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87" r:id="rId7"/>
    <p:sldId id="288" r:id="rId8"/>
    <p:sldId id="280" r:id="rId9"/>
    <p:sldId id="265" r:id="rId10"/>
    <p:sldId id="266" r:id="rId11"/>
    <p:sldId id="259" r:id="rId12"/>
    <p:sldId id="267" r:id="rId13"/>
    <p:sldId id="268" r:id="rId14"/>
    <p:sldId id="269" r:id="rId15"/>
    <p:sldId id="270" r:id="rId16"/>
    <p:sldId id="279" r:id="rId17"/>
    <p:sldId id="260" r:id="rId18"/>
    <p:sldId id="281" r:id="rId19"/>
    <p:sldId id="282" r:id="rId20"/>
    <p:sldId id="283" r:id="rId21"/>
    <p:sldId id="284" r:id="rId22"/>
    <p:sldId id="285" r:id="rId23"/>
    <p:sldId id="286" r:id="rId24"/>
    <p:sldId id="261" r:id="rId25"/>
    <p:sldId id="289" r:id="rId26"/>
    <p:sldId id="290" r:id="rId27"/>
    <p:sldId id="291" r:id="rId28"/>
    <p:sldId id="292" r:id="rId29"/>
    <p:sldId id="271" r:id="rId30"/>
    <p:sldId id="262" r:id="rId31"/>
    <p:sldId id="272" r:id="rId32"/>
    <p:sldId id="273" r:id="rId33"/>
    <p:sldId id="274" r:id="rId34"/>
    <p:sldId id="275" r:id="rId35"/>
    <p:sldId id="263" r:id="rId36"/>
    <p:sldId id="276" r:id="rId37"/>
    <p:sldId id="277" r:id="rId38"/>
    <p:sldId id="278" r:id="rId39"/>
    <p:sldId id="293"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681C"/>
    <a:srgbClr val="88998C"/>
    <a:srgbClr val="FAB31C"/>
    <a:srgbClr val="ECBB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51" autoAdjust="0"/>
    <p:restoredTop sz="94660"/>
  </p:normalViewPr>
  <p:slideViewPr>
    <p:cSldViewPr snapToGrid="0">
      <p:cViewPr>
        <p:scale>
          <a:sx n="62" d="100"/>
          <a:sy n="62" d="100"/>
        </p:scale>
        <p:origin x="1200" y="1206"/>
      </p:cViewPr>
      <p:guideLst/>
    </p:cSldViewPr>
  </p:slideViewPr>
  <p:notesTextViewPr>
    <p:cViewPr>
      <p:scale>
        <a:sx n="1" d="1"/>
        <a:sy n="1" d="1"/>
      </p:scale>
      <p:origin x="0" y="0"/>
    </p:cViewPr>
  </p:notesTextViewPr>
  <p:sorterViewPr>
    <p:cViewPr>
      <p:scale>
        <a:sx n="58" d="100"/>
        <a:sy n="58"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Workbook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Workbook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Workbook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1" Type="http://schemas.openxmlformats.org/officeDocument/2006/relationships/package" Target="../embeddings/Workbook8.xlsx"/></Relationships>
</file>

<file path=ppt/charts/_rels/chart9.xml.rels><?xml version="1.0" encoding="UTF-8" standalone="yes"?>
<Relationships xmlns="http://schemas.openxmlformats.org/package/2006/relationships"><Relationship Id="rId1" Type="http://schemas.openxmlformats.org/officeDocument/2006/relationships/package" Target="../embeddings/Workbook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环形图一</c:v>
                </c:pt>
              </c:strCache>
            </c:strRef>
          </c:tx>
          <c:explosion val="0"/>
          <c:dPt>
            <c:idx val="0"/>
            <c:bubble3D val="0"/>
            <c:spPr>
              <a:solidFill>
                <a:schemeClr val="accent1">
                  <a:alpha val="80000"/>
                </a:schemeClr>
              </a:solidFill>
            </c:spPr>
          </c:dPt>
          <c:dPt>
            <c:idx val="1"/>
            <c:bubble3D val="0"/>
            <c:spPr>
              <a:solidFill>
                <a:schemeClr val="accent1"/>
              </a:solidFill>
            </c:spPr>
          </c:dPt>
          <c:dLbls>
            <c:delete val="1"/>
          </c:dLbls>
          <c:cat>
            <c:strRef>
              <c:f>Sheet1!$A$2:$A$3</c:f>
              <c:strCache>
                <c:ptCount val="2"/>
                <c:pt idx="0">
                  <c:v>数据一</c:v>
                </c:pt>
                <c:pt idx="1">
                  <c:v>数据二</c:v>
                </c:pt>
              </c:strCache>
            </c:str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spPr>
    <a:ln>
      <a:noFill/>
    </a:ln>
  </c:spPr>
  <c:txPr>
    <a:bodyPr/>
    <a:lstStyle/>
    <a:p>
      <a:pPr>
        <a:defRPr lang="zh-CN" sz="1800"/>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1"/>
      <c:tx>
        <c:rich>
          <a:bodyPr/>
          <a:lstStyle/>
          <a:p>
            <a:pPr>
              <a:defRPr/>
            </a:pPr>
          </a:p>
        </c:rich>
      </c:tx>
    </c:title>
    <c:autoTitleDeleted val="0"/>
    <c:plotArea>
      <c:layout>
        <c:manualLayout>
          <c:layoutTarget val="inner"/>
          <c:xMode val="edge"/>
          <c:yMode val="edge"/>
          <c:x val="0.005"/>
          <c:y val="0.005"/>
          <c:w val="1"/>
          <c:h val="1"/>
        </c:manualLayout>
      </c:layout>
      <c:pieChart>
        <c:varyColors val="0"/>
        <c:ser>
          <c:idx val="0"/>
          <c:order val="0"/>
          <c:tx>
            <c:strRef>
              <c:f>Sheet1!$A$2</c:f>
              <c:strCache>
                <c:ptCount val="1"/>
                <c:pt idx="0">
                  <c:v>Sales</c:v>
                </c:pt>
              </c:strCache>
            </c:strRef>
          </c:tx>
          <c:spPr>
            <a:solidFill>
              <a:srgbClr val="D05126"/>
            </a:solidFill>
            <a:ln w="12700" cap="flat">
              <a:noFill/>
              <a:miter lim="400000"/>
            </a:ln>
            <a:effectLst/>
          </c:spPr>
          <c:explosion val="0"/>
          <c:dPt>
            <c:idx val="0"/>
            <c:bubble3D val="0"/>
            <c:spPr>
              <a:solidFill>
                <a:schemeClr val="accent2"/>
              </a:solidFill>
              <a:ln w="38100" cap="flat" cmpd="sng" algn="ctr">
                <a:noFill/>
                <a:prstDash val="solid"/>
              </a:ln>
              <a:effectLst/>
            </c:spPr>
          </c:dPt>
          <c:dPt>
            <c:idx val="1"/>
            <c:bubble3D val="0"/>
            <c:spPr>
              <a:solidFill>
                <a:srgbClr val="91958B"/>
              </a:solidFill>
              <a:ln w="12700" cap="flat">
                <a:noFill/>
                <a:miter lim="400000"/>
              </a:ln>
              <a:effectLst/>
            </c:spPr>
          </c:dPt>
          <c:dLbls>
            <c:delete val="1"/>
          </c:dLbls>
          <c:cat>
            <c:strRef>
              <c:f>Sheet1!$B$1:$C$1</c:f>
              <c:strCache>
                <c:ptCount val="2"/>
                <c:pt idx="0">
                  <c:v>1st Qtr</c:v>
                </c:pt>
                <c:pt idx="1">
                  <c:v>2nd Qtr</c:v>
                </c:pt>
              </c:strCache>
            </c:strRef>
          </c:cat>
          <c:val>
            <c:numRef>
              <c:f>Sheet1!$B$2:$C$2</c:f>
              <c:numCache>
                <c:formatCode>General</c:formatCode>
                <c:ptCount val="2"/>
                <c:pt idx="0">
                  <c:v>4</c:v>
                </c:pt>
                <c:pt idx="1">
                  <c:v>6</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latin typeface="微软雅黑" panose="020B0503020204020204" pitchFamily="34" charset="-122"/>
          <a:ea typeface="微软雅黑" panose="020B0503020204020204" pitchFamily="34" charset="-122"/>
          <a:sym typeface="微软雅黑" panose="020B0503020204020204" pitchFamily="34" charset="-122"/>
        </a:defRPr>
      </a:pP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1"/>
      <c:tx>
        <c:rich>
          <a:bodyPr/>
          <a:lstStyle/>
          <a:p>
            <a:pPr>
              <a:defRPr/>
            </a:pPr>
          </a:p>
        </c:rich>
      </c:tx>
    </c:title>
    <c:autoTitleDeleted val="0"/>
    <c:plotArea>
      <c:layout>
        <c:manualLayout>
          <c:layoutTarget val="inner"/>
          <c:xMode val="edge"/>
          <c:yMode val="edge"/>
          <c:x val="0.005"/>
          <c:y val="0.005"/>
          <c:w val="1"/>
          <c:h val="1"/>
        </c:manualLayout>
      </c:layout>
      <c:pieChart>
        <c:varyColors val="0"/>
        <c:ser>
          <c:idx val="0"/>
          <c:order val="0"/>
          <c:tx>
            <c:strRef>
              <c:f>Sheet1!$A$2</c:f>
              <c:strCache>
                <c:ptCount val="1"/>
                <c:pt idx="0">
                  <c:v>Sales</c:v>
                </c:pt>
              </c:strCache>
            </c:strRef>
          </c:tx>
          <c:spPr>
            <a:solidFill>
              <a:srgbClr val="29A3FF"/>
            </a:solidFill>
            <a:ln w="12700" cap="flat">
              <a:noFill/>
              <a:miter lim="400000"/>
            </a:ln>
            <a:effectLst/>
          </c:spPr>
          <c:explosion val="0"/>
          <c:dPt>
            <c:idx val="0"/>
            <c:bubble3D val="0"/>
            <c:spPr>
              <a:solidFill>
                <a:schemeClr val="accent3"/>
              </a:solidFill>
              <a:ln w="38100" cap="flat" cmpd="sng" algn="ctr">
                <a:noFill/>
                <a:prstDash val="solid"/>
              </a:ln>
              <a:effectLst/>
            </c:spPr>
          </c:dPt>
          <c:dPt>
            <c:idx val="1"/>
            <c:bubble3D val="0"/>
            <c:spPr>
              <a:solidFill>
                <a:schemeClr val="tx1">
                  <a:lumMod val="50000"/>
                  <a:lumOff val="50000"/>
                </a:schemeClr>
              </a:solidFill>
              <a:ln w="12700" cap="flat">
                <a:noFill/>
                <a:miter lim="400000"/>
              </a:ln>
              <a:effectLst/>
            </c:spPr>
          </c:dPt>
          <c:dLbls>
            <c:delete val="1"/>
          </c:dLbls>
          <c:cat>
            <c:strRef>
              <c:f>Sheet1!$B$1:$C$1</c:f>
              <c:strCache>
                <c:ptCount val="2"/>
                <c:pt idx="0">
                  <c:v>1st Qtr</c:v>
                </c:pt>
                <c:pt idx="1">
                  <c:v>2nd Qtr</c:v>
                </c:pt>
              </c:strCache>
            </c:strRef>
          </c:cat>
          <c:val>
            <c:numRef>
              <c:f>Sheet1!$B$2:$C$2</c:f>
              <c:numCache>
                <c:formatCode>General</c:formatCode>
                <c:ptCount val="2"/>
                <c:pt idx="0">
                  <c:v>5</c:v>
                </c:pt>
                <c:pt idx="1">
                  <c:v>5</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latin typeface="微软雅黑" panose="020B0503020204020204" pitchFamily="34" charset="-122"/>
          <a:ea typeface="微软雅黑" panose="020B0503020204020204" pitchFamily="34" charset="-122"/>
          <a:sym typeface="微软雅黑" panose="020B0503020204020204" pitchFamily="34" charset="-122"/>
        </a:defRPr>
      </a:pP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1"/>
      <c:tx>
        <c:rich>
          <a:bodyPr/>
          <a:lstStyle/>
          <a:p>
            <a:pPr>
              <a:defRPr/>
            </a:pPr>
          </a:p>
        </c:rich>
      </c:tx>
    </c:title>
    <c:autoTitleDeleted val="0"/>
    <c:plotArea>
      <c:layout>
        <c:manualLayout>
          <c:layoutTarget val="inner"/>
          <c:xMode val="edge"/>
          <c:yMode val="edge"/>
          <c:x val="0.005"/>
          <c:y val="0.005"/>
          <c:w val="1"/>
          <c:h val="1"/>
        </c:manualLayout>
      </c:layout>
      <c:pieChart>
        <c:varyColors val="0"/>
        <c:ser>
          <c:idx val="0"/>
          <c:order val="0"/>
          <c:tx>
            <c:strRef>
              <c:f>Sheet1!$A$2</c:f>
              <c:strCache>
                <c:ptCount val="1"/>
                <c:pt idx="0">
                  <c:v>Sales</c:v>
                </c:pt>
              </c:strCache>
            </c:strRef>
          </c:tx>
          <c:spPr>
            <a:solidFill>
              <a:srgbClr val="F79A00"/>
            </a:solidFill>
            <a:ln w="12700" cap="flat">
              <a:noFill/>
              <a:miter lim="400000"/>
            </a:ln>
            <a:effectLst/>
          </c:spPr>
          <c:explosion val="0"/>
          <c:dPt>
            <c:idx val="0"/>
            <c:bubble3D val="0"/>
            <c:spPr>
              <a:solidFill>
                <a:schemeClr val="accent5"/>
              </a:solidFill>
              <a:ln w="38100" cap="flat" cmpd="sng" algn="ctr">
                <a:noFill/>
                <a:prstDash val="solid"/>
              </a:ln>
              <a:effectLst/>
            </c:spPr>
          </c:dPt>
          <c:dPt>
            <c:idx val="1"/>
            <c:bubble3D val="0"/>
            <c:spPr>
              <a:solidFill>
                <a:srgbClr val="91958B"/>
              </a:solidFill>
              <a:ln w="12700" cap="flat">
                <a:noFill/>
                <a:miter lim="400000"/>
              </a:ln>
              <a:effectLst/>
            </c:spPr>
          </c:dPt>
          <c:dLbls>
            <c:delete val="1"/>
          </c:dLbls>
          <c:cat>
            <c:strRef>
              <c:f>Sheet1!$B$1:$C$1</c:f>
              <c:strCache>
                <c:ptCount val="2"/>
                <c:pt idx="0">
                  <c:v>1st Qtr</c:v>
                </c:pt>
                <c:pt idx="1">
                  <c:v>2nd Qtr</c:v>
                </c:pt>
              </c:strCache>
            </c:strRef>
          </c:cat>
          <c:val>
            <c:numRef>
              <c:f>Sheet1!$B$2:$C$2</c:f>
              <c:numCache>
                <c:formatCode>General</c:formatCode>
                <c:ptCount val="2"/>
                <c:pt idx="0">
                  <c:v>2</c:v>
                </c:pt>
                <c:pt idx="1">
                  <c:v>8</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latin typeface="微软雅黑" panose="020B0503020204020204" pitchFamily="34" charset="-122"/>
          <a:ea typeface="微软雅黑" panose="020B0503020204020204" pitchFamily="34" charset="-122"/>
          <a:sym typeface="微软雅黑" panose="020B0503020204020204" pitchFamily="34"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环形图二 </c:v>
                </c:pt>
              </c:strCache>
            </c:strRef>
          </c:tx>
          <c:explosion val="0"/>
          <c:dPt>
            <c:idx val="0"/>
            <c:bubble3D val="0"/>
            <c:spPr>
              <a:solidFill>
                <a:schemeClr val="accent2">
                  <a:alpha val="80000"/>
                </a:schemeClr>
              </a:solidFill>
            </c:spPr>
          </c:dPt>
          <c:dPt>
            <c:idx val="1"/>
            <c:bubble3D val="0"/>
            <c:spPr>
              <a:solidFill>
                <a:schemeClr val="accent2"/>
              </a:solidFill>
            </c:spPr>
          </c:dPt>
          <c:dLbls>
            <c:delete val="1"/>
          </c:dLbls>
          <c:cat>
            <c:strRef>
              <c:f>Sheet1!$A$2:$A$3</c:f>
              <c:strCache>
                <c:ptCount val="2"/>
                <c:pt idx="0">
                  <c:v>数据一</c:v>
                </c:pt>
                <c:pt idx="1">
                  <c:v>数据二</c:v>
                </c:pt>
              </c:strCache>
            </c:strRef>
          </c:cat>
          <c:val>
            <c:numRef>
              <c:f>Sheet1!$B$2:$B$3</c:f>
              <c:numCache>
                <c:formatCode>General</c:formatCode>
                <c:ptCount val="2"/>
                <c:pt idx="0">
                  <c:v>50</c:v>
                </c:pt>
                <c:pt idx="1">
                  <c:v>50</c:v>
                </c:pt>
              </c:numCache>
            </c:numRef>
          </c:val>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spPr>
    <a:ln>
      <a:noFill/>
    </a:ln>
  </c:spPr>
  <c:txPr>
    <a:bodyPr/>
    <a:lstStyle/>
    <a:p>
      <a:pPr>
        <a:defRPr lang="zh-CN" sz="1800"/>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环形图二 </c:v>
                </c:pt>
              </c:strCache>
            </c:strRef>
          </c:tx>
          <c:explosion val="0"/>
          <c:dPt>
            <c:idx val="0"/>
            <c:bubble3D val="0"/>
            <c:spPr>
              <a:solidFill>
                <a:schemeClr val="accent3">
                  <a:alpha val="80000"/>
                </a:schemeClr>
              </a:solidFill>
            </c:spPr>
          </c:dPt>
          <c:dPt>
            <c:idx val="1"/>
            <c:bubble3D val="0"/>
            <c:spPr>
              <a:solidFill>
                <a:schemeClr val="accent3"/>
              </a:solidFill>
            </c:spPr>
          </c:dPt>
          <c:dLbls>
            <c:delete val="1"/>
          </c:dLbls>
          <c:cat>
            <c:strRef>
              <c:f>Sheet1!$A$2:$A$3</c:f>
              <c:strCache>
                <c:ptCount val="2"/>
                <c:pt idx="0">
                  <c:v>数据一</c:v>
                </c:pt>
                <c:pt idx="1">
                  <c:v>数据二</c:v>
                </c:pt>
              </c:strCache>
            </c:strRef>
          </c:cat>
          <c:val>
            <c:numRef>
              <c:f>Sheet1!$B$2:$B$3</c:f>
              <c:numCache>
                <c:formatCode>General</c:formatCode>
                <c:ptCount val="2"/>
                <c:pt idx="0">
                  <c:v>25</c:v>
                </c:pt>
                <c:pt idx="1">
                  <c:v>75</c:v>
                </c:pt>
              </c:numCache>
            </c:numRef>
          </c:val>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spPr>
    <a:ln>
      <a:noFill/>
    </a:ln>
  </c:spPr>
  <c:txPr>
    <a:bodyPr/>
    <a:lstStyle/>
    <a:p>
      <a:pPr>
        <a:defRPr lang="zh-CN" sz="1800"/>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环形图二 </c:v>
                </c:pt>
              </c:strCache>
            </c:strRef>
          </c:tx>
          <c:spPr>
            <a:solidFill>
              <a:schemeClr val="accent4"/>
            </a:solidFill>
          </c:spPr>
          <c:explosion val="0"/>
          <c:dPt>
            <c:idx val="0"/>
            <c:bubble3D val="0"/>
            <c:spPr>
              <a:solidFill>
                <a:schemeClr val="accent4">
                  <a:lumMod val="60000"/>
                  <a:lumOff val="40000"/>
                </a:schemeClr>
              </a:solidFill>
            </c:spPr>
          </c:dPt>
          <c:dPt>
            <c:idx val="1"/>
            <c:bubble3D val="0"/>
            <c:spPr>
              <a:solidFill>
                <a:schemeClr val="accent4"/>
              </a:solidFill>
            </c:spPr>
          </c:dPt>
          <c:dLbls>
            <c:delete val="1"/>
          </c:dLbls>
          <c:cat>
            <c:strRef>
              <c:f>Sheet1!$A$2:$A$3</c:f>
              <c:strCache>
                <c:ptCount val="2"/>
                <c:pt idx="0">
                  <c:v>数据一</c:v>
                </c:pt>
                <c:pt idx="1">
                  <c:v>数据二</c:v>
                </c:pt>
              </c:strCache>
            </c:strRef>
          </c:cat>
          <c:val>
            <c:numRef>
              <c:f>Sheet1!$B$2:$B$3</c:f>
              <c:numCache>
                <c:formatCode>General</c:formatCode>
                <c:ptCount val="2"/>
                <c:pt idx="0">
                  <c:v>80</c:v>
                </c:pt>
                <c:pt idx="1">
                  <c:v>20</c:v>
                </c:pt>
              </c:numCache>
            </c:numRef>
          </c:val>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spPr>
    <a:ln>
      <a:noFill/>
    </a:ln>
  </c:spPr>
  <c:txPr>
    <a:bodyPr/>
    <a:lstStyle/>
    <a:p>
      <a:pPr>
        <a:defRPr lang="zh-CN" sz="1800"/>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列1</c:v>
                </c:pt>
              </c:strCache>
            </c:strRef>
          </c:tx>
          <c:spPr>
            <a:solidFill>
              <a:schemeClr val="accent4"/>
            </a:solidFill>
          </c:spPr>
          <c:invertIfNegative val="0"/>
          <c:dLbls>
            <c:delete val="1"/>
          </c:dLbls>
          <c:cat>
            <c:strRef>
              <c:f>Sheet1!$A$2:$A$5</c:f>
              <c:strCache>
                <c:ptCount val="4"/>
                <c:pt idx="0">
                  <c:v>添加标题</c:v>
                </c:pt>
                <c:pt idx="1">
                  <c:v>添加标题</c:v>
                </c:pt>
                <c:pt idx="2">
                  <c:v>添加标题</c:v>
                </c:pt>
                <c:pt idx="3">
                  <c:v>添加标题</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列2</c:v>
                </c:pt>
              </c:strCache>
            </c:strRef>
          </c:tx>
          <c:spPr>
            <a:solidFill>
              <a:schemeClr val="accent1"/>
            </a:solidFill>
            <a:ln>
              <a:solidFill>
                <a:schemeClr val="accent1"/>
              </a:solidFill>
            </a:ln>
          </c:spPr>
          <c:invertIfNegative val="0"/>
          <c:dLbls>
            <c:delete val="1"/>
          </c:dLbls>
          <c:cat>
            <c:strRef>
              <c:f>Sheet1!$A$2:$A$5</c:f>
              <c:strCache>
                <c:ptCount val="4"/>
                <c:pt idx="0">
                  <c:v>添加标题</c:v>
                </c:pt>
                <c:pt idx="1">
                  <c:v>添加标题</c:v>
                </c:pt>
                <c:pt idx="2">
                  <c:v>添加标题</c:v>
                </c:pt>
                <c:pt idx="3">
                  <c:v>添加标题</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列3</c:v>
                </c:pt>
              </c:strCache>
            </c:strRef>
          </c:tx>
          <c:spPr>
            <a:solidFill>
              <a:schemeClr val="accent3"/>
            </a:solidFill>
          </c:spPr>
          <c:invertIfNegative val="0"/>
          <c:dLbls>
            <c:delete val="1"/>
          </c:dLbls>
          <c:cat>
            <c:strRef>
              <c:f>Sheet1!$A$2:$A$5</c:f>
              <c:strCache>
                <c:ptCount val="4"/>
                <c:pt idx="0">
                  <c:v>添加标题</c:v>
                </c:pt>
                <c:pt idx="1">
                  <c:v>添加标题</c:v>
                </c:pt>
                <c:pt idx="2">
                  <c:v>添加标题</c:v>
                </c:pt>
                <c:pt idx="3">
                  <c:v>添加标题</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75"/>
        <c:overlap val="-25"/>
        <c:axId val="47928624"/>
        <c:axId val="47931344"/>
      </c:barChart>
      <c:catAx>
        <c:axId val="47928624"/>
        <c:scaling>
          <c:orientation val="minMax"/>
        </c:scaling>
        <c:delete val="1"/>
        <c:axPos val="b"/>
        <c:numFmt formatCode="General" sourceLinked="0"/>
        <c:majorTickMark val="none"/>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crossAx val="47931344"/>
        <c:crosses val="autoZero"/>
        <c:auto val="1"/>
        <c:lblAlgn val="ctr"/>
        <c:lblOffset val="100"/>
        <c:noMultiLvlLbl val="0"/>
      </c:catAx>
      <c:valAx>
        <c:axId val="47931344"/>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crossAx val="47928624"/>
        <c:crosses val="autoZero"/>
        <c:crossBetween val="between"/>
      </c:valAx>
      <c:spPr>
        <a:noFill/>
        <a:ln w="25400">
          <a:noFill/>
        </a:ln>
      </c:spPr>
    </c:plotArea>
    <c:plotVisOnly val="1"/>
    <c:dispBlanksAs val="gap"/>
    <c:showDLblsOverMax val="0"/>
  </c:chart>
  <c:txPr>
    <a:bodyPr/>
    <a:lstStyle/>
    <a:p>
      <a:pPr>
        <a:defRPr lang="zh-CN" sz="1800"/>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1"/>
      <c:tx>
        <c:rich>
          <a:bodyPr/>
          <a:lstStyle/>
          <a:p>
            <a:pPr>
              <a:defRPr/>
            </a:pPr>
          </a:p>
        </c:rich>
      </c:tx>
    </c:title>
    <c:autoTitleDeleted val="0"/>
    <c:plotArea>
      <c:layout>
        <c:manualLayout>
          <c:layoutTarget val="inner"/>
          <c:xMode val="edge"/>
          <c:yMode val="edge"/>
          <c:x val="0.005"/>
          <c:y val="0.005"/>
          <c:w val="1"/>
          <c:h val="1"/>
        </c:manualLayout>
      </c:layout>
      <c:pieChart>
        <c:varyColors val="0"/>
        <c:ser>
          <c:idx val="0"/>
          <c:order val="0"/>
          <c:tx>
            <c:strRef>
              <c:f>Sheet1!$A$2</c:f>
              <c:strCache>
                <c:ptCount val="1"/>
                <c:pt idx="0">
                  <c:v>Sales</c:v>
                </c:pt>
              </c:strCache>
            </c:strRef>
          </c:tx>
          <c:spPr>
            <a:solidFill>
              <a:srgbClr val="1C789F"/>
            </a:solidFill>
            <a:ln w="12700" cap="flat">
              <a:noFill/>
              <a:miter lim="400000"/>
            </a:ln>
            <a:effectLst/>
          </c:spPr>
          <c:explosion val="0"/>
          <c:dPt>
            <c:idx val="0"/>
            <c:bubble3D val="0"/>
            <c:spPr>
              <a:solidFill>
                <a:schemeClr val="accent1"/>
              </a:solidFill>
              <a:ln w="38100" cap="flat" cmpd="sng" algn="ctr">
                <a:noFill/>
                <a:prstDash val="solid"/>
              </a:ln>
              <a:effectLst/>
            </c:spPr>
          </c:dPt>
          <c:dPt>
            <c:idx val="1"/>
            <c:bubble3D val="0"/>
            <c:spPr>
              <a:solidFill>
                <a:srgbClr val="91958B"/>
              </a:solidFill>
              <a:ln w="12700" cap="flat">
                <a:noFill/>
                <a:miter lim="400000"/>
              </a:ln>
              <a:effectLst/>
            </c:spPr>
          </c:dPt>
          <c:dLbls>
            <c:delete val="1"/>
          </c:dLbls>
          <c:cat>
            <c:strRef>
              <c:f>Sheet1!$B$1:$C$1</c:f>
              <c:strCache>
                <c:ptCount val="2"/>
                <c:pt idx="0">
                  <c:v>1st Qtr</c:v>
                </c:pt>
                <c:pt idx="1">
                  <c:v>2nd Qtr</c:v>
                </c:pt>
              </c:strCache>
            </c:strRef>
          </c:cat>
          <c:val>
            <c:numRef>
              <c:f>Sheet1!$B$2:$C$2</c:f>
              <c:numCache>
                <c:formatCode>General</c:formatCode>
                <c:ptCount val="2"/>
                <c:pt idx="0">
                  <c:v>7</c:v>
                </c:pt>
                <c:pt idx="1">
                  <c:v>3.2</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latin typeface="微软雅黑" panose="020B0503020204020204" pitchFamily="34" charset="-122"/>
          <a:ea typeface="微软雅黑" panose="020B0503020204020204" pitchFamily="34" charset="-122"/>
          <a:sym typeface="微软雅黑" panose="020B0503020204020204" pitchFamily="34" charset="-122"/>
        </a:defRPr>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1"/>
      <c:tx>
        <c:rich>
          <a:bodyPr/>
          <a:lstStyle/>
          <a:p>
            <a:pPr>
              <a:defRPr/>
            </a:pPr>
          </a:p>
        </c:rich>
      </c:tx>
    </c:title>
    <c:autoTitleDeleted val="0"/>
    <c:plotArea>
      <c:layout>
        <c:manualLayout>
          <c:layoutTarget val="inner"/>
          <c:xMode val="edge"/>
          <c:yMode val="edge"/>
          <c:x val="0.099047"/>
          <c:y val="0.0962225"/>
          <c:w val="0.900953"/>
          <c:h val="0.860904"/>
        </c:manualLayout>
      </c:layout>
      <c:barChart>
        <c:barDir val="col"/>
        <c:grouping val="clustered"/>
        <c:varyColors val="0"/>
        <c:ser>
          <c:idx val="0"/>
          <c:order val="0"/>
          <c:tx>
            <c:strRef>
              <c:f>Sheet1!$A$2</c:f>
              <c:strCache>
                <c:ptCount val="1"/>
                <c:pt idx="0">
                  <c:v>Series 1</c:v>
                </c:pt>
              </c:strCache>
            </c:strRef>
          </c:tx>
          <c:spPr>
            <a:solidFill>
              <a:schemeClr val="accent1"/>
            </a:solidFill>
            <a:ln w="12700" cap="flat">
              <a:noFill/>
              <a:miter lim="400000"/>
            </a:ln>
            <a:effectLst/>
          </c:spPr>
          <c:invertIfNegative val="0"/>
          <c:dPt>
            <c:idx val="0"/>
            <c:invertIfNegative val="0"/>
            <c:bubble3D val="0"/>
          </c:dPt>
          <c:dLbls>
            <c:delete val="1"/>
          </c:dLbls>
          <c:cat>
            <c:strRef>
              <c:f>Sheet1!$B$1:$B$1</c:f>
              <c:strCache>
                <c:ptCount val="1"/>
                <c:pt idx="0">
                  <c:v>Category 1</c:v>
                </c:pt>
              </c:strCache>
            </c:strRef>
          </c:cat>
          <c:val>
            <c:numRef>
              <c:f>Sheet1!$B$2:$B$2</c:f>
              <c:numCache>
                <c:formatCode>General</c:formatCode>
                <c:ptCount val="1"/>
                <c:pt idx="0">
                  <c:v>4.3</c:v>
                </c:pt>
              </c:numCache>
            </c:numRef>
          </c:val>
        </c:ser>
        <c:ser>
          <c:idx val="1"/>
          <c:order val="1"/>
          <c:tx>
            <c:strRef>
              <c:f>Sheet1!$A$3</c:f>
              <c:strCache>
                <c:ptCount val="1"/>
                <c:pt idx="0">
                  <c:v>Series 2</c:v>
                </c:pt>
              </c:strCache>
            </c:strRef>
          </c:tx>
          <c:spPr>
            <a:solidFill>
              <a:schemeClr val="accent2"/>
            </a:solidFill>
            <a:ln w="12700" cap="flat">
              <a:noFill/>
              <a:miter lim="400000"/>
            </a:ln>
            <a:effectLst/>
          </c:spPr>
          <c:invertIfNegative val="0"/>
          <c:dLbls>
            <c:delete val="1"/>
          </c:dLbls>
          <c:cat>
            <c:strRef>
              <c:f>Sheet1!$B$1:$B$1</c:f>
              <c:strCache>
                <c:ptCount val="1"/>
                <c:pt idx="0">
                  <c:v>Category 1</c:v>
                </c:pt>
              </c:strCache>
            </c:strRef>
          </c:cat>
          <c:val>
            <c:numRef>
              <c:f>Sheet1!$B$3:$B$3</c:f>
              <c:numCache>
                <c:formatCode>General</c:formatCode>
                <c:ptCount val="1"/>
                <c:pt idx="0">
                  <c:v>2.4</c:v>
                </c:pt>
              </c:numCache>
            </c:numRef>
          </c:val>
        </c:ser>
        <c:ser>
          <c:idx val="2"/>
          <c:order val="2"/>
          <c:tx>
            <c:strRef>
              <c:f>Sheet1!$A$4</c:f>
              <c:strCache>
                <c:ptCount val="1"/>
                <c:pt idx="0">
                  <c:v>Series 3</c:v>
                </c:pt>
              </c:strCache>
            </c:strRef>
          </c:tx>
          <c:spPr>
            <a:solidFill>
              <a:schemeClr val="accent3"/>
            </a:solidFill>
            <a:ln w="12700" cap="flat">
              <a:noFill/>
              <a:miter lim="400000"/>
            </a:ln>
            <a:effectLst/>
          </c:spPr>
          <c:invertIfNegative val="0"/>
          <c:dLbls>
            <c:delete val="1"/>
          </c:dLbls>
          <c:cat>
            <c:strRef>
              <c:f>Sheet1!$B$1:$B$1</c:f>
              <c:strCache>
                <c:ptCount val="1"/>
                <c:pt idx="0">
                  <c:v>Category 1</c:v>
                </c:pt>
              </c:strCache>
            </c:strRef>
          </c:cat>
          <c:val>
            <c:numRef>
              <c:f>Sheet1!$B$4:$B$4</c:f>
              <c:numCache>
                <c:formatCode>General</c:formatCode>
                <c:ptCount val="1"/>
                <c:pt idx="0">
                  <c:v>2</c:v>
                </c:pt>
              </c:numCache>
            </c:numRef>
          </c:val>
        </c:ser>
        <c:dLbls>
          <c:showLegendKey val="0"/>
          <c:showVal val="0"/>
          <c:showCatName val="0"/>
          <c:showSerName val="0"/>
          <c:showPercent val="0"/>
          <c:showBubbleSize val="0"/>
        </c:dLbls>
        <c:gapWidth val="0"/>
        <c:overlap val="-72"/>
        <c:axId val="47936784"/>
        <c:axId val="47920464"/>
      </c:barChart>
      <c:catAx>
        <c:axId val="47936784"/>
        <c:scaling>
          <c:orientation val="minMax"/>
        </c:scaling>
        <c:delete val="0"/>
        <c:axPos val="b"/>
        <c:numFmt formatCode="General" sourceLinked="0"/>
        <c:majorTickMark val="none"/>
        <c:minorTickMark val="none"/>
        <c:tickLblPos val="none"/>
        <c:spPr>
          <a:ln w="12700" cap="flat" cmpd="sng" algn="ctr">
            <a:noFill/>
            <a:prstDash val="solid"/>
            <a:miter lim="400000"/>
          </a:ln>
        </c:spPr>
        <c:txPr>
          <a:bodyPr rot="0" spcFirstLastPara="0"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sym typeface="微软雅黑" panose="020B0503020204020204" pitchFamily="34" charset="-122"/>
              </a:defRPr>
            </a:pPr>
          </a:p>
        </c:txPr>
        <c:crossAx val="47920464"/>
        <c:crosses val="autoZero"/>
        <c:auto val="1"/>
        <c:lblAlgn val="ctr"/>
        <c:lblOffset val="100"/>
        <c:noMultiLvlLbl val="1"/>
      </c:catAx>
      <c:valAx>
        <c:axId val="47920464"/>
        <c:scaling>
          <c:orientation val="minMax"/>
        </c:scaling>
        <c:delete val="0"/>
        <c:axPos val="l"/>
        <c:numFmt formatCode="0.#" sourceLinked="0"/>
        <c:majorTickMark val="none"/>
        <c:minorTickMark val="none"/>
        <c:tickLblPos val="none"/>
        <c:spPr>
          <a:ln w="12700" cap="flat" cmpd="sng" algn="ctr">
            <a:noFill/>
            <a:prstDash val="solid"/>
            <a:miter lim="400000"/>
          </a:ln>
        </c:spPr>
        <c:txPr>
          <a:bodyPr rot="0" spcFirstLastPara="0"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sym typeface="微软雅黑" panose="020B0503020204020204" pitchFamily="34" charset="-122"/>
              </a:defRPr>
            </a:pPr>
          </a:p>
        </c:txPr>
        <c:crossAx val="47936784"/>
        <c:crosses val="autoZero"/>
        <c:crossBetween val="between"/>
        <c:majorUnit val="1.25"/>
        <c:minorUnit val="0.625"/>
      </c:valAx>
      <c:spPr>
        <a:noFill/>
        <a:ln w="12700" cap="flat">
          <a:noFill/>
          <a:miter lim="400000"/>
        </a:ln>
        <a:effectLst/>
      </c:spPr>
    </c:plotArea>
    <c:plotVisOnly val="1"/>
    <c:dispBlanksAs val="gap"/>
    <c:showDLblsOverMax val="1"/>
  </c:chart>
  <c:spPr>
    <a:noFill/>
    <a:ln>
      <a:noFill/>
    </a:ln>
    <a:effectLst/>
  </c:spPr>
  <c:txPr>
    <a:bodyPr/>
    <a:lstStyle/>
    <a:p>
      <a:pPr>
        <a:defRPr lang="zh-CN">
          <a:latin typeface="微软雅黑" panose="020B0503020204020204" pitchFamily="34" charset="-122"/>
          <a:ea typeface="微软雅黑" panose="020B0503020204020204" pitchFamily="34" charset="-122"/>
          <a:sym typeface="微软雅黑" panose="020B0503020204020204" pitchFamily="34" charset="-122"/>
        </a:defRPr>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1"/>
      <c:tx>
        <c:rich>
          <a:bodyPr/>
          <a:lstStyle/>
          <a:p>
            <a:pPr>
              <a:defRPr/>
            </a:pPr>
          </a:p>
        </c:rich>
      </c:tx>
    </c:title>
    <c:autoTitleDeleted val="0"/>
    <c:plotArea>
      <c:layout>
        <c:manualLayout>
          <c:layoutTarget val="inner"/>
          <c:xMode val="edge"/>
          <c:yMode val="edge"/>
          <c:x val="0.005"/>
          <c:y val="0.005"/>
          <c:w val="1"/>
          <c:h val="1"/>
        </c:manualLayout>
      </c:layout>
      <c:pieChart>
        <c:varyColors val="0"/>
        <c:ser>
          <c:idx val="0"/>
          <c:order val="0"/>
          <c:tx>
            <c:strRef>
              <c:f>Sheet1!$A$2</c:f>
              <c:strCache>
                <c:ptCount val="1"/>
                <c:pt idx="0">
                  <c:v>Sales</c:v>
                </c:pt>
              </c:strCache>
            </c:strRef>
          </c:tx>
          <c:spPr>
            <a:solidFill>
              <a:srgbClr val="619405"/>
            </a:solidFill>
            <a:ln w="12700" cap="flat">
              <a:noFill/>
              <a:miter lim="400000"/>
            </a:ln>
            <a:effectLst/>
          </c:spPr>
          <c:explosion val="0"/>
          <c:dPt>
            <c:idx val="0"/>
            <c:bubble3D val="0"/>
            <c:spPr>
              <a:solidFill>
                <a:schemeClr val="accent2"/>
              </a:solidFill>
              <a:ln w="38100" cap="flat" cmpd="sng" algn="ctr">
                <a:noFill/>
                <a:prstDash val="solid"/>
              </a:ln>
              <a:effectLst/>
            </c:spPr>
          </c:dPt>
          <c:dPt>
            <c:idx val="1"/>
            <c:bubble3D val="0"/>
            <c:spPr>
              <a:solidFill>
                <a:srgbClr val="91958B"/>
              </a:solidFill>
              <a:ln w="12700" cap="flat">
                <a:noFill/>
                <a:miter lim="400000"/>
              </a:ln>
              <a:effectLst/>
            </c:spPr>
          </c:dPt>
          <c:dLbls>
            <c:delete val="1"/>
          </c:dLbls>
          <c:cat>
            <c:strRef>
              <c:f>Sheet1!$B$1:$C$1</c:f>
              <c:strCache>
                <c:ptCount val="2"/>
                <c:pt idx="0">
                  <c:v>1st Qtr</c:v>
                </c:pt>
                <c:pt idx="1">
                  <c:v>2nd Qtr</c:v>
                </c:pt>
              </c:strCache>
            </c:strRef>
          </c:cat>
          <c:val>
            <c:numRef>
              <c:f>Sheet1!$B$2:$C$2</c:f>
              <c:numCache>
                <c:formatCode>General</c:formatCode>
                <c:ptCount val="2"/>
                <c:pt idx="0">
                  <c:v>5</c:v>
                </c:pt>
                <c:pt idx="1">
                  <c:v>5</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latin typeface="微软雅黑" panose="020B0503020204020204" pitchFamily="34" charset="-122"/>
          <a:ea typeface="微软雅黑" panose="020B0503020204020204" pitchFamily="34" charset="-122"/>
          <a:sym typeface="微软雅黑" panose="020B0503020204020204" pitchFamily="34" charset="-122"/>
        </a:defRPr>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1"/>
      <c:tx>
        <c:rich>
          <a:bodyPr/>
          <a:lstStyle/>
          <a:p>
            <a:pPr>
              <a:defRPr/>
            </a:pPr>
          </a:p>
        </c:rich>
      </c:tx>
    </c:title>
    <c:autoTitleDeleted val="0"/>
    <c:plotArea>
      <c:layout>
        <c:manualLayout>
          <c:layoutTarget val="inner"/>
          <c:xMode val="edge"/>
          <c:yMode val="edge"/>
          <c:x val="0.005"/>
          <c:y val="0.005"/>
          <c:w val="1"/>
          <c:h val="1"/>
        </c:manualLayout>
      </c:layout>
      <c:pieChart>
        <c:varyColors val="0"/>
        <c:ser>
          <c:idx val="0"/>
          <c:order val="0"/>
          <c:tx>
            <c:strRef>
              <c:f>Sheet1!$A$2</c:f>
              <c:strCache>
                <c:ptCount val="1"/>
                <c:pt idx="0">
                  <c:v>Sales</c:v>
                </c:pt>
              </c:strCache>
            </c:strRef>
          </c:tx>
          <c:spPr>
            <a:solidFill>
              <a:srgbClr val="1C789F"/>
            </a:solidFill>
            <a:ln w="12700" cap="flat">
              <a:noFill/>
              <a:miter lim="400000"/>
            </a:ln>
            <a:effectLst/>
          </c:spPr>
          <c:explosion val="0"/>
          <c:dPt>
            <c:idx val="0"/>
            <c:bubble3D val="0"/>
            <c:spPr>
              <a:solidFill>
                <a:schemeClr val="accent1"/>
              </a:solidFill>
              <a:ln w="38100" cap="flat" cmpd="sng" algn="ctr">
                <a:noFill/>
                <a:prstDash val="solid"/>
              </a:ln>
              <a:effectLst/>
            </c:spPr>
          </c:dPt>
          <c:dPt>
            <c:idx val="1"/>
            <c:bubble3D val="0"/>
            <c:spPr>
              <a:solidFill>
                <a:srgbClr val="91958B"/>
              </a:solidFill>
              <a:ln w="12700" cap="flat">
                <a:noFill/>
                <a:miter lim="400000"/>
              </a:ln>
              <a:effectLst/>
            </c:spPr>
          </c:dPt>
          <c:dLbls>
            <c:delete val="1"/>
          </c:dLbls>
          <c:cat>
            <c:strRef>
              <c:f>Sheet1!$B$1:$C$1</c:f>
              <c:strCache>
                <c:ptCount val="2"/>
                <c:pt idx="0">
                  <c:v>1st Qtr</c:v>
                </c:pt>
                <c:pt idx="1">
                  <c:v>2nd Qtr</c:v>
                </c:pt>
              </c:strCache>
            </c:strRef>
          </c:cat>
          <c:val>
            <c:numRef>
              <c:f>Sheet1!$B$2:$C$2</c:f>
              <c:numCache>
                <c:formatCode>General</c:formatCode>
                <c:ptCount val="2"/>
                <c:pt idx="0">
                  <c:v>7</c:v>
                </c:pt>
                <c:pt idx="1">
                  <c:v>3.2</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latin typeface="微软雅黑" panose="020B0503020204020204" pitchFamily="34" charset="-122"/>
          <a:ea typeface="微软雅黑" panose="020B0503020204020204" pitchFamily="34" charset="-122"/>
          <a:sym typeface="微软雅黑" panose="020B0503020204020204" pitchFamily="34" charset="-122"/>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4CDC2-BD34-430B-80D5-2966E88B401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346AD-500A-4B3A-A72A-1378525EC47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093E3-A8F4-4018-93F2-9C567A4B66F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093E3-A8F4-4018-93F2-9C567A4B66F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41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0"/>
            <a:ext cx="12203310" cy="6851650"/>
          </a:xfrm>
          <a:prstGeom prst="rect">
            <a:avLst/>
          </a:prstGeom>
        </p:spPr>
      </p:pic>
      <p:sp>
        <p:nvSpPr>
          <p:cNvPr id="3" name="等腰三角形 2"/>
          <p:cNvSpPr/>
          <p:nvPr userDrawn="1"/>
        </p:nvSpPr>
        <p:spPr>
          <a:xfrm>
            <a:off x="11310" y="2805697"/>
            <a:ext cx="12192000" cy="4052303"/>
          </a:xfrm>
          <a:prstGeom prst="triangle">
            <a:avLst>
              <a:gd name="adj" fmla="val 100000"/>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4" name="等腰三角形 3"/>
          <p:cNvSpPr/>
          <p:nvPr userDrawn="1"/>
        </p:nvSpPr>
        <p:spPr>
          <a:xfrm>
            <a:off x="0" y="0"/>
            <a:ext cx="12192000" cy="6857999"/>
          </a:xfrm>
          <a:prstGeom prst="triangle">
            <a:avLst>
              <a:gd name="adj" fmla="val 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17098" y="379563"/>
            <a:ext cx="10515600" cy="586596"/>
          </a:xfrm>
        </p:spPr>
        <p:txBody>
          <a:bodyPr>
            <a:normAutofit/>
          </a:bodyPr>
          <a:lstStyle>
            <a:lvl1pPr>
              <a:defRPr sz="2800" b="1">
                <a:solidFill>
                  <a:schemeClr val="tx2"/>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4.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6.xml"/><Relationship Id="rId5" Type="http://schemas.openxmlformats.org/officeDocument/2006/relationships/tags" Target="../tags/tag7.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6.xml"/><Relationship Id="rId3" Type="http://schemas.openxmlformats.org/officeDocument/2006/relationships/tags" Target="../tags/tag8.xml"/><Relationship Id="rId2" Type="http://schemas.microsoft.com/office/2007/relationships/hdphoto" Target="../media/hdphoto1.wdp"/><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hart" Target="../charts/char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6.xml"/><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chart" Target="../charts/char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6.xml"/><Relationship Id="rId4" Type="http://schemas.openxmlformats.org/officeDocument/2006/relationships/chart" Target="../charts/chart12.xml"/><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chart" Target="../charts/char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hdphoto2.wdp"/><Relationship Id="rId1" Type="http://schemas.openxmlformats.org/officeDocument/2006/relationships/image" Target="../media/image1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jpeg"/><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877329" y="2710932"/>
            <a:ext cx="85261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fontAlgn="base">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fontAlgn="base">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fontAlgn="base">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fontAlgn="base">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algn="ctr" eaLnBrk="1" hangingPunct="1"/>
            <a:r>
              <a:rPr lang="zh-CN" altLang="en-US" sz="6000" b="1" dirty="0" smtClean="0">
                <a:solidFill>
                  <a:srgbClr val="EA681C"/>
                </a:solidFill>
                <a:latin typeface="+mj-ea"/>
                <a:ea typeface="+mj-ea"/>
              </a:rPr>
              <a:t>清新毕业论文答辩模板</a:t>
            </a:r>
            <a:endParaRPr lang="zh-CN" altLang="en-US" sz="6000" b="1" dirty="0">
              <a:solidFill>
                <a:srgbClr val="EA681C"/>
              </a:solidFill>
              <a:latin typeface="+mj-ea"/>
              <a:ea typeface="+mj-ea"/>
            </a:endParaRPr>
          </a:p>
        </p:txBody>
      </p:sp>
      <p:sp>
        <p:nvSpPr>
          <p:cNvPr id="3" name="文本框 2"/>
          <p:cNvSpPr txBox="1"/>
          <p:nvPr/>
        </p:nvSpPr>
        <p:spPr>
          <a:xfrm>
            <a:off x="3969192" y="4012683"/>
            <a:ext cx="4550833" cy="461665"/>
          </a:xfrm>
          <a:prstGeom prst="rect">
            <a:avLst/>
          </a:prstGeom>
          <a:noFill/>
        </p:spPr>
        <p:txBody>
          <a:bodyPr>
            <a:spAutoFit/>
          </a:bodyPr>
          <a:lstStyle/>
          <a:p>
            <a:pPr algn="ctr">
              <a:defRPr/>
            </a:pPr>
            <a:r>
              <a:rPr lang="zh-CN" altLang="en-US" sz="2400" dirty="0">
                <a:solidFill>
                  <a:srgbClr val="EA681C"/>
                </a:solidFill>
                <a:latin typeface="+mn-ea"/>
              </a:rPr>
              <a:t>请填写论文副标题或补充内容</a:t>
            </a:r>
            <a:endParaRPr lang="zh-CN" altLang="en-US" sz="2400" dirty="0">
              <a:solidFill>
                <a:srgbClr val="EA681C"/>
              </a:solidFill>
              <a:latin typeface="+mn-ea"/>
            </a:endParaRPr>
          </a:p>
        </p:txBody>
      </p:sp>
      <p:sp>
        <p:nvSpPr>
          <p:cNvPr id="4" name="文本框 3"/>
          <p:cNvSpPr txBox="1"/>
          <p:nvPr/>
        </p:nvSpPr>
        <p:spPr>
          <a:xfrm>
            <a:off x="3053634" y="5003480"/>
            <a:ext cx="3160183" cy="368300"/>
          </a:xfrm>
          <a:prstGeom prst="rect">
            <a:avLst/>
          </a:prstGeom>
          <a:noFill/>
        </p:spPr>
        <p:txBody>
          <a:bodyPr>
            <a:spAutoFit/>
          </a:bodyPr>
          <a:lstStyle/>
          <a:p>
            <a:pPr algn="ctr">
              <a:defRPr/>
            </a:pPr>
            <a:r>
              <a:rPr lang="zh-CN" altLang="en-US" dirty="0">
                <a:solidFill>
                  <a:srgbClr val="EA681C"/>
                </a:solidFill>
              </a:rPr>
              <a:t>答辩学生：情缘素材</a:t>
            </a:r>
            <a:endParaRPr lang="zh-CN" altLang="en-US" dirty="0">
              <a:solidFill>
                <a:srgbClr val="EA681C"/>
              </a:solidFill>
            </a:endParaRPr>
          </a:p>
        </p:txBody>
      </p:sp>
      <p:sp>
        <p:nvSpPr>
          <p:cNvPr id="5" name="文本框 4"/>
          <p:cNvSpPr txBox="1"/>
          <p:nvPr/>
        </p:nvSpPr>
        <p:spPr>
          <a:xfrm>
            <a:off x="6397968" y="5003480"/>
            <a:ext cx="3162300" cy="368300"/>
          </a:xfrm>
          <a:prstGeom prst="rect">
            <a:avLst/>
          </a:prstGeom>
          <a:noFill/>
        </p:spPr>
        <p:txBody>
          <a:bodyPr>
            <a:spAutoFit/>
          </a:bodyPr>
          <a:lstStyle/>
          <a:p>
            <a:pPr algn="ctr">
              <a:defRPr/>
            </a:pPr>
            <a:r>
              <a:rPr lang="zh-CN" altLang="en-US" dirty="0">
                <a:solidFill>
                  <a:srgbClr val="EA681C"/>
                </a:solidFill>
              </a:rPr>
              <a:t>指导老师：情缘素材</a:t>
            </a:r>
            <a:endParaRPr lang="zh-CN" altLang="en-US" dirty="0">
              <a:solidFill>
                <a:srgbClr val="EA681C"/>
              </a:solidFill>
            </a:endParaRPr>
          </a:p>
        </p:txBody>
      </p:sp>
      <p:sp>
        <p:nvSpPr>
          <p:cNvPr id="6" name="矩形 5"/>
          <p:cNvSpPr/>
          <p:nvPr/>
        </p:nvSpPr>
        <p:spPr>
          <a:xfrm>
            <a:off x="3774458" y="3803132"/>
            <a:ext cx="1195917" cy="110067"/>
          </a:xfrm>
          <a:prstGeom prst="rect">
            <a:avLst/>
          </a:prstGeom>
          <a:solidFill>
            <a:srgbClr val="889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a:solidFill>
                <a:srgbClr val="EA681C"/>
              </a:solidFill>
            </a:endParaRPr>
          </a:p>
        </p:txBody>
      </p:sp>
      <p:sp>
        <p:nvSpPr>
          <p:cNvPr id="7" name="矩形 6"/>
          <p:cNvSpPr/>
          <p:nvPr/>
        </p:nvSpPr>
        <p:spPr>
          <a:xfrm>
            <a:off x="4970375" y="3803132"/>
            <a:ext cx="1195916" cy="110067"/>
          </a:xfrm>
          <a:prstGeom prst="rect">
            <a:avLst/>
          </a:prstGeom>
          <a:solidFill>
            <a:srgbClr val="EA68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a:solidFill>
                <a:srgbClr val="EA681C"/>
              </a:solidFill>
            </a:endParaRPr>
          </a:p>
        </p:txBody>
      </p:sp>
      <p:sp>
        <p:nvSpPr>
          <p:cNvPr id="8" name="矩形 7"/>
          <p:cNvSpPr/>
          <p:nvPr/>
        </p:nvSpPr>
        <p:spPr>
          <a:xfrm>
            <a:off x="6166291" y="3809482"/>
            <a:ext cx="1195917" cy="110067"/>
          </a:xfrm>
          <a:prstGeom prst="rect">
            <a:avLst/>
          </a:prstGeom>
          <a:solidFill>
            <a:srgbClr val="889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a:solidFill>
                <a:srgbClr val="EA681C"/>
              </a:solidFill>
            </a:endParaRPr>
          </a:p>
        </p:txBody>
      </p:sp>
      <p:sp>
        <p:nvSpPr>
          <p:cNvPr id="9" name="矩形 8"/>
          <p:cNvSpPr/>
          <p:nvPr/>
        </p:nvSpPr>
        <p:spPr>
          <a:xfrm>
            <a:off x="7362209" y="3811598"/>
            <a:ext cx="1195916" cy="112184"/>
          </a:xfrm>
          <a:prstGeom prst="rect">
            <a:avLst/>
          </a:prstGeom>
          <a:solidFill>
            <a:srgbClr val="EA68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a:solidFill>
                <a:srgbClr val="EA681C"/>
              </a:solidFill>
            </a:endParaRPr>
          </a:p>
        </p:txBody>
      </p:sp>
      <p:grpSp>
        <p:nvGrpSpPr>
          <p:cNvPr id="10" name="组合 9"/>
          <p:cNvGrpSpPr/>
          <p:nvPr/>
        </p:nvGrpSpPr>
        <p:grpSpPr bwMode="auto">
          <a:xfrm>
            <a:off x="5410642" y="1030298"/>
            <a:ext cx="1504949" cy="1507067"/>
            <a:chOff x="1928879" y="1944350"/>
            <a:chExt cx="1129689" cy="1129689"/>
          </a:xfrm>
        </p:grpSpPr>
        <p:sp>
          <p:nvSpPr>
            <p:cNvPr id="11" name="椭圆 10"/>
            <p:cNvSpPr/>
            <p:nvPr/>
          </p:nvSpPr>
          <p:spPr>
            <a:xfrm>
              <a:off x="1928879" y="1944350"/>
              <a:ext cx="1129689" cy="1129689"/>
            </a:xfrm>
            <a:prstGeom prst="ellipse">
              <a:avLst/>
            </a:prstGeom>
            <a:noFill/>
            <a:ln>
              <a:solidFill>
                <a:srgbClr val="EA68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EA681C"/>
                </a:solidFill>
              </a:endParaRPr>
            </a:p>
          </p:txBody>
        </p:sp>
        <p:sp>
          <p:nvSpPr>
            <p:cNvPr id="12" name="Freeform 7"/>
            <p:cNvSpPr>
              <a:spLocks noEditPoints="1"/>
            </p:cNvSpPr>
            <p:nvPr/>
          </p:nvSpPr>
          <p:spPr bwMode="auto">
            <a:xfrm>
              <a:off x="2108421" y="2226772"/>
              <a:ext cx="751538" cy="615617"/>
            </a:xfrm>
            <a:custGeom>
              <a:avLst/>
              <a:gdLst>
                <a:gd name="T0" fmla="*/ 310 w 563"/>
                <a:gd name="T1" fmla="*/ 372 h 461"/>
                <a:gd name="T2" fmla="*/ 321 w 563"/>
                <a:gd name="T3" fmla="*/ 370 h 461"/>
                <a:gd name="T4" fmla="*/ 552 w 563"/>
                <a:gd name="T5" fmla="*/ 248 h 461"/>
                <a:gd name="T6" fmla="*/ 559 w 563"/>
                <a:gd name="T7" fmla="*/ 226 h 461"/>
                <a:gd name="T8" fmla="*/ 537 w 563"/>
                <a:gd name="T9" fmla="*/ 220 h 461"/>
                <a:gd name="T10" fmla="*/ 311 w 563"/>
                <a:gd name="T11" fmla="*/ 339 h 461"/>
                <a:gd name="T12" fmla="*/ 59 w 563"/>
                <a:gd name="T13" fmla="*/ 285 h 461"/>
                <a:gd name="T14" fmla="*/ 38 w 563"/>
                <a:gd name="T15" fmla="*/ 253 h 461"/>
                <a:gd name="T16" fmla="*/ 71 w 563"/>
                <a:gd name="T17" fmla="*/ 232 h 461"/>
                <a:gd name="T18" fmla="*/ 313 w 563"/>
                <a:gd name="T19" fmla="*/ 283 h 461"/>
                <a:gd name="T20" fmla="*/ 321 w 563"/>
                <a:gd name="T21" fmla="*/ 281 h 461"/>
                <a:gd name="T22" fmla="*/ 552 w 563"/>
                <a:gd name="T23" fmla="*/ 159 h 461"/>
                <a:gd name="T24" fmla="*/ 559 w 563"/>
                <a:gd name="T25" fmla="*/ 138 h 461"/>
                <a:gd name="T26" fmla="*/ 537 w 563"/>
                <a:gd name="T27" fmla="*/ 131 h 461"/>
                <a:gd name="T28" fmla="*/ 310 w 563"/>
                <a:gd name="T29" fmla="*/ 251 h 461"/>
                <a:gd name="T30" fmla="*/ 59 w 563"/>
                <a:gd name="T31" fmla="*/ 197 h 461"/>
                <a:gd name="T32" fmla="*/ 38 w 563"/>
                <a:gd name="T33" fmla="*/ 164 h 461"/>
                <a:gd name="T34" fmla="*/ 71 w 563"/>
                <a:gd name="T35" fmla="*/ 143 h 461"/>
                <a:gd name="T36" fmla="*/ 298 w 563"/>
                <a:gd name="T37" fmla="*/ 191 h 461"/>
                <a:gd name="T38" fmla="*/ 306 w 563"/>
                <a:gd name="T39" fmla="*/ 189 h 461"/>
                <a:gd name="T40" fmla="*/ 538 w 563"/>
                <a:gd name="T41" fmla="*/ 69 h 461"/>
                <a:gd name="T42" fmla="*/ 535 w 563"/>
                <a:gd name="T43" fmla="*/ 48 h 461"/>
                <a:gd name="T44" fmla="*/ 310 w 563"/>
                <a:gd name="T45" fmla="*/ 4 h 461"/>
                <a:gd name="T46" fmla="*/ 249 w 563"/>
                <a:gd name="T47" fmla="*/ 12 h 461"/>
                <a:gd name="T48" fmla="*/ 41 w 563"/>
                <a:gd name="T49" fmla="*/ 114 h 461"/>
                <a:gd name="T50" fmla="*/ 33 w 563"/>
                <a:gd name="T51" fmla="*/ 119 h 461"/>
                <a:gd name="T52" fmla="*/ 7 w 563"/>
                <a:gd name="T53" fmla="*/ 157 h 461"/>
                <a:gd name="T54" fmla="*/ 25 w 563"/>
                <a:gd name="T55" fmla="*/ 214 h 461"/>
                <a:gd name="T56" fmla="*/ 7 w 563"/>
                <a:gd name="T57" fmla="*/ 246 h 461"/>
                <a:gd name="T58" fmla="*/ 25 w 563"/>
                <a:gd name="T59" fmla="*/ 303 h 461"/>
                <a:gd name="T60" fmla="*/ 7 w 563"/>
                <a:gd name="T61" fmla="*/ 335 h 461"/>
                <a:gd name="T62" fmla="*/ 52 w 563"/>
                <a:gd name="T63" fmla="*/ 405 h 461"/>
                <a:gd name="T64" fmla="*/ 311 w 563"/>
                <a:gd name="T65" fmla="*/ 460 h 461"/>
                <a:gd name="T66" fmla="*/ 321 w 563"/>
                <a:gd name="T67" fmla="*/ 459 h 461"/>
                <a:gd name="T68" fmla="*/ 552 w 563"/>
                <a:gd name="T69" fmla="*/ 337 h 461"/>
                <a:gd name="T70" fmla="*/ 559 w 563"/>
                <a:gd name="T71" fmla="*/ 315 h 461"/>
                <a:gd name="T72" fmla="*/ 537 w 563"/>
                <a:gd name="T73" fmla="*/ 308 h 461"/>
                <a:gd name="T74" fmla="*/ 310 w 563"/>
                <a:gd name="T75" fmla="*/ 428 h 461"/>
                <a:gd name="T76" fmla="*/ 59 w 563"/>
                <a:gd name="T77" fmla="*/ 374 h 461"/>
                <a:gd name="T78" fmla="*/ 38 w 563"/>
                <a:gd name="T79" fmla="*/ 341 h 461"/>
                <a:gd name="T80" fmla="*/ 71 w 563"/>
                <a:gd name="T81" fmla="*/ 320 h 461"/>
                <a:gd name="T82" fmla="*/ 310 w 563"/>
                <a:gd name="T83" fmla="*/ 372 h 461"/>
                <a:gd name="T84" fmla="*/ 296 w 563"/>
                <a:gd name="T85" fmla="*/ 57 h 461"/>
                <a:gd name="T86" fmla="*/ 404 w 563"/>
                <a:gd name="T87" fmla="*/ 78 h 461"/>
                <a:gd name="T88" fmla="*/ 357 w 563"/>
                <a:gd name="T89" fmla="*/ 101 h 461"/>
                <a:gd name="T90" fmla="*/ 249 w 563"/>
                <a:gd name="T91" fmla="*/ 79 h 461"/>
                <a:gd name="T92" fmla="*/ 296 w 563"/>
                <a:gd name="T93" fmla="*/ 5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3" h="461">
                  <a:moveTo>
                    <a:pt x="310" y="372"/>
                  </a:moveTo>
                  <a:cubicBezTo>
                    <a:pt x="314" y="372"/>
                    <a:pt x="318" y="371"/>
                    <a:pt x="321" y="370"/>
                  </a:cubicBezTo>
                  <a:cubicBezTo>
                    <a:pt x="552" y="248"/>
                    <a:pt x="552" y="248"/>
                    <a:pt x="552" y="248"/>
                  </a:cubicBezTo>
                  <a:cubicBezTo>
                    <a:pt x="560" y="244"/>
                    <a:pt x="563" y="234"/>
                    <a:pt x="559" y="226"/>
                  </a:cubicBezTo>
                  <a:cubicBezTo>
                    <a:pt x="555" y="218"/>
                    <a:pt x="545" y="215"/>
                    <a:pt x="537" y="220"/>
                  </a:cubicBezTo>
                  <a:cubicBezTo>
                    <a:pt x="311" y="339"/>
                    <a:pt x="311" y="339"/>
                    <a:pt x="311" y="339"/>
                  </a:cubicBezTo>
                  <a:cubicBezTo>
                    <a:pt x="59" y="285"/>
                    <a:pt x="59" y="285"/>
                    <a:pt x="59" y="285"/>
                  </a:cubicBezTo>
                  <a:cubicBezTo>
                    <a:pt x="44" y="282"/>
                    <a:pt x="35" y="268"/>
                    <a:pt x="38" y="253"/>
                  </a:cubicBezTo>
                  <a:cubicBezTo>
                    <a:pt x="41" y="238"/>
                    <a:pt x="56" y="228"/>
                    <a:pt x="71" y="232"/>
                  </a:cubicBezTo>
                  <a:cubicBezTo>
                    <a:pt x="71" y="232"/>
                    <a:pt x="313" y="283"/>
                    <a:pt x="313" y="283"/>
                  </a:cubicBezTo>
                  <a:cubicBezTo>
                    <a:pt x="316" y="283"/>
                    <a:pt x="318" y="283"/>
                    <a:pt x="321" y="281"/>
                  </a:cubicBezTo>
                  <a:cubicBezTo>
                    <a:pt x="552" y="159"/>
                    <a:pt x="552" y="159"/>
                    <a:pt x="552" y="159"/>
                  </a:cubicBezTo>
                  <a:cubicBezTo>
                    <a:pt x="560" y="155"/>
                    <a:pt x="563" y="146"/>
                    <a:pt x="559" y="138"/>
                  </a:cubicBezTo>
                  <a:cubicBezTo>
                    <a:pt x="555" y="130"/>
                    <a:pt x="545" y="127"/>
                    <a:pt x="537" y="131"/>
                  </a:cubicBezTo>
                  <a:cubicBezTo>
                    <a:pt x="310" y="251"/>
                    <a:pt x="310" y="251"/>
                    <a:pt x="310" y="251"/>
                  </a:cubicBezTo>
                  <a:cubicBezTo>
                    <a:pt x="59" y="197"/>
                    <a:pt x="59" y="197"/>
                    <a:pt x="59" y="197"/>
                  </a:cubicBezTo>
                  <a:cubicBezTo>
                    <a:pt x="44" y="194"/>
                    <a:pt x="35" y="179"/>
                    <a:pt x="38" y="164"/>
                  </a:cubicBezTo>
                  <a:cubicBezTo>
                    <a:pt x="41" y="149"/>
                    <a:pt x="56" y="140"/>
                    <a:pt x="71" y="143"/>
                  </a:cubicBezTo>
                  <a:cubicBezTo>
                    <a:pt x="71" y="143"/>
                    <a:pt x="297" y="191"/>
                    <a:pt x="298" y="191"/>
                  </a:cubicBezTo>
                  <a:cubicBezTo>
                    <a:pt x="301" y="191"/>
                    <a:pt x="303" y="191"/>
                    <a:pt x="306" y="189"/>
                  </a:cubicBezTo>
                  <a:cubicBezTo>
                    <a:pt x="306" y="189"/>
                    <a:pt x="538" y="69"/>
                    <a:pt x="538" y="69"/>
                  </a:cubicBezTo>
                  <a:cubicBezTo>
                    <a:pt x="554" y="61"/>
                    <a:pt x="553" y="51"/>
                    <a:pt x="535" y="48"/>
                  </a:cubicBezTo>
                  <a:cubicBezTo>
                    <a:pt x="310" y="4"/>
                    <a:pt x="310" y="4"/>
                    <a:pt x="310" y="4"/>
                  </a:cubicBezTo>
                  <a:cubicBezTo>
                    <a:pt x="292" y="0"/>
                    <a:pt x="265" y="4"/>
                    <a:pt x="249" y="12"/>
                  </a:cubicBezTo>
                  <a:cubicBezTo>
                    <a:pt x="41" y="114"/>
                    <a:pt x="41" y="114"/>
                    <a:pt x="41" y="114"/>
                  </a:cubicBezTo>
                  <a:cubicBezTo>
                    <a:pt x="38" y="116"/>
                    <a:pt x="35" y="118"/>
                    <a:pt x="33" y="119"/>
                  </a:cubicBezTo>
                  <a:cubicBezTo>
                    <a:pt x="20" y="128"/>
                    <a:pt x="10" y="141"/>
                    <a:pt x="7" y="157"/>
                  </a:cubicBezTo>
                  <a:cubicBezTo>
                    <a:pt x="2" y="179"/>
                    <a:pt x="10" y="200"/>
                    <a:pt x="25" y="214"/>
                  </a:cubicBezTo>
                  <a:cubicBezTo>
                    <a:pt x="16" y="222"/>
                    <a:pt x="9" y="233"/>
                    <a:pt x="7" y="246"/>
                  </a:cubicBezTo>
                  <a:cubicBezTo>
                    <a:pt x="2" y="268"/>
                    <a:pt x="10" y="289"/>
                    <a:pt x="25" y="303"/>
                  </a:cubicBezTo>
                  <a:cubicBezTo>
                    <a:pt x="16" y="311"/>
                    <a:pt x="9" y="322"/>
                    <a:pt x="7" y="335"/>
                  </a:cubicBezTo>
                  <a:cubicBezTo>
                    <a:pt x="0" y="367"/>
                    <a:pt x="20" y="399"/>
                    <a:pt x="52" y="405"/>
                  </a:cubicBezTo>
                  <a:cubicBezTo>
                    <a:pt x="52" y="405"/>
                    <a:pt x="310" y="461"/>
                    <a:pt x="311" y="460"/>
                  </a:cubicBezTo>
                  <a:cubicBezTo>
                    <a:pt x="314" y="460"/>
                    <a:pt x="318" y="460"/>
                    <a:pt x="321" y="459"/>
                  </a:cubicBezTo>
                  <a:cubicBezTo>
                    <a:pt x="552" y="337"/>
                    <a:pt x="552" y="337"/>
                    <a:pt x="552" y="337"/>
                  </a:cubicBezTo>
                  <a:cubicBezTo>
                    <a:pt x="560" y="332"/>
                    <a:pt x="563" y="323"/>
                    <a:pt x="559" y="315"/>
                  </a:cubicBezTo>
                  <a:cubicBezTo>
                    <a:pt x="555" y="307"/>
                    <a:pt x="545" y="304"/>
                    <a:pt x="537" y="308"/>
                  </a:cubicBezTo>
                  <a:cubicBezTo>
                    <a:pt x="310" y="428"/>
                    <a:pt x="310" y="428"/>
                    <a:pt x="310" y="428"/>
                  </a:cubicBezTo>
                  <a:cubicBezTo>
                    <a:pt x="59" y="374"/>
                    <a:pt x="59" y="374"/>
                    <a:pt x="59" y="374"/>
                  </a:cubicBezTo>
                  <a:cubicBezTo>
                    <a:pt x="44" y="371"/>
                    <a:pt x="35" y="356"/>
                    <a:pt x="38" y="341"/>
                  </a:cubicBezTo>
                  <a:cubicBezTo>
                    <a:pt x="41" y="327"/>
                    <a:pt x="56" y="317"/>
                    <a:pt x="71" y="320"/>
                  </a:cubicBezTo>
                  <a:cubicBezTo>
                    <a:pt x="71" y="320"/>
                    <a:pt x="309" y="372"/>
                    <a:pt x="310" y="372"/>
                  </a:cubicBezTo>
                  <a:close/>
                  <a:moveTo>
                    <a:pt x="296" y="57"/>
                  </a:moveTo>
                  <a:cubicBezTo>
                    <a:pt x="404" y="78"/>
                    <a:pt x="404" y="78"/>
                    <a:pt x="404" y="78"/>
                  </a:cubicBezTo>
                  <a:cubicBezTo>
                    <a:pt x="357" y="101"/>
                    <a:pt x="357" y="101"/>
                    <a:pt x="357" y="101"/>
                  </a:cubicBezTo>
                  <a:cubicBezTo>
                    <a:pt x="249" y="79"/>
                    <a:pt x="249" y="79"/>
                    <a:pt x="249" y="79"/>
                  </a:cubicBezTo>
                  <a:lnTo>
                    <a:pt x="296" y="57"/>
                  </a:lnTo>
                  <a:close/>
                </a:path>
              </a:pathLst>
            </a:custGeom>
            <a:solidFill>
              <a:srgbClr val="EA681C"/>
            </a:solidFill>
            <a:ln>
              <a:noFill/>
            </a:ln>
          </p:spPr>
          <p:txBody>
            <a:bodyPr/>
            <a:lstStyle/>
            <a:p>
              <a:pPr>
                <a:defRPr/>
              </a:pPr>
              <a:endParaRPr lang="zh-CN" altLang="en-US">
                <a:solidFill>
                  <a:srgbClr val="EA681C"/>
                </a:solidFill>
              </a:endParaRPr>
            </a:p>
          </p:txBody>
        </p:sp>
      </p:grpSp>
      <p:pic>
        <p:nvPicPr>
          <p:cNvPr id="13" name="Mark Petrie - A New Day No Drums">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3053634" y="-172212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250" fill="hold"/>
                                        <p:tgtEl>
                                          <p:spTgt spid="10"/>
                                        </p:tgtEl>
                                        <p:attrNameLst>
                                          <p:attrName>ppt_w</p:attrName>
                                        </p:attrNameLst>
                                      </p:cBhvr>
                                      <p:tavLst>
                                        <p:tav tm="0">
                                          <p:val>
                                            <p:fltVal val="0"/>
                                          </p:val>
                                        </p:tav>
                                        <p:tav tm="100000">
                                          <p:val>
                                            <p:strVal val="#ppt_w"/>
                                          </p:val>
                                        </p:tav>
                                      </p:tavLst>
                                    </p:anim>
                                    <p:anim calcmode="lin" valueType="num">
                                      <p:cBhvr>
                                        <p:cTn id="11" dur="250" fill="hold"/>
                                        <p:tgtEl>
                                          <p:spTgt spid="10"/>
                                        </p:tgtEl>
                                        <p:attrNameLst>
                                          <p:attrName>ppt_h</p:attrName>
                                        </p:attrNameLst>
                                      </p:cBhvr>
                                      <p:tavLst>
                                        <p:tav tm="0">
                                          <p:val>
                                            <p:fltVal val="0"/>
                                          </p:val>
                                        </p:tav>
                                        <p:tav tm="100000">
                                          <p:val>
                                            <p:strVal val="#ppt_h"/>
                                          </p:val>
                                        </p:tav>
                                      </p:tavLst>
                                    </p:anim>
                                    <p:animEffect transition="in" filter="fade">
                                      <p:cBhvr>
                                        <p:cTn id="12" dur="250"/>
                                        <p:tgtEl>
                                          <p:spTgt spid="10"/>
                                        </p:tgtEl>
                                      </p:cBhvr>
                                    </p:animEffect>
                                  </p:childTnLst>
                                </p:cTn>
                              </p:par>
                              <p:par>
                                <p:cTn id="13" presetID="6" presetClass="emph" presetSubtype="0" decel="100000" fill="hold" nodeType="withEffect">
                                  <p:stCondLst>
                                    <p:cond delay="200"/>
                                  </p:stCondLst>
                                  <p:childTnLst>
                                    <p:animScale>
                                      <p:cBhvr>
                                        <p:cTn id="14" dur="250" fill="hold"/>
                                        <p:tgtEl>
                                          <p:spTgt spid="10"/>
                                        </p:tgtEl>
                                      </p:cBhvr>
                                      <p:by x="110000" y="110000"/>
                                    </p:animScale>
                                  </p:childTnLst>
                                </p:cTn>
                              </p:par>
                              <p:par>
                                <p:cTn id="15" presetID="6" presetClass="emph" presetSubtype="0" decel="100000" fill="hold" nodeType="withEffect">
                                  <p:stCondLst>
                                    <p:cond delay="400"/>
                                  </p:stCondLst>
                                  <p:childTnLst>
                                    <p:animScale>
                                      <p:cBhvr>
                                        <p:cTn id="16" dur="250" fill="hold"/>
                                        <p:tgtEl>
                                          <p:spTgt spid="10"/>
                                        </p:tgtEl>
                                      </p:cBhvr>
                                      <p:by x="91000" y="91000"/>
                                    </p:animScale>
                                  </p:childTnLst>
                                </p:cTn>
                              </p:par>
                            </p:childTnLst>
                          </p:cTn>
                        </p:par>
                        <p:par>
                          <p:cTn id="17" fill="hold">
                            <p:stCondLst>
                              <p:cond delay="500"/>
                            </p:stCondLst>
                            <p:childTnLst>
                              <p:par>
                                <p:cTn id="18" presetID="17" presetClass="entr" presetSubtype="1" fill="hold" grpId="0" nodeType="afterEffect">
                                  <p:stCondLst>
                                    <p:cond delay="0"/>
                                  </p:stCondLst>
                                  <p:iterate type="lt">
                                    <p:tmPct val="40000"/>
                                  </p:iterate>
                                  <p:childTnLst>
                                    <p:set>
                                      <p:cBhvr>
                                        <p:cTn id="19" dur="1" fill="hold">
                                          <p:stCondLst>
                                            <p:cond delay="0"/>
                                          </p:stCondLst>
                                        </p:cTn>
                                        <p:tgtEl>
                                          <p:spTgt spid="2"/>
                                        </p:tgtEl>
                                        <p:attrNameLst>
                                          <p:attrName>style.visibility</p:attrName>
                                        </p:attrNameLst>
                                      </p:cBhvr>
                                      <p:to>
                                        <p:strVal val="visible"/>
                                      </p:to>
                                    </p:set>
                                    <p:anim calcmode="lin" valueType="num">
                                      <p:cBhvr>
                                        <p:cTn id="20" dur="250" fill="hold"/>
                                        <p:tgtEl>
                                          <p:spTgt spid="2"/>
                                        </p:tgtEl>
                                        <p:attrNameLst>
                                          <p:attrName>ppt_x</p:attrName>
                                        </p:attrNameLst>
                                      </p:cBhvr>
                                      <p:tavLst>
                                        <p:tav tm="0">
                                          <p:val>
                                            <p:strVal val="#ppt_x"/>
                                          </p:val>
                                        </p:tav>
                                        <p:tav tm="100000">
                                          <p:val>
                                            <p:strVal val="#ppt_x"/>
                                          </p:val>
                                        </p:tav>
                                      </p:tavLst>
                                    </p:anim>
                                    <p:anim calcmode="lin" valueType="num">
                                      <p:cBhvr>
                                        <p:cTn id="21" dur="250" fill="hold"/>
                                        <p:tgtEl>
                                          <p:spTgt spid="2"/>
                                        </p:tgtEl>
                                        <p:attrNameLst>
                                          <p:attrName>ppt_y</p:attrName>
                                        </p:attrNameLst>
                                      </p:cBhvr>
                                      <p:tavLst>
                                        <p:tav tm="0">
                                          <p:val>
                                            <p:strVal val="#ppt_y-#ppt_h/2"/>
                                          </p:val>
                                        </p:tav>
                                        <p:tav tm="100000">
                                          <p:val>
                                            <p:strVal val="#ppt_y"/>
                                          </p:val>
                                        </p:tav>
                                      </p:tavLst>
                                    </p:anim>
                                    <p:anim calcmode="lin" valueType="num">
                                      <p:cBhvr>
                                        <p:cTn id="22" dur="250" fill="hold"/>
                                        <p:tgtEl>
                                          <p:spTgt spid="2"/>
                                        </p:tgtEl>
                                        <p:attrNameLst>
                                          <p:attrName>ppt_w</p:attrName>
                                        </p:attrNameLst>
                                      </p:cBhvr>
                                      <p:tavLst>
                                        <p:tav tm="0">
                                          <p:val>
                                            <p:strVal val="#ppt_w"/>
                                          </p:val>
                                        </p:tav>
                                        <p:tav tm="100000">
                                          <p:val>
                                            <p:strVal val="#ppt_w"/>
                                          </p:val>
                                        </p:tav>
                                      </p:tavLst>
                                    </p:anim>
                                    <p:anim calcmode="lin" valueType="num">
                                      <p:cBhvr>
                                        <p:cTn id="23" dur="250" fill="hold"/>
                                        <p:tgtEl>
                                          <p:spTgt spid="2"/>
                                        </p:tgtEl>
                                        <p:attrNameLst>
                                          <p:attrName>ppt_h</p:attrName>
                                        </p:attrNameLst>
                                      </p:cBhvr>
                                      <p:tavLst>
                                        <p:tav tm="0">
                                          <p:val>
                                            <p:fltVal val="0"/>
                                          </p:val>
                                        </p:tav>
                                        <p:tav tm="100000">
                                          <p:val>
                                            <p:strVal val="#ppt_h"/>
                                          </p:val>
                                        </p:tav>
                                      </p:tavLst>
                                    </p:anim>
                                  </p:childTnLst>
                                </p:cTn>
                              </p:par>
                              <p:par>
                                <p:cTn id="24" presetID="2" presetClass="entr" presetSubtype="2" decel="66600" fill="hold" grpId="0" nodeType="withEffect">
                                  <p:stCondLst>
                                    <p:cond delay="5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400" fill="hold"/>
                                        <p:tgtEl>
                                          <p:spTgt spid="7"/>
                                        </p:tgtEl>
                                        <p:attrNameLst>
                                          <p:attrName>ppt_x</p:attrName>
                                        </p:attrNameLst>
                                      </p:cBhvr>
                                      <p:tavLst>
                                        <p:tav tm="0">
                                          <p:val>
                                            <p:strVal val="1+#ppt_w/2"/>
                                          </p:val>
                                        </p:tav>
                                        <p:tav tm="100000">
                                          <p:val>
                                            <p:strVal val="#ppt_x"/>
                                          </p:val>
                                        </p:tav>
                                      </p:tavLst>
                                    </p:anim>
                                    <p:anim calcmode="lin" valueType="num">
                                      <p:cBhvr additive="base">
                                        <p:cTn id="27" dur="400" fill="hold"/>
                                        <p:tgtEl>
                                          <p:spTgt spid="7"/>
                                        </p:tgtEl>
                                        <p:attrNameLst>
                                          <p:attrName>ppt_y</p:attrName>
                                        </p:attrNameLst>
                                      </p:cBhvr>
                                      <p:tavLst>
                                        <p:tav tm="0">
                                          <p:val>
                                            <p:strVal val="#ppt_y"/>
                                          </p:val>
                                        </p:tav>
                                        <p:tav tm="100000">
                                          <p:val>
                                            <p:strVal val="#ppt_y"/>
                                          </p:val>
                                        </p:tav>
                                      </p:tavLst>
                                    </p:anim>
                                  </p:childTnLst>
                                </p:cTn>
                              </p:par>
                              <p:par>
                                <p:cTn id="28" presetID="2" presetClass="entr" presetSubtype="8" decel="66600" fill="hold" grpId="0" nodeType="withEffect">
                                  <p:stCondLst>
                                    <p:cond delay="50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400" fill="hold"/>
                                        <p:tgtEl>
                                          <p:spTgt spid="8"/>
                                        </p:tgtEl>
                                        <p:attrNameLst>
                                          <p:attrName>ppt_x</p:attrName>
                                        </p:attrNameLst>
                                      </p:cBhvr>
                                      <p:tavLst>
                                        <p:tav tm="0">
                                          <p:val>
                                            <p:strVal val="0-#ppt_w/2"/>
                                          </p:val>
                                        </p:tav>
                                        <p:tav tm="100000">
                                          <p:val>
                                            <p:strVal val="#ppt_x"/>
                                          </p:val>
                                        </p:tav>
                                      </p:tavLst>
                                    </p:anim>
                                    <p:anim calcmode="lin" valueType="num">
                                      <p:cBhvr additive="base">
                                        <p:cTn id="31" dur="400" fill="hold"/>
                                        <p:tgtEl>
                                          <p:spTgt spid="8"/>
                                        </p:tgtEl>
                                        <p:attrNameLst>
                                          <p:attrName>ppt_y</p:attrName>
                                        </p:attrNameLst>
                                      </p:cBhvr>
                                      <p:tavLst>
                                        <p:tav tm="0">
                                          <p:val>
                                            <p:strVal val="#ppt_y"/>
                                          </p:val>
                                        </p:tav>
                                        <p:tav tm="100000">
                                          <p:val>
                                            <p:strVal val="#ppt_y"/>
                                          </p:val>
                                        </p:tav>
                                      </p:tavLst>
                                    </p:anim>
                                  </p:childTnLst>
                                </p:cTn>
                              </p:par>
                              <p:par>
                                <p:cTn id="32" presetID="2" presetClass="entr" presetSubtype="8" decel="66600" fill="hold" grpId="0" nodeType="withEffect">
                                  <p:stCondLst>
                                    <p:cond delay="90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400" fill="hold"/>
                                        <p:tgtEl>
                                          <p:spTgt spid="9"/>
                                        </p:tgtEl>
                                        <p:attrNameLst>
                                          <p:attrName>ppt_x</p:attrName>
                                        </p:attrNameLst>
                                      </p:cBhvr>
                                      <p:tavLst>
                                        <p:tav tm="0">
                                          <p:val>
                                            <p:strVal val="0-#ppt_w/2"/>
                                          </p:val>
                                        </p:tav>
                                        <p:tav tm="100000">
                                          <p:val>
                                            <p:strVal val="#ppt_x"/>
                                          </p:val>
                                        </p:tav>
                                      </p:tavLst>
                                    </p:anim>
                                    <p:anim calcmode="lin" valueType="num">
                                      <p:cBhvr additive="base">
                                        <p:cTn id="35" dur="400" fill="hold"/>
                                        <p:tgtEl>
                                          <p:spTgt spid="9"/>
                                        </p:tgtEl>
                                        <p:attrNameLst>
                                          <p:attrName>ppt_y</p:attrName>
                                        </p:attrNameLst>
                                      </p:cBhvr>
                                      <p:tavLst>
                                        <p:tav tm="0">
                                          <p:val>
                                            <p:strVal val="#ppt_y"/>
                                          </p:val>
                                        </p:tav>
                                        <p:tav tm="100000">
                                          <p:val>
                                            <p:strVal val="#ppt_y"/>
                                          </p:val>
                                        </p:tav>
                                      </p:tavLst>
                                    </p:anim>
                                  </p:childTnLst>
                                </p:cTn>
                              </p:par>
                              <p:par>
                                <p:cTn id="36" presetID="2" presetClass="entr" presetSubtype="2" decel="66600" fill="hold" grpId="0" nodeType="withEffect">
                                  <p:stCondLst>
                                    <p:cond delay="90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400" fill="hold"/>
                                        <p:tgtEl>
                                          <p:spTgt spid="6"/>
                                        </p:tgtEl>
                                        <p:attrNameLst>
                                          <p:attrName>ppt_x</p:attrName>
                                        </p:attrNameLst>
                                      </p:cBhvr>
                                      <p:tavLst>
                                        <p:tav tm="0">
                                          <p:val>
                                            <p:strVal val="1+#ppt_w/2"/>
                                          </p:val>
                                        </p:tav>
                                        <p:tav tm="100000">
                                          <p:val>
                                            <p:strVal val="#ppt_x"/>
                                          </p:val>
                                        </p:tav>
                                      </p:tavLst>
                                    </p:anim>
                                    <p:anim calcmode="lin" valueType="num">
                                      <p:cBhvr additive="base">
                                        <p:cTn id="39" dur="400" fill="hold"/>
                                        <p:tgtEl>
                                          <p:spTgt spid="6"/>
                                        </p:tgtEl>
                                        <p:attrNameLst>
                                          <p:attrName>ppt_y</p:attrName>
                                        </p:attrNameLst>
                                      </p:cBhvr>
                                      <p:tavLst>
                                        <p:tav tm="0">
                                          <p:val>
                                            <p:strVal val="#ppt_y"/>
                                          </p:val>
                                        </p:tav>
                                        <p:tav tm="100000">
                                          <p:val>
                                            <p:strVal val="#ppt_y"/>
                                          </p:val>
                                        </p:tav>
                                      </p:tavLst>
                                    </p:anim>
                                  </p:childTnLst>
                                </p:cTn>
                              </p:par>
                            </p:childTnLst>
                          </p:cTn>
                        </p:par>
                        <p:par>
                          <p:cTn id="40" fill="hold">
                            <p:stCondLst>
                              <p:cond delay="1949"/>
                            </p:stCondLst>
                            <p:childTnLst>
                              <p:par>
                                <p:cTn id="41" presetID="22" presetClass="entr" presetSubtype="8"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childTnLst>
                          </p:cTn>
                        </p:par>
                        <p:par>
                          <p:cTn id="44" fill="hold">
                            <p:stCondLst>
                              <p:cond delay="2449"/>
                            </p:stCondLst>
                            <p:childTnLst>
                              <p:par>
                                <p:cTn id="45" presetID="2" presetClass="entr" presetSubtype="4" decel="10000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par>
                          <p:cTn id="49" fill="hold">
                            <p:stCondLst>
                              <p:cond delay="2949"/>
                            </p:stCondLst>
                            <p:childTnLst>
                              <p:par>
                                <p:cTn id="50" presetID="2" presetClass="entr" presetSubtype="4" decel="100000"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54" repeatCount="indefinite" fill="hold" display="0">
                  <p:stCondLst>
                    <p:cond delay="indefinite"/>
                  </p:stCondLst>
                  <p:endCondLst>
                    <p:cond evt="onStopAudio" delay="0">
                      <p:tgtEl>
                        <p:sldTgt/>
                      </p:tgtEl>
                    </p:cond>
                  </p:endCondLst>
                </p:cTn>
                <p:tgtEl>
                  <p:spTgt spid="13"/>
                </p:tgtEl>
              </p:cMediaNode>
            </p:audio>
          </p:childTnLst>
        </p:cTn>
      </p:par>
    </p:tnLst>
    <p:bldLst>
      <p:bldP spid="2" grpId="0"/>
      <p:bldP spid="3" grpId="0"/>
      <p:bldP spid="4" grpId="0"/>
      <p:bldP spid="5" grpId="0"/>
      <p:bldP spid="6" grpId="0" animBg="1"/>
      <p:bldP spid="7" grpId="0" animBg="1"/>
      <p:bldP spid="8"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4"/>
          <p:cNvGraphicFramePr>
            <a:graphicFrameLocks noChangeAspect="1"/>
          </p:cNvGraphicFramePr>
          <p:nvPr/>
        </p:nvGraphicFramePr>
        <p:xfrm>
          <a:off x="1393285" y="2565117"/>
          <a:ext cx="1919750" cy="1920000"/>
        </p:xfrm>
        <a:graphic>
          <a:graphicData uri="http://schemas.openxmlformats.org/drawingml/2006/chart">
            <c:chart xmlns:c="http://schemas.openxmlformats.org/drawingml/2006/chart" xmlns:r="http://schemas.openxmlformats.org/officeDocument/2006/relationships" r:id="rId1"/>
          </a:graphicData>
        </a:graphic>
      </p:graphicFrame>
      <p:sp>
        <p:nvSpPr>
          <p:cNvPr id="6" name="TextBox 35"/>
          <p:cNvSpPr txBox="1"/>
          <p:nvPr/>
        </p:nvSpPr>
        <p:spPr>
          <a:xfrm>
            <a:off x="1838013" y="3217343"/>
            <a:ext cx="1030299" cy="615553"/>
          </a:xfrm>
          <a:prstGeom prst="rect">
            <a:avLst/>
          </a:prstGeom>
          <a:noFill/>
        </p:spPr>
        <p:txBody>
          <a:bodyPr wrap="square" lIns="121908" tIns="60954" rIns="121908" bIns="60954"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solidFill>
                  <a:schemeClr val="accent1"/>
                </a:solidFill>
                <a:latin typeface="Impact" panose="020B0806030902050204" pitchFamily="34" charset="0"/>
                <a:ea typeface="微软雅黑" panose="020B0503020204020204" pitchFamily="34" charset="-122"/>
              </a:rPr>
              <a:t>75</a:t>
            </a:r>
            <a:r>
              <a:rPr lang="en-US" altLang="zh-CN" b="1" dirty="0">
                <a:solidFill>
                  <a:schemeClr val="accent1"/>
                </a:solidFill>
                <a:latin typeface="微软雅黑" panose="020B0503020204020204" pitchFamily="34" charset="-122"/>
                <a:ea typeface="微软雅黑" panose="020B0503020204020204" pitchFamily="34" charset="-122"/>
              </a:rPr>
              <a:t>%</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9" name="TextBox 49"/>
          <p:cNvSpPr txBox="1"/>
          <p:nvPr/>
        </p:nvSpPr>
        <p:spPr>
          <a:xfrm>
            <a:off x="1497869" y="2084852"/>
            <a:ext cx="1710583" cy="415486"/>
          </a:xfrm>
          <a:prstGeom prst="rect">
            <a:avLst/>
          </a:prstGeom>
          <a:noFill/>
        </p:spPr>
        <p:txBody>
          <a:bodyPr wrap="square" lIns="121908" tIns="60954" rIns="121908" bIns="60954"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900" b="1" dirty="0">
                <a:latin typeface="微软雅黑" panose="020B0503020204020204" pitchFamily="34" charset="-122"/>
                <a:ea typeface="微软雅黑" panose="020B0503020204020204" pitchFamily="34" charset="-122"/>
              </a:rPr>
              <a:t>添加文本信息</a:t>
            </a:r>
            <a:endParaRPr lang="zh-CN" altLang="en-US" sz="1900" b="1" dirty="0">
              <a:latin typeface="微软雅黑" panose="020B0503020204020204" pitchFamily="34" charset="-122"/>
              <a:ea typeface="微软雅黑" panose="020B0503020204020204" pitchFamily="34" charset="-122"/>
            </a:endParaRPr>
          </a:p>
        </p:txBody>
      </p:sp>
      <p:graphicFrame>
        <p:nvGraphicFramePr>
          <p:cNvPr id="7" name="图表 6"/>
          <p:cNvGraphicFramePr>
            <a:graphicFrameLocks noChangeAspect="1"/>
          </p:cNvGraphicFramePr>
          <p:nvPr/>
        </p:nvGraphicFramePr>
        <p:xfrm>
          <a:off x="3888512" y="2565117"/>
          <a:ext cx="1919750" cy="19200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36"/>
          <p:cNvSpPr txBox="1"/>
          <p:nvPr/>
        </p:nvSpPr>
        <p:spPr>
          <a:xfrm>
            <a:off x="4242773" y="3217343"/>
            <a:ext cx="1211230" cy="615553"/>
          </a:xfrm>
          <a:prstGeom prst="rect">
            <a:avLst/>
          </a:prstGeom>
          <a:noFill/>
        </p:spPr>
        <p:txBody>
          <a:bodyPr wrap="square" lIns="121908" tIns="60954" rIns="121908" bIns="60954"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solidFill>
                  <a:schemeClr val="accent2"/>
                </a:solidFill>
                <a:latin typeface="Impact" panose="020B0806030902050204" pitchFamily="34" charset="0"/>
                <a:ea typeface="微软雅黑" panose="020B0503020204020204" pitchFamily="34" charset="-122"/>
              </a:rPr>
              <a:t>50</a:t>
            </a:r>
            <a:r>
              <a:rPr lang="en-US" altLang="zh-CN" b="1" dirty="0">
                <a:solidFill>
                  <a:schemeClr val="accent2"/>
                </a:solidFill>
                <a:latin typeface="微软雅黑" panose="020B0503020204020204" pitchFamily="34" charset="-122"/>
                <a:ea typeface="微软雅黑" panose="020B0503020204020204" pitchFamily="34" charset="-122"/>
              </a:rPr>
              <a:t>%</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10" name="TextBox 49"/>
          <p:cNvSpPr txBox="1"/>
          <p:nvPr/>
        </p:nvSpPr>
        <p:spPr>
          <a:xfrm>
            <a:off x="3993096" y="2084852"/>
            <a:ext cx="1710583" cy="415486"/>
          </a:xfrm>
          <a:prstGeom prst="rect">
            <a:avLst/>
          </a:prstGeom>
          <a:noFill/>
        </p:spPr>
        <p:txBody>
          <a:bodyPr wrap="square" lIns="121908" tIns="60954" rIns="121908" bIns="60954"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900" b="1" dirty="0">
                <a:latin typeface="微软雅黑" panose="020B0503020204020204" pitchFamily="34" charset="-122"/>
                <a:ea typeface="微软雅黑" panose="020B0503020204020204" pitchFamily="34" charset="-122"/>
              </a:rPr>
              <a:t>添加文本信息</a:t>
            </a:r>
            <a:endParaRPr lang="zh-CN" altLang="en-US" sz="1900" b="1" dirty="0">
              <a:latin typeface="微软雅黑" panose="020B0503020204020204" pitchFamily="34" charset="-122"/>
              <a:ea typeface="微软雅黑" panose="020B0503020204020204" pitchFamily="34" charset="-122"/>
            </a:endParaRPr>
          </a:p>
        </p:txBody>
      </p:sp>
      <p:graphicFrame>
        <p:nvGraphicFramePr>
          <p:cNvPr id="12" name="图表 11"/>
          <p:cNvGraphicFramePr>
            <a:graphicFrameLocks noChangeAspect="1"/>
          </p:cNvGraphicFramePr>
          <p:nvPr/>
        </p:nvGraphicFramePr>
        <p:xfrm>
          <a:off x="6383739" y="2565117"/>
          <a:ext cx="1919750" cy="1920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36"/>
          <p:cNvSpPr txBox="1"/>
          <p:nvPr/>
        </p:nvSpPr>
        <p:spPr>
          <a:xfrm>
            <a:off x="6738000" y="3217343"/>
            <a:ext cx="1211230" cy="615553"/>
          </a:xfrm>
          <a:prstGeom prst="rect">
            <a:avLst/>
          </a:prstGeom>
          <a:noFill/>
        </p:spPr>
        <p:txBody>
          <a:bodyPr wrap="square" lIns="121908" tIns="60954" rIns="121908" bIns="60954"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solidFill>
                  <a:schemeClr val="accent3"/>
                </a:solidFill>
                <a:latin typeface="Impact" panose="020B0806030902050204" pitchFamily="34" charset="0"/>
                <a:ea typeface="微软雅黑" panose="020B0503020204020204" pitchFamily="34" charset="-122"/>
              </a:rPr>
              <a:t>25</a:t>
            </a:r>
            <a:r>
              <a:rPr lang="en-US" altLang="zh-CN" b="1" dirty="0">
                <a:solidFill>
                  <a:schemeClr val="accent3"/>
                </a:solidFill>
                <a:latin typeface="微软雅黑" panose="020B0503020204020204" pitchFamily="34" charset="-122"/>
                <a:ea typeface="微软雅黑" panose="020B0503020204020204" pitchFamily="34" charset="-122"/>
              </a:rPr>
              <a:t>%</a:t>
            </a:r>
            <a:endParaRPr lang="zh-CN" altLang="en-US" b="1" dirty="0">
              <a:solidFill>
                <a:schemeClr val="accent3"/>
              </a:solidFill>
              <a:latin typeface="微软雅黑" panose="020B0503020204020204" pitchFamily="34" charset="-122"/>
              <a:ea typeface="微软雅黑" panose="020B0503020204020204" pitchFamily="34" charset="-122"/>
            </a:endParaRPr>
          </a:p>
        </p:txBody>
      </p:sp>
      <p:sp>
        <p:nvSpPr>
          <p:cNvPr id="15" name="TextBox 49"/>
          <p:cNvSpPr txBox="1"/>
          <p:nvPr/>
        </p:nvSpPr>
        <p:spPr>
          <a:xfrm>
            <a:off x="6488324" y="2084852"/>
            <a:ext cx="1710583" cy="415486"/>
          </a:xfrm>
          <a:prstGeom prst="rect">
            <a:avLst/>
          </a:prstGeom>
          <a:noFill/>
        </p:spPr>
        <p:txBody>
          <a:bodyPr wrap="square" lIns="121908" tIns="60954" rIns="121908" bIns="60954"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900" b="1" dirty="0">
                <a:latin typeface="微软雅黑" panose="020B0503020204020204" pitchFamily="34" charset="-122"/>
                <a:ea typeface="微软雅黑" panose="020B0503020204020204" pitchFamily="34" charset="-122"/>
              </a:rPr>
              <a:t>添加文本信息</a:t>
            </a:r>
            <a:endParaRPr lang="zh-CN" altLang="en-US" sz="1900" b="1" dirty="0">
              <a:latin typeface="微软雅黑" panose="020B0503020204020204" pitchFamily="34" charset="-122"/>
              <a:ea typeface="微软雅黑" panose="020B0503020204020204" pitchFamily="34" charset="-122"/>
            </a:endParaRPr>
          </a:p>
        </p:txBody>
      </p:sp>
      <p:graphicFrame>
        <p:nvGraphicFramePr>
          <p:cNvPr id="11" name="图表 10"/>
          <p:cNvGraphicFramePr>
            <a:graphicFrameLocks noChangeAspect="1"/>
          </p:cNvGraphicFramePr>
          <p:nvPr/>
        </p:nvGraphicFramePr>
        <p:xfrm>
          <a:off x="8878968" y="2565117"/>
          <a:ext cx="1919750" cy="192000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36"/>
          <p:cNvSpPr txBox="1"/>
          <p:nvPr/>
        </p:nvSpPr>
        <p:spPr>
          <a:xfrm>
            <a:off x="9233229" y="3217343"/>
            <a:ext cx="1211230" cy="615553"/>
          </a:xfrm>
          <a:prstGeom prst="rect">
            <a:avLst/>
          </a:prstGeom>
          <a:noFill/>
        </p:spPr>
        <p:txBody>
          <a:bodyPr wrap="square" lIns="121908" tIns="60954" rIns="121908" bIns="60954"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solidFill>
                  <a:schemeClr val="accent4"/>
                </a:solidFill>
                <a:latin typeface="Impact" panose="020B0806030902050204" pitchFamily="34" charset="0"/>
                <a:ea typeface="微软雅黑" panose="020B0503020204020204" pitchFamily="34" charset="-122"/>
              </a:rPr>
              <a:t>80</a:t>
            </a:r>
            <a:r>
              <a:rPr lang="en-US" altLang="zh-CN" b="1" dirty="0">
                <a:solidFill>
                  <a:schemeClr val="accent4"/>
                </a:solidFill>
                <a:latin typeface="微软雅黑" panose="020B0503020204020204" pitchFamily="34" charset="-122"/>
                <a:ea typeface="微软雅黑" panose="020B0503020204020204" pitchFamily="34" charset="-122"/>
              </a:rPr>
              <a:t>%</a:t>
            </a:r>
            <a:endParaRPr lang="zh-CN" altLang="en-US" b="1" dirty="0">
              <a:solidFill>
                <a:schemeClr val="accent4"/>
              </a:solidFill>
              <a:latin typeface="微软雅黑" panose="020B0503020204020204" pitchFamily="34" charset="-122"/>
              <a:ea typeface="微软雅黑" panose="020B0503020204020204" pitchFamily="34" charset="-122"/>
            </a:endParaRPr>
          </a:p>
        </p:txBody>
      </p:sp>
      <p:sp>
        <p:nvSpPr>
          <p:cNvPr id="16" name="TextBox 49"/>
          <p:cNvSpPr txBox="1"/>
          <p:nvPr/>
        </p:nvSpPr>
        <p:spPr>
          <a:xfrm>
            <a:off x="8983552" y="2084852"/>
            <a:ext cx="1710583" cy="415486"/>
          </a:xfrm>
          <a:prstGeom prst="rect">
            <a:avLst/>
          </a:prstGeom>
          <a:noFill/>
        </p:spPr>
        <p:txBody>
          <a:bodyPr wrap="square" lIns="121908" tIns="60954" rIns="121908" bIns="60954"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900" b="1" dirty="0">
                <a:latin typeface="微软雅黑" panose="020B0503020204020204" pitchFamily="34" charset="-122"/>
                <a:ea typeface="微软雅黑" panose="020B0503020204020204" pitchFamily="34" charset="-122"/>
              </a:rPr>
              <a:t>添加文本信息</a:t>
            </a:r>
            <a:endParaRPr lang="zh-CN" altLang="en-US" sz="1900" b="1" dirty="0">
              <a:latin typeface="微软雅黑" panose="020B0503020204020204" pitchFamily="34" charset="-122"/>
              <a:ea typeface="微软雅黑" panose="020B0503020204020204" pitchFamily="34" charset="-122"/>
            </a:endParaRPr>
          </a:p>
        </p:txBody>
      </p:sp>
      <p:sp>
        <p:nvSpPr>
          <p:cNvPr id="18" name="TextBox 17"/>
          <p:cNvSpPr txBox="1"/>
          <p:nvPr/>
        </p:nvSpPr>
        <p:spPr>
          <a:xfrm>
            <a:off x="1584089" y="4746824"/>
            <a:ext cx="1695737" cy="415486"/>
          </a:xfrm>
          <a:prstGeom prst="rect">
            <a:avLst/>
          </a:prstGeom>
          <a:noFill/>
        </p:spPr>
        <p:txBody>
          <a:bodyPr wrap="square" lIns="121908" tIns="60954" rIns="121908" bIns="60954" rtlCol="0">
            <a:spAutoFit/>
          </a:bodyPr>
          <a:lstStyle/>
          <a:p>
            <a:pPr algn="ctr"/>
            <a:r>
              <a:rPr lang="zh-CN" altLang="en-US" sz="1900" b="1" dirty="0">
                <a:solidFill>
                  <a:schemeClr val="accent2"/>
                </a:solidFill>
                <a:latin typeface="微软雅黑" panose="020B0503020204020204" pitchFamily="34" charset="-122"/>
                <a:ea typeface="微软雅黑" panose="020B0503020204020204" pitchFamily="34" charset="-122"/>
              </a:rPr>
              <a:t>单击添加标题</a:t>
            </a:r>
            <a:endParaRPr lang="zh-CN" altLang="en-US" sz="1900" b="1" dirty="0">
              <a:solidFill>
                <a:schemeClr val="accent2"/>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1584088" y="5107794"/>
            <a:ext cx="9576469" cy="714041"/>
          </a:xfrm>
          <a:prstGeom prst="rect">
            <a:avLst/>
          </a:prstGeom>
          <a:noFill/>
        </p:spPr>
        <p:txBody>
          <a:bodyPr wrap="square" lIns="121908" tIns="60954" rIns="121908" bIns="60954" rtlCol="0">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您的内容打在这里，或者通过复制您的文本后，选择只保留文字。您的内容打在这里，或者通过复制您的文本后，选择只保留文字。</a:t>
            </a:r>
            <a:endParaRPr lang="zh-CN" altLang="en-US" sz="160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Effect transition="in" filter="fade">
                                      <p:cBhvr>
                                        <p:cTn id="27" dur="1000"/>
                                        <p:tgtEl>
                                          <p:spTgt spid="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Effect transition="in" filter="fade">
                                      <p:cBhvr>
                                        <p:cTn id="32" dur="1000"/>
                                        <p:tgtEl>
                                          <p:spTgt spid="14"/>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fltVal val="0"/>
                                          </p:val>
                                        </p:tav>
                                        <p:tav tm="100000">
                                          <p:val>
                                            <p:strVal val="#ppt_w"/>
                                          </p:val>
                                        </p:tav>
                                      </p:tavLst>
                                    </p:anim>
                                    <p:anim calcmode="lin" valueType="num">
                                      <p:cBhvr>
                                        <p:cTn id="36" dur="1000" fill="hold"/>
                                        <p:tgtEl>
                                          <p:spTgt spid="13"/>
                                        </p:tgtEl>
                                        <p:attrNameLst>
                                          <p:attrName>ppt_h</p:attrName>
                                        </p:attrNameLst>
                                      </p:cBhvr>
                                      <p:tavLst>
                                        <p:tav tm="0">
                                          <p:val>
                                            <p:fltVal val="0"/>
                                          </p:val>
                                        </p:tav>
                                        <p:tav tm="100000">
                                          <p:val>
                                            <p:strVal val="#ppt_h"/>
                                          </p:val>
                                        </p:tav>
                                      </p:tavLst>
                                    </p:anim>
                                    <p:animEffect transition="in" filter="fade">
                                      <p:cBhvr>
                                        <p:cTn id="37" dur="1000"/>
                                        <p:tgtEl>
                                          <p:spTgt spid="13"/>
                                        </p:tgtEl>
                                      </p:cBhvr>
                                    </p:animEffect>
                                  </p:childTnLst>
                                </p:cTn>
                              </p:par>
                            </p:childTnLst>
                          </p:cTn>
                        </p:par>
                        <p:par>
                          <p:cTn id="38" fill="hold">
                            <p:stCondLst>
                              <p:cond delay="3000"/>
                            </p:stCondLst>
                            <p:childTnLst>
                              <p:par>
                                <p:cTn id="39" presetID="47"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250"/>
                                        <p:tgtEl>
                                          <p:spTgt spid="9"/>
                                        </p:tgtEl>
                                      </p:cBhvr>
                                    </p:animEffect>
                                    <p:anim calcmode="lin" valueType="num">
                                      <p:cBhvr>
                                        <p:cTn id="42" dur="1250" fill="hold"/>
                                        <p:tgtEl>
                                          <p:spTgt spid="9"/>
                                        </p:tgtEl>
                                        <p:attrNameLst>
                                          <p:attrName>ppt_x</p:attrName>
                                        </p:attrNameLst>
                                      </p:cBhvr>
                                      <p:tavLst>
                                        <p:tav tm="0">
                                          <p:val>
                                            <p:strVal val="#ppt_x"/>
                                          </p:val>
                                        </p:tav>
                                        <p:tav tm="100000">
                                          <p:val>
                                            <p:strVal val="#ppt_x"/>
                                          </p:val>
                                        </p:tav>
                                      </p:tavLst>
                                    </p:anim>
                                    <p:anim calcmode="lin" valueType="num">
                                      <p:cBhvr>
                                        <p:cTn id="43" dur="1250" fill="hold"/>
                                        <p:tgtEl>
                                          <p:spTgt spid="9"/>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250"/>
                                        <p:tgtEl>
                                          <p:spTgt spid="10"/>
                                        </p:tgtEl>
                                      </p:cBhvr>
                                    </p:animEffect>
                                    <p:anim calcmode="lin" valueType="num">
                                      <p:cBhvr>
                                        <p:cTn id="47" dur="1250" fill="hold"/>
                                        <p:tgtEl>
                                          <p:spTgt spid="10"/>
                                        </p:tgtEl>
                                        <p:attrNameLst>
                                          <p:attrName>ppt_x</p:attrName>
                                        </p:attrNameLst>
                                      </p:cBhvr>
                                      <p:tavLst>
                                        <p:tav tm="0">
                                          <p:val>
                                            <p:strVal val="#ppt_x"/>
                                          </p:val>
                                        </p:tav>
                                        <p:tav tm="100000">
                                          <p:val>
                                            <p:strVal val="#ppt_x"/>
                                          </p:val>
                                        </p:tav>
                                      </p:tavLst>
                                    </p:anim>
                                    <p:anim calcmode="lin" valueType="num">
                                      <p:cBhvr>
                                        <p:cTn id="48" dur="1250" fill="hold"/>
                                        <p:tgtEl>
                                          <p:spTgt spid="10"/>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250"/>
                                        <p:tgtEl>
                                          <p:spTgt spid="15"/>
                                        </p:tgtEl>
                                      </p:cBhvr>
                                    </p:animEffect>
                                    <p:anim calcmode="lin" valueType="num">
                                      <p:cBhvr>
                                        <p:cTn id="52" dur="1250" fill="hold"/>
                                        <p:tgtEl>
                                          <p:spTgt spid="15"/>
                                        </p:tgtEl>
                                        <p:attrNameLst>
                                          <p:attrName>ppt_x</p:attrName>
                                        </p:attrNameLst>
                                      </p:cBhvr>
                                      <p:tavLst>
                                        <p:tav tm="0">
                                          <p:val>
                                            <p:strVal val="#ppt_x"/>
                                          </p:val>
                                        </p:tav>
                                        <p:tav tm="100000">
                                          <p:val>
                                            <p:strVal val="#ppt_x"/>
                                          </p:val>
                                        </p:tav>
                                      </p:tavLst>
                                    </p:anim>
                                    <p:anim calcmode="lin" valueType="num">
                                      <p:cBhvr>
                                        <p:cTn id="53" dur="1250" fill="hold"/>
                                        <p:tgtEl>
                                          <p:spTgt spid="15"/>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250"/>
                                        <p:tgtEl>
                                          <p:spTgt spid="16"/>
                                        </p:tgtEl>
                                      </p:cBhvr>
                                    </p:animEffect>
                                    <p:anim calcmode="lin" valueType="num">
                                      <p:cBhvr>
                                        <p:cTn id="57" dur="1250" fill="hold"/>
                                        <p:tgtEl>
                                          <p:spTgt spid="16"/>
                                        </p:tgtEl>
                                        <p:attrNameLst>
                                          <p:attrName>ppt_x</p:attrName>
                                        </p:attrNameLst>
                                      </p:cBhvr>
                                      <p:tavLst>
                                        <p:tav tm="0">
                                          <p:val>
                                            <p:strVal val="#ppt_x"/>
                                          </p:val>
                                        </p:tav>
                                        <p:tav tm="100000">
                                          <p:val>
                                            <p:strVal val="#ppt_x"/>
                                          </p:val>
                                        </p:tav>
                                      </p:tavLst>
                                    </p:anim>
                                    <p:anim calcmode="lin" valueType="num">
                                      <p:cBhvr>
                                        <p:cTn id="58" dur="1250" fill="hold"/>
                                        <p:tgtEl>
                                          <p:spTgt spid="16"/>
                                        </p:tgtEl>
                                        <p:attrNameLst>
                                          <p:attrName>ppt_y</p:attrName>
                                        </p:attrNameLst>
                                      </p:cBhvr>
                                      <p:tavLst>
                                        <p:tav tm="0">
                                          <p:val>
                                            <p:strVal val="#ppt_y-.1"/>
                                          </p:val>
                                        </p:tav>
                                        <p:tav tm="100000">
                                          <p:val>
                                            <p:strVal val="#ppt_y"/>
                                          </p:val>
                                        </p:tav>
                                      </p:tavLst>
                                    </p:anim>
                                  </p:childTnLst>
                                </p:cTn>
                              </p:par>
                            </p:childTnLst>
                          </p:cTn>
                        </p:par>
                        <p:par>
                          <p:cTn id="59" fill="hold">
                            <p:stCondLst>
                              <p:cond delay="4500"/>
                            </p:stCondLst>
                            <p:childTnLst>
                              <p:par>
                                <p:cTn id="60" presetID="1" presetClass="entr" presetSubtype="0" fill="hold" grpId="0" nodeType="afterEffect">
                                  <p:stCondLst>
                                    <p:cond delay="0"/>
                                  </p:stCondLst>
                                  <p:iterate type="lt">
                                    <p:tmAbs val="80"/>
                                  </p:iterate>
                                  <p:childTnLst>
                                    <p:set>
                                      <p:cBhvr>
                                        <p:cTn id="61" dur="1" fill="hold">
                                          <p:stCondLst>
                                            <p:cond delay="0"/>
                                          </p:stCondLst>
                                        </p:cTn>
                                        <p:tgtEl>
                                          <p:spTgt spid="18"/>
                                        </p:tgtEl>
                                        <p:attrNameLst>
                                          <p:attrName>style.visibility</p:attrName>
                                        </p:attrNameLst>
                                      </p:cBhvr>
                                      <p:to>
                                        <p:strVal val="visible"/>
                                      </p:to>
                                    </p:set>
                                  </p:childTnLst>
                                </p:cTn>
                              </p:par>
                            </p:childTnLst>
                          </p:cTn>
                        </p:par>
                        <p:par>
                          <p:cTn id="62" fill="hold">
                            <p:stCondLst>
                              <p:cond delay="4730"/>
                            </p:stCondLst>
                            <p:childTnLst>
                              <p:par>
                                <p:cTn id="63" presetID="1" presetClass="entr" presetSubtype="0" fill="hold" grpId="0" nodeType="afterEffect">
                                  <p:stCondLst>
                                    <p:cond delay="0"/>
                                  </p:stCondLst>
                                  <p:iterate type="lt">
                                    <p:tmAbs val="80"/>
                                  </p:iterate>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9" grpId="0"/>
      <p:bldGraphic spid="7" grpId="0">
        <p:bldAsOne/>
      </p:bldGraphic>
      <p:bldP spid="8" grpId="0"/>
      <p:bldP spid="10" grpId="0"/>
      <p:bldGraphic spid="12" grpId="0">
        <p:bldAsOne/>
      </p:bldGraphic>
      <p:bldP spid="13" grpId="0"/>
      <p:bldP spid="15" grpId="0"/>
      <p:bldGraphic spid="11" grpId="0">
        <p:bldAsOne/>
      </p:bldGraphic>
      <p:bldP spid="14" grpId="0"/>
      <p:bldP spid="16"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五边形 40"/>
          <p:cNvSpPr/>
          <p:nvPr/>
        </p:nvSpPr>
        <p:spPr>
          <a:xfrm rot="5400000">
            <a:off x="6226725" y="-1047987"/>
            <a:ext cx="4965171" cy="7061147"/>
          </a:xfrm>
          <a:prstGeom prst="homePlate">
            <a:avLst>
              <a:gd name="adj" fmla="val 51999"/>
            </a:avLst>
          </a:prstGeom>
          <a:blipFill dpi="0" rotWithShape="0">
            <a:blip r:embed="rId1">
              <a:extLst>
                <a:ext uri="{BEBA8EAE-BF5A-486C-A8C5-ECC9F3942E4B}">
                  <a14:imgProps xmlns:a14="http://schemas.microsoft.com/office/drawing/2010/main">
                    <a14:imgLayer r:embed="rId2">
                      <a14:imgEffect>
                        <a14:saturation sat="66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2" name="矩形 11"/>
          <p:cNvSpPr/>
          <p:nvPr/>
        </p:nvSpPr>
        <p:spPr>
          <a:xfrm>
            <a:off x="795" y="5749769"/>
            <a:ext cx="1439813" cy="24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43" name="矩形 42"/>
          <p:cNvSpPr/>
          <p:nvPr/>
        </p:nvSpPr>
        <p:spPr>
          <a:xfrm>
            <a:off x="1440608" y="5749769"/>
            <a:ext cx="3738129" cy="240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1" name="矩形 10"/>
          <p:cNvSpPr/>
          <p:nvPr/>
        </p:nvSpPr>
        <p:spPr>
          <a:xfrm>
            <a:off x="8709307" y="3140968"/>
            <a:ext cx="2639656" cy="3717032"/>
          </a:xfrm>
          <a:custGeom>
            <a:avLst/>
            <a:gdLst/>
            <a:ahLst/>
            <a:cxnLst/>
            <a:rect l="l" t="t" r="r" b="b"/>
            <a:pathLst>
              <a:path w="1980000" h="2787774">
                <a:moveTo>
                  <a:pt x="1980000" y="0"/>
                </a:moveTo>
                <a:lnTo>
                  <a:pt x="1980000" y="2787774"/>
                </a:lnTo>
                <a:lnTo>
                  <a:pt x="0" y="2787774"/>
                </a:lnTo>
                <a:lnTo>
                  <a:pt x="0" y="1447744"/>
                </a:lnTo>
                <a:lnTo>
                  <a:pt x="2" y="144774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等腰三角形 3"/>
          <p:cNvSpPr/>
          <p:nvPr/>
        </p:nvSpPr>
        <p:spPr>
          <a:xfrm rot="16200000">
            <a:off x="10934222" y="4131824"/>
            <a:ext cx="445491" cy="383993"/>
          </a:xfrm>
          <a:prstGeom prs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2" name="矩形 41"/>
          <p:cNvSpPr/>
          <p:nvPr/>
        </p:nvSpPr>
        <p:spPr>
          <a:xfrm>
            <a:off x="6069653" y="3140968"/>
            <a:ext cx="2639656" cy="3717032"/>
          </a:xfrm>
          <a:custGeom>
            <a:avLst/>
            <a:gdLst/>
            <a:ahLst/>
            <a:cxnLst/>
            <a:rect l="l" t="t" r="r" b="b"/>
            <a:pathLst>
              <a:path w="1980000" h="2787774">
                <a:moveTo>
                  <a:pt x="0" y="0"/>
                </a:moveTo>
                <a:lnTo>
                  <a:pt x="1980000" y="1447746"/>
                </a:lnTo>
                <a:lnTo>
                  <a:pt x="1980000" y="2787774"/>
                </a:lnTo>
                <a:lnTo>
                  <a:pt x="0" y="278777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等腰三角形 9"/>
          <p:cNvSpPr/>
          <p:nvPr/>
        </p:nvSpPr>
        <p:spPr>
          <a:xfrm rot="5400000" flipH="1">
            <a:off x="6038905" y="4131824"/>
            <a:ext cx="445491" cy="38399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TextBox 19"/>
          <p:cNvSpPr txBox="1"/>
          <p:nvPr/>
        </p:nvSpPr>
        <p:spPr>
          <a:xfrm>
            <a:off x="907832" y="2618729"/>
            <a:ext cx="3455337" cy="1009507"/>
          </a:xfrm>
          <a:prstGeom prst="rect">
            <a:avLst/>
          </a:prstGeom>
          <a:noFill/>
        </p:spPr>
        <p:txBody>
          <a:bodyPr wrap="square" lIns="121908" tIns="60954" rIns="121908" bIns="60954" rtlCol="0">
            <a:spAutoFit/>
          </a:bodyPr>
          <a:lstStyle/>
          <a:p>
            <a:pPr algn="just">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1584300" y="2180864"/>
            <a:ext cx="1919750" cy="425648"/>
            <a:chOff x="1187784" y="1635646"/>
            <a:chExt cx="1440000" cy="319236"/>
          </a:xfrm>
        </p:grpSpPr>
        <p:sp>
          <p:nvSpPr>
            <p:cNvPr id="31" name="圆角矩形 30"/>
            <p:cNvSpPr/>
            <p:nvPr/>
          </p:nvSpPr>
          <p:spPr>
            <a:xfrm>
              <a:off x="1187784" y="1661905"/>
              <a:ext cx="1440000" cy="288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1264638" y="1635646"/>
              <a:ext cx="1259004" cy="319236"/>
            </a:xfrm>
            <a:prstGeom prst="roundRect">
              <a:avLst/>
            </a:prstGeom>
            <a:noFill/>
          </p:spPr>
          <p:txBody>
            <a:bodyPr wrap="none" rtlCol="0">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点击添加标题</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grpSp>
      <p:sp>
        <p:nvSpPr>
          <p:cNvPr id="22" name="TextBox 21"/>
          <p:cNvSpPr txBox="1"/>
          <p:nvPr/>
        </p:nvSpPr>
        <p:spPr>
          <a:xfrm>
            <a:off x="912698" y="4151106"/>
            <a:ext cx="3455337" cy="1009507"/>
          </a:xfrm>
          <a:prstGeom prst="rect">
            <a:avLst/>
          </a:prstGeom>
          <a:noFill/>
        </p:spPr>
        <p:txBody>
          <a:bodyPr wrap="square" lIns="121908" tIns="60954" rIns="121908" bIns="60954" rtlCol="0">
            <a:spAutoFit/>
          </a:bodyPr>
          <a:lstStyle/>
          <a:p>
            <a:pPr algn="just">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1584300" y="3717036"/>
            <a:ext cx="1919750" cy="425648"/>
            <a:chOff x="1187784" y="2787774"/>
            <a:chExt cx="1440000" cy="319236"/>
          </a:xfrm>
        </p:grpSpPr>
        <p:sp>
          <p:nvSpPr>
            <p:cNvPr id="32" name="圆角矩形 31"/>
            <p:cNvSpPr/>
            <p:nvPr/>
          </p:nvSpPr>
          <p:spPr>
            <a:xfrm>
              <a:off x="1187784" y="2814033"/>
              <a:ext cx="1440000" cy="288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1264638" y="2787774"/>
              <a:ext cx="1259004" cy="319236"/>
            </a:xfrm>
            <a:prstGeom prst="roundRect">
              <a:avLst/>
            </a:prstGeom>
            <a:noFill/>
          </p:spPr>
          <p:txBody>
            <a:bodyPr wrap="none" rtlCol="0">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点击添加标题</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8859236" y="4729895"/>
            <a:ext cx="2340243" cy="1548651"/>
            <a:chOff x="6644695" y="3547419"/>
            <a:chExt cx="1755411" cy="1161488"/>
          </a:xfrm>
        </p:grpSpPr>
        <p:grpSp>
          <p:nvGrpSpPr>
            <p:cNvPr id="7" name="组合 6"/>
            <p:cNvGrpSpPr/>
            <p:nvPr/>
          </p:nvGrpSpPr>
          <p:grpSpPr>
            <a:xfrm>
              <a:off x="6644695" y="3547419"/>
              <a:ext cx="1755411" cy="1161488"/>
              <a:chOff x="6644695" y="3547419"/>
              <a:chExt cx="1755411" cy="1161488"/>
            </a:xfrm>
          </p:grpSpPr>
          <p:sp>
            <p:nvSpPr>
              <p:cNvPr id="17" name="TextBox 16"/>
              <p:cNvSpPr txBox="1"/>
              <p:nvPr/>
            </p:nvSpPr>
            <p:spPr>
              <a:xfrm>
                <a:off x="6644695" y="3974860"/>
                <a:ext cx="1755411" cy="734047"/>
              </a:xfrm>
              <a:prstGeom prst="rect">
                <a:avLst/>
              </a:prstGeom>
              <a:noFill/>
            </p:spPr>
            <p:txBody>
              <a:bodyPr wrap="square" rtlCol="0">
                <a:spAutoFit/>
              </a:bodyPr>
              <a:lstStyle/>
              <a:p>
                <a:pPr algn="just">
                  <a:lnSpc>
                    <a:spcPct val="120000"/>
                  </a:lnSpc>
                </a:pPr>
                <a:r>
                  <a:rPr lang="zh-CN" altLang="en-US" sz="1600" dirty="0">
                    <a:solidFill>
                      <a:schemeClr val="bg1"/>
                    </a:solidFill>
                    <a:latin typeface="微软雅黑" panose="020B0503020204020204" pitchFamily="34" charset="-122"/>
                    <a:ea typeface="微软雅黑" panose="020B0503020204020204" pitchFamily="34" charset="-122"/>
                  </a:rPr>
                  <a:t>您的内容打在这里，或者通过复制您的文本后选择只保留文字。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6982524" y="3547419"/>
                <a:ext cx="1235115" cy="288541"/>
              </a:xfrm>
              <a:prstGeom prst="rect">
                <a:avLst/>
              </a:prstGeom>
              <a:noFill/>
            </p:spPr>
            <p:txBody>
              <a:bodyPr wrap="none" rtlCol="0">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点击添加标题</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grpSp>
        <p:cxnSp>
          <p:nvCxnSpPr>
            <p:cNvPr id="16" name="直接连接符 15"/>
            <p:cNvCxnSpPr/>
            <p:nvPr/>
          </p:nvCxnSpPr>
          <p:spPr>
            <a:xfrm>
              <a:off x="6964203" y="3939902"/>
              <a:ext cx="126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6192001" y="4729893"/>
            <a:ext cx="2340243" cy="1579428"/>
            <a:chOff x="4644008" y="3547419"/>
            <a:chExt cx="1755411" cy="1184571"/>
          </a:xfrm>
        </p:grpSpPr>
        <p:grpSp>
          <p:nvGrpSpPr>
            <p:cNvPr id="6" name="组合 5"/>
            <p:cNvGrpSpPr/>
            <p:nvPr/>
          </p:nvGrpSpPr>
          <p:grpSpPr>
            <a:xfrm>
              <a:off x="4644008" y="3547419"/>
              <a:ext cx="1755411" cy="1184571"/>
              <a:chOff x="4644008" y="3547419"/>
              <a:chExt cx="1755411" cy="1184571"/>
            </a:xfrm>
          </p:grpSpPr>
          <p:sp>
            <p:nvSpPr>
              <p:cNvPr id="14" name="TextBox 13"/>
              <p:cNvSpPr txBox="1"/>
              <p:nvPr/>
            </p:nvSpPr>
            <p:spPr>
              <a:xfrm>
                <a:off x="4644008" y="3974860"/>
                <a:ext cx="1755411" cy="757130"/>
              </a:xfrm>
              <a:prstGeom prst="rect">
                <a:avLst/>
              </a:prstGeom>
              <a:noFill/>
            </p:spPr>
            <p:txBody>
              <a:bodyPr wrap="square" rtlCol="0">
                <a:spAutoFit/>
              </a:bodyPr>
              <a:lstStyle/>
              <a:p>
                <a:pPr algn="just">
                  <a:lnSpc>
                    <a:spcPct val="120000"/>
                  </a:lnSpc>
                </a:pPr>
                <a:r>
                  <a:rPr lang="zh-CN" altLang="en-US" sz="1600" dirty="0">
                    <a:solidFill>
                      <a:schemeClr val="bg1"/>
                    </a:solidFill>
                    <a:latin typeface="微软雅黑" panose="020B0503020204020204" pitchFamily="34" charset="-122"/>
                    <a:ea typeface="微软雅黑" panose="020B0503020204020204" pitchFamily="34" charset="-122"/>
                  </a:rPr>
                  <a:t>您的内容打在这里，或者通过复制您的文本后选择只保留文字。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4788024" y="3547419"/>
                <a:ext cx="1235115" cy="288541"/>
              </a:xfrm>
              <a:prstGeom prst="rect">
                <a:avLst/>
              </a:prstGeom>
              <a:noFill/>
            </p:spPr>
            <p:txBody>
              <a:bodyPr wrap="none" rtlCol="0">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点击添加标题</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grpSp>
        <p:cxnSp>
          <p:nvCxnSpPr>
            <p:cNvPr id="28" name="直接连接符 27"/>
            <p:cNvCxnSpPr/>
            <p:nvPr/>
          </p:nvCxnSpPr>
          <p:spPr>
            <a:xfrm>
              <a:off x="4840269" y="3939902"/>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圆角矩形 18"/>
          <p:cNvSpPr/>
          <p:nvPr/>
        </p:nvSpPr>
        <p:spPr>
          <a:xfrm>
            <a:off x="1005071" y="2215873"/>
            <a:ext cx="383993" cy="38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900" b="1" dirty="0">
                <a:latin typeface="微软雅黑" panose="020B0503020204020204" pitchFamily="34" charset="-122"/>
                <a:ea typeface="微软雅黑" panose="020B0503020204020204" pitchFamily="34" charset="-122"/>
              </a:rPr>
              <a:t>A</a:t>
            </a:r>
            <a:endParaRPr lang="zh-CN" altLang="en-US" sz="1900" b="1" dirty="0">
              <a:latin typeface="微软雅黑" panose="020B0503020204020204" pitchFamily="34" charset="-122"/>
              <a:ea typeface="微软雅黑" panose="020B0503020204020204" pitchFamily="34" charset="-122"/>
            </a:endParaRPr>
          </a:p>
        </p:txBody>
      </p:sp>
      <p:sp>
        <p:nvSpPr>
          <p:cNvPr id="30" name="圆角矩形 29"/>
          <p:cNvSpPr/>
          <p:nvPr/>
        </p:nvSpPr>
        <p:spPr>
          <a:xfrm>
            <a:off x="1002638" y="3752044"/>
            <a:ext cx="383993" cy="38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900" b="1" dirty="0">
                <a:latin typeface="微软雅黑" panose="020B0503020204020204" pitchFamily="34" charset="-122"/>
                <a:ea typeface="微软雅黑" panose="020B0503020204020204" pitchFamily="34" charset="-122"/>
              </a:rPr>
              <a:t>B</a:t>
            </a:r>
            <a:endParaRPr lang="zh-CN" altLang="en-US" sz="1900" b="1" dirty="0">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488088" y="2215873"/>
            <a:ext cx="0" cy="38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488088" y="3752044"/>
            <a:ext cx="0" cy="38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250"/>
                                        <p:tgtEl>
                                          <p:spTgt spid="19"/>
                                        </p:tgtEl>
                                      </p:cBhvr>
                                    </p:animEffect>
                                    <p:anim calcmode="lin" valueType="num">
                                      <p:cBhvr>
                                        <p:cTn id="8" dur="1250" fill="hold"/>
                                        <p:tgtEl>
                                          <p:spTgt spid="19"/>
                                        </p:tgtEl>
                                        <p:attrNameLst>
                                          <p:attrName>ppt_x</p:attrName>
                                        </p:attrNameLst>
                                      </p:cBhvr>
                                      <p:tavLst>
                                        <p:tav tm="0">
                                          <p:val>
                                            <p:strVal val="#ppt_x"/>
                                          </p:val>
                                        </p:tav>
                                        <p:tav tm="100000">
                                          <p:val>
                                            <p:strVal val="#ppt_x"/>
                                          </p:val>
                                        </p:tav>
                                      </p:tavLst>
                                    </p:anim>
                                    <p:anim calcmode="lin" valueType="num">
                                      <p:cBhvr>
                                        <p:cTn id="9" dur="125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1"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childTnLst>
                          </p:cTn>
                        </p:par>
                        <p:par>
                          <p:cTn id="14" fill="hold">
                            <p:stCondLst>
                              <p:cond delay="2000"/>
                            </p:stCondLst>
                            <p:childTnLst>
                              <p:par>
                                <p:cTn id="15" presetID="22" presetClass="entr" presetSubtype="8" fill="hold" nodeType="after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250"/>
                                        <p:tgtEl>
                                          <p:spTgt spid="8"/>
                                        </p:tgtEl>
                                      </p:cBhvr>
                                    </p:animEffect>
                                  </p:childTnLst>
                                </p:cTn>
                              </p:par>
                            </p:childTnLst>
                          </p:cTn>
                        </p:par>
                        <p:par>
                          <p:cTn id="18" fill="hold">
                            <p:stCondLst>
                              <p:cond delay="3750"/>
                            </p:stCondLst>
                            <p:childTnLst>
                              <p:par>
                                <p:cTn id="19" presetID="42"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500"/>
                                        <p:tgtEl>
                                          <p:spTgt spid="20"/>
                                        </p:tgtEl>
                                      </p:cBhvr>
                                    </p:animEffect>
                                    <p:anim calcmode="lin" valueType="num">
                                      <p:cBhvr>
                                        <p:cTn id="22" dur="1500" fill="hold"/>
                                        <p:tgtEl>
                                          <p:spTgt spid="20"/>
                                        </p:tgtEl>
                                        <p:attrNameLst>
                                          <p:attrName>ppt_x</p:attrName>
                                        </p:attrNameLst>
                                      </p:cBhvr>
                                      <p:tavLst>
                                        <p:tav tm="0">
                                          <p:val>
                                            <p:strVal val="#ppt_x"/>
                                          </p:val>
                                        </p:tav>
                                        <p:tav tm="100000">
                                          <p:val>
                                            <p:strVal val="#ppt_x"/>
                                          </p:val>
                                        </p:tav>
                                      </p:tavLst>
                                    </p:anim>
                                    <p:anim calcmode="lin" valueType="num">
                                      <p:cBhvr>
                                        <p:cTn id="23" dur="1500" fill="hold"/>
                                        <p:tgtEl>
                                          <p:spTgt spid="20"/>
                                        </p:tgtEl>
                                        <p:attrNameLst>
                                          <p:attrName>ppt_y</p:attrName>
                                        </p:attrNameLst>
                                      </p:cBhvr>
                                      <p:tavLst>
                                        <p:tav tm="0">
                                          <p:val>
                                            <p:strVal val="#ppt_y+.1"/>
                                          </p:val>
                                        </p:tav>
                                        <p:tav tm="100000">
                                          <p:val>
                                            <p:strVal val="#ppt_y"/>
                                          </p:val>
                                        </p:tav>
                                      </p:tavLst>
                                    </p:anim>
                                  </p:childTnLst>
                                </p:cTn>
                              </p:par>
                            </p:childTnLst>
                          </p:cTn>
                        </p:par>
                        <p:par>
                          <p:cTn id="24" fill="hold">
                            <p:stCondLst>
                              <p:cond delay="5250"/>
                            </p:stCondLst>
                            <p:childTnLst>
                              <p:par>
                                <p:cTn id="25" presetID="42" presetClass="entr" presetSubtype="0"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250"/>
                                        <p:tgtEl>
                                          <p:spTgt spid="30"/>
                                        </p:tgtEl>
                                      </p:cBhvr>
                                    </p:animEffect>
                                    <p:anim calcmode="lin" valueType="num">
                                      <p:cBhvr>
                                        <p:cTn id="28" dur="1250" fill="hold"/>
                                        <p:tgtEl>
                                          <p:spTgt spid="30"/>
                                        </p:tgtEl>
                                        <p:attrNameLst>
                                          <p:attrName>ppt_x</p:attrName>
                                        </p:attrNameLst>
                                      </p:cBhvr>
                                      <p:tavLst>
                                        <p:tav tm="0">
                                          <p:val>
                                            <p:strVal val="#ppt_x"/>
                                          </p:val>
                                        </p:tav>
                                        <p:tav tm="100000">
                                          <p:val>
                                            <p:strVal val="#ppt_x"/>
                                          </p:val>
                                        </p:tav>
                                      </p:tavLst>
                                    </p:anim>
                                    <p:anim calcmode="lin" valueType="num">
                                      <p:cBhvr>
                                        <p:cTn id="29" dur="1250" fill="hold"/>
                                        <p:tgtEl>
                                          <p:spTgt spid="30"/>
                                        </p:tgtEl>
                                        <p:attrNameLst>
                                          <p:attrName>ppt_y</p:attrName>
                                        </p:attrNameLst>
                                      </p:cBhvr>
                                      <p:tavLst>
                                        <p:tav tm="0">
                                          <p:val>
                                            <p:strVal val="#ppt_y+.1"/>
                                          </p:val>
                                        </p:tav>
                                        <p:tav tm="100000">
                                          <p:val>
                                            <p:strVal val="#ppt_y"/>
                                          </p:val>
                                        </p:tav>
                                      </p:tavLst>
                                    </p:anim>
                                  </p:childTnLst>
                                </p:cTn>
                              </p:par>
                            </p:childTnLst>
                          </p:cTn>
                        </p:par>
                        <p:par>
                          <p:cTn id="30" fill="hold">
                            <p:stCondLst>
                              <p:cond delay="6750"/>
                            </p:stCondLst>
                            <p:childTnLst>
                              <p:par>
                                <p:cTn id="31" presetID="22" presetClass="entr" presetSubtype="1"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up)">
                                      <p:cBhvr>
                                        <p:cTn id="33" dur="500"/>
                                        <p:tgtEl>
                                          <p:spTgt spid="35"/>
                                        </p:tgtEl>
                                      </p:cBhvr>
                                    </p:animEffect>
                                  </p:childTnLst>
                                </p:cTn>
                              </p:par>
                            </p:childTnLst>
                          </p:cTn>
                        </p:par>
                        <p:par>
                          <p:cTn id="34" fill="hold">
                            <p:stCondLst>
                              <p:cond delay="7250"/>
                            </p:stCondLst>
                            <p:childTnLst>
                              <p:par>
                                <p:cTn id="35" presetID="22" presetClass="entr" presetSubtype="8" fill="hold" nodeType="afterEffect">
                                  <p:stCondLst>
                                    <p:cond delay="25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250"/>
                                        <p:tgtEl>
                                          <p:spTgt spid="9"/>
                                        </p:tgtEl>
                                      </p:cBhvr>
                                    </p:animEffect>
                                  </p:childTnLst>
                                </p:cTn>
                              </p:par>
                            </p:childTnLst>
                          </p:cTn>
                        </p:par>
                        <p:par>
                          <p:cTn id="38" fill="hold">
                            <p:stCondLst>
                              <p:cond delay="9000"/>
                            </p:stCondLst>
                            <p:childTnLst>
                              <p:par>
                                <p:cTn id="39" presetID="42"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anim calcmode="lin" valueType="num">
                                      <p:cBhvr>
                                        <p:cTn id="42" dur="1500" fill="hold"/>
                                        <p:tgtEl>
                                          <p:spTgt spid="22"/>
                                        </p:tgtEl>
                                        <p:attrNameLst>
                                          <p:attrName>ppt_x</p:attrName>
                                        </p:attrNameLst>
                                      </p:cBhvr>
                                      <p:tavLst>
                                        <p:tav tm="0">
                                          <p:val>
                                            <p:strVal val="#ppt_x"/>
                                          </p:val>
                                        </p:tav>
                                        <p:tav tm="100000">
                                          <p:val>
                                            <p:strVal val="#ppt_x"/>
                                          </p:val>
                                        </p:tav>
                                      </p:tavLst>
                                    </p:anim>
                                    <p:anim calcmode="lin" valueType="num">
                                      <p:cBhvr>
                                        <p:cTn id="43" dur="1500" fill="hold"/>
                                        <p:tgtEl>
                                          <p:spTgt spid="22"/>
                                        </p:tgtEl>
                                        <p:attrNameLst>
                                          <p:attrName>ppt_y</p:attrName>
                                        </p:attrNameLst>
                                      </p:cBhvr>
                                      <p:tavLst>
                                        <p:tav tm="0">
                                          <p:val>
                                            <p:strVal val="#ppt_y+.1"/>
                                          </p:val>
                                        </p:tav>
                                        <p:tav tm="100000">
                                          <p:val>
                                            <p:strVal val="#ppt_y"/>
                                          </p:val>
                                        </p:tav>
                                      </p:tavLst>
                                    </p:anim>
                                  </p:childTnLst>
                                </p:cTn>
                              </p:par>
                            </p:childTnLst>
                          </p:cTn>
                        </p:par>
                        <p:par>
                          <p:cTn id="44" fill="hold">
                            <p:stCondLst>
                              <p:cond delay="10500"/>
                            </p:stCondLst>
                            <p:childTnLst>
                              <p:par>
                                <p:cTn id="45" presetID="14" presetClass="entr" presetSubtype="1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750"/>
                                        <p:tgtEl>
                                          <p:spTgt spid="12"/>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randombar(horizontal)">
                                      <p:cBhvr>
                                        <p:cTn id="50" dur="750"/>
                                        <p:tgtEl>
                                          <p:spTgt spid="43"/>
                                        </p:tgtEl>
                                      </p:cBhvr>
                                    </p:animEffect>
                                  </p:childTnLst>
                                </p:cTn>
                              </p:par>
                            </p:childTnLst>
                          </p:cTn>
                        </p:par>
                        <p:par>
                          <p:cTn id="51" fill="hold">
                            <p:stCondLst>
                              <p:cond delay="11500"/>
                            </p:stCondLst>
                            <p:childTnLst>
                              <p:par>
                                <p:cTn id="52" presetID="22" presetClass="entr" presetSubtype="8"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1000"/>
                                        <p:tgtEl>
                                          <p:spTgt spid="10"/>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right)">
                                      <p:cBhvr>
                                        <p:cTn id="57" dur="1000"/>
                                        <p:tgtEl>
                                          <p:spTgt spid="4"/>
                                        </p:tgtEl>
                                      </p:cBhvr>
                                    </p:animEffect>
                                  </p:childTnLst>
                                </p:cTn>
                              </p:par>
                            </p:childTnLst>
                          </p:cTn>
                        </p:par>
                        <p:par>
                          <p:cTn id="58" fill="hold">
                            <p:stCondLst>
                              <p:cond delay="12500"/>
                            </p:stCondLst>
                            <p:childTnLst>
                              <p:par>
                                <p:cTn id="59" presetID="14" presetClass="entr" presetSubtype="10"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1000"/>
                                        <p:tgtEl>
                                          <p:spTgt spid="24"/>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3" grpId="0" animBg="1"/>
      <p:bldP spid="4" grpId="0" animBg="1"/>
      <p:bldP spid="10" grpId="0" animBg="1"/>
      <p:bldP spid="20" grpId="0"/>
      <p:bldP spid="22" grpId="0"/>
      <p:bldP spid="1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81954" y="1555494"/>
            <a:ext cx="974708" cy="4419453"/>
            <a:chOff x="3586098" y="1428750"/>
            <a:chExt cx="731126" cy="3314590"/>
          </a:xfrm>
          <a:solidFill>
            <a:srgbClr val="9BBC57"/>
          </a:solidFill>
        </p:grpSpPr>
        <p:sp>
          <p:nvSpPr>
            <p:cNvPr id="3" name="Freeform 8"/>
            <p:cNvSpPr/>
            <p:nvPr/>
          </p:nvSpPr>
          <p:spPr bwMode="auto">
            <a:xfrm>
              <a:off x="3586098" y="1428750"/>
              <a:ext cx="731126" cy="892299"/>
            </a:xfrm>
            <a:custGeom>
              <a:avLst/>
              <a:gdLst>
                <a:gd name="T0" fmla="*/ 131 w 132"/>
                <a:gd name="T1" fmla="*/ 82 h 161"/>
                <a:gd name="T2" fmla="*/ 69 w 132"/>
                <a:gd name="T3" fmla="*/ 3 h 161"/>
                <a:gd name="T4" fmla="*/ 63 w 132"/>
                <a:gd name="T5" fmla="*/ 3 h 161"/>
                <a:gd name="T6" fmla="*/ 1 w 132"/>
                <a:gd name="T7" fmla="*/ 82 h 161"/>
                <a:gd name="T8" fmla="*/ 5 w 132"/>
                <a:gd name="T9" fmla="*/ 88 h 161"/>
                <a:gd name="T10" fmla="*/ 19 w 132"/>
                <a:gd name="T11" fmla="*/ 88 h 161"/>
                <a:gd name="T12" fmla="*/ 19 w 132"/>
                <a:gd name="T13" fmla="*/ 161 h 161"/>
                <a:gd name="T14" fmla="*/ 114 w 132"/>
                <a:gd name="T15" fmla="*/ 161 h 161"/>
                <a:gd name="T16" fmla="*/ 114 w 132"/>
                <a:gd name="T17" fmla="*/ 88 h 161"/>
                <a:gd name="T18" fmla="*/ 127 w 132"/>
                <a:gd name="T19" fmla="*/ 88 h 161"/>
                <a:gd name="T20" fmla="*/ 131 w 132"/>
                <a:gd name="T21" fmla="*/ 8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61">
                  <a:moveTo>
                    <a:pt x="131" y="82"/>
                  </a:moveTo>
                  <a:cubicBezTo>
                    <a:pt x="69" y="3"/>
                    <a:pt x="69" y="3"/>
                    <a:pt x="69" y="3"/>
                  </a:cubicBezTo>
                  <a:cubicBezTo>
                    <a:pt x="67" y="0"/>
                    <a:pt x="65" y="0"/>
                    <a:pt x="63" y="3"/>
                  </a:cubicBezTo>
                  <a:cubicBezTo>
                    <a:pt x="1" y="82"/>
                    <a:pt x="1" y="82"/>
                    <a:pt x="1" y="82"/>
                  </a:cubicBezTo>
                  <a:cubicBezTo>
                    <a:pt x="0" y="85"/>
                    <a:pt x="1" y="88"/>
                    <a:pt x="5" y="88"/>
                  </a:cubicBezTo>
                  <a:cubicBezTo>
                    <a:pt x="19" y="88"/>
                    <a:pt x="19" y="88"/>
                    <a:pt x="19" y="88"/>
                  </a:cubicBezTo>
                  <a:cubicBezTo>
                    <a:pt x="19" y="161"/>
                    <a:pt x="19" y="161"/>
                    <a:pt x="19" y="161"/>
                  </a:cubicBezTo>
                  <a:cubicBezTo>
                    <a:pt x="114" y="161"/>
                    <a:pt x="114" y="161"/>
                    <a:pt x="114" y="161"/>
                  </a:cubicBezTo>
                  <a:cubicBezTo>
                    <a:pt x="114" y="88"/>
                    <a:pt x="114" y="88"/>
                    <a:pt x="114" y="88"/>
                  </a:cubicBezTo>
                  <a:cubicBezTo>
                    <a:pt x="127" y="88"/>
                    <a:pt x="127" y="88"/>
                    <a:pt x="127" y="88"/>
                  </a:cubicBezTo>
                  <a:cubicBezTo>
                    <a:pt x="130" y="88"/>
                    <a:pt x="132" y="85"/>
                    <a:pt x="131" y="82"/>
                  </a:cubicBezTo>
                  <a:close/>
                </a:path>
              </a:pathLst>
            </a:custGeom>
            <a:ln>
              <a:noFill/>
            </a:ln>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pPr algn="l" rtl="0"/>
              <a:endParaRPr lang="en-US" sz="2400">
                <a:solidFill>
                  <a:prstClr val="black"/>
                </a:solidFill>
              </a:endParaRPr>
            </a:p>
          </p:txBody>
        </p:sp>
        <p:sp>
          <p:nvSpPr>
            <p:cNvPr id="4" name="Freeform 11"/>
            <p:cNvSpPr/>
            <p:nvPr/>
          </p:nvSpPr>
          <p:spPr bwMode="auto">
            <a:xfrm>
              <a:off x="3691212" y="2792894"/>
              <a:ext cx="525570" cy="1950446"/>
            </a:xfrm>
            <a:custGeom>
              <a:avLst/>
              <a:gdLst>
                <a:gd name="T0" fmla="*/ 95 w 95"/>
                <a:gd name="T1" fmla="*/ 212 h 352"/>
                <a:gd name="T2" fmla="*/ 89 w 95"/>
                <a:gd name="T3" fmla="*/ 212 h 352"/>
                <a:gd name="T4" fmla="*/ 89 w 95"/>
                <a:gd name="T5" fmla="*/ 117 h 352"/>
                <a:gd name="T6" fmla="*/ 95 w 95"/>
                <a:gd name="T7" fmla="*/ 117 h 352"/>
                <a:gd name="T8" fmla="*/ 95 w 95"/>
                <a:gd name="T9" fmla="*/ 0 h 352"/>
                <a:gd name="T10" fmla="*/ 0 w 95"/>
                <a:gd name="T11" fmla="*/ 0 h 352"/>
                <a:gd name="T12" fmla="*/ 0 w 95"/>
                <a:gd name="T13" fmla="*/ 117 h 352"/>
                <a:gd name="T14" fmla="*/ 4 w 95"/>
                <a:gd name="T15" fmla="*/ 117 h 352"/>
                <a:gd name="T16" fmla="*/ 4 w 95"/>
                <a:gd name="T17" fmla="*/ 212 h 352"/>
                <a:gd name="T18" fmla="*/ 0 w 95"/>
                <a:gd name="T19" fmla="*/ 212 h 352"/>
                <a:gd name="T20" fmla="*/ 0 w 95"/>
                <a:gd name="T21" fmla="*/ 346 h 352"/>
                <a:gd name="T22" fmla="*/ 6 w 95"/>
                <a:gd name="T23" fmla="*/ 352 h 352"/>
                <a:gd name="T24" fmla="*/ 11 w 95"/>
                <a:gd name="T25" fmla="*/ 352 h 352"/>
                <a:gd name="T26" fmla="*/ 27 w 95"/>
                <a:gd name="T27" fmla="*/ 352 h 352"/>
                <a:gd name="T28" fmla="*/ 81 w 95"/>
                <a:gd name="T29" fmla="*/ 352 h 352"/>
                <a:gd name="T30" fmla="*/ 81 w 95"/>
                <a:gd name="T31" fmla="*/ 352 h 352"/>
                <a:gd name="T32" fmla="*/ 89 w 95"/>
                <a:gd name="T33" fmla="*/ 352 h 352"/>
                <a:gd name="T34" fmla="*/ 95 w 95"/>
                <a:gd name="T35" fmla="*/ 346 h 352"/>
                <a:gd name="T36" fmla="*/ 95 w 95"/>
                <a:gd name="T37" fmla="*/ 21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352">
                  <a:moveTo>
                    <a:pt x="95" y="212"/>
                  </a:moveTo>
                  <a:cubicBezTo>
                    <a:pt x="89" y="212"/>
                    <a:pt x="89" y="212"/>
                    <a:pt x="89" y="212"/>
                  </a:cubicBezTo>
                  <a:cubicBezTo>
                    <a:pt x="89" y="117"/>
                    <a:pt x="89" y="117"/>
                    <a:pt x="89" y="117"/>
                  </a:cubicBezTo>
                  <a:cubicBezTo>
                    <a:pt x="95" y="117"/>
                    <a:pt x="95" y="117"/>
                    <a:pt x="95" y="117"/>
                  </a:cubicBezTo>
                  <a:cubicBezTo>
                    <a:pt x="95" y="0"/>
                    <a:pt x="95" y="0"/>
                    <a:pt x="95" y="0"/>
                  </a:cubicBezTo>
                  <a:cubicBezTo>
                    <a:pt x="0" y="0"/>
                    <a:pt x="0" y="0"/>
                    <a:pt x="0" y="0"/>
                  </a:cubicBezTo>
                  <a:cubicBezTo>
                    <a:pt x="0" y="117"/>
                    <a:pt x="0" y="117"/>
                    <a:pt x="0" y="117"/>
                  </a:cubicBezTo>
                  <a:cubicBezTo>
                    <a:pt x="4" y="117"/>
                    <a:pt x="4" y="117"/>
                    <a:pt x="4" y="117"/>
                  </a:cubicBezTo>
                  <a:cubicBezTo>
                    <a:pt x="4" y="212"/>
                    <a:pt x="4" y="212"/>
                    <a:pt x="4" y="212"/>
                  </a:cubicBezTo>
                  <a:cubicBezTo>
                    <a:pt x="0" y="212"/>
                    <a:pt x="0" y="212"/>
                    <a:pt x="0" y="212"/>
                  </a:cubicBezTo>
                  <a:cubicBezTo>
                    <a:pt x="0" y="346"/>
                    <a:pt x="0" y="346"/>
                    <a:pt x="0" y="346"/>
                  </a:cubicBezTo>
                  <a:cubicBezTo>
                    <a:pt x="0" y="349"/>
                    <a:pt x="2" y="352"/>
                    <a:pt x="6" y="352"/>
                  </a:cubicBezTo>
                  <a:cubicBezTo>
                    <a:pt x="11" y="352"/>
                    <a:pt x="11" y="352"/>
                    <a:pt x="11" y="352"/>
                  </a:cubicBezTo>
                  <a:cubicBezTo>
                    <a:pt x="27" y="352"/>
                    <a:pt x="27" y="352"/>
                    <a:pt x="27" y="352"/>
                  </a:cubicBezTo>
                  <a:cubicBezTo>
                    <a:pt x="81" y="352"/>
                    <a:pt x="81" y="352"/>
                    <a:pt x="81" y="352"/>
                  </a:cubicBezTo>
                  <a:cubicBezTo>
                    <a:pt x="81" y="352"/>
                    <a:pt x="81" y="352"/>
                    <a:pt x="81" y="352"/>
                  </a:cubicBezTo>
                  <a:cubicBezTo>
                    <a:pt x="89" y="352"/>
                    <a:pt x="89" y="352"/>
                    <a:pt x="89" y="352"/>
                  </a:cubicBezTo>
                  <a:cubicBezTo>
                    <a:pt x="92" y="352"/>
                    <a:pt x="95" y="349"/>
                    <a:pt x="95" y="346"/>
                  </a:cubicBezTo>
                  <a:lnTo>
                    <a:pt x="95" y="212"/>
                  </a:lnTo>
                  <a:close/>
                </a:path>
              </a:pathLst>
            </a:custGeom>
            <a:ln>
              <a:noFill/>
            </a:ln>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endParaRPr>
            </a:p>
          </p:txBody>
        </p:sp>
      </p:grpSp>
      <p:grpSp>
        <p:nvGrpSpPr>
          <p:cNvPr id="5" name="Group 3"/>
          <p:cNvGrpSpPr/>
          <p:nvPr/>
        </p:nvGrpSpPr>
        <p:grpSpPr>
          <a:xfrm>
            <a:off x="3978873" y="2577047"/>
            <a:ext cx="4421993" cy="974835"/>
            <a:chOff x="2908697" y="2194914"/>
            <a:chExt cx="3316927" cy="731126"/>
          </a:xfrm>
          <a:solidFill>
            <a:srgbClr val="F49D15"/>
          </a:solidFill>
        </p:grpSpPr>
        <p:sp>
          <p:nvSpPr>
            <p:cNvPr id="6" name="Freeform 7"/>
            <p:cNvSpPr/>
            <p:nvPr/>
          </p:nvSpPr>
          <p:spPr bwMode="auto">
            <a:xfrm>
              <a:off x="5330988" y="2194914"/>
              <a:ext cx="894636" cy="731126"/>
            </a:xfrm>
            <a:custGeom>
              <a:avLst/>
              <a:gdLst>
                <a:gd name="T0" fmla="*/ 158 w 161"/>
                <a:gd name="T1" fmla="*/ 63 h 132"/>
                <a:gd name="T2" fmla="*/ 80 w 161"/>
                <a:gd name="T3" fmla="*/ 1 h 132"/>
                <a:gd name="T4" fmla="*/ 74 w 161"/>
                <a:gd name="T5" fmla="*/ 5 h 132"/>
                <a:gd name="T6" fmla="*/ 74 w 161"/>
                <a:gd name="T7" fmla="*/ 19 h 132"/>
                <a:gd name="T8" fmla="*/ 0 w 161"/>
                <a:gd name="T9" fmla="*/ 19 h 132"/>
                <a:gd name="T10" fmla="*/ 0 w 161"/>
                <a:gd name="T11" fmla="*/ 114 h 132"/>
                <a:gd name="T12" fmla="*/ 74 w 161"/>
                <a:gd name="T13" fmla="*/ 114 h 132"/>
                <a:gd name="T14" fmla="*/ 74 w 161"/>
                <a:gd name="T15" fmla="*/ 127 h 132"/>
                <a:gd name="T16" fmla="*/ 80 w 161"/>
                <a:gd name="T17" fmla="*/ 131 h 132"/>
                <a:gd name="T18" fmla="*/ 158 w 161"/>
                <a:gd name="T19" fmla="*/ 68 h 132"/>
                <a:gd name="T20" fmla="*/ 158 w 161"/>
                <a:gd name="T21"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32">
                  <a:moveTo>
                    <a:pt x="158" y="63"/>
                  </a:moveTo>
                  <a:cubicBezTo>
                    <a:pt x="80" y="1"/>
                    <a:pt x="80" y="1"/>
                    <a:pt x="80" y="1"/>
                  </a:cubicBezTo>
                  <a:cubicBezTo>
                    <a:pt x="77" y="0"/>
                    <a:pt x="74" y="1"/>
                    <a:pt x="74" y="5"/>
                  </a:cubicBezTo>
                  <a:cubicBezTo>
                    <a:pt x="74" y="19"/>
                    <a:pt x="74" y="19"/>
                    <a:pt x="74" y="19"/>
                  </a:cubicBezTo>
                  <a:cubicBezTo>
                    <a:pt x="0" y="19"/>
                    <a:pt x="0" y="19"/>
                    <a:pt x="0" y="19"/>
                  </a:cubicBezTo>
                  <a:cubicBezTo>
                    <a:pt x="0" y="114"/>
                    <a:pt x="0" y="114"/>
                    <a:pt x="0" y="114"/>
                  </a:cubicBezTo>
                  <a:cubicBezTo>
                    <a:pt x="74" y="114"/>
                    <a:pt x="74" y="114"/>
                    <a:pt x="74" y="114"/>
                  </a:cubicBezTo>
                  <a:cubicBezTo>
                    <a:pt x="74" y="127"/>
                    <a:pt x="74" y="127"/>
                    <a:pt x="74" y="127"/>
                  </a:cubicBezTo>
                  <a:cubicBezTo>
                    <a:pt x="74" y="130"/>
                    <a:pt x="77" y="132"/>
                    <a:pt x="80" y="131"/>
                  </a:cubicBezTo>
                  <a:cubicBezTo>
                    <a:pt x="158" y="68"/>
                    <a:pt x="158" y="68"/>
                    <a:pt x="158" y="68"/>
                  </a:cubicBezTo>
                  <a:cubicBezTo>
                    <a:pt x="161" y="67"/>
                    <a:pt x="161" y="65"/>
                    <a:pt x="158" y="63"/>
                  </a:cubicBezTo>
                  <a:close/>
                </a:path>
              </a:pathLst>
            </a:custGeom>
            <a:ln>
              <a:noFill/>
            </a:ln>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pPr algn="l" rtl="0"/>
              <a:endParaRPr lang="en-US" sz="2400">
                <a:solidFill>
                  <a:prstClr val="black"/>
                </a:solidFill>
              </a:endParaRPr>
            </a:p>
          </p:txBody>
        </p:sp>
        <p:sp>
          <p:nvSpPr>
            <p:cNvPr id="7" name="Freeform 9"/>
            <p:cNvSpPr/>
            <p:nvPr/>
          </p:nvSpPr>
          <p:spPr bwMode="auto">
            <a:xfrm>
              <a:off x="2908697" y="2300026"/>
              <a:ext cx="1952782" cy="525570"/>
            </a:xfrm>
            <a:custGeom>
              <a:avLst/>
              <a:gdLst>
                <a:gd name="T0" fmla="*/ 7 w 352"/>
                <a:gd name="T1" fmla="*/ 0 h 95"/>
                <a:gd name="T2" fmla="*/ 0 w 352"/>
                <a:gd name="T3" fmla="*/ 6 h 95"/>
                <a:gd name="T4" fmla="*/ 0 w 352"/>
                <a:gd name="T5" fmla="*/ 26 h 95"/>
                <a:gd name="T6" fmla="*/ 0 w 352"/>
                <a:gd name="T7" fmla="*/ 67 h 95"/>
                <a:gd name="T8" fmla="*/ 0 w 352"/>
                <a:gd name="T9" fmla="*/ 78 h 95"/>
                <a:gd name="T10" fmla="*/ 0 w 352"/>
                <a:gd name="T11" fmla="*/ 89 h 95"/>
                <a:gd name="T12" fmla="*/ 7 w 352"/>
                <a:gd name="T13" fmla="*/ 95 h 95"/>
                <a:gd name="T14" fmla="*/ 352 w 352"/>
                <a:gd name="T15" fmla="*/ 95 h 95"/>
                <a:gd name="T16" fmla="*/ 352 w 352"/>
                <a:gd name="T17" fmla="*/ 0 h 95"/>
                <a:gd name="T18" fmla="*/ 7 w 352"/>
                <a:gd name="T1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95">
                  <a:moveTo>
                    <a:pt x="7" y="0"/>
                  </a:moveTo>
                  <a:cubicBezTo>
                    <a:pt x="3" y="0"/>
                    <a:pt x="0" y="2"/>
                    <a:pt x="0" y="6"/>
                  </a:cubicBezTo>
                  <a:cubicBezTo>
                    <a:pt x="0" y="26"/>
                    <a:pt x="0" y="26"/>
                    <a:pt x="0" y="26"/>
                  </a:cubicBezTo>
                  <a:cubicBezTo>
                    <a:pt x="0" y="67"/>
                    <a:pt x="0" y="67"/>
                    <a:pt x="0" y="67"/>
                  </a:cubicBezTo>
                  <a:cubicBezTo>
                    <a:pt x="0" y="78"/>
                    <a:pt x="0" y="78"/>
                    <a:pt x="0" y="78"/>
                  </a:cubicBezTo>
                  <a:cubicBezTo>
                    <a:pt x="0" y="89"/>
                    <a:pt x="0" y="89"/>
                    <a:pt x="0" y="89"/>
                  </a:cubicBezTo>
                  <a:cubicBezTo>
                    <a:pt x="0" y="92"/>
                    <a:pt x="3" y="95"/>
                    <a:pt x="7" y="95"/>
                  </a:cubicBezTo>
                  <a:cubicBezTo>
                    <a:pt x="352" y="95"/>
                    <a:pt x="352" y="95"/>
                    <a:pt x="352" y="95"/>
                  </a:cubicBezTo>
                  <a:cubicBezTo>
                    <a:pt x="352" y="0"/>
                    <a:pt x="352" y="0"/>
                    <a:pt x="352" y="0"/>
                  </a:cubicBezTo>
                  <a:lnTo>
                    <a:pt x="7" y="0"/>
                  </a:lnTo>
                  <a:close/>
                </a:path>
              </a:pathLst>
            </a:custGeom>
            <a:ln>
              <a:noFill/>
            </a:ln>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endParaRPr>
            </a:p>
          </p:txBody>
        </p:sp>
      </p:grpSp>
      <p:grpSp>
        <p:nvGrpSpPr>
          <p:cNvPr id="8" name="Group 4"/>
          <p:cNvGrpSpPr/>
          <p:nvPr/>
        </p:nvGrpSpPr>
        <p:grpSpPr>
          <a:xfrm>
            <a:off x="6410967" y="1673844"/>
            <a:ext cx="974708" cy="4419452"/>
            <a:chOff x="4733007" y="1517513"/>
            <a:chExt cx="731126" cy="3314589"/>
          </a:xfrm>
          <a:solidFill>
            <a:srgbClr val="15A185"/>
          </a:solidFill>
        </p:grpSpPr>
        <p:sp>
          <p:nvSpPr>
            <p:cNvPr id="9" name="Freeform 6"/>
            <p:cNvSpPr/>
            <p:nvPr/>
          </p:nvSpPr>
          <p:spPr bwMode="auto">
            <a:xfrm>
              <a:off x="4733007" y="3939803"/>
              <a:ext cx="731126" cy="892299"/>
            </a:xfrm>
            <a:custGeom>
              <a:avLst/>
              <a:gdLst>
                <a:gd name="T0" fmla="*/ 127 w 132"/>
                <a:gd name="T1" fmla="*/ 74 h 161"/>
                <a:gd name="T2" fmla="*/ 113 w 132"/>
                <a:gd name="T3" fmla="*/ 74 h 161"/>
                <a:gd name="T4" fmla="*/ 113 w 132"/>
                <a:gd name="T5" fmla="*/ 0 h 161"/>
                <a:gd name="T6" fmla="*/ 18 w 132"/>
                <a:gd name="T7" fmla="*/ 0 h 161"/>
                <a:gd name="T8" fmla="*/ 18 w 132"/>
                <a:gd name="T9" fmla="*/ 74 h 161"/>
                <a:gd name="T10" fmla="*/ 4 w 132"/>
                <a:gd name="T11" fmla="*/ 74 h 161"/>
                <a:gd name="T12" fmla="*/ 1 w 132"/>
                <a:gd name="T13" fmla="*/ 80 h 161"/>
                <a:gd name="T14" fmla="*/ 63 w 132"/>
                <a:gd name="T15" fmla="*/ 158 h 161"/>
                <a:gd name="T16" fmla="*/ 68 w 132"/>
                <a:gd name="T17" fmla="*/ 158 h 161"/>
                <a:gd name="T18" fmla="*/ 130 w 132"/>
                <a:gd name="T19" fmla="*/ 80 h 161"/>
                <a:gd name="T20" fmla="*/ 127 w 132"/>
                <a:gd name="T21" fmla="*/ 7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61">
                  <a:moveTo>
                    <a:pt x="127" y="74"/>
                  </a:moveTo>
                  <a:cubicBezTo>
                    <a:pt x="113" y="74"/>
                    <a:pt x="113" y="74"/>
                    <a:pt x="113" y="74"/>
                  </a:cubicBezTo>
                  <a:cubicBezTo>
                    <a:pt x="113" y="0"/>
                    <a:pt x="113" y="0"/>
                    <a:pt x="113" y="0"/>
                  </a:cubicBezTo>
                  <a:cubicBezTo>
                    <a:pt x="18" y="0"/>
                    <a:pt x="18" y="0"/>
                    <a:pt x="18" y="0"/>
                  </a:cubicBezTo>
                  <a:cubicBezTo>
                    <a:pt x="18" y="74"/>
                    <a:pt x="18" y="74"/>
                    <a:pt x="18" y="74"/>
                  </a:cubicBezTo>
                  <a:cubicBezTo>
                    <a:pt x="4" y="74"/>
                    <a:pt x="4" y="74"/>
                    <a:pt x="4" y="74"/>
                  </a:cubicBezTo>
                  <a:cubicBezTo>
                    <a:pt x="1" y="74"/>
                    <a:pt x="0" y="77"/>
                    <a:pt x="1" y="80"/>
                  </a:cubicBezTo>
                  <a:cubicBezTo>
                    <a:pt x="63" y="158"/>
                    <a:pt x="63" y="158"/>
                    <a:pt x="63" y="158"/>
                  </a:cubicBezTo>
                  <a:cubicBezTo>
                    <a:pt x="65" y="161"/>
                    <a:pt x="67" y="161"/>
                    <a:pt x="68" y="158"/>
                  </a:cubicBezTo>
                  <a:cubicBezTo>
                    <a:pt x="130" y="80"/>
                    <a:pt x="130" y="80"/>
                    <a:pt x="130" y="80"/>
                  </a:cubicBezTo>
                  <a:cubicBezTo>
                    <a:pt x="132" y="77"/>
                    <a:pt x="130" y="74"/>
                    <a:pt x="127" y="74"/>
                  </a:cubicBezTo>
                  <a:close/>
                </a:path>
              </a:pathLst>
            </a:custGeom>
            <a:ln>
              <a:noFill/>
            </a:ln>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pPr algn="l" rtl="0"/>
              <a:endParaRPr lang="en-US" sz="2400">
                <a:solidFill>
                  <a:prstClr val="black"/>
                </a:solidFill>
              </a:endParaRPr>
            </a:p>
          </p:txBody>
        </p:sp>
        <p:sp>
          <p:nvSpPr>
            <p:cNvPr id="10" name="Freeform 10"/>
            <p:cNvSpPr/>
            <p:nvPr/>
          </p:nvSpPr>
          <p:spPr bwMode="auto">
            <a:xfrm>
              <a:off x="4833448" y="1517513"/>
              <a:ext cx="525570" cy="1950446"/>
            </a:xfrm>
            <a:custGeom>
              <a:avLst/>
              <a:gdLst>
                <a:gd name="T0" fmla="*/ 95 w 95"/>
                <a:gd name="T1" fmla="*/ 7 h 352"/>
                <a:gd name="T2" fmla="*/ 89 w 95"/>
                <a:gd name="T3" fmla="*/ 0 h 352"/>
                <a:gd name="T4" fmla="*/ 68 w 95"/>
                <a:gd name="T5" fmla="*/ 0 h 352"/>
                <a:gd name="T6" fmla="*/ 27 w 95"/>
                <a:gd name="T7" fmla="*/ 0 h 352"/>
                <a:gd name="T8" fmla="*/ 27 w 95"/>
                <a:gd name="T9" fmla="*/ 0 h 352"/>
                <a:gd name="T10" fmla="*/ 6 w 95"/>
                <a:gd name="T11" fmla="*/ 0 h 352"/>
                <a:gd name="T12" fmla="*/ 0 w 95"/>
                <a:gd name="T13" fmla="*/ 7 h 352"/>
                <a:gd name="T14" fmla="*/ 0 w 95"/>
                <a:gd name="T15" fmla="*/ 352 h 352"/>
                <a:gd name="T16" fmla="*/ 95 w 95"/>
                <a:gd name="T17" fmla="*/ 352 h 352"/>
                <a:gd name="T18" fmla="*/ 95 w 95"/>
                <a:gd name="T19" fmla="*/ 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352">
                  <a:moveTo>
                    <a:pt x="95" y="7"/>
                  </a:moveTo>
                  <a:cubicBezTo>
                    <a:pt x="95" y="3"/>
                    <a:pt x="92" y="0"/>
                    <a:pt x="89" y="0"/>
                  </a:cubicBezTo>
                  <a:cubicBezTo>
                    <a:pt x="68" y="0"/>
                    <a:pt x="68" y="0"/>
                    <a:pt x="68" y="0"/>
                  </a:cubicBezTo>
                  <a:cubicBezTo>
                    <a:pt x="27" y="0"/>
                    <a:pt x="27" y="0"/>
                    <a:pt x="27" y="0"/>
                  </a:cubicBezTo>
                  <a:cubicBezTo>
                    <a:pt x="27" y="0"/>
                    <a:pt x="27" y="0"/>
                    <a:pt x="27" y="0"/>
                  </a:cubicBezTo>
                  <a:cubicBezTo>
                    <a:pt x="6" y="0"/>
                    <a:pt x="6" y="0"/>
                    <a:pt x="6" y="0"/>
                  </a:cubicBezTo>
                  <a:cubicBezTo>
                    <a:pt x="2" y="0"/>
                    <a:pt x="0" y="3"/>
                    <a:pt x="0" y="7"/>
                  </a:cubicBezTo>
                  <a:cubicBezTo>
                    <a:pt x="0" y="352"/>
                    <a:pt x="0" y="352"/>
                    <a:pt x="0" y="352"/>
                  </a:cubicBezTo>
                  <a:cubicBezTo>
                    <a:pt x="95" y="352"/>
                    <a:pt x="95" y="352"/>
                    <a:pt x="95" y="352"/>
                  </a:cubicBezTo>
                  <a:lnTo>
                    <a:pt x="95" y="7"/>
                  </a:lnTo>
                  <a:close/>
                </a:path>
              </a:pathLst>
            </a:custGeom>
            <a:ln>
              <a:noFill/>
            </a:ln>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endParaRPr>
            </a:p>
          </p:txBody>
        </p:sp>
      </p:grpSp>
      <p:grpSp>
        <p:nvGrpSpPr>
          <p:cNvPr id="11" name="Group 13"/>
          <p:cNvGrpSpPr/>
          <p:nvPr/>
        </p:nvGrpSpPr>
        <p:grpSpPr>
          <a:xfrm>
            <a:off x="3860537" y="4106256"/>
            <a:ext cx="4421993" cy="974835"/>
            <a:chOff x="2819934" y="3341821"/>
            <a:chExt cx="3316927" cy="731126"/>
          </a:xfrm>
          <a:solidFill>
            <a:srgbClr val="297F9D"/>
          </a:solidFill>
        </p:grpSpPr>
        <p:sp>
          <p:nvSpPr>
            <p:cNvPr id="12" name="Freeform 5"/>
            <p:cNvSpPr/>
            <p:nvPr/>
          </p:nvSpPr>
          <p:spPr bwMode="auto">
            <a:xfrm>
              <a:off x="2819934" y="3341821"/>
              <a:ext cx="892299" cy="731126"/>
            </a:xfrm>
            <a:custGeom>
              <a:avLst/>
              <a:gdLst>
                <a:gd name="T0" fmla="*/ 88 w 161"/>
                <a:gd name="T1" fmla="*/ 4 h 132"/>
                <a:gd name="T2" fmla="*/ 82 w 161"/>
                <a:gd name="T3" fmla="*/ 1 h 132"/>
                <a:gd name="T4" fmla="*/ 3 w 161"/>
                <a:gd name="T5" fmla="*/ 63 h 132"/>
                <a:gd name="T6" fmla="*/ 3 w 161"/>
                <a:gd name="T7" fmla="*/ 68 h 132"/>
                <a:gd name="T8" fmla="*/ 82 w 161"/>
                <a:gd name="T9" fmla="*/ 130 h 132"/>
                <a:gd name="T10" fmla="*/ 88 w 161"/>
                <a:gd name="T11" fmla="*/ 127 h 132"/>
                <a:gd name="T12" fmla="*/ 88 w 161"/>
                <a:gd name="T13" fmla="*/ 113 h 132"/>
                <a:gd name="T14" fmla="*/ 161 w 161"/>
                <a:gd name="T15" fmla="*/ 113 h 132"/>
                <a:gd name="T16" fmla="*/ 161 w 161"/>
                <a:gd name="T17" fmla="*/ 18 h 132"/>
                <a:gd name="T18" fmla="*/ 88 w 161"/>
                <a:gd name="T19" fmla="*/ 18 h 132"/>
                <a:gd name="T20" fmla="*/ 88 w 161"/>
                <a:gd name="T21" fmla="*/ 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32">
                  <a:moveTo>
                    <a:pt x="88" y="4"/>
                  </a:moveTo>
                  <a:cubicBezTo>
                    <a:pt x="88" y="1"/>
                    <a:pt x="85" y="0"/>
                    <a:pt x="82" y="1"/>
                  </a:cubicBezTo>
                  <a:cubicBezTo>
                    <a:pt x="3" y="63"/>
                    <a:pt x="3" y="63"/>
                    <a:pt x="3" y="63"/>
                  </a:cubicBezTo>
                  <a:cubicBezTo>
                    <a:pt x="0" y="65"/>
                    <a:pt x="0" y="67"/>
                    <a:pt x="3" y="68"/>
                  </a:cubicBezTo>
                  <a:cubicBezTo>
                    <a:pt x="82" y="130"/>
                    <a:pt x="82" y="130"/>
                    <a:pt x="82" y="130"/>
                  </a:cubicBezTo>
                  <a:cubicBezTo>
                    <a:pt x="85" y="132"/>
                    <a:pt x="88" y="130"/>
                    <a:pt x="88" y="127"/>
                  </a:cubicBezTo>
                  <a:cubicBezTo>
                    <a:pt x="88" y="113"/>
                    <a:pt x="88" y="113"/>
                    <a:pt x="88" y="113"/>
                  </a:cubicBezTo>
                  <a:cubicBezTo>
                    <a:pt x="161" y="113"/>
                    <a:pt x="161" y="113"/>
                    <a:pt x="161" y="113"/>
                  </a:cubicBezTo>
                  <a:cubicBezTo>
                    <a:pt x="161" y="18"/>
                    <a:pt x="161" y="18"/>
                    <a:pt x="161" y="18"/>
                  </a:cubicBezTo>
                  <a:cubicBezTo>
                    <a:pt x="88" y="18"/>
                    <a:pt x="88" y="18"/>
                    <a:pt x="88" y="18"/>
                  </a:cubicBezTo>
                  <a:lnTo>
                    <a:pt x="88" y="4"/>
                  </a:lnTo>
                  <a:close/>
                </a:path>
              </a:pathLst>
            </a:custGeom>
            <a:ln>
              <a:noFill/>
            </a:ln>
          </p:spPr>
          <p:style>
            <a:lnRef idx="3">
              <a:schemeClr val="lt1"/>
            </a:lnRef>
            <a:fillRef idx="1">
              <a:schemeClr val="accent4"/>
            </a:fillRef>
            <a:effectRef idx="1">
              <a:schemeClr val="accent4"/>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endParaRPr>
            </a:p>
          </p:txBody>
        </p:sp>
        <p:sp>
          <p:nvSpPr>
            <p:cNvPr id="13" name="Freeform 12"/>
            <p:cNvSpPr/>
            <p:nvPr/>
          </p:nvSpPr>
          <p:spPr bwMode="auto">
            <a:xfrm>
              <a:off x="4184079" y="3442264"/>
              <a:ext cx="1952782" cy="525570"/>
            </a:xfrm>
            <a:custGeom>
              <a:avLst/>
              <a:gdLst>
                <a:gd name="T0" fmla="*/ 346 w 352"/>
                <a:gd name="T1" fmla="*/ 0 h 95"/>
                <a:gd name="T2" fmla="*/ 0 w 352"/>
                <a:gd name="T3" fmla="*/ 0 h 95"/>
                <a:gd name="T4" fmla="*/ 0 w 352"/>
                <a:gd name="T5" fmla="*/ 95 h 95"/>
                <a:gd name="T6" fmla="*/ 346 w 352"/>
                <a:gd name="T7" fmla="*/ 95 h 95"/>
                <a:gd name="T8" fmla="*/ 352 w 352"/>
                <a:gd name="T9" fmla="*/ 89 h 95"/>
                <a:gd name="T10" fmla="*/ 352 w 352"/>
                <a:gd name="T11" fmla="*/ 75 h 95"/>
                <a:gd name="T12" fmla="*/ 352 w 352"/>
                <a:gd name="T13" fmla="*/ 68 h 95"/>
                <a:gd name="T14" fmla="*/ 352 w 352"/>
                <a:gd name="T15" fmla="*/ 27 h 95"/>
                <a:gd name="T16" fmla="*/ 352 w 352"/>
                <a:gd name="T17" fmla="*/ 16 h 95"/>
                <a:gd name="T18" fmla="*/ 352 w 352"/>
                <a:gd name="T19" fmla="*/ 6 h 95"/>
                <a:gd name="T20" fmla="*/ 346 w 352"/>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2" h="95">
                  <a:moveTo>
                    <a:pt x="346" y="0"/>
                  </a:moveTo>
                  <a:cubicBezTo>
                    <a:pt x="0" y="0"/>
                    <a:pt x="0" y="0"/>
                    <a:pt x="0" y="0"/>
                  </a:cubicBezTo>
                  <a:cubicBezTo>
                    <a:pt x="0" y="95"/>
                    <a:pt x="0" y="95"/>
                    <a:pt x="0" y="95"/>
                  </a:cubicBezTo>
                  <a:cubicBezTo>
                    <a:pt x="346" y="95"/>
                    <a:pt x="346" y="95"/>
                    <a:pt x="346" y="95"/>
                  </a:cubicBezTo>
                  <a:cubicBezTo>
                    <a:pt x="350" y="95"/>
                    <a:pt x="352" y="92"/>
                    <a:pt x="352" y="89"/>
                  </a:cubicBezTo>
                  <a:cubicBezTo>
                    <a:pt x="352" y="75"/>
                    <a:pt x="352" y="75"/>
                    <a:pt x="352" y="75"/>
                  </a:cubicBezTo>
                  <a:cubicBezTo>
                    <a:pt x="352" y="68"/>
                    <a:pt x="352" y="68"/>
                    <a:pt x="352" y="68"/>
                  </a:cubicBezTo>
                  <a:cubicBezTo>
                    <a:pt x="352" y="27"/>
                    <a:pt x="352" y="27"/>
                    <a:pt x="352" y="27"/>
                  </a:cubicBezTo>
                  <a:cubicBezTo>
                    <a:pt x="352" y="16"/>
                    <a:pt x="352" y="16"/>
                    <a:pt x="352" y="16"/>
                  </a:cubicBezTo>
                  <a:cubicBezTo>
                    <a:pt x="352" y="6"/>
                    <a:pt x="352" y="6"/>
                    <a:pt x="352" y="6"/>
                  </a:cubicBezTo>
                  <a:cubicBezTo>
                    <a:pt x="352" y="2"/>
                    <a:pt x="350" y="0"/>
                    <a:pt x="346" y="0"/>
                  </a:cubicBezTo>
                  <a:close/>
                </a:path>
              </a:pathLst>
            </a:custGeom>
            <a:ln>
              <a:noFill/>
            </a:ln>
          </p:spPr>
          <p:style>
            <a:lnRef idx="3">
              <a:schemeClr val="lt1"/>
            </a:lnRef>
            <a:fillRef idx="1">
              <a:schemeClr val="accent4"/>
            </a:fillRef>
            <a:effectRef idx="1">
              <a:schemeClr val="accent4"/>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endParaRPr>
            </a:p>
          </p:txBody>
        </p:sp>
      </p:grpSp>
      <p:sp>
        <p:nvSpPr>
          <p:cNvPr id="14" name="Text Box 10"/>
          <p:cNvSpPr txBox="1">
            <a:spLocks noChangeArrowheads="1"/>
          </p:cNvSpPr>
          <p:nvPr/>
        </p:nvSpPr>
        <p:spPr bwMode="auto">
          <a:xfrm>
            <a:off x="8533308" y="2494207"/>
            <a:ext cx="2315220" cy="1107996"/>
          </a:xfrm>
          <a:prstGeom prst="rect">
            <a:avLst/>
          </a:prstGeom>
          <a:noFill/>
          <a:ln w="9525">
            <a:noFill/>
            <a:miter lim="800000"/>
          </a:ln>
        </p:spPr>
        <p:txBody>
          <a:bodyPr wrap="square" lIns="60960" tIns="30480" rIns="60960" bIns="30480">
            <a:spAutoFit/>
          </a:bodyPr>
          <a:lstStyle/>
          <a:p>
            <a:pPr defTabSz="1450340">
              <a:lnSpc>
                <a:spcPct val="200000"/>
              </a:lnSpc>
            </a:pPr>
            <a:r>
              <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 添加标题</a:t>
            </a:r>
            <a:endPar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endParaRPr>
          </a:p>
          <a:p>
            <a:pPr defTabSz="1450340"/>
            <a:r>
              <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rPr>
              <a:t>您的内容打在这里，或通过复制您的文本后在此框中选择粘贴并选择只保留文字</a:t>
            </a:r>
            <a:endPar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5" name="Text Box 10"/>
          <p:cNvSpPr txBox="1">
            <a:spLocks noChangeArrowheads="1"/>
          </p:cNvSpPr>
          <p:nvPr/>
        </p:nvSpPr>
        <p:spPr bwMode="auto">
          <a:xfrm>
            <a:off x="8533308" y="4106254"/>
            <a:ext cx="2315220" cy="1107996"/>
          </a:xfrm>
          <a:prstGeom prst="rect">
            <a:avLst/>
          </a:prstGeom>
          <a:noFill/>
          <a:ln w="9525">
            <a:noFill/>
            <a:miter lim="800000"/>
          </a:ln>
        </p:spPr>
        <p:txBody>
          <a:bodyPr wrap="square" lIns="60960" tIns="30480" rIns="60960" bIns="30480">
            <a:spAutoFit/>
          </a:bodyPr>
          <a:lstStyle/>
          <a:p>
            <a:pPr defTabSz="1450340">
              <a:lnSpc>
                <a:spcPct val="200000"/>
              </a:lnSpc>
            </a:pPr>
            <a:r>
              <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 添加标题</a:t>
            </a:r>
            <a:endPar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endParaRPr>
          </a:p>
          <a:p>
            <a:pPr defTabSz="1450340"/>
            <a:r>
              <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rPr>
              <a:t>您的内容打在这里，或通过复制您的文本后在此框中选择粘贴并选择只保留文字</a:t>
            </a:r>
            <a:endPar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9" name="Text Box 10"/>
          <p:cNvSpPr txBox="1">
            <a:spLocks noChangeArrowheads="1"/>
          </p:cNvSpPr>
          <p:nvPr/>
        </p:nvSpPr>
        <p:spPr bwMode="auto">
          <a:xfrm>
            <a:off x="1379102" y="2494207"/>
            <a:ext cx="2315220" cy="1107996"/>
          </a:xfrm>
          <a:prstGeom prst="rect">
            <a:avLst/>
          </a:prstGeom>
          <a:noFill/>
          <a:ln w="9525">
            <a:noFill/>
            <a:miter lim="800000"/>
          </a:ln>
        </p:spPr>
        <p:txBody>
          <a:bodyPr wrap="square" lIns="60960" tIns="30480" rIns="60960" bIns="30480">
            <a:spAutoFit/>
          </a:bodyPr>
          <a:lstStyle/>
          <a:p>
            <a:pPr algn="r" defTabSz="1450340">
              <a:lnSpc>
                <a:spcPct val="200000"/>
              </a:lnSpc>
            </a:pPr>
            <a:r>
              <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 添加标题</a:t>
            </a:r>
            <a:endPar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endParaRPr>
          </a:p>
          <a:p>
            <a:pPr algn="r" defTabSz="1450340"/>
            <a:r>
              <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rPr>
              <a:t>您的内容打在这里，或通过复制您的文本后在此框中选择粘贴并选择只保留文字</a:t>
            </a:r>
            <a:endPar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0" name="Text Box 10"/>
          <p:cNvSpPr txBox="1">
            <a:spLocks noChangeArrowheads="1"/>
          </p:cNvSpPr>
          <p:nvPr/>
        </p:nvSpPr>
        <p:spPr bwMode="auto">
          <a:xfrm>
            <a:off x="1379102" y="4106254"/>
            <a:ext cx="2315220" cy="1107996"/>
          </a:xfrm>
          <a:prstGeom prst="rect">
            <a:avLst/>
          </a:prstGeom>
          <a:noFill/>
          <a:ln w="9525">
            <a:noFill/>
            <a:miter lim="800000"/>
          </a:ln>
        </p:spPr>
        <p:txBody>
          <a:bodyPr wrap="square" lIns="60960" tIns="30480" rIns="60960" bIns="30480">
            <a:spAutoFit/>
          </a:bodyPr>
          <a:lstStyle/>
          <a:p>
            <a:pPr algn="r" defTabSz="1450340">
              <a:lnSpc>
                <a:spcPct val="200000"/>
              </a:lnSpc>
            </a:pPr>
            <a:r>
              <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 添加标题</a:t>
            </a:r>
            <a:endPar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endParaRPr>
          </a:p>
          <a:p>
            <a:pPr algn="r" defTabSz="1450340"/>
            <a:r>
              <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rPr>
              <a:t>您的内容打在这里，或通过复制您的文本后在此框中选择粘贴并选择只保留文字</a:t>
            </a:r>
            <a:endPar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6" name="标题 15"/>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6"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86">
                                          <p:stCondLst>
                                            <p:cond delay="0"/>
                                          </p:stCondLst>
                                        </p:cTn>
                                        <p:tgtEl>
                                          <p:spTgt spid="29"/>
                                        </p:tgtEl>
                                      </p:cBhvr>
                                    </p:animEffect>
                                    <p:anim calcmode="lin" valueType="num">
                                      <p:cBhvr>
                                        <p:cTn id="28" dur="274"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9" dur="100"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0" dur="100" tmFilter="0, 0; 0.125,0.2665; 0.25,0.4; 0.375,0.465; 0.5,0.5;  0.625,0.535; 0.75,0.6; 0.875,0.7335; 1,1">
                                          <p:stCondLst>
                                            <p:cond delay="100"/>
                                          </p:stCondLst>
                                        </p:cTn>
                                        <p:tgtEl>
                                          <p:spTgt spid="29"/>
                                        </p:tgtEl>
                                        <p:attrNameLst>
                                          <p:attrName>ppt_y</p:attrName>
                                        </p:attrNameLst>
                                      </p:cBhvr>
                                      <p:tavLst>
                                        <p:tav tm="0" fmla="#ppt_y-sin(pi*$)/9">
                                          <p:val>
                                            <p:fltVal val="0"/>
                                          </p:val>
                                        </p:tav>
                                        <p:tav tm="100000">
                                          <p:val>
                                            <p:fltVal val="1"/>
                                          </p:val>
                                        </p:tav>
                                      </p:tavLst>
                                    </p:anim>
                                    <p:anim calcmode="lin" valueType="num">
                                      <p:cBhvr>
                                        <p:cTn id="31" dur="49" tmFilter="0, 0; 0.125,0.2665; 0.25,0.4; 0.375,0.465; 0.5,0.5;  0.625,0.535; 0.75,0.6; 0.875,0.7335; 1,1">
                                          <p:stCondLst>
                                            <p:cond delay="199"/>
                                          </p:stCondLst>
                                        </p:cTn>
                                        <p:tgtEl>
                                          <p:spTgt spid="29"/>
                                        </p:tgtEl>
                                        <p:attrNameLst>
                                          <p:attrName>ppt_y</p:attrName>
                                        </p:attrNameLst>
                                      </p:cBhvr>
                                      <p:tavLst>
                                        <p:tav tm="0" fmla="#ppt_y-sin(pi*$)/27">
                                          <p:val>
                                            <p:fltVal val="0"/>
                                          </p:val>
                                        </p:tav>
                                        <p:tav tm="100000">
                                          <p:val>
                                            <p:fltVal val="1"/>
                                          </p:val>
                                        </p:tav>
                                      </p:tavLst>
                                    </p:anim>
                                    <p:anim calcmode="lin" valueType="num">
                                      <p:cBhvr>
                                        <p:cTn id="32" dur="25" tmFilter="0, 0; 0.125,0.2665; 0.25,0.4; 0.375,0.465; 0.5,0.5;  0.625,0.535; 0.75,0.6; 0.875,0.7335; 1,1">
                                          <p:stCondLst>
                                            <p:cond delay="248"/>
                                          </p:stCondLst>
                                        </p:cTn>
                                        <p:tgtEl>
                                          <p:spTgt spid="29"/>
                                        </p:tgtEl>
                                        <p:attrNameLst>
                                          <p:attrName>ppt_y</p:attrName>
                                        </p:attrNameLst>
                                      </p:cBhvr>
                                      <p:tavLst>
                                        <p:tav tm="0" fmla="#ppt_y-sin(pi*$)/81">
                                          <p:val>
                                            <p:fltVal val="0"/>
                                          </p:val>
                                        </p:tav>
                                        <p:tav tm="100000">
                                          <p:val>
                                            <p:fltVal val="1"/>
                                          </p:val>
                                        </p:tav>
                                      </p:tavLst>
                                    </p:anim>
                                    <p:animScale>
                                      <p:cBhvr>
                                        <p:cTn id="33" dur="4">
                                          <p:stCondLst>
                                            <p:cond delay="97"/>
                                          </p:stCondLst>
                                        </p:cTn>
                                        <p:tgtEl>
                                          <p:spTgt spid="29"/>
                                        </p:tgtEl>
                                      </p:cBhvr>
                                      <p:to x="100000" y="60000"/>
                                    </p:animScale>
                                    <p:animScale>
                                      <p:cBhvr>
                                        <p:cTn id="34" dur="25" decel="50000">
                                          <p:stCondLst>
                                            <p:cond delay="102"/>
                                          </p:stCondLst>
                                        </p:cTn>
                                        <p:tgtEl>
                                          <p:spTgt spid="29"/>
                                        </p:tgtEl>
                                      </p:cBhvr>
                                      <p:to x="100000" y="100000"/>
                                    </p:animScale>
                                    <p:animScale>
                                      <p:cBhvr>
                                        <p:cTn id="35" dur="4">
                                          <p:stCondLst>
                                            <p:cond delay="197"/>
                                          </p:stCondLst>
                                        </p:cTn>
                                        <p:tgtEl>
                                          <p:spTgt spid="29"/>
                                        </p:tgtEl>
                                      </p:cBhvr>
                                      <p:to x="100000" y="80000"/>
                                    </p:animScale>
                                    <p:animScale>
                                      <p:cBhvr>
                                        <p:cTn id="36" dur="25" decel="50000">
                                          <p:stCondLst>
                                            <p:cond delay="200"/>
                                          </p:stCondLst>
                                        </p:cTn>
                                        <p:tgtEl>
                                          <p:spTgt spid="29"/>
                                        </p:tgtEl>
                                      </p:cBhvr>
                                      <p:to x="100000" y="100000"/>
                                    </p:animScale>
                                    <p:animScale>
                                      <p:cBhvr>
                                        <p:cTn id="37" dur="4">
                                          <p:stCondLst>
                                            <p:cond delay="246"/>
                                          </p:stCondLst>
                                        </p:cTn>
                                        <p:tgtEl>
                                          <p:spTgt spid="29"/>
                                        </p:tgtEl>
                                      </p:cBhvr>
                                      <p:to x="100000" y="90000"/>
                                    </p:animScale>
                                    <p:animScale>
                                      <p:cBhvr>
                                        <p:cTn id="38" dur="25" decel="50000">
                                          <p:stCondLst>
                                            <p:cond delay="250"/>
                                          </p:stCondLst>
                                        </p:cTn>
                                        <p:tgtEl>
                                          <p:spTgt spid="29"/>
                                        </p:tgtEl>
                                      </p:cBhvr>
                                      <p:to x="100000" y="100000"/>
                                    </p:animScale>
                                    <p:animScale>
                                      <p:cBhvr>
                                        <p:cTn id="39" dur="4">
                                          <p:stCondLst>
                                            <p:cond delay="271"/>
                                          </p:stCondLst>
                                        </p:cTn>
                                        <p:tgtEl>
                                          <p:spTgt spid="29"/>
                                        </p:tgtEl>
                                      </p:cBhvr>
                                      <p:to x="100000" y="95000"/>
                                    </p:animScale>
                                    <p:animScale>
                                      <p:cBhvr>
                                        <p:cTn id="40" dur="25" decel="50000">
                                          <p:stCondLst>
                                            <p:cond delay="275"/>
                                          </p:stCondLst>
                                        </p:cTn>
                                        <p:tgtEl>
                                          <p:spTgt spid="29"/>
                                        </p:tgtEl>
                                      </p:cBhvr>
                                      <p:to x="100000" y="100000"/>
                                    </p:animScale>
                                  </p:childTnLst>
                                </p:cTn>
                              </p:par>
                            </p:childTnLst>
                          </p:cTn>
                        </p:par>
                        <p:par>
                          <p:cTn id="41" fill="hold">
                            <p:stCondLst>
                              <p:cond delay="2500"/>
                            </p:stCondLst>
                            <p:childTnLst>
                              <p:par>
                                <p:cTn id="42" presetID="26"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86">
                                          <p:stCondLst>
                                            <p:cond delay="0"/>
                                          </p:stCondLst>
                                        </p:cTn>
                                        <p:tgtEl>
                                          <p:spTgt spid="30"/>
                                        </p:tgtEl>
                                      </p:cBhvr>
                                    </p:animEffect>
                                    <p:anim calcmode="lin" valueType="num">
                                      <p:cBhvr>
                                        <p:cTn id="45" dur="274"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6" dur="100"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7" dur="100" tmFilter="0, 0; 0.125,0.2665; 0.25,0.4; 0.375,0.465; 0.5,0.5;  0.625,0.535; 0.75,0.6; 0.875,0.7335; 1,1">
                                          <p:stCondLst>
                                            <p:cond delay="100"/>
                                          </p:stCondLst>
                                        </p:cTn>
                                        <p:tgtEl>
                                          <p:spTgt spid="30"/>
                                        </p:tgtEl>
                                        <p:attrNameLst>
                                          <p:attrName>ppt_y</p:attrName>
                                        </p:attrNameLst>
                                      </p:cBhvr>
                                      <p:tavLst>
                                        <p:tav tm="0" fmla="#ppt_y-sin(pi*$)/9">
                                          <p:val>
                                            <p:fltVal val="0"/>
                                          </p:val>
                                        </p:tav>
                                        <p:tav tm="100000">
                                          <p:val>
                                            <p:fltVal val="1"/>
                                          </p:val>
                                        </p:tav>
                                      </p:tavLst>
                                    </p:anim>
                                    <p:anim calcmode="lin" valueType="num">
                                      <p:cBhvr>
                                        <p:cTn id="48" dur="49" tmFilter="0, 0; 0.125,0.2665; 0.25,0.4; 0.375,0.465; 0.5,0.5;  0.625,0.535; 0.75,0.6; 0.875,0.7335; 1,1">
                                          <p:stCondLst>
                                            <p:cond delay="199"/>
                                          </p:stCondLst>
                                        </p:cTn>
                                        <p:tgtEl>
                                          <p:spTgt spid="30"/>
                                        </p:tgtEl>
                                        <p:attrNameLst>
                                          <p:attrName>ppt_y</p:attrName>
                                        </p:attrNameLst>
                                      </p:cBhvr>
                                      <p:tavLst>
                                        <p:tav tm="0" fmla="#ppt_y-sin(pi*$)/27">
                                          <p:val>
                                            <p:fltVal val="0"/>
                                          </p:val>
                                        </p:tav>
                                        <p:tav tm="100000">
                                          <p:val>
                                            <p:fltVal val="1"/>
                                          </p:val>
                                        </p:tav>
                                      </p:tavLst>
                                    </p:anim>
                                    <p:anim calcmode="lin" valueType="num">
                                      <p:cBhvr>
                                        <p:cTn id="49" dur="25" tmFilter="0, 0; 0.125,0.2665; 0.25,0.4; 0.375,0.465; 0.5,0.5;  0.625,0.535; 0.75,0.6; 0.875,0.7335; 1,1">
                                          <p:stCondLst>
                                            <p:cond delay="248"/>
                                          </p:stCondLst>
                                        </p:cTn>
                                        <p:tgtEl>
                                          <p:spTgt spid="30"/>
                                        </p:tgtEl>
                                        <p:attrNameLst>
                                          <p:attrName>ppt_y</p:attrName>
                                        </p:attrNameLst>
                                      </p:cBhvr>
                                      <p:tavLst>
                                        <p:tav tm="0" fmla="#ppt_y-sin(pi*$)/81">
                                          <p:val>
                                            <p:fltVal val="0"/>
                                          </p:val>
                                        </p:tav>
                                        <p:tav tm="100000">
                                          <p:val>
                                            <p:fltVal val="1"/>
                                          </p:val>
                                        </p:tav>
                                      </p:tavLst>
                                    </p:anim>
                                    <p:animScale>
                                      <p:cBhvr>
                                        <p:cTn id="50" dur="4">
                                          <p:stCondLst>
                                            <p:cond delay="97"/>
                                          </p:stCondLst>
                                        </p:cTn>
                                        <p:tgtEl>
                                          <p:spTgt spid="30"/>
                                        </p:tgtEl>
                                      </p:cBhvr>
                                      <p:to x="100000" y="60000"/>
                                    </p:animScale>
                                    <p:animScale>
                                      <p:cBhvr>
                                        <p:cTn id="51" dur="25" decel="50000">
                                          <p:stCondLst>
                                            <p:cond delay="102"/>
                                          </p:stCondLst>
                                        </p:cTn>
                                        <p:tgtEl>
                                          <p:spTgt spid="30"/>
                                        </p:tgtEl>
                                      </p:cBhvr>
                                      <p:to x="100000" y="100000"/>
                                    </p:animScale>
                                    <p:animScale>
                                      <p:cBhvr>
                                        <p:cTn id="52" dur="4">
                                          <p:stCondLst>
                                            <p:cond delay="197"/>
                                          </p:stCondLst>
                                        </p:cTn>
                                        <p:tgtEl>
                                          <p:spTgt spid="30"/>
                                        </p:tgtEl>
                                      </p:cBhvr>
                                      <p:to x="100000" y="80000"/>
                                    </p:animScale>
                                    <p:animScale>
                                      <p:cBhvr>
                                        <p:cTn id="53" dur="25" decel="50000">
                                          <p:stCondLst>
                                            <p:cond delay="200"/>
                                          </p:stCondLst>
                                        </p:cTn>
                                        <p:tgtEl>
                                          <p:spTgt spid="30"/>
                                        </p:tgtEl>
                                      </p:cBhvr>
                                      <p:to x="100000" y="100000"/>
                                    </p:animScale>
                                    <p:animScale>
                                      <p:cBhvr>
                                        <p:cTn id="54" dur="4">
                                          <p:stCondLst>
                                            <p:cond delay="246"/>
                                          </p:stCondLst>
                                        </p:cTn>
                                        <p:tgtEl>
                                          <p:spTgt spid="30"/>
                                        </p:tgtEl>
                                      </p:cBhvr>
                                      <p:to x="100000" y="90000"/>
                                    </p:animScale>
                                    <p:animScale>
                                      <p:cBhvr>
                                        <p:cTn id="55" dur="25" decel="50000">
                                          <p:stCondLst>
                                            <p:cond delay="250"/>
                                          </p:stCondLst>
                                        </p:cTn>
                                        <p:tgtEl>
                                          <p:spTgt spid="30"/>
                                        </p:tgtEl>
                                      </p:cBhvr>
                                      <p:to x="100000" y="100000"/>
                                    </p:animScale>
                                    <p:animScale>
                                      <p:cBhvr>
                                        <p:cTn id="56" dur="4">
                                          <p:stCondLst>
                                            <p:cond delay="271"/>
                                          </p:stCondLst>
                                        </p:cTn>
                                        <p:tgtEl>
                                          <p:spTgt spid="30"/>
                                        </p:tgtEl>
                                      </p:cBhvr>
                                      <p:to x="100000" y="95000"/>
                                    </p:animScale>
                                    <p:animScale>
                                      <p:cBhvr>
                                        <p:cTn id="57" dur="25" decel="50000">
                                          <p:stCondLst>
                                            <p:cond delay="275"/>
                                          </p:stCondLst>
                                        </p:cTn>
                                        <p:tgtEl>
                                          <p:spTgt spid="30"/>
                                        </p:tgtEl>
                                      </p:cBhvr>
                                      <p:to x="100000" y="100000"/>
                                    </p:animScale>
                                  </p:childTnLst>
                                </p:cTn>
                              </p:par>
                            </p:childTnLst>
                          </p:cTn>
                        </p:par>
                        <p:par>
                          <p:cTn id="58" fill="hold">
                            <p:stCondLst>
                              <p:cond delay="3000"/>
                            </p:stCondLst>
                            <p:childTnLst>
                              <p:par>
                                <p:cTn id="59" presetID="26" presetClass="entr" presetSubtype="0"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86">
                                          <p:stCondLst>
                                            <p:cond delay="0"/>
                                          </p:stCondLst>
                                        </p:cTn>
                                        <p:tgtEl>
                                          <p:spTgt spid="14"/>
                                        </p:tgtEl>
                                      </p:cBhvr>
                                    </p:animEffect>
                                    <p:anim calcmode="lin" valueType="num">
                                      <p:cBhvr>
                                        <p:cTn id="62" dur="274"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100"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100" tmFilter="0, 0; 0.125,0.2665; 0.25,0.4; 0.375,0.465; 0.5,0.5;  0.625,0.535; 0.75,0.6; 0.875,0.7335; 1,1">
                                          <p:stCondLst>
                                            <p:cond delay="100"/>
                                          </p:stCondLst>
                                        </p:cTn>
                                        <p:tgtEl>
                                          <p:spTgt spid="14"/>
                                        </p:tgtEl>
                                        <p:attrNameLst>
                                          <p:attrName>ppt_y</p:attrName>
                                        </p:attrNameLst>
                                      </p:cBhvr>
                                      <p:tavLst>
                                        <p:tav tm="0" fmla="#ppt_y-sin(pi*$)/9">
                                          <p:val>
                                            <p:fltVal val="0"/>
                                          </p:val>
                                        </p:tav>
                                        <p:tav tm="100000">
                                          <p:val>
                                            <p:fltVal val="1"/>
                                          </p:val>
                                        </p:tav>
                                      </p:tavLst>
                                    </p:anim>
                                    <p:anim calcmode="lin" valueType="num">
                                      <p:cBhvr>
                                        <p:cTn id="65" dur="49" tmFilter="0, 0; 0.125,0.2665; 0.25,0.4; 0.375,0.465; 0.5,0.5;  0.625,0.535; 0.75,0.6; 0.875,0.7335; 1,1">
                                          <p:stCondLst>
                                            <p:cond delay="199"/>
                                          </p:stCondLst>
                                        </p:cTn>
                                        <p:tgtEl>
                                          <p:spTgt spid="14"/>
                                        </p:tgtEl>
                                        <p:attrNameLst>
                                          <p:attrName>ppt_y</p:attrName>
                                        </p:attrNameLst>
                                      </p:cBhvr>
                                      <p:tavLst>
                                        <p:tav tm="0" fmla="#ppt_y-sin(pi*$)/27">
                                          <p:val>
                                            <p:fltVal val="0"/>
                                          </p:val>
                                        </p:tav>
                                        <p:tav tm="100000">
                                          <p:val>
                                            <p:fltVal val="1"/>
                                          </p:val>
                                        </p:tav>
                                      </p:tavLst>
                                    </p:anim>
                                    <p:anim calcmode="lin" valueType="num">
                                      <p:cBhvr>
                                        <p:cTn id="66" dur="25" tmFilter="0, 0; 0.125,0.2665; 0.25,0.4; 0.375,0.465; 0.5,0.5;  0.625,0.535; 0.75,0.6; 0.875,0.7335; 1,1">
                                          <p:stCondLst>
                                            <p:cond delay="248"/>
                                          </p:stCondLst>
                                        </p:cTn>
                                        <p:tgtEl>
                                          <p:spTgt spid="14"/>
                                        </p:tgtEl>
                                        <p:attrNameLst>
                                          <p:attrName>ppt_y</p:attrName>
                                        </p:attrNameLst>
                                      </p:cBhvr>
                                      <p:tavLst>
                                        <p:tav tm="0" fmla="#ppt_y-sin(pi*$)/81">
                                          <p:val>
                                            <p:fltVal val="0"/>
                                          </p:val>
                                        </p:tav>
                                        <p:tav tm="100000">
                                          <p:val>
                                            <p:fltVal val="1"/>
                                          </p:val>
                                        </p:tav>
                                      </p:tavLst>
                                    </p:anim>
                                    <p:animScale>
                                      <p:cBhvr>
                                        <p:cTn id="67" dur="4">
                                          <p:stCondLst>
                                            <p:cond delay="97"/>
                                          </p:stCondLst>
                                        </p:cTn>
                                        <p:tgtEl>
                                          <p:spTgt spid="14"/>
                                        </p:tgtEl>
                                      </p:cBhvr>
                                      <p:to x="100000" y="60000"/>
                                    </p:animScale>
                                    <p:animScale>
                                      <p:cBhvr>
                                        <p:cTn id="68" dur="25" decel="50000">
                                          <p:stCondLst>
                                            <p:cond delay="102"/>
                                          </p:stCondLst>
                                        </p:cTn>
                                        <p:tgtEl>
                                          <p:spTgt spid="14"/>
                                        </p:tgtEl>
                                      </p:cBhvr>
                                      <p:to x="100000" y="100000"/>
                                    </p:animScale>
                                    <p:animScale>
                                      <p:cBhvr>
                                        <p:cTn id="69" dur="4">
                                          <p:stCondLst>
                                            <p:cond delay="197"/>
                                          </p:stCondLst>
                                        </p:cTn>
                                        <p:tgtEl>
                                          <p:spTgt spid="14"/>
                                        </p:tgtEl>
                                      </p:cBhvr>
                                      <p:to x="100000" y="80000"/>
                                    </p:animScale>
                                    <p:animScale>
                                      <p:cBhvr>
                                        <p:cTn id="70" dur="25" decel="50000">
                                          <p:stCondLst>
                                            <p:cond delay="200"/>
                                          </p:stCondLst>
                                        </p:cTn>
                                        <p:tgtEl>
                                          <p:spTgt spid="14"/>
                                        </p:tgtEl>
                                      </p:cBhvr>
                                      <p:to x="100000" y="100000"/>
                                    </p:animScale>
                                    <p:animScale>
                                      <p:cBhvr>
                                        <p:cTn id="71" dur="4">
                                          <p:stCondLst>
                                            <p:cond delay="246"/>
                                          </p:stCondLst>
                                        </p:cTn>
                                        <p:tgtEl>
                                          <p:spTgt spid="14"/>
                                        </p:tgtEl>
                                      </p:cBhvr>
                                      <p:to x="100000" y="90000"/>
                                    </p:animScale>
                                    <p:animScale>
                                      <p:cBhvr>
                                        <p:cTn id="72" dur="25" decel="50000">
                                          <p:stCondLst>
                                            <p:cond delay="250"/>
                                          </p:stCondLst>
                                        </p:cTn>
                                        <p:tgtEl>
                                          <p:spTgt spid="14"/>
                                        </p:tgtEl>
                                      </p:cBhvr>
                                      <p:to x="100000" y="100000"/>
                                    </p:animScale>
                                    <p:animScale>
                                      <p:cBhvr>
                                        <p:cTn id="73" dur="4">
                                          <p:stCondLst>
                                            <p:cond delay="271"/>
                                          </p:stCondLst>
                                        </p:cTn>
                                        <p:tgtEl>
                                          <p:spTgt spid="14"/>
                                        </p:tgtEl>
                                      </p:cBhvr>
                                      <p:to x="100000" y="95000"/>
                                    </p:animScale>
                                    <p:animScale>
                                      <p:cBhvr>
                                        <p:cTn id="74" dur="25" decel="50000">
                                          <p:stCondLst>
                                            <p:cond delay="275"/>
                                          </p:stCondLst>
                                        </p:cTn>
                                        <p:tgtEl>
                                          <p:spTgt spid="14"/>
                                        </p:tgtEl>
                                      </p:cBhvr>
                                      <p:to x="100000" y="100000"/>
                                    </p:animScale>
                                  </p:childTnLst>
                                </p:cTn>
                              </p:par>
                            </p:childTnLst>
                          </p:cTn>
                        </p:par>
                        <p:par>
                          <p:cTn id="75" fill="hold">
                            <p:stCondLst>
                              <p:cond delay="3500"/>
                            </p:stCondLst>
                            <p:childTnLst>
                              <p:par>
                                <p:cTn id="76" presetID="26" presetClass="entr" presetSubtype="0" fill="hold" grpId="0" nodeType="after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down)">
                                      <p:cBhvr>
                                        <p:cTn id="78" dur="86">
                                          <p:stCondLst>
                                            <p:cond delay="0"/>
                                          </p:stCondLst>
                                        </p:cTn>
                                        <p:tgtEl>
                                          <p:spTgt spid="15"/>
                                        </p:tgtEl>
                                      </p:cBhvr>
                                    </p:animEffect>
                                    <p:anim calcmode="lin" valueType="num">
                                      <p:cBhvr>
                                        <p:cTn id="79" dur="274"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0" dur="100"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1" dur="100" tmFilter="0, 0; 0.125,0.2665; 0.25,0.4; 0.375,0.465; 0.5,0.5;  0.625,0.535; 0.75,0.6; 0.875,0.7335; 1,1">
                                          <p:stCondLst>
                                            <p:cond delay="100"/>
                                          </p:stCondLst>
                                        </p:cTn>
                                        <p:tgtEl>
                                          <p:spTgt spid="15"/>
                                        </p:tgtEl>
                                        <p:attrNameLst>
                                          <p:attrName>ppt_y</p:attrName>
                                        </p:attrNameLst>
                                      </p:cBhvr>
                                      <p:tavLst>
                                        <p:tav tm="0" fmla="#ppt_y-sin(pi*$)/9">
                                          <p:val>
                                            <p:fltVal val="0"/>
                                          </p:val>
                                        </p:tav>
                                        <p:tav tm="100000">
                                          <p:val>
                                            <p:fltVal val="1"/>
                                          </p:val>
                                        </p:tav>
                                      </p:tavLst>
                                    </p:anim>
                                    <p:anim calcmode="lin" valueType="num">
                                      <p:cBhvr>
                                        <p:cTn id="82" dur="49" tmFilter="0, 0; 0.125,0.2665; 0.25,0.4; 0.375,0.465; 0.5,0.5;  0.625,0.535; 0.75,0.6; 0.875,0.7335; 1,1">
                                          <p:stCondLst>
                                            <p:cond delay="199"/>
                                          </p:stCondLst>
                                        </p:cTn>
                                        <p:tgtEl>
                                          <p:spTgt spid="15"/>
                                        </p:tgtEl>
                                        <p:attrNameLst>
                                          <p:attrName>ppt_y</p:attrName>
                                        </p:attrNameLst>
                                      </p:cBhvr>
                                      <p:tavLst>
                                        <p:tav tm="0" fmla="#ppt_y-sin(pi*$)/27">
                                          <p:val>
                                            <p:fltVal val="0"/>
                                          </p:val>
                                        </p:tav>
                                        <p:tav tm="100000">
                                          <p:val>
                                            <p:fltVal val="1"/>
                                          </p:val>
                                        </p:tav>
                                      </p:tavLst>
                                    </p:anim>
                                    <p:anim calcmode="lin" valueType="num">
                                      <p:cBhvr>
                                        <p:cTn id="83" dur="25" tmFilter="0, 0; 0.125,0.2665; 0.25,0.4; 0.375,0.465; 0.5,0.5;  0.625,0.535; 0.75,0.6; 0.875,0.7335; 1,1">
                                          <p:stCondLst>
                                            <p:cond delay="248"/>
                                          </p:stCondLst>
                                        </p:cTn>
                                        <p:tgtEl>
                                          <p:spTgt spid="15"/>
                                        </p:tgtEl>
                                        <p:attrNameLst>
                                          <p:attrName>ppt_y</p:attrName>
                                        </p:attrNameLst>
                                      </p:cBhvr>
                                      <p:tavLst>
                                        <p:tav tm="0" fmla="#ppt_y-sin(pi*$)/81">
                                          <p:val>
                                            <p:fltVal val="0"/>
                                          </p:val>
                                        </p:tav>
                                        <p:tav tm="100000">
                                          <p:val>
                                            <p:fltVal val="1"/>
                                          </p:val>
                                        </p:tav>
                                      </p:tavLst>
                                    </p:anim>
                                    <p:animScale>
                                      <p:cBhvr>
                                        <p:cTn id="84" dur="4">
                                          <p:stCondLst>
                                            <p:cond delay="97"/>
                                          </p:stCondLst>
                                        </p:cTn>
                                        <p:tgtEl>
                                          <p:spTgt spid="15"/>
                                        </p:tgtEl>
                                      </p:cBhvr>
                                      <p:to x="100000" y="60000"/>
                                    </p:animScale>
                                    <p:animScale>
                                      <p:cBhvr>
                                        <p:cTn id="85" dur="25" decel="50000">
                                          <p:stCondLst>
                                            <p:cond delay="102"/>
                                          </p:stCondLst>
                                        </p:cTn>
                                        <p:tgtEl>
                                          <p:spTgt spid="15"/>
                                        </p:tgtEl>
                                      </p:cBhvr>
                                      <p:to x="100000" y="100000"/>
                                    </p:animScale>
                                    <p:animScale>
                                      <p:cBhvr>
                                        <p:cTn id="86" dur="4">
                                          <p:stCondLst>
                                            <p:cond delay="197"/>
                                          </p:stCondLst>
                                        </p:cTn>
                                        <p:tgtEl>
                                          <p:spTgt spid="15"/>
                                        </p:tgtEl>
                                      </p:cBhvr>
                                      <p:to x="100000" y="80000"/>
                                    </p:animScale>
                                    <p:animScale>
                                      <p:cBhvr>
                                        <p:cTn id="87" dur="25" decel="50000">
                                          <p:stCondLst>
                                            <p:cond delay="200"/>
                                          </p:stCondLst>
                                        </p:cTn>
                                        <p:tgtEl>
                                          <p:spTgt spid="15"/>
                                        </p:tgtEl>
                                      </p:cBhvr>
                                      <p:to x="100000" y="100000"/>
                                    </p:animScale>
                                    <p:animScale>
                                      <p:cBhvr>
                                        <p:cTn id="88" dur="4">
                                          <p:stCondLst>
                                            <p:cond delay="246"/>
                                          </p:stCondLst>
                                        </p:cTn>
                                        <p:tgtEl>
                                          <p:spTgt spid="15"/>
                                        </p:tgtEl>
                                      </p:cBhvr>
                                      <p:to x="100000" y="90000"/>
                                    </p:animScale>
                                    <p:animScale>
                                      <p:cBhvr>
                                        <p:cTn id="89" dur="25" decel="50000">
                                          <p:stCondLst>
                                            <p:cond delay="250"/>
                                          </p:stCondLst>
                                        </p:cTn>
                                        <p:tgtEl>
                                          <p:spTgt spid="15"/>
                                        </p:tgtEl>
                                      </p:cBhvr>
                                      <p:to x="100000" y="100000"/>
                                    </p:animScale>
                                    <p:animScale>
                                      <p:cBhvr>
                                        <p:cTn id="90" dur="4">
                                          <p:stCondLst>
                                            <p:cond delay="271"/>
                                          </p:stCondLst>
                                        </p:cTn>
                                        <p:tgtEl>
                                          <p:spTgt spid="15"/>
                                        </p:tgtEl>
                                      </p:cBhvr>
                                      <p:to x="100000" y="95000"/>
                                    </p:animScale>
                                    <p:animScale>
                                      <p:cBhvr>
                                        <p:cTn id="91" dur="25" decel="50000">
                                          <p:stCondLst>
                                            <p:cond delay="275"/>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p:cNvSpPr/>
          <p:nvPr/>
        </p:nvSpPr>
        <p:spPr bwMode="auto">
          <a:xfrm>
            <a:off x="3377597" y="2853646"/>
            <a:ext cx="889587" cy="725255"/>
          </a:xfrm>
          <a:custGeom>
            <a:avLst/>
            <a:gdLst>
              <a:gd name="T0" fmla="*/ 89 w 89"/>
              <a:gd name="T1" fmla="*/ 39 h 72"/>
              <a:gd name="T2" fmla="*/ 20 w 89"/>
              <a:gd name="T3" fmla="*/ 0 h 72"/>
              <a:gd name="T4" fmla="*/ 0 w 89"/>
              <a:gd name="T5" fmla="*/ 72 h 72"/>
              <a:gd name="T6" fmla="*/ 80 w 89"/>
              <a:gd name="T7" fmla="*/ 72 h 72"/>
              <a:gd name="T8" fmla="*/ 82 w 89"/>
              <a:gd name="T9" fmla="*/ 56 h 72"/>
              <a:gd name="T10" fmla="*/ 84 w 89"/>
              <a:gd name="T11" fmla="*/ 50 h 72"/>
              <a:gd name="T12" fmla="*/ 85 w 89"/>
              <a:gd name="T13" fmla="*/ 47 h 72"/>
              <a:gd name="T14" fmla="*/ 89 w 89"/>
              <a:gd name="T15" fmla="*/ 39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72">
                <a:moveTo>
                  <a:pt x="89" y="39"/>
                </a:moveTo>
                <a:cubicBezTo>
                  <a:pt x="20" y="0"/>
                  <a:pt x="20" y="0"/>
                  <a:pt x="20" y="0"/>
                </a:cubicBezTo>
                <a:cubicBezTo>
                  <a:pt x="8" y="21"/>
                  <a:pt x="1" y="46"/>
                  <a:pt x="0" y="72"/>
                </a:cubicBezTo>
                <a:cubicBezTo>
                  <a:pt x="80" y="72"/>
                  <a:pt x="80" y="72"/>
                  <a:pt x="80" y="72"/>
                </a:cubicBezTo>
                <a:cubicBezTo>
                  <a:pt x="80" y="67"/>
                  <a:pt x="81" y="61"/>
                  <a:pt x="82" y="56"/>
                </a:cubicBezTo>
                <a:cubicBezTo>
                  <a:pt x="83" y="54"/>
                  <a:pt x="84" y="52"/>
                  <a:pt x="84" y="50"/>
                </a:cubicBezTo>
                <a:cubicBezTo>
                  <a:pt x="85" y="49"/>
                  <a:pt x="85" y="48"/>
                  <a:pt x="85" y="47"/>
                </a:cubicBezTo>
                <a:cubicBezTo>
                  <a:pt x="86" y="44"/>
                  <a:pt x="88" y="42"/>
                  <a:pt x="89" y="39"/>
                </a:cubicBezTo>
                <a:close/>
              </a:path>
            </a:pathLst>
          </a:custGeom>
          <a:ln>
            <a:noFill/>
          </a:ln>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latin typeface="微软雅黑" panose="020B0503020204020204" pitchFamily="34" charset="-122"/>
              <a:ea typeface="微软雅黑" panose="020B0503020204020204" pitchFamily="34" charset="-122"/>
            </a:endParaRPr>
          </a:p>
        </p:txBody>
      </p:sp>
      <p:sp>
        <p:nvSpPr>
          <p:cNvPr id="25" name="Freeform 6"/>
          <p:cNvSpPr/>
          <p:nvPr/>
        </p:nvSpPr>
        <p:spPr bwMode="auto">
          <a:xfrm>
            <a:off x="3617910" y="2242239"/>
            <a:ext cx="931748" cy="944519"/>
          </a:xfrm>
          <a:custGeom>
            <a:avLst/>
            <a:gdLst>
              <a:gd name="T0" fmla="*/ 53 w 93"/>
              <a:gd name="T1" fmla="*/ 0 h 94"/>
              <a:gd name="T2" fmla="*/ 0 w 93"/>
              <a:gd name="T3" fmla="*/ 54 h 94"/>
              <a:gd name="T4" fmla="*/ 69 w 93"/>
              <a:gd name="T5" fmla="*/ 94 h 94"/>
              <a:gd name="T6" fmla="*/ 69 w 93"/>
              <a:gd name="T7" fmla="*/ 94 h 94"/>
              <a:gd name="T8" fmla="*/ 73 w 93"/>
              <a:gd name="T9" fmla="*/ 87 h 94"/>
              <a:gd name="T10" fmla="*/ 75 w 93"/>
              <a:gd name="T11" fmla="*/ 85 h 94"/>
              <a:gd name="T12" fmla="*/ 77 w 93"/>
              <a:gd name="T13" fmla="*/ 83 h 94"/>
              <a:gd name="T14" fmla="*/ 79 w 93"/>
              <a:gd name="T15" fmla="*/ 81 h 94"/>
              <a:gd name="T16" fmla="*/ 82 w 93"/>
              <a:gd name="T17" fmla="*/ 78 h 94"/>
              <a:gd name="T18" fmla="*/ 93 w 93"/>
              <a:gd name="T19" fmla="*/ 70 h 94"/>
              <a:gd name="T20" fmla="*/ 53 w 93"/>
              <a:gd name="T2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4">
                <a:moveTo>
                  <a:pt x="53" y="0"/>
                </a:moveTo>
                <a:cubicBezTo>
                  <a:pt x="31" y="14"/>
                  <a:pt x="13" y="32"/>
                  <a:pt x="0" y="54"/>
                </a:cubicBezTo>
                <a:cubicBezTo>
                  <a:pt x="69" y="94"/>
                  <a:pt x="69" y="94"/>
                  <a:pt x="69" y="94"/>
                </a:cubicBezTo>
                <a:cubicBezTo>
                  <a:pt x="69" y="94"/>
                  <a:pt x="69" y="94"/>
                  <a:pt x="69" y="94"/>
                </a:cubicBezTo>
                <a:cubicBezTo>
                  <a:pt x="70" y="92"/>
                  <a:pt x="72" y="89"/>
                  <a:pt x="73" y="87"/>
                </a:cubicBezTo>
                <a:cubicBezTo>
                  <a:pt x="74" y="86"/>
                  <a:pt x="75" y="86"/>
                  <a:pt x="75" y="85"/>
                </a:cubicBezTo>
                <a:cubicBezTo>
                  <a:pt x="76" y="84"/>
                  <a:pt x="77" y="84"/>
                  <a:pt x="77" y="83"/>
                </a:cubicBezTo>
                <a:cubicBezTo>
                  <a:pt x="78" y="82"/>
                  <a:pt x="79" y="81"/>
                  <a:pt x="79" y="81"/>
                </a:cubicBezTo>
                <a:cubicBezTo>
                  <a:pt x="80" y="80"/>
                  <a:pt x="81" y="79"/>
                  <a:pt x="82" y="78"/>
                </a:cubicBezTo>
                <a:cubicBezTo>
                  <a:pt x="85" y="75"/>
                  <a:pt x="89" y="72"/>
                  <a:pt x="93" y="70"/>
                </a:cubicBezTo>
                <a:lnTo>
                  <a:pt x="53" y="0"/>
                </a:lnTo>
                <a:close/>
              </a:path>
            </a:pathLst>
          </a:custGeom>
          <a:ln>
            <a:noFill/>
          </a:ln>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latin typeface="微软雅黑" panose="020B0503020204020204" pitchFamily="34" charset="-122"/>
              <a:ea typeface="微软雅黑" panose="020B0503020204020204" pitchFamily="34" charset="-122"/>
            </a:endParaRPr>
          </a:p>
        </p:txBody>
      </p:sp>
      <p:sp>
        <p:nvSpPr>
          <p:cNvPr id="26" name="Freeform 8"/>
          <p:cNvSpPr/>
          <p:nvPr/>
        </p:nvSpPr>
        <p:spPr bwMode="auto">
          <a:xfrm>
            <a:off x="4208158" y="2010326"/>
            <a:ext cx="729377" cy="893919"/>
          </a:xfrm>
          <a:custGeom>
            <a:avLst/>
            <a:gdLst>
              <a:gd name="T0" fmla="*/ 73 w 73"/>
              <a:gd name="T1" fmla="*/ 0 h 89"/>
              <a:gd name="T2" fmla="*/ 73 w 73"/>
              <a:gd name="T3" fmla="*/ 80 h 89"/>
              <a:gd name="T4" fmla="*/ 40 w 73"/>
              <a:gd name="T5" fmla="*/ 89 h 89"/>
              <a:gd name="T6" fmla="*/ 0 w 73"/>
              <a:gd name="T7" fmla="*/ 20 h 89"/>
              <a:gd name="T8" fmla="*/ 73 w 73"/>
              <a:gd name="T9" fmla="*/ 0 h 89"/>
            </a:gdLst>
            <a:ahLst/>
            <a:cxnLst>
              <a:cxn ang="0">
                <a:pos x="T0" y="T1"/>
              </a:cxn>
              <a:cxn ang="0">
                <a:pos x="T2" y="T3"/>
              </a:cxn>
              <a:cxn ang="0">
                <a:pos x="T4" y="T5"/>
              </a:cxn>
              <a:cxn ang="0">
                <a:pos x="T6" y="T7"/>
              </a:cxn>
              <a:cxn ang="0">
                <a:pos x="T8" y="T9"/>
              </a:cxn>
            </a:cxnLst>
            <a:rect l="0" t="0" r="r" b="b"/>
            <a:pathLst>
              <a:path w="73" h="89">
                <a:moveTo>
                  <a:pt x="73" y="0"/>
                </a:moveTo>
                <a:cubicBezTo>
                  <a:pt x="73" y="80"/>
                  <a:pt x="73" y="80"/>
                  <a:pt x="73" y="80"/>
                </a:cubicBezTo>
                <a:cubicBezTo>
                  <a:pt x="61" y="80"/>
                  <a:pt x="50" y="84"/>
                  <a:pt x="40" y="89"/>
                </a:cubicBezTo>
                <a:cubicBezTo>
                  <a:pt x="0" y="20"/>
                  <a:pt x="0" y="20"/>
                  <a:pt x="0" y="20"/>
                </a:cubicBezTo>
                <a:cubicBezTo>
                  <a:pt x="22" y="8"/>
                  <a:pt x="46" y="0"/>
                  <a:pt x="73" y="0"/>
                </a:cubicBezTo>
                <a:close/>
              </a:path>
            </a:pathLst>
          </a:custGeom>
          <a:ln>
            <a:noFill/>
          </a:ln>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latin typeface="微软雅黑" panose="020B0503020204020204" pitchFamily="34" charset="-122"/>
              <a:ea typeface="微软雅黑" panose="020B0503020204020204" pitchFamily="34" charset="-122"/>
            </a:endParaRPr>
          </a:p>
        </p:txBody>
      </p:sp>
      <p:sp>
        <p:nvSpPr>
          <p:cNvPr id="27" name="Freeform 9"/>
          <p:cNvSpPr/>
          <p:nvPr/>
        </p:nvSpPr>
        <p:spPr bwMode="auto">
          <a:xfrm>
            <a:off x="5017640" y="2010326"/>
            <a:ext cx="729377" cy="893919"/>
          </a:xfrm>
          <a:custGeom>
            <a:avLst/>
            <a:gdLst>
              <a:gd name="T0" fmla="*/ 73 w 73"/>
              <a:gd name="T1" fmla="*/ 19 h 89"/>
              <a:gd name="T2" fmla="*/ 33 w 73"/>
              <a:gd name="T3" fmla="*/ 89 h 89"/>
              <a:gd name="T4" fmla="*/ 0 w 73"/>
              <a:gd name="T5" fmla="*/ 80 h 89"/>
              <a:gd name="T6" fmla="*/ 0 w 73"/>
              <a:gd name="T7" fmla="*/ 0 h 89"/>
              <a:gd name="T8" fmla="*/ 73 w 73"/>
              <a:gd name="T9" fmla="*/ 19 h 89"/>
            </a:gdLst>
            <a:ahLst/>
            <a:cxnLst>
              <a:cxn ang="0">
                <a:pos x="T0" y="T1"/>
              </a:cxn>
              <a:cxn ang="0">
                <a:pos x="T2" y="T3"/>
              </a:cxn>
              <a:cxn ang="0">
                <a:pos x="T4" y="T5"/>
              </a:cxn>
              <a:cxn ang="0">
                <a:pos x="T6" y="T7"/>
              </a:cxn>
              <a:cxn ang="0">
                <a:pos x="T8" y="T9"/>
              </a:cxn>
            </a:cxnLst>
            <a:rect l="0" t="0" r="r" b="b"/>
            <a:pathLst>
              <a:path w="73" h="89">
                <a:moveTo>
                  <a:pt x="73" y="19"/>
                </a:moveTo>
                <a:cubicBezTo>
                  <a:pt x="33" y="89"/>
                  <a:pt x="33" y="89"/>
                  <a:pt x="33" y="89"/>
                </a:cubicBezTo>
                <a:cubicBezTo>
                  <a:pt x="23" y="84"/>
                  <a:pt x="12" y="80"/>
                  <a:pt x="0" y="80"/>
                </a:cubicBezTo>
                <a:cubicBezTo>
                  <a:pt x="0" y="0"/>
                  <a:pt x="0" y="0"/>
                  <a:pt x="0" y="0"/>
                </a:cubicBezTo>
                <a:cubicBezTo>
                  <a:pt x="26" y="0"/>
                  <a:pt x="51" y="7"/>
                  <a:pt x="73" y="19"/>
                </a:cubicBezTo>
                <a:close/>
              </a:path>
            </a:pathLst>
          </a:custGeom>
          <a:ln>
            <a:noFill/>
          </a:ln>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latin typeface="微软雅黑" panose="020B0503020204020204" pitchFamily="34" charset="-122"/>
              <a:ea typeface="微软雅黑" panose="020B0503020204020204" pitchFamily="34" charset="-122"/>
            </a:endParaRPr>
          </a:p>
        </p:txBody>
      </p:sp>
      <p:sp>
        <p:nvSpPr>
          <p:cNvPr id="28" name="Freeform 10"/>
          <p:cNvSpPr/>
          <p:nvPr/>
        </p:nvSpPr>
        <p:spPr bwMode="auto">
          <a:xfrm>
            <a:off x="5409734" y="2242239"/>
            <a:ext cx="940179" cy="944519"/>
          </a:xfrm>
          <a:custGeom>
            <a:avLst/>
            <a:gdLst>
              <a:gd name="T0" fmla="*/ 94 w 94"/>
              <a:gd name="T1" fmla="*/ 54 h 94"/>
              <a:gd name="T2" fmla="*/ 24 w 94"/>
              <a:gd name="T3" fmla="*/ 94 h 94"/>
              <a:gd name="T4" fmla="*/ 0 w 94"/>
              <a:gd name="T5" fmla="*/ 70 h 94"/>
              <a:gd name="T6" fmla="*/ 40 w 94"/>
              <a:gd name="T7" fmla="*/ 0 h 94"/>
              <a:gd name="T8" fmla="*/ 94 w 94"/>
              <a:gd name="T9" fmla="*/ 54 h 94"/>
            </a:gdLst>
            <a:ahLst/>
            <a:cxnLst>
              <a:cxn ang="0">
                <a:pos x="T0" y="T1"/>
              </a:cxn>
              <a:cxn ang="0">
                <a:pos x="T2" y="T3"/>
              </a:cxn>
              <a:cxn ang="0">
                <a:pos x="T4" y="T5"/>
              </a:cxn>
              <a:cxn ang="0">
                <a:pos x="T6" y="T7"/>
              </a:cxn>
              <a:cxn ang="0">
                <a:pos x="T8" y="T9"/>
              </a:cxn>
            </a:cxnLst>
            <a:rect l="0" t="0" r="r" b="b"/>
            <a:pathLst>
              <a:path w="94" h="94">
                <a:moveTo>
                  <a:pt x="94" y="54"/>
                </a:moveTo>
                <a:cubicBezTo>
                  <a:pt x="24" y="94"/>
                  <a:pt x="24" y="94"/>
                  <a:pt x="24" y="94"/>
                </a:cubicBezTo>
                <a:cubicBezTo>
                  <a:pt x="18" y="84"/>
                  <a:pt x="10" y="76"/>
                  <a:pt x="0" y="70"/>
                </a:cubicBezTo>
                <a:cubicBezTo>
                  <a:pt x="40" y="0"/>
                  <a:pt x="40" y="0"/>
                  <a:pt x="40" y="0"/>
                </a:cubicBezTo>
                <a:cubicBezTo>
                  <a:pt x="62" y="14"/>
                  <a:pt x="80" y="32"/>
                  <a:pt x="94" y="54"/>
                </a:cubicBezTo>
                <a:close/>
              </a:path>
            </a:pathLst>
          </a:custGeom>
          <a:ln>
            <a:noFill/>
          </a:ln>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latin typeface="微软雅黑" panose="020B0503020204020204" pitchFamily="34" charset="-122"/>
              <a:ea typeface="微软雅黑" panose="020B0503020204020204" pitchFamily="34" charset="-122"/>
            </a:endParaRPr>
          </a:p>
        </p:txBody>
      </p:sp>
      <p:sp>
        <p:nvSpPr>
          <p:cNvPr id="29" name="Freeform 11"/>
          <p:cNvSpPr/>
          <p:nvPr/>
        </p:nvSpPr>
        <p:spPr bwMode="auto">
          <a:xfrm>
            <a:off x="5687992" y="2845213"/>
            <a:ext cx="889587" cy="771637"/>
          </a:xfrm>
          <a:custGeom>
            <a:avLst/>
            <a:gdLst>
              <a:gd name="T0" fmla="*/ 89 w 89"/>
              <a:gd name="T1" fmla="*/ 77 h 77"/>
              <a:gd name="T2" fmla="*/ 9 w 89"/>
              <a:gd name="T3" fmla="*/ 77 h 77"/>
              <a:gd name="T4" fmla="*/ 9 w 89"/>
              <a:gd name="T5" fmla="*/ 73 h 77"/>
              <a:gd name="T6" fmla="*/ 0 w 89"/>
              <a:gd name="T7" fmla="*/ 40 h 77"/>
              <a:gd name="T8" fmla="*/ 70 w 89"/>
              <a:gd name="T9" fmla="*/ 0 h 77"/>
              <a:gd name="T10" fmla="*/ 89 w 89"/>
              <a:gd name="T11" fmla="*/ 73 h 77"/>
              <a:gd name="T12" fmla="*/ 89 w 89"/>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89" h="77">
                <a:moveTo>
                  <a:pt x="89" y="77"/>
                </a:moveTo>
                <a:cubicBezTo>
                  <a:pt x="9" y="77"/>
                  <a:pt x="9" y="77"/>
                  <a:pt x="9" y="77"/>
                </a:cubicBezTo>
                <a:cubicBezTo>
                  <a:pt x="9" y="76"/>
                  <a:pt x="9" y="75"/>
                  <a:pt x="9" y="73"/>
                </a:cubicBezTo>
                <a:cubicBezTo>
                  <a:pt x="8" y="61"/>
                  <a:pt x="5" y="50"/>
                  <a:pt x="0" y="40"/>
                </a:cubicBezTo>
                <a:cubicBezTo>
                  <a:pt x="70" y="0"/>
                  <a:pt x="70" y="0"/>
                  <a:pt x="70" y="0"/>
                </a:cubicBezTo>
                <a:cubicBezTo>
                  <a:pt x="81" y="22"/>
                  <a:pt x="88" y="47"/>
                  <a:pt x="89" y="73"/>
                </a:cubicBezTo>
                <a:cubicBezTo>
                  <a:pt x="89" y="75"/>
                  <a:pt x="89" y="76"/>
                  <a:pt x="89" y="77"/>
                </a:cubicBezTo>
                <a:close/>
              </a:path>
            </a:pathLst>
          </a:custGeom>
          <a:ln>
            <a:noFill/>
          </a:ln>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latin typeface="微软雅黑" panose="020B0503020204020204" pitchFamily="34" charset="-122"/>
              <a:ea typeface="微软雅黑" panose="020B0503020204020204" pitchFamily="34" charset="-122"/>
            </a:endParaRPr>
          </a:p>
        </p:txBody>
      </p:sp>
      <p:sp>
        <p:nvSpPr>
          <p:cNvPr id="30" name="Rectangle 2"/>
          <p:cNvSpPr/>
          <p:nvPr/>
        </p:nvSpPr>
        <p:spPr>
          <a:xfrm>
            <a:off x="5797610" y="3669557"/>
            <a:ext cx="779969" cy="476477"/>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defRPr/>
            </a:pPr>
            <a:endParaRPr lang="en-US" sz="2400">
              <a:solidFill>
                <a:prstClr val="white"/>
              </a:solidFill>
              <a:latin typeface="微软雅黑" panose="020B0503020204020204" pitchFamily="34" charset="-122"/>
              <a:ea typeface="微软雅黑" panose="020B0503020204020204" pitchFamily="34" charset="-122"/>
            </a:endParaRPr>
          </a:p>
        </p:txBody>
      </p:sp>
      <p:grpSp>
        <p:nvGrpSpPr>
          <p:cNvPr id="31" name="Group 1"/>
          <p:cNvGrpSpPr/>
          <p:nvPr/>
        </p:nvGrpSpPr>
        <p:grpSpPr>
          <a:xfrm>
            <a:off x="2918047" y="3659017"/>
            <a:ext cx="1682205" cy="2007101"/>
            <a:chOff x="2829111" y="3304620"/>
            <a:chExt cx="1682424" cy="2007101"/>
          </a:xfrm>
        </p:grpSpPr>
        <p:sp>
          <p:nvSpPr>
            <p:cNvPr id="32" name="Freeform 7"/>
            <p:cNvSpPr/>
            <p:nvPr/>
          </p:nvSpPr>
          <p:spPr bwMode="auto">
            <a:xfrm>
              <a:off x="2829111" y="3304620"/>
              <a:ext cx="1682424" cy="2007101"/>
            </a:xfrm>
            <a:custGeom>
              <a:avLst/>
              <a:gdLst>
                <a:gd name="T0" fmla="*/ 163 w 168"/>
                <a:gd name="T1" fmla="*/ 104 h 200"/>
                <a:gd name="T2" fmla="*/ 96 w 168"/>
                <a:gd name="T3" fmla="*/ 193 h 200"/>
                <a:gd name="T4" fmla="*/ 74 w 168"/>
                <a:gd name="T5" fmla="*/ 193 h 200"/>
                <a:gd name="T6" fmla="*/ 7 w 168"/>
                <a:gd name="T7" fmla="*/ 104 h 200"/>
                <a:gd name="T8" fmla="*/ 18 w 168"/>
                <a:gd name="T9" fmla="*/ 82 h 200"/>
                <a:gd name="T10" fmla="*/ 36 w 168"/>
                <a:gd name="T11" fmla="*/ 82 h 200"/>
                <a:gd name="T12" fmla="*/ 45 w 168"/>
                <a:gd name="T13" fmla="*/ 73 h 200"/>
                <a:gd name="T14" fmla="*/ 45 w 168"/>
                <a:gd name="T15" fmla="*/ 0 h 200"/>
                <a:gd name="T16" fmla="*/ 125 w 168"/>
                <a:gd name="T17" fmla="*/ 0 h 200"/>
                <a:gd name="T18" fmla="*/ 125 w 168"/>
                <a:gd name="T19" fmla="*/ 73 h 200"/>
                <a:gd name="T20" fmla="*/ 135 w 168"/>
                <a:gd name="T21" fmla="*/ 82 h 200"/>
                <a:gd name="T22" fmla="*/ 152 w 168"/>
                <a:gd name="T23" fmla="*/ 82 h 200"/>
                <a:gd name="T24" fmla="*/ 159 w 168"/>
                <a:gd name="T25" fmla="*/ 84 h 200"/>
                <a:gd name="T26" fmla="*/ 163 w 168"/>
                <a:gd name="T27" fmla="*/ 10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200">
                  <a:moveTo>
                    <a:pt x="163" y="104"/>
                  </a:moveTo>
                  <a:cubicBezTo>
                    <a:pt x="96" y="193"/>
                    <a:pt x="96" y="193"/>
                    <a:pt x="96" y="193"/>
                  </a:cubicBezTo>
                  <a:cubicBezTo>
                    <a:pt x="90" y="200"/>
                    <a:pt x="80" y="200"/>
                    <a:pt x="74" y="193"/>
                  </a:cubicBezTo>
                  <a:cubicBezTo>
                    <a:pt x="7" y="104"/>
                    <a:pt x="7" y="104"/>
                    <a:pt x="7" y="104"/>
                  </a:cubicBezTo>
                  <a:cubicBezTo>
                    <a:pt x="0" y="95"/>
                    <a:pt x="7" y="82"/>
                    <a:pt x="18" y="82"/>
                  </a:cubicBezTo>
                  <a:cubicBezTo>
                    <a:pt x="36" y="82"/>
                    <a:pt x="36" y="82"/>
                    <a:pt x="36" y="82"/>
                  </a:cubicBezTo>
                  <a:cubicBezTo>
                    <a:pt x="41" y="82"/>
                    <a:pt x="45" y="78"/>
                    <a:pt x="45" y="73"/>
                  </a:cubicBezTo>
                  <a:cubicBezTo>
                    <a:pt x="45" y="0"/>
                    <a:pt x="45" y="0"/>
                    <a:pt x="45" y="0"/>
                  </a:cubicBezTo>
                  <a:cubicBezTo>
                    <a:pt x="125" y="0"/>
                    <a:pt x="125" y="0"/>
                    <a:pt x="125" y="0"/>
                  </a:cubicBezTo>
                  <a:cubicBezTo>
                    <a:pt x="125" y="73"/>
                    <a:pt x="125" y="73"/>
                    <a:pt x="125" y="73"/>
                  </a:cubicBezTo>
                  <a:cubicBezTo>
                    <a:pt x="125" y="78"/>
                    <a:pt x="129" y="82"/>
                    <a:pt x="135" y="82"/>
                  </a:cubicBezTo>
                  <a:cubicBezTo>
                    <a:pt x="152" y="82"/>
                    <a:pt x="152" y="82"/>
                    <a:pt x="152" y="82"/>
                  </a:cubicBezTo>
                  <a:cubicBezTo>
                    <a:pt x="155" y="82"/>
                    <a:pt x="157" y="83"/>
                    <a:pt x="159" y="84"/>
                  </a:cubicBezTo>
                  <a:cubicBezTo>
                    <a:pt x="166" y="88"/>
                    <a:pt x="168" y="97"/>
                    <a:pt x="163" y="104"/>
                  </a:cubicBezTo>
                  <a:close/>
                </a:path>
              </a:pathLst>
            </a:custGeom>
            <a:ln>
              <a:noFill/>
            </a:ln>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latin typeface="微软雅黑" panose="020B0503020204020204" pitchFamily="34" charset="-122"/>
                <a:ea typeface="微软雅黑" panose="020B0503020204020204" pitchFamily="34" charset="-122"/>
              </a:endParaRPr>
            </a:p>
          </p:txBody>
        </p:sp>
        <p:sp>
          <p:nvSpPr>
            <p:cNvPr id="33" name="Freeform 58"/>
            <p:cNvSpPr/>
            <p:nvPr/>
          </p:nvSpPr>
          <p:spPr bwMode="auto">
            <a:xfrm>
              <a:off x="3398776" y="4278654"/>
              <a:ext cx="555433" cy="575751"/>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5 h 142"/>
                <a:gd name="T16" fmla="*/ 62 w 137"/>
                <a:gd name="T17" fmla="*/ 6 h 142"/>
                <a:gd name="T18" fmla="*/ 44 w 137"/>
                <a:gd name="T19" fmla="*/ 57 h 142"/>
                <a:gd name="T20" fmla="*/ 64 w 137"/>
                <a:gd name="T21" fmla="*/ 57 h 142"/>
                <a:gd name="T22" fmla="*/ 64 w 137"/>
                <a:gd name="T23" fmla="*/ 123 h 142"/>
                <a:gd name="T24" fmla="*/ 64 w 137"/>
                <a:gd name="T25" fmla="*/ 125 h 142"/>
                <a:gd name="T26" fmla="*/ 64 w 137"/>
                <a:gd name="T27" fmla="*/ 130 h 142"/>
                <a:gd name="T28" fmla="*/ 76 w 137"/>
                <a:gd name="T29" fmla="*/ 142 h 142"/>
                <a:gd name="T30" fmla="*/ 88 w 137"/>
                <a:gd name="T31" fmla="*/ 130 h 142"/>
                <a:gd name="T32" fmla="*/ 88 w 137"/>
                <a:gd name="T33" fmla="*/ 125 h 142"/>
                <a:gd name="T34" fmla="*/ 79 w 137"/>
                <a:gd name="T35" fmla="*/ 125 h 142"/>
                <a:gd name="T36" fmla="*/ 79 w 137"/>
                <a:gd name="T37" fmla="*/ 127 h 142"/>
                <a:gd name="T38" fmla="*/ 79 w 137"/>
                <a:gd name="T39" fmla="*/ 130 h 142"/>
                <a:gd name="T40" fmla="*/ 76 w 137"/>
                <a:gd name="T41" fmla="*/ 134 h 142"/>
                <a:gd name="T42" fmla="*/ 72 w 137"/>
                <a:gd name="T43" fmla="*/ 130 h 142"/>
                <a:gd name="T44" fmla="*/ 72 w 137"/>
                <a:gd name="T45" fmla="*/ 127 h 142"/>
                <a:gd name="T46" fmla="*/ 72 w 137"/>
                <a:gd name="T47" fmla="*/ 125 h 142"/>
                <a:gd name="T48" fmla="*/ 72 w 137"/>
                <a:gd name="T49" fmla="*/ 112 h 142"/>
                <a:gd name="T50" fmla="*/ 72 w 137"/>
                <a:gd name="T51" fmla="*/ 57 h 142"/>
                <a:gd name="T52" fmla="*/ 94 w 137"/>
                <a:gd name="T53" fmla="*/ 57 h 142"/>
                <a:gd name="T54" fmla="*/ 76 w 137"/>
                <a:gd name="T55" fmla="*/ 6 h 142"/>
                <a:gd name="T56" fmla="*/ 76 w 137"/>
                <a:gd name="T57" fmla="*/ 5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9"/>
                    <a:pt x="105" y="7"/>
                    <a:pt x="76" y="4"/>
                  </a:cubicBezTo>
                  <a:cubicBezTo>
                    <a:pt x="74" y="2"/>
                    <a:pt x="72" y="0"/>
                    <a:pt x="69" y="0"/>
                  </a:cubicBezTo>
                  <a:cubicBezTo>
                    <a:pt x="66" y="0"/>
                    <a:pt x="64" y="2"/>
                    <a:pt x="62" y="4"/>
                  </a:cubicBezTo>
                  <a:cubicBezTo>
                    <a:pt x="32" y="7"/>
                    <a:pt x="7" y="28"/>
                    <a:pt x="0" y="57"/>
                  </a:cubicBezTo>
                  <a:cubicBezTo>
                    <a:pt x="39" y="57"/>
                    <a:pt x="39" y="57"/>
                    <a:pt x="39" y="57"/>
                  </a:cubicBezTo>
                  <a:cubicBezTo>
                    <a:pt x="39" y="24"/>
                    <a:pt x="58" y="8"/>
                    <a:pt x="62" y="5"/>
                  </a:cubicBezTo>
                  <a:cubicBezTo>
                    <a:pt x="62" y="5"/>
                    <a:pt x="62" y="5"/>
                    <a:pt x="62" y="6"/>
                  </a:cubicBezTo>
                  <a:cubicBezTo>
                    <a:pt x="41" y="32"/>
                    <a:pt x="44" y="57"/>
                    <a:pt x="44" y="57"/>
                  </a:cubicBezTo>
                  <a:cubicBezTo>
                    <a:pt x="64" y="57"/>
                    <a:pt x="64" y="57"/>
                    <a:pt x="64" y="57"/>
                  </a:cubicBezTo>
                  <a:cubicBezTo>
                    <a:pt x="64" y="123"/>
                    <a:pt x="64" y="123"/>
                    <a:pt x="64" y="123"/>
                  </a:cubicBezTo>
                  <a:cubicBezTo>
                    <a:pt x="64" y="125"/>
                    <a:pt x="64" y="125"/>
                    <a:pt x="64" y="125"/>
                  </a:cubicBezTo>
                  <a:cubicBezTo>
                    <a:pt x="64" y="130"/>
                    <a:pt x="64" y="130"/>
                    <a:pt x="64" y="130"/>
                  </a:cubicBezTo>
                  <a:cubicBezTo>
                    <a:pt x="64" y="137"/>
                    <a:pt x="69" y="142"/>
                    <a:pt x="76" y="142"/>
                  </a:cubicBezTo>
                  <a:cubicBezTo>
                    <a:pt x="82" y="142"/>
                    <a:pt x="88" y="137"/>
                    <a:pt x="88" y="130"/>
                  </a:cubicBezTo>
                  <a:cubicBezTo>
                    <a:pt x="88" y="125"/>
                    <a:pt x="88" y="125"/>
                    <a:pt x="88" y="125"/>
                  </a:cubicBezTo>
                  <a:cubicBezTo>
                    <a:pt x="79" y="125"/>
                    <a:pt x="79" y="125"/>
                    <a:pt x="79" y="125"/>
                  </a:cubicBezTo>
                  <a:cubicBezTo>
                    <a:pt x="79" y="127"/>
                    <a:pt x="79" y="127"/>
                    <a:pt x="79" y="127"/>
                  </a:cubicBezTo>
                  <a:cubicBezTo>
                    <a:pt x="79" y="130"/>
                    <a:pt x="79" y="130"/>
                    <a:pt x="79" y="130"/>
                  </a:cubicBezTo>
                  <a:cubicBezTo>
                    <a:pt x="79" y="132"/>
                    <a:pt x="78" y="134"/>
                    <a:pt x="76" y="134"/>
                  </a:cubicBezTo>
                  <a:cubicBezTo>
                    <a:pt x="74" y="134"/>
                    <a:pt x="72" y="132"/>
                    <a:pt x="72" y="130"/>
                  </a:cubicBezTo>
                  <a:cubicBezTo>
                    <a:pt x="72" y="127"/>
                    <a:pt x="72" y="127"/>
                    <a:pt x="72" y="127"/>
                  </a:cubicBezTo>
                  <a:cubicBezTo>
                    <a:pt x="72" y="125"/>
                    <a:pt x="72" y="125"/>
                    <a:pt x="72" y="125"/>
                  </a:cubicBezTo>
                  <a:cubicBezTo>
                    <a:pt x="72" y="112"/>
                    <a:pt x="72" y="112"/>
                    <a:pt x="72" y="112"/>
                  </a:cubicBezTo>
                  <a:cubicBezTo>
                    <a:pt x="72" y="57"/>
                    <a:pt x="72" y="57"/>
                    <a:pt x="72" y="57"/>
                  </a:cubicBezTo>
                  <a:cubicBezTo>
                    <a:pt x="94" y="57"/>
                    <a:pt x="94" y="57"/>
                    <a:pt x="94" y="57"/>
                  </a:cubicBezTo>
                  <a:cubicBezTo>
                    <a:pt x="94" y="57"/>
                    <a:pt x="97" y="32"/>
                    <a:pt x="76" y="6"/>
                  </a:cubicBezTo>
                  <a:cubicBezTo>
                    <a:pt x="76" y="5"/>
                    <a:pt x="76" y="5"/>
                    <a:pt x="76" y="5"/>
                  </a:cubicBezTo>
                  <a:cubicBezTo>
                    <a:pt x="80" y="8"/>
                    <a:pt x="99" y="24"/>
                    <a:pt x="99" y="57"/>
                  </a:cubicBezTo>
                  <a:close/>
                </a:path>
              </a:pathLst>
            </a:custGeom>
            <a:ln>
              <a:solidFill>
                <a:schemeClr val="bg1"/>
              </a:solidFill>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lstStyle/>
            <a:p>
              <a:pPr>
                <a:defRPr/>
              </a:pPr>
              <a:endParaRPr lang="en-US" sz="1350">
                <a:solidFill>
                  <a:prstClr val="black"/>
                </a:solidFill>
                <a:latin typeface="微软雅黑" panose="020B0503020204020204" pitchFamily="34" charset="-122"/>
                <a:ea typeface="微软雅黑" panose="020B0503020204020204" pitchFamily="34" charset="-122"/>
              </a:endParaRPr>
            </a:p>
          </p:txBody>
        </p:sp>
      </p:grpSp>
      <p:sp>
        <p:nvSpPr>
          <p:cNvPr id="34" name="Freeform 12"/>
          <p:cNvSpPr/>
          <p:nvPr/>
        </p:nvSpPr>
        <p:spPr bwMode="auto">
          <a:xfrm>
            <a:off x="8108007" y="4240908"/>
            <a:ext cx="889587" cy="721039"/>
          </a:xfrm>
          <a:custGeom>
            <a:avLst/>
            <a:gdLst>
              <a:gd name="T0" fmla="*/ 89 w 89"/>
              <a:gd name="T1" fmla="*/ 0 h 72"/>
              <a:gd name="T2" fmla="*/ 69 w 89"/>
              <a:gd name="T3" fmla="*/ 72 h 72"/>
              <a:gd name="T4" fmla="*/ 53 w 89"/>
              <a:gd name="T5" fmla="*/ 63 h 72"/>
              <a:gd name="T6" fmla="*/ 46 w 89"/>
              <a:gd name="T7" fmla="*/ 59 h 72"/>
              <a:gd name="T8" fmla="*/ 34 w 89"/>
              <a:gd name="T9" fmla="*/ 52 h 72"/>
              <a:gd name="T10" fmla="*/ 30 w 89"/>
              <a:gd name="T11" fmla="*/ 50 h 72"/>
              <a:gd name="T12" fmla="*/ 30 w 89"/>
              <a:gd name="T13" fmla="*/ 50 h 72"/>
              <a:gd name="T14" fmla="*/ 27 w 89"/>
              <a:gd name="T15" fmla="*/ 48 h 72"/>
              <a:gd name="T16" fmla="*/ 15 w 89"/>
              <a:gd name="T17" fmla="*/ 41 h 72"/>
              <a:gd name="T18" fmla="*/ 12 w 89"/>
              <a:gd name="T19" fmla="*/ 39 h 72"/>
              <a:gd name="T20" fmla="*/ 8 w 89"/>
              <a:gd name="T21" fmla="*/ 37 h 72"/>
              <a:gd name="T22" fmla="*/ 2 w 89"/>
              <a:gd name="T23" fmla="*/ 34 h 72"/>
              <a:gd name="T24" fmla="*/ 0 w 89"/>
              <a:gd name="T25" fmla="*/ 33 h 72"/>
              <a:gd name="T26" fmla="*/ 0 w 89"/>
              <a:gd name="T27" fmla="*/ 33 h 72"/>
              <a:gd name="T28" fmla="*/ 1 w 89"/>
              <a:gd name="T29" fmla="*/ 30 h 72"/>
              <a:gd name="T30" fmla="*/ 4 w 89"/>
              <a:gd name="T31" fmla="*/ 25 h 72"/>
              <a:gd name="T32" fmla="*/ 4 w 89"/>
              <a:gd name="T33" fmla="*/ 25 h 72"/>
              <a:gd name="T34" fmla="*/ 4 w 89"/>
              <a:gd name="T35" fmla="*/ 25 h 72"/>
              <a:gd name="T36" fmla="*/ 4 w 89"/>
              <a:gd name="T37" fmla="*/ 23 h 72"/>
              <a:gd name="T38" fmla="*/ 5 w 89"/>
              <a:gd name="T39" fmla="*/ 22 h 72"/>
              <a:gd name="T40" fmla="*/ 5 w 89"/>
              <a:gd name="T41" fmla="*/ 22 h 72"/>
              <a:gd name="T42" fmla="*/ 7 w 89"/>
              <a:gd name="T43" fmla="*/ 16 h 72"/>
              <a:gd name="T44" fmla="*/ 9 w 89"/>
              <a:gd name="T45" fmla="*/ 0 h 72"/>
              <a:gd name="T46" fmla="*/ 89 w 89"/>
              <a:gd name="T4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72">
                <a:moveTo>
                  <a:pt x="89" y="0"/>
                </a:moveTo>
                <a:cubicBezTo>
                  <a:pt x="88" y="26"/>
                  <a:pt x="81" y="51"/>
                  <a:pt x="69" y="72"/>
                </a:cubicBezTo>
                <a:cubicBezTo>
                  <a:pt x="53" y="63"/>
                  <a:pt x="53" y="63"/>
                  <a:pt x="53" y="63"/>
                </a:cubicBezTo>
                <a:cubicBezTo>
                  <a:pt x="46" y="59"/>
                  <a:pt x="46" y="59"/>
                  <a:pt x="46" y="59"/>
                </a:cubicBezTo>
                <a:cubicBezTo>
                  <a:pt x="34" y="52"/>
                  <a:pt x="34" y="52"/>
                  <a:pt x="34" y="52"/>
                </a:cubicBezTo>
                <a:cubicBezTo>
                  <a:pt x="30" y="50"/>
                  <a:pt x="30" y="50"/>
                  <a:pt x="30" y="50"/>
                </a:cubicBezTo>
                <a:cubicBezTo>
                  <a:pt x="30" y="50"/>
                  <a:pt x="30" y="50"/>
                  <a:pt x="30" y="50"/>
                </a:cubicBezTo>
                <a:cubicBezTo>
                  <a:pt x="27" y="48"/>
                  <a:pt x="27" y="48"/>
                  <a:pt x="27" y="48"/>
                </a:cubicBezTo>
                <a:cubicBezTo>
                  <a:pt x="15" y="41"/>
                  <a:pt x="15" y="41"/>
                  <a:pt x="15" y="41"/>
                </a:cubicBezTo>
                <a:cubicBezTo>
                  <a:pt x="12" y="39"/>
                  <a:pt x="12" y="39"/>
                  <a:pt x="12" y="39"/>
                </a:cubicBezTo>
                <a:cubicBezTo>
                  <a:pt x="8" y="37"/>
                  <a:pt x="8" y="37"/>
                  <a:pt x="8" y="37"/>
                </a:cubicBezTo>
                <a:cubicBezTo>
                  <a:pt x="2" y="34"/>
                  <a:pt x="2" y="34"/>
                  <a:pt x="2" y="34"/>
                </a:cubicBezTo>
                <a:cubicBezTo>
                  <a:pt x="0" y="33"/>
                  <a:pt x="0" y="33"/>
                  <a:pt x="0" y="33"/>
                </a:cubicBezTo>
                <a:cubicBezTo>
                  <a:pt x="0" y="33"/>
                  <a:pt x="0" y="33"/>
                  <a:pt x="0" y="33"/>
                </a:cubicBezTo>
                <a:cubicBezTo>
                  <a:pt x="1" y="32"/>
                  <a:pt x="1" y="31"/>
                  <a:pt x="1" y="30"/>
                </a:cubicBezTo>
                <a:cubicBezTo>
                  <a:pt x="2" y="29"/>
                  <a:pt x="3" y="27"/>
                  <a:pt x="4" y="25"/>
                </a:cubicBezTo>
                <a:cubicBezTo>
                  <a:pt x="4" y="25"/>
                  <a:pt x="4" y="25"/>
                  <a:pt x="4" y="25"/>
                </a:cubicBezTo>
                <a:cubicBezTo>
                  <a:pt x="4" y="25"/>
                  <a:pt x="4" y="25"/>
                  <a:pt x="4" y="25"/>
                </a:cubicBezTo>
                <a:cubicBezTo>
                  <a:pt x="4" y="24"/>
                  <a:pt x="4" y="24"/>
                  <a:pt x="4" y="23"/>
                </a:cubicBezTo>
                <a:cubicBezTo>
                  <a:pt x="5" y="22"/>
                  <a:pt x="5" y="22"/>
                  <a:pt x="5" y="22"/>
                </a:cubicBezTo>
                <a:cubicBezTo>
                  <a:pt x="5" y="22"/>
                  <a:pt x="5" y="22"/>
                  <a:pt x="5" y="22"/>
                </a:cubicBezTo>
                <a:cubicBezTo>
                  <a:pt x="5" y="20"/>
                  <a:pt x="6" y="18"/>
                  <a:pt x="7" y="16"/>
                </a:cubicBezTo>
                <a:cubicBezTo>
                  <a:pt x="8" y="11"/>
                  <a:pt x="9" y="5"/>
                  <a:pt x="9" y="0"/>
                </a:cubicBezTo>
                <a:lnTo>
                  <a:pt x="89" y="0"/>
                </a:lnTo>
                <a:close/>
              </a:path>
            </a:pathLst>
          </a:custGeom>
          <a:ln>
            <a:noFill/>
          </a:ln>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latin typeface="微软雅黑" panose="020B0503020204020204" pitchFamily="34" charset="-122"/>
              <a:ea typeface="微软雅黑" panose="020B0503020204020204" pitchFamily="34" charset="-122"/>
            </a:endParaRPr>
          </a:p>
        </p:txBody>
      </p:sp>
      <p:sp>
        <p:nvSpPr>
          <p:cNvPr id="35" name="Freeform 13"/>
          <p:cNvSpPr/>
          <p:nvPr/>
        </p:nvSpPr>
        <p:spPr bwMode="auto">
          <a:xfrm>
            <a:off x="7829746" y="4633052"/>
            <a:ext cx="931748" cy="944519"/>
          </a:xfrm>
          <a:custGeom>
            <a:avLst/>
            <a:gdLst>
              <a:gd name="T0" fmla="*/ 93 w 93"/>
              <a:gd name="T1" fmla="*/ 40 h 94"/>
              <a:gd name="T2" fmla="*/ 74 w 93"/>
              <a:gd name="T3" fmla="*/ 66 h 94"/>
              <a:gd name="T4" fmla="*/ 52 w 93"/>
              <a:gd name="T5" fmla="*/ 85 h 94"/>
              <a:gd name="T6" fmla="*/ 50 w 93"/>
              <a:gd name="T7" fmla="*/ 87 h 94"/>
              <a:gd name="T8" fmla="*/ 40 w 93"/>
              <a:gd name="T9" fmla="*/ 94 h 94"/>
              <a:gd name="T10" fmla="*/ 37 w 93"/>
              <a:gd name="T11" fmla="*/ 87 h 94"/>
              <a:gd name="T12" fmla="*/ 36 w 93"/>
              <a:gd name="T13" fmla="*/ 85 h 94"/>
              <a:gd name="T14" fmla="*/ 24 w 93"/>
              <a:gd name="T15" fmla="*/ 65 h 94"/>
              <a:gd name="T16" fmla="*/ 0 w 93"/>
              <a:gd name="T17" fmla="*/ 24 h 94"/>
              <a:gd name="T18" fmla="*/ 11 w 93"/>
              <a:gd name="T19" fmla="*/ 16 h 94"/>
              <a:gd name="T20" fmla="*/ 11 w 93"/>
              <a:gd name="T21" fmla="*/ 16 h 94"/>
              <a:gd name="T22" fmla="*/ 14 w 93"/>
              <a:gd name="T23" fmla="*/ 13 h 94"/>
              <a:gd name="T24" fmla="*/ 16 w 93"/>
              <a:gd name="T25" fmla="*/ 11 h 94"/>
              <a:gd name="T26" fmla="*/ 17 w 93"/>
              <a:gd name="T27" fmla="*/ 10 h 94"/>
              <a:gd name="T28" fmla="*/ 18 w 93"/>
              <a:gd name="T29" fmla="*/ 9 h 94"/>
              <a:gd name="T30" fmla="*/ 20 w 93"/>
              <a:gd name="T31" fmla="*/ 7 h 94"/>
              <a:gd name="T32" fmla="*/ 24 w 93"/>
              <a:gd name="T33" fmla="*/ 0 h 94"/>
              <a:gd name="T34" fmla="*/ 24 w 93"/>
              <a:gd name="T35" fmla="*/ 0 h 94"/>
              <a:gd name="T36" fmla="*/ 34 w 93"/>
              <a:gd name="T37" fmla="*/ 6 h 94"/>
              <a:gd name="T38" fmla="*/ 39 w 93"/>
              <a:gd name="T39" fmla="*/ 9 h 94"/>
              <a:gd name="T40" fmla="*/ 40 w 93"/>
              <a:gd name="T41" fmla="*/ 9 h 94"/>
              <a:gd name="T42" fmla="*/ 43 w 93"/>
              <a:gd name="T43" fmla="*/ 11 h 94"/>
              <a:gd name="T44" fmla="*/ 50 w 93"/>
              <a:gd name="T45" fmla="*/ 15 h 94"/>
              <a:gd name="T46" fmla="*/ 59 w 93"/>
              <a:gd name="T47" fmla="*/ 20 h 94"/>
              <a:gd name="T48" fmla="*/ 71 w 93"/>
              <a:gd name="T49" fmla="*/ 27 h 94"/>
              <a:gd name="T50" fmla="*/ 78 w 93"/>
              <a:gd name="T51" fmla="*/ 31 h 94"/>
              <a:gd name="T52" fmla="*/ 93 w 93"/>
              <a:gd name="T53"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94">
                <a:moveTo>
                  <a:pt x="93" y="40"/>
                </a:moveTo>
                <a:cubicBezTo>
                  <a:pt x="88" y="49"/>
                  <a:pt x="81" y="58"/>
                  <a:pt x="74" y="66"/>
                </a:cubicBezTo>
                <a:cubicBezTo>
                  <a:pt x="67" y="73"/>
                  <a:pt x="60" y="80"/>
                  <a:pt x="52" y="85"/>
                </a:cubicBezTo>
                <a:cubicBezTo>
                  <a:pt x="51" y="86"/>
                  <a:pt x="51" y="87"/>
                  <a:pt x="50" y="87"/>
                </a:cubicBezTo>
                <a:cubicBezTo>
                  <a:pt x="47" y="90"/>
                  <a:pt x="44" y="92"/>
                  <a:pt x="40" y="94"/>
                </a:cubicBezTo>
                <a:cubicBezTo>
                  <a:pt x="37" y="87"/>
                  <a:pt x="37" y="87"/>
                  <a:pt x="37" y="87"/>
                </a:cubicBezTo>
                <a:cubicBezTo>
                  <a:pt x="36" y="85"/>
                  <a:pt x="36" y="85"/>
                  <a:pt x="36" y="85"/>
                </a:cubicBezTo>
                <a:cubicBezTo>
                  <a:pt x="24" y="65"/>
                  <a:pt x="24" y="65"/>
                  <a:pt x="24" y="65"/>
                </a:cubicBezTo>
                <a:cubicBezTo>
                  <a:pt x="0" y="24"/>
                  <a:pt x="0" y="24"/>
                  <a:pt x="0" y="24"/>
                </a:cubicBezTo>
                <a:cubicBezTo>
                  <a:pt x="4" y="22"/>
                  <a:pt x="8" y="19"/>
                  <a:pt x="11" y="16"/>
                </a:cubicBezTo>
                <a:cubicBezTo>
                  <a:pt x="11" y="16"/>
                  <a:pt x="11" y="16"/>
                  <a:pt x="11" y="16"/>
                </a:cubicBezTo>
                <a:cubicBezTo>
                  <a:pt x="12" y="15"/>
                  <a:pt x="13" y="14"/>
                  <a:pt x="14" y="13"/>
                </a:cubicBezTo>
                <a:cubicBezTo>
                  <a:pt x="14" y="13"/>
                  <a:pt x="15" y="12"/>
                  <a:pt x="16" y="11"/>
                </a:cubicBezTo>
                <a:cubicBezTo>
                  <a:pt x="16" y="11"/>
                  <a:pt x="17" y="10"/>
                  <a:pt x="17" y="10"/>
                </a:cubicBezTo>
                <a:cubicBezTo>
                  <a:pt x="18" y="9"/>
                  <a:pt x="18" y="9"/>
                  <a:pt x="18" y="9"/>
                </a:cubicBezTo>
                <a:cubicBezTo>
                  <a:pt x="18" y="8"/>
                  <a:pt x="19" y="8"/>
                  <a:pt x="20" y="7"/>
                </a:cubicBezTo>
                <a:cubicBezTo>
                  <a:pt x="21" y="5"/>
                  <a:pt x="23" y="2"/>
                  <a:pt x="24" y="0"/>
                </a:cubicBezTo>
                <a:cubicBezTo>
                  <a:pt x="24" y="0"/>
                  <a:pt x="24" y="0"/>
                  <a:pt x="24" y="0"/>
                </a:cubicBezTo>
                <a:cubicBezTo>
                  <a:pt x="34" y="6"/>
                  <a:pt x="34" y="6"/>
                  <a:pt x="34" y="6"/>
                </a:cubicBezTo>
                <a:cubicBezTo>
                  <a:pt x="39" y="9"/>
                  <a:pt x="39" y="9"/>
                  <a:pt x="39" y="9"/>
                </a:cubicBezTo>
                <a:cubicBezTo>
                  <a:pt x="40" y="9"/>
                  <a:pt x="40" y="9"/>
                  <a:pt x="40" y="9"/>
                </a:cubicBezTo>
                <a:cubicBezTo>
                  <a:pt x="43" y="11"/>
                  <a:pt x="43" y="11"/>
                  <a:pt x="43" y="11"/>
                </a:cubicBezTo>
                <a:cubicBezTo>
                  <a:pt x="50" y="15"/>
                  <a:pt x="50" y="15"/>
                  <a:pt x="50" y="15"/>
                </a:cubicBezTo>
                <a:cubicBezTo>
                  <a:pt x="59" y="20"/>
                  <a:pt x="59" y="20"/>
                  <a:pt x="59" y="20"/>
                </a:cubicBezTo>
                <a:cubicBezTo>
                  <a:pt x="71" y="27"/>
                  <a:pt x="71" y="27"/>
                  <a:pt x="71" y="27"/>
                </a:cubicBezTo>
                <a:cubicBezTo>
                  <a:pt x="78" y="31"/>
                  <a:pt x="78" y="31"/>
                  <a:pt x="78" y="31"/>
                </a:cubicBezTo>
                <a:lnTo>
                  <a:pt x="93" y="40"/>
                </a:lnTo>
                <a:close/>
              </a:path>
            </a:pathLst>
          </a:custGeom>
          <a:ln>
            <a:noFill/>
          </a:ln>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latin typeface="微软雅黑" panose="020B0503020204020204" pitchFamily="34" charset="-122"/>
              <a:ea typeface="微软雅黑" panose="020B0503020204020204" pitchFamily="34" charset="-122"/>
            </a:endParaRPr>
          </a:p>
        </p:txBody>
      </p:sp>
      <p:sp>
        <p:nvSpPr>
          <p:cNvPr id="36" name="Freeform 15"/>
          <p:cNvSpPr/>
          <p:nvPr/>
        </p:nvSpPr>
        <p:spPr bwMode="auto">
          <a:xfrm>
            <a:off x="7437652" y="4911346"/>
            <a:ext cx="733592" cy="893919"/>
          </a:xfrm>
          <a:custGeom>
            <a:avLst/>
            <a:gdLst>
              <a:gd name="T0" fmla="*/ 73 w 73"/>
              <a:gd name="T1" fmla="*/ 69 h 89"/>
              <a:gd name="T2" fmla="*/ 31 w 73"/>
              <a:gd name="T3" fmla="*/ 86 h 89"/>
              <a:gd name="T4" fmla="*/ 27 w 73"/>
              <a:gd name="T5" fmla="*/ 86 h 89"/>
              <a:gd name="T6" fmla="*/ 24 w 73"/>
              <a:gd name="T7" fmla="*/ 87 h 89"/>
              <a:gd name="T8" fmla="*/ 0 w 73"/>
              <a:gd name="T9" fmla="*/ 89 h 89"/>
              <a:gd name="T10" fmla="*/ 0 w 73"/>
              <a:gd name="T11" fmla="*/ 89 h 89"/>
              <a:gd name="T12" fmla="*/ 0 w 73"/>
              <a:gd name="T13" fmla="*/ 9 h 89"/>
              <a:gd name="T14" fmla="*/ 0 w 73"/>
              <a:gd name="T15" fmla="*/ 9 h 89"/>
              <a:gd name="T16" fmla="*/ 33 w 73"/>
              <a:gd name="T17" fmla="*/ 0 h 89"/>
              <a:gd name="T18" fmla="*/ 63 w 73"/>
              <a:gd name="T19" fmla="*/ 53 h 89"/>
              <a:gd name="T20" fmla="*/ 63 w 73"/>
              <a:gd name="T21" fmla="*/ 53 h 89"/>
              <a:gd name="T22" fmla="*/ 64 w 73"/>
              <a:gd name="T23" fmla="*/ 54 h 89"/>
              <a:gd name="T24" fmla="*/ 64 w 73"/>
              <a:gd name="T25" fmla="*/ 54 h 89"/>
              <a:gd name="T26" fmla="*/ 73 w 73"/>
              <a:gd name="T27" fmla="*/ 6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89">
                <a:moveTo>
                  <a:pt x="73" y="69"/>
                </a:moveTo>
                <a:cubicBezTo>
                  <a:pt x="60" y="77"/>
                  <a:pt x="46" y="82"/>
                  <a:pt x="31" y="86"/>
                </a:cubicBezTo>
                <a:cubicBezTo>
                  <a:pt x="29" y="86"/>
                  <a:pt x="28" y="86"/>
                  <a:pt x="27" y="86"/>
                </a:cubicBezTo>
                <a:cubicBezTo>
                  <a:pt x="26" y="87"/>
                  <a:pt x="25" y="87"/>
                  <a:pt x="24" y="87"/>
                </a:cubicBezTo>
                <a:cubicBezTo>
                  <a:pt x="16" y="88"/>
                  <a:pt x="8" y="89"/>
                  <a:pt x="0" y="89"/>
                </a:cubicBezTo>
                <a:cubicBezTo>
                  <a:pt x="0" y="89"/>
                  <a:pt x="0" y="89"/>
                  <a:pt x="0" y="89"/>
                </a:cubicBezTo>
                <a:cubicBezTo>
                  <a:pt x="0" y="9"/>
                  <a:pt x="0" y="9"/>
                  <a:pt x="0" y="9"/>
                </a:cubicBezTo>
                <a:cubicBezTo>
                  <a:pt x="0" y="9"/>
                  <a:pt x="0" y="9"/>
                  <a:pt x="0" y="9"/>
                </a:cubicBezTo>
                <a:cubicBezTo>
                  <a:pt x="12" y="9"/>
                  <a:pt x="23" y="5"/>
                  <a:pt x="33" y="0"/>
                </a:cubicBezTo>
                <a:cubicBezTo>
                  <a:pt x="63" y="53"/>
                  <a:pt x="63" y="53"/>
                  <a:pt x="63" y="53"/>
                </a:cubicBezTo>
                <a:cubicBezTo>
                  <a:pt x="63" y="53"/>
                  <a:pt x="63" y="53"/>
                  <a:pt x="63" y="53"/>
                </a:cubicBezTo>
                <a:cubicBezTo>
                  <a:pt x="64" y="54"/>
                  <a:pt x="64" y="54"/>
                  <a:pt x="64" y="54"/>
                </a:cubicBezTo>
                <a:cubicBezTo>
                  <a:pt x="64" y="54"/>
                  <a:pt x="64" y="54"/>
                  <a:pt x="64" y="54"/>
                </a:cubicBezTo>
                <a:lnTo>
                  <a:pt x="73" y="69"/>
                </a:lnTo>
                <a:close/>
              </a:path>
            </a:pathLst>
          </a:custGeom>
          <a:ln>
            <a:noFill/>
          </a:ln>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latin typeface="微软雅黑" panose="020B0503020204020204" pitchFamily="34" charset="-122"/>
              <a:ea typeface="微软雅黑" panose="020B0503020204020204" pitchFamily="34" charset="-122"/>
            </a:endParaRPr>
          </a:p>
        </p:txBody>
      </p:sp>
      <p:sp>
        <p:nvSpPr>
          <p:cNvPr id="37" name="Freeform 16"/>
          <p:cNvSpPr/>
          <p:nvPr/>
        </p:nvSpPr>
        <p:spPr bwMode="auto">
          <a:xfrm>
            <a:off x="6628172" y="4911346"/>
            <a:ext cx="729377" cy="893919"/>
          </a:xfrm>
          <a:custGeom>
            <a:avLst/>
            <a:gdLst>
              <a:gd name="T0" fmla="*/ 73 w 73"/>
              <a:gd name="T1" fmla="*/ 9 h 89"/>
              <a:gd name="T2" fmla="*/ 73 w 73"/>
              <a:gd name="T3" fmla="*/ 89 h 89"/>
              <a:gd name="T4" fmla="*/ 71 w 73"/>
              <a:gd name="T5" fmla="*/ 89 h 89"/>
              <a:gd name="T6" fmla="*/ 0 w 73"/>
              <a:gd name="T7" fmla="*/ 70 h 89"/>
              <a:gd name="T8" fmla="*/ 20 w 73"/>
              <a:gd name="T9" fmla="*/ 35 h 89"/>
              <a:gd name="T10" fmla="*/ 27 w 73"/>
              <a:gd name="T11" fmla="*/ 24 h 89"/>
              <a:gd name="T12" fmla="*/ 40 w 73"/>
              <a:gd name="T13" fmla="*/ 0 h 89"/>
              <a:gd name="T14" fmla="*/ 47 w 73"/>
              <a:gd name="T15" fmla="*/ 3 h 89"/>
              <a:gd name="T16" fmla="*/ 73 w 73"/>
              <a:gd name="T17" fmla="*/ 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89">
                <a:moveTo>
                  <a:pt x="73" y="9"/>
                </a:moveTo>
                <a:cubicBezTo>
                  <a:pt x="73" y="89"/>
                  <a:pt x="73" y="89"/>
                  <a:pt x="73" y="89"/>
                </a:cubicBezTo>
                <a:cubicBezTo>
                  <a:pt x="73" y="89"/>
                  <a:pt x="72" y="89"/>
                  <a:pt x="71" y="89"/>
                </a:cubicBezTo>
                <a:cubicBezTo>
                  <a:pt x="46" y="88"/>
                  <a:pt x="21" y="81"/>
                  <a:pt x="0" y="70"/>
                </a:cubicBezTo>
                <a:cubicBezTo>
                  <a:pt x="20" y="35"/>
                  <a:pt x="20" y="35"/>
                  <a:pt x="20" y="35"/>
                </a:cubicBezTo>
                <a:cubicBezTo>
                  <a:pt x="27" y="24"/>
                  <a:pt x="27" y="24"/>
                  <a:pt x="27" y="24"/>
                </a:cubicBezTo>
                <a:cubicBezTo>
                  <a:pt x="40" y="0"/>
                  <a:pt x="40" y="0"/>
                  <a:pt x="40" y="0"/>
                </a:cubicBezTo>
                <a:cubicBezTo>
                  <a:pt x="42" y="1"/>
                  <a:pt x="45" y="2"/>
                  <a:pt x="47" y="3"/>
                </a:cubicBezTo>
                <a:cubicBezTo>
                  <a:pt x="55" y="7"/>
                  <a:pt x="64" y="9"/>
                  <a:pt x="73" y="9"/>
                </a:cubicBezTo>
                <a:close/>
              </a:path>
            </a:pathLst>
          </a:custGeom>
          <a:ln>
            <a:noFill/>
          </a:ln>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latin typeface="微软雅黑" panose="020B0503020204020204" pitchFamily="34" charset="-122"/>
              <a:ea typeface="微软雅黑" panose="020B0503020204020204" pitchFamily="34" charset="-122"/>
            </a:endParaRPr>
          </a:p>
        </p:txBody>
      </p:sp>
      <p:sp>
        <p:nvSpPr>
          <p:cNvPr id="38" name="Freeform 17"/>
          <p:cNvSpPr/>
          <p:nvPr/>
        </p:nvSpPr>
        <p:spPr bwMode="auto">
          <a:xfrm>
            <a:off x="6029492" y="4633052"/>
            <a:ext cx="940179" cy="944519"/>
          </a:xfrm>
          <a:custGeom>
            <a:avLst/>
            <a:gdLst>
              <a:gd name="T0" fmla="*/ 94 w 94"/>
              <a:gd name="T1" fmla="*/ 24 h 94"/>
              <a:gd name="T2" fmla="*/ 78 w 94"/>
              <a:gd name="T3" fmla="*/ 51 h 94"/>
              <a:gd name="T4" fmla="*/ 68 w 94"/>
              <a:gd name="T5" fmla="*/ 69 h 94"/>
              <a:gd name="T6" fmla="*/ 54 w 94"/>
              <a:gd name="T7" fmla="*/ 94 h 94"/>
              <a:gd name="T8" fmla="*/ 0 w 94"/>
              <a:gd name="T9" fmla="*/ 40 h 94"/>
              <a:gd name="T10" fmla="*/ 25 w 94"/>
              <a:gd name="T11" fmla="*/ 26 h 94"/>
              <a:gd name="T12" fmla="*/ 42 w 94"/>
              <a:gd name="T13" fmla="*/ 16 h 94"/>
              <a:gd name="T14" fmla="*/ 69 w 94"/>
              <a:gd name="T15" fmla="*/ 1 h 94"/>
              <a:gd name="T16" fmla="*/ 70 w 94"/>
              <a:gd name="T17" fmla="*/ 0 h 94"/>
              <a:gd name="T18" fmla="*/ 78 w 94"/>
              <a:gd name="T19" fmla="*/ 11 h 94"/>
              <a:gd name="T20" fmla="*/ 78 w 94"/>
              <a:gd name="T21" fmla="*/ 11 h 94"/>
              <a:gd name="T22" fmla="*/ 82 w 94"/>
              <a:gd name="T23" fmla="*/ 15 h 94"/>
              <a:gd name="T24" fmla="*/ 93 w 94"/>
              <a:gd name="T25" fmla="*/ 24 h 94"/>
              <a:gd name="T26" fmla="*/ 94 w 94"/>
              <a:gd name="T27" fmla="*/ 2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94">
                <a:moveTo>
                  <a:pt x="94" y="24"/>
                </a:moveTo>
                <a:cubicBezTo>
                  <a:pt x="78" y="51"/>
                  <a:pt x="78" y="51"/>
                  <a:pt x="78" y="51"/>
                </a:cubicBezTo>
                <a:cubicBezTo>
                  <a:pt x="68" y="69"/>
                  <a:pt x="68" y="69"/>
                  <a:pt x="68" y="69"/>
                </a:cubicBezTo>
                <a:cubicBezTo>
                  <a:pt x="54" y="94"/>
                  <a:pt x="54" y="94"/>
                  <a:pt x="54" y="94"/>
                </a:cubicBezTo>
                <a:cubicBezTo>
                  <a:pt x="32" y="80"/>
                  <a:pt x="14" y="62"/>
                  <a:pt x="0" y="40"/>
                </a:cubicBezTo>
                <a:cubicBezTo>
                  <a:pt x="25" y="26"/>
                  <a:pt x="25" y="26"/>
                  <a:pt x="25" y="26"/>
                </a:cubicBezTo>
                <a:cubicBezTo>
                  <a:pt x="42" y="16"/>
                  <a:pt x="42" y="16"/>
                  <a:pt x="42" y="16"/>
                </a:cubicBezTo>
                <a:cubicBezTo>
                  <a:pt x="69" y="1"/>
                  <a:pt x="69" y="1"/>
                  <a:pt x="69" y="1"/>
                </a:cubicBezTo>
                <a:cubicBezTo>
                  <a:pt x="70" y="0"/>
                  <a:pt x="70" y="0"/>
                  <a:pt x="70" y="0"/>
                </a:cubicBezTo>
                <a:cubicBezTo>
                  <a:pt x="72" y="4"/>
                  <a:pt x="75" y="8"/>
                  <a:pt x="78" y="11"/>
                </a:cubicBezTo>
                <a:cubicBezTo>
                  <a:pt x="78" y="11"/>
                  <a:pt x="78" y="11"/>
                  <a:pt x="78" y="11"/>
                </a:cubicBezTo>
                <a:cubicBezTo>
                  <a:pt x="79" y="13"/>
                  <a:pt x="80" y="14"/>
                  <a:pt x="82" y="15"/>
                </a:cubicBezTo>
                <a:cubicBezTo>
                  <a:pt x="85" y="18"/>
                  <a:pt x="89" y="21"/>
                  <a:pt x="93" y="24"/>
                </a:cubicBezTo>
                <a:lnTo>
                  <a:pt x="94" y="24"/>
                </a:lnTo>
                <a:close/>
              </a:path>
            </a:pathLst>
          </a:custGeom>
          <a:ln>
            <a:noFill/>
          </a:ln>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latin typeface="微软雅黑" panose="020B0503020204020204" pitchFamily="34" charset="-122"/>
              <a:ea typeface="微软雅黑" panose="020B0503020204020204" pitchFamily="34" charset="-122"/>
            </a:endParaRPr>
          </a:p>
        </p:txBody>
      </p:sp>
      <p:sp>
        <p:nvSpPr>
          <p:cNvPr id="39" name="Freeform 18"/>
          <p:cNvSpPr/>
          <p:nvPr/>
        </p:nvSpPr>
        <p:spPr bwMode="auto">
          <a:xfrm>
            <a:off x="5797609" y="4198741"/>
            <a:ext cx="889587" cy="775855"/>
          </a:xfrm>
          <a:custGeom>
            <a:avLst/>
            <a:gdLst>
              <a:gd name="T0" fmla="*/ 89 w 89"/>
              <a:gd name="T1" fmla="*/ 37 h 77"/>
              <a:gd name="T2" fmla="*/ 65 w 89"/>
              <a:gd name="T3" fmla="*/ 51 h 77"/>
              <a:gd name="T4" fmla="*/ 53 w 89"/>
              <a:gd name="T5" fmla="*/ 57 h 77"/>
              <a:gd name="T6" fmla="*/ 19 w 89"/>
              <a:gd name="T7" fmla="*/ 77 h 77"/>
              <a:gd name="T8" fmla="*/ 0 w 89"/>
              <a:gd name="T9" fmla="*/ 4 h 77"/>
              <a:gd name="T10" fmla="*/ 0 w 89"/>
              <a:gd name="T11" fmla="*/ 0 h 77"/>
              <a:gd name="T12" fmla="*/ 80 w 89"/>
              <a:gd name="T13" fmla="*/ 0 h 77"/>
              <a:gd name="T14" fmla="*/ 80 w 89"/>
              <a:gd name="T15" fmla="*/ 4 h 77"/>
              <a:gd name="T16" fmla="*/ 82 w 89"/>
              <a:gd name="T17" fmla="*/ 16 h 77"/>
              <a:gd name="T18" fmla="*/ 82 w 89"/>
              <a:gd name="T19" fmla="*/ 17 h 77"/>
              <a:gd name="T20" fmla="*/ 86 w 89"/>
              <a:gd name="T21" fmla="*/ 31 h 77"/>
              <a:gd name="T22" fmla="*/ 89 w 89"/>
              <a:gd name="T23" fmla="*/ 3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77">
                <a:moveTo>
                  <a:pt x="89" y="37"/>
                </a:moveTo>
                <a:cubicBezTo>
                  <a:pt x="65" y="51"/>
                  <a:pt x="65" y="51"/>
                  <a:pt x="65" y="51"/>
                </a:cubicBezTo>
                <a:cubicBezTo>
                  <a:pt x="53" y="57"/>
                  <a:pt x="53" y="57"/>
                  <a:pt x="53" y="57"/>
                </a:cubicBezTo>
                <a:cubicBezTo>
                  <a:pt x="19" y="77"/>
                  <a:pt x="19" y="77"/>
                  <a:pt x="19" y="77"/>
                </a:cubicBezTo>
                <a:cubicBezTo>
                  <a:pt x="8" y="55"/>
                  <a:pt x="1" y="30"/>
                  <a:pt x="0" y="4"/>
                </a:cubicBezTo>
                <a:cubicBezTo>
                  <a:pt x="0" y="2"/>
                  <a:pt x="0" y="1"/>
                  <a:pt x="0" y="0"/>
                </a:cubicBezTo>
                <a:cubicBezTo>
                  <a:pt x="80" y="0"/>
                  <a:pt x="80" y="0"/>
                  <a:pt x="80" y="0"/>
                </a:cubicBezTo>
                <a:cubicBezTo>
                  <a:pt x="80" y="1"/>
                  <a:pt x="80" y="2"/>
                  <a:pt x="80" y="4"/>
                </a:cubicBezTo>
                <a:cubicBezTo>
                  <a:pt x="80" y="8"/>
                  <a:pt x="81" y="12"/>
                  <a:pt x="82" y="16"/>
                </a:cubicBezTo>
                <a:cubicBezTo>
                  <a:pt x="82" y="16"/>
                  <a:pt x="82" y="17"/>
                  <a:pt x="82" y="17"/>
                </a:cubicBezTo>
                <a:cubicBezTo>
                  <a:pt x="83" y="22"/>
                  <a:pt x="84" y="26"/>
                  <a:pt x="86" y="31"/>
                </a:cubicBezTo>
                <a:cubicBezTo>
                  <a:pt x="87" y="33"/>
                  <a:pt x="88" y="35"/>
                  <a:pt x="89" y="37"/>
                </a:cubicBezTo>
                <a:close/>
              </a:path>
            </a:pathLst>
          </a:custGeom>
          <a:ln>
            <a:noFill/>
          </a:ln>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latin typeface="微软雅黑" panose="020B0503020204020204" pitchFamily="34" charset="-122"/>
              <a:ea typeface="微软雅黑" panose="020B0503020204020204" pitchFamily="34" charset="-122"/>
            </a:endParaRPr>
          </a:p>
        </p:txBody>
      </p:sp>
      <p:grpSp>
        <p:nvGrpSpPr>
          <p:cNvPr id="40" name="Group 3"/>
          <p:cNvGrpSpPr/>
          <p:nvPr/>
        </p:nvGrpSpPr>
        <p:grpSpPr>
          <a:xfrm>
            <a:off x="7779154" y="2170557"/>
            <a:ext cx="1682205" cy="1990235"/>
            <a:chOff x="7690851" y="1816160"/>
            <a:chExt cx="1682424" cy="1990235"/>
          </a:xfrm>
        </p:grpSpPr>
        <p:sp>
          <p:nvSpPr>
            <p:cNvPr id="41" name="Freeform 14"/>
            <p:cNvSpPr/>
            <p:nvPr/>
          </p:nvSpPr>
          <p:spPr bwMode="auto">
            <a:xfrm>
              <a:off x="7690851" y="1816160"/>
              <a:ext cx="1682424" cy="1990235"/>
            </a:xfrm>
            <a:custGeom>
              <a:avLst/>
              <a:gdLst>
                <a:gd name="T0" fmla="*/ 83 w 168"/>
                <a:gd name="T1" fmla="*/ 0 h 198"/>
                <a:gd name="T2" fmla="*/ 72 w 168"/>
                <a:gd name="T3" fmla="*/ 5 h 198"/>
                <a:gd name="T4" fmla="*/ 5 w 168"/>
                <a:gd name="T5" fmla="*/ 94 h 198"/>
                <a:gd name="T6" fmla="*/ 9 w 168"/>
                <a:gd name="T7" fmla="*/ 114 h 198"/>
                <a:gd name="T8" fmla="*/ 16 w 168"/>
                <a:gd name="T9" fmla="*/ 116 h 198"/>
                <a:gd name="T10" fmla="*/ 33 w 168"/>
                <a:gd name="T11" fmla="*/ 116 h 198"/>
                <a:gd name="T12" fmla="*/ 43 w 168"/>
                <a:gd name="T13" fmla="*/ 125 h 198"/>
                <a:gd name="T14" fmla="*/ 43 w 168"/>
                <a:gd name="T15" fmla="*/ 198 h 198"/>
                <a:gd name="T16" fmla="*/ 123 w 168"/>
                <a:gd name="T17" fmla="*/ 198 h 198"/>
                <a:gd name="T18" fmla="*/ 123 w 168"/>
                <a:gd name="T19" fmla="*/ 125 h 198"/>
                <a:gd name="T20" fmla="*/ 132 w 168"/>
                <a:gd name="T21" fmla="*/ 116 h 198"/>
                <a:gd name="T22" fmla="*/ 150 w 168"/>
                <a:gd name="T23" fmla="*/ 116 h 198"/>
                <a:gd name="T24" fmla="*/ 161 w 168"/>
                <a:gd name="T25" fmla="*/ 94 h 198"/>
                <a:gd name="T26" fmla="*/ 94 w 168"/>
                <a:gd name="T27" fmla="*/ 5 h 198"/>
                <a:gd name="T28" fmla="*/ 83 w 168"/>
                <a:gd name="T2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8" h="198">
                  <a:moveTo>
                    <a:pt x="83" y="0"/>
                  </a:moveTo>
                  <a:cubicBezTo>
                    <a:pt x="79" y="0"/>
                    <a:pt x="75" y="1"/>
                    <a:pt x="72" y="5"/>
                  </a:cubicBezTo>
                  <a:cubicBezTo>
                    <a:pt x="5" y="94"/>
                    <a:pt x="5" y="94"/>
                    <a:pt x="5" y="94"/>
                  </a:cubicBezTo>
                  <a:cubicBezTo>
                    <a:pt x="0" y="101"/>
                    <a:pt x="2" y="110"/>
                    <a:pt x="9" y="114"/>
                  </a:cubicBezTo>
                  <a:cubicBezTo>
                    <a:pt x="11" y="115"/>
                    <a:pt x="13" y="116"/>
                    <a:pt x="16" y="116"/>
                  </a:cubicBezTo>
                  <a:cubicBezTo>
                    <a:pt x="33" y="116"/>
                    <a:pt x="33" y="116"/>
                    <a:pt x="33" y="116"/>
                  </a:cubicBezTo>
                  <a:cubicBezTo>
                    <a:pt x="39" y="116"/>
                    <a:pt x="43" y="120"/>
                    <a:pt x="43" y="125"/>
                  </a:cubicBezTo>
                  <a:cubicBezTo>
                    <a:pt x="43" y="198"/>
                    <a:pt x="43" y="198"/>
                    <a:pt x="43" y="198"/>
                  </a:cubicBezTo>
                  <a:cubicBezTo>
                    <a:pt x="123" y="198"/>
                    <a:pt x="123" y="198"/>
                    <a:pt x="123" y="198"/>
                  </a:cubicBezTo>
                  <a:cubicBezTo>
                    <a:pt x="123" y="125"/>
                    <a:pt x="123" y="125"/>
                    <a:pt x="123" y="125"/>
                  </a:cubicBezTo>
                  <a:cubicBezTo>
                    <a:pt x="123" y="120"/>
                    <a:pt x="127" y="116"/>
                    <a:pt x="132" y="116"/>
                  </a:cubicBezTo>
                  <a:cubicBezTo>
                    <a:pt x="150" y="116"/>
                    <a:pt x="150" y="116"/>
                    <a:pt x="150" y="116"/>
                  </a:cubicBezTo>
                  <a:cubicBezTo>
                    <a:pt x="161" y="116"/>
                    <a:pt x="168" y="103"/>
                    <a:pt x="161" y="94"/>
                  </a:cubicBezTo>
                  <a:cubicBezTo>
                    <a:pt x="94" y="5"/>
                    <a:pt x="94" y="5"/>
                    <a:pt x="94" y="5"/>
                  </a:cubicBezTo>
                  <a:cubicBezTo>
                    <a:pt x="91" y="1"/>
                    <a:pt x="87" y="0"/>
                    <a:pt x="83" y="0"/>
                  </a:cubicBezTo>
                </a:path>
              </a:pathLst>
            </a:custGeom>
            <a:ln>
              <a:noFill/>
            </a:ln>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pPr algn="l" rtl="0"/>
              <a:endParaRPr lang="en-US" sz="2400">
                <a:solidFill>
                  <a:prstClr val="black"/>
                </a:solidFill>
                <a:latin typeface="微软雅黑" panose="020B0503020204020204" pitchFamily="34" charset="-122"/>
                <a:ea typeface="微软雅黑" panose="020B0503020204020204" pitchFamily="34" charset="-122"/>
              </a:endParaRPr>
            </a:p>
          </p:txBody>
        </p:sp>
        <p:grpSp>
          <p:nvGrpSpPr>
            <p:cNvPr id="42" name="Group 37"/>
            <p:cNvGrpSpPr/>
            <p:nvPr/>
          </p:nvGrpSpPr>
          <p:grpSpPr>
            <a:xfrm>
              <a:off x="8205061" y="2376229"/>
              <a:ext cx="589373" cy="456098"/>
              <a:chOff x="6916738" y="2898776"/>
              <a:chExt cx="315913" cy="244475"/>
            </a:xfrm>
            <a:solidFill>
              <a:sysClr val="window" lastClr="FFFFFF"/>
            </a:solidFill>
          </p:grpSpPr>
          <p:sp>
            <p:nvSpPr>
              <p:cNvPr id="43" name="Freeform 62"/>
              <p:cNvSpPr/>
              <p:nvPr/>
            </p:nvSpPr>
            <p:spPr bwMode="auto">
              <a:xfrm>
                <a:off x="7015163" y="2898776"/>
                <a:ext cx="119063" cy="33338"/>
              </a:xfrm>
              <a:custGeom>
                <a:avLst/>
                <a:gdLst>
                  <a:gd name="T0" fmla="*/ 4 w 32"/>
                  <a:gd name="T1" fmla="*/ 6 h 9"/>
                  <a:gd name="T2" fmla="*/ 6 w 32"/>
                  <a:gd name="T3" fmla="*/ 4 h 9"/>
                  <a:gd name="T4" fmla="*/ 26 w 32"/>
                  <a:gd name="T5" fmla="*/ 4 h 9"/>
                  <a:gd name="T6" fmla="*/ 28 w 32"/>
                  <a:gd name="T7" fmla="*/ 6 h 9"/>
                  <a:gd name="T8" fmla="*/ 28 w 32"/>
                  <a:gd name="T9" fmla="*/ 9 h 9"/>
                  <a:gd name="T10" fmla="*/ 32 w 32"/>
                  <a:gd name="T11" fmla="*/ 9 h 9"/>
                  <a:gd name="T12" fmla="*/ 32 w 32"/>
                  <a:gd name="T13" fmla="*/ 5 h 9"/>
                  <a:gd name="T14" fmla="*/ 26 w 32"/>
                  <a:gd name="T15" fmla="*/ 0 h 9"/>
                  <a:gd name="T16" fmla="*/ 5 w 32"/>
                  <a:gd name="T17" fmla="*/ 0 h 9"/>
                  <a:gd name="T18" fmla="*/ 0 w 32"/>
                  <a:gd name="T19" fmla="*/ 5 h 9"/>
                  <a:gd name="T20" fmla="*/ 0 w 32"/>
                  <a:gd name="T21" fmla="*/ 9 h 9"/>
                  <a:gd name="T22" fmla="*/ 4 w 32"/>
                  <a:gd name="T23" fmla="*/ 9 h 9"/>
                  <a:gd name="T24" fmla="*/ 4 w 32"/>
                  <a:gd name="T25"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9">
                    <a:moveTo>
                      <a:pt x="4" y="6"/>
                    </a:moveTo>
                    <a:cubicBezTo>
                      <a:pt x="4" y="5"/>
                      <a:pt x="5" y="4"/>
                      <a:pt x="6" y="4"/>
                    </a:cubicBezTo>
                    <a:cubicBezTo>
                      <a:pt x="26" y="4"/>
                      <a:pt x="26" y="4"/>
                      <a:pt x="26" y="4"/>
                    </a:cubicBezTo>
                    <a:cubicBezTo>
                      <a:pt x="27" y="4"/>
                      <a:pt x="28" y="5"/>
                      <a:pt x="28" y="6"/>
                    </a:cubicBezTo>
                    <a:cubicBezTo>
                      <a:pt x="28" y="9"/>
                      <a:pt x="28" y="9"/>
                      <a:pt x="28" y="9"/>
                    </a:cubicBezTo>
                    <a:cubicBezTo>
                      <a:pt x="32" y="9"/>
                      <a:pt x="32" y="9"/>
                      <a:pt x="32" y="9"/>
                    </a:cubicBezTo>
                    <a:cubicBezTo>
                      <a:pt x="32" y="5"/>
                      <a:pt x="32" y="5"/>
                      <a:pt x="32" y="5"/>
                    </a:cubicBezTo>
                    <a:cubicBezTo>
                      <a:pt x="32" y="2"/>
                      <a:pt x="29" y="0"/>
                      <a:pt x="26" y="0"/>
                    </a:cubicBezTo>
                    <a:cubicBezTo>
                      <a:pt x="5" y="0"/>
                      <a:pt x="5" y="0"/>
                      <a:pt x="5" y="0"/>
                    </a:cubicBezTo>
                    <a:cubicBezTo>
                      <a:pt x="2" y="0"/>
                      <a:pt x="0" y="2"/>
                      <a:pt x="0" y="5"/>
                    </a:cubicBezTo>
                    <a:cubicBezTo>
                      <a:pt x="0" y="9"/>
                      <a:pt x="0" y="9"/>
                      <a:pt x="0" y="9"/>
                    </a:cubicBezTo>
                    <a:cubicBezTo>
                      <a:pt x="4" y="9"/>
                      <a:pt x="4" y="9"/>
                      <a:pt x="4" y="9"/>
                    </a:cubicBezTo>
                    <a:lnTo>
                      <a:pt x="4" y="6"/>
                    </a:lnTo>
                    <a:close/>
                  </a:path>
                </a:pathLst>
              </a:custGeom>
              <a:ln>
                <a:solidFill>
                  <a:schemeClr val="bg1"/>
                </a:solidFill>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lstStyle/>
              <a:p>
                <a:pPr>
                  <a:defRPr/>
                </a:pPr>
                <a:endParaRPr lang="en-US">
                  <a:solidFill>
                    <a:prstClr val="black"/>
                  </a:solidFill>
                  <a:latin typeface="微软雅黑" panose="020B0503020204020204" pitchFamily="34" charset="-122"/>
                  <a:ea typeface="微软雅黑" panose="020B0503020204020204" pitchFamily="34" charset="-122"/>
                </a:endParaRPr>
              </a:p>
            </p:txBody>
          </p:sp>
          <p:sp>
            <p:nvSpPr>
              <p:cNvPr id="44" name="Freeform 63"/>
              <p:cNvSpPr/>
              <p:nvPr/>
            </p:nvSpPr>
            <p:spPr bwMode="auto">
              <a:xfrm>
                <a:off x="6916738" y="3090863"/>
                <a:ext cx="315913" cy="52388"/>
              </a:xfrm>
              <a:custGeom>
                <a:avLst/>
                <a:gdLst>
                  <a:gd name="T0" fmla="*/ 83 w 84"/>
                  <a:gd name="T1" fmla="*/ 0 h 14"/>
                  <a:gd name="T2" fmla="*/ 49 w 84"/>
                  <a:gd name="T3" fmla="*/ 0 h 14"/>
                  <a:gd name="T4" fmla="*/ 49 w 84"/>
                  <a:gd name="T5" fmla="*/ 1 h 14"/>
                  <a:gd name="T6" fmla="*/ 46 w 84"/>
                  <a:gd name="T7" fmla="*/ 3 h 14"/>
                  <a:gd name="T8" fmla="*/ 37 w 84"/>
                  <a:gd name="T9" fmla="*/ 3 h 14"/>
                  <a:gd name="T10" fmla="*/ 35 w 84"/>
                  <a:gd name="T11" fmla="*/ 1 h 14"/>
                  <a:gd name="T12" fmla="*/ 35 w 84"/>
                  <a:gd name="T13" fmla="*/ 0 h 14"/>
                  <a:gd name="T14" fmla="*/ 1 w 84"/>
                  <a:gd name="T15" fmla="*/ 0 h 14"/>
                  <a:gd name="T16" fmla="*/ 0 w 84"/>
                  <a:gd name="T17" fmla="*/ 0 h 14"/>
                  <a:gd name="T18" fmla="*/ 0 w 84"/>
                  <a:gd name="T19" fmla="*/ 9 h 14"/>
                  <a:gd name="T20" fmla="*/ 6 w 84"/>
                  <a:gd name="T21" fmla="*/ 14 h 14"/>
                  <a:gd name="T22" fmla="*/ 78 w 84"/>
                  <a:gd name="T23" fmla="*/ 14 h 14"/>
                  <a:gd name="T24" fmla="*/ 84 w 84"/>
                  <a:gd name="T25" fmla="*/ 9 h 14"/>
                  <a:gd name="T26" fmla="*/ 84 w 84"/>
                  <a:gd name="T27" fmla="*/ 0 h 14"/>
                  <a:gd name="T28" fmla="*/ 83 w 84"/>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14">
                    <a:moveTo>
                      <a:pt x="83" y="0"/>
                    </a:moveTo>
                    <a:cubicBezTo>
                      <a:pt x="49" y="0"/>
                      <a:pt x="49" y="0"/>
                      <a:pt x="49" y="0"/>
                    </a:cubicBezTo>
                    <a:cubicBezTo>
                      <a:pt x="49" y="1"/>
                      <a:pt x="49" y="1"/>
                      <a:pt x="49" y="1"/>
                    </a:cubicBezTo>
                    <a:cubicBezTo>
                      <a:pt x="49" y="2"/>
                      <a:pt x="48" y="3"/>
                      <a:pt x="46" y="3"/>
                    </a:cubicBezTo>
                    <a:cubicBezTo>
                      <a:pt x="37" y="3"/>
                      <a:pt x="37" y="3"/>
                      <a:pt x="37" y="3"/>
                    </a:cubicBezTo>
                    <a:cubicBezTo>
                      <a:pt x="36" y="3"/>
                      <a:pt x="35" y="2"/>
                      <a:pt x="35" y="1"/>
                    </a:cubicBezTo>
                    <a:cubicBezTo>
                      <a:pt x="35" y="0"/>
                      <a:pt x="35" y="0"/>
                      <a:pt x="35" y="0"/>
                    </a:cubicBezTo>
                    <a:cubicBezTo>
                      <a:pt x="1" y="0"/>
                      <a:pt x="1" y="0"/>
                      <a:pt x="1" y="0"/>
                    </a:cubicBezTo>
                    <a:cubicBezTo>
                      <a:pt x="0" y="0"/>
                      <a:pt x="0" y="0"/>
                      <a:pt x="0" y="0"/>
                    </a:cubicBezTo>
                    <a:cubicBezTo>
                      <a:pt x="0" y="9"/>
                      <a:pt x="0" y="9"/>
                      <a:pt x="0" y="9"/>
                    </a:cubicBezTo>
                    <a:cubicBezTo>
                      <a:pt x="0" y="12"/>
                      <a:pt x="3" y="14"/>
                      <a:pt x="6" y="14"/>
                    </a:cubicBezTo>
                    <a:cubicBezTo>
                      <a:pt x="78" y="14"/>
                      <a:pt x="78" y="14"/>
                      <a:pt x="78" y="14"/>
                    </a:cubicBezTo>
                    <a:cubicBezTo>
                      <a:pt x="81" y="14"/>
                      <a:pt x="84" y="12"/>
                      <a:pt x="84" y="9"/>
                    </a:cubicBezTo>
                    <a:cubicBezTo>
                      <a:pt x="84" y="0"/>
                      <a:pt x="84" y="0"/>
                      <a:pt x="84" y="0"/>
                    </a:cubicBezTo>
                    <a:cubicBezTo>
                      <a:pt x="84" y="0"/>
                      <a:pt x="83" y="0"/>
                      <a:pt x="83" y="0"/>
                    </a:cubicBezTo>
                    <a:close/>
                  </a:path>
                </a:pathLst>
              </a:custGeom>
              <a:ln>
                <a:solidFill>
                  <a:schemeClr val="bg1"/>
                </a:solidFill>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lstStyle/>
              <a:p>
                <a:pPr>
                  <a:defRPr/>
                </a:pPr>
                <a:endParaRPr lang="en-US">
                  <a:solidFill>
                    <a:prstClr val="black"/>
                  </a:solidFill>
                  <a:latin typeface="微软雅黑" panose="020B0503020204020204" pitchFamily="34" charset="-122"/>
                  <a:ea typeface="微软雅黑" panose="020B0503020204020204" pitchFamily="34" charset="-122"/>
                </a:endParaRPr>
              </a:p>
            </p:txBody>
          </p:sp>
          <p:sp>
            <p:nvSpPr>
              <p:cNvPr id="45" name="Freeform 64"/>
              <p:cNvSpPr/>
              <p:nvPr/>
            </p:nvSpPr>
            <p:spPr bwMode="auto">
              <a:xfrm>
                <a:off x="6916738" y="2940051"/>
                <a:ext cx="315913" cy="138113"/>
              </a:xfrm>
              <a:custGeom>
                <a:avLst/>
                <a:gdLst>
                  <a:gd name="T0" fmla="*/ 78 w 84"/>
                  <a:gd name="T1" fmla="*/ 0 h 37"/>
                  <a:gd name="T2" fmla="*/ 6 w 84"/>
                  <a:gd name="T3" fmla="*/ 0 h 37"/>
                  <a:gd name="T4" fmla="*/ 0 w 84"/>
                  <a:gd name="T5" fmla="*/ 6 h 37"/>
                  <a:gd name="T6" fmla="*/ 0 w 84"/>
                  <a:gd name="T7" fmla="*/ 36 h 37"/>
                  <a:gd name="T8" fmla="*/ 1 w 84"/>
                  <a:gd name="T9" fmla="*/ 37 h 37"/>
                  <a:gd name="T10" fmla="*/ 35 w 84"/>
                  <a:gd name="T11" fmla="*/ 37 h 37"/>
                  <a:gd name="T12" fmla="*/ 35 w 84"/>
                  <a:gd name="T13" fmla="*/ 35 h 37"/>
                  <a:gd name="T14" fmla="*/ 37 w 84"/>
                  <a:gd name="T15" fmla="*/ 33 h 37"/>
                  <a:gd name="T16" fmla="*/ 46 w 84"/>
                  <a:gd name="T17" fmla="*/ 33 h 37"/>
                  <a:gd name="T18" fmla="*/ 49 w 84"/>
                  <a:gd name="T19" fmla="*/ 35 h 37"/>
                  <a:gd name="T20" fmla="*/ 49 w 84"/>
                  <a:gd name="T21" fmla="*/ 37 h 37"/>
                  <a:gd name="T22" fmla="*/ 83 w 84"/>
                  <a:gd name="T23" fmla="*/ 37 h 37"/>
                  <a:gd name="T24" fmla="*/ 84 w 84"/>
                  <a:gd name="T25" fmla="*/ 36 h 37"/>
                  <a:gd name="T26" fmla="*/ 84 w 84"/>
                  <a:gd name="T27" fmla="*/ 6 h 37"/>
                  <a:gd name="T28" fmla="*/ 78 w 84"/>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37">
                    <a:moveTo>
                      <a:pt x="78" y="0"/>
                    </a:moveTo>
                    <a:cubicBezTo>
                      <a:pt x="6" y="0"/>
                      <a:pt x="6" y="0"/>
                      <a:pt x="6" y="0"/>
                    </a:cubicBezTo>
                    <a:cubicBezTo>
                      <a:pt x="3" y="0"/>
                      <a:pt x="0" y="2"/>
                      <a:pt x="0" y="6"/>
                    </a:cubicBezTo>
                    <a:cubicBezTo>
                      <a:pt x="0" y="36"/>
                      <a:pt x="0" y="36"/>
                      <a:pt x="0" y="36"/>
                    </a:cubicBezTo>
                    <a:cubicBezTo>
                      <a:pt x="0" y="37"/>
                      <a:pt x="0" y="37"/>
                      <a:pt x="1" y="37"/>
                    </a:cubicBezTo>
                    <a:cubicBezTo>
                      <a:pt x="35" y="37"/>
                      <a:pt x="35" y="37"/>
                      <a:pt x="35" y="37"/>
                    </a:cubicBezTo>
                    <a:cubicBezTo>
                      <a:pt x="35" y="35"/>
                      <a:pt x="35" y="35"/>
                      <a:pt x="35" y="35"/>
                    </a:cubicBezTo>
                    <a:cubicBezTo>
                      <a:pt x="35" y="34"/>
                      <a:pt x="36" y="33"/>
                      <a:pt x="37" y="33"/>
                    </a:cubicBezTo>
                    <a:cubicBezTo>
                      <a:pt x="46" y="33"/>
                      <a:pt x="46" y="33"/>
                      <a:pt x="46" y="33"/>
                    </a:cubicBezTo>
                    <a:cubicBezTo>
                      <a:pt x="48" y="33"/>
                      <a:pt x="49" y="34"/>
                      <a:pt x="49" y="35"/>
                    </a:cubicBezTo>
                    <a:cubicBezTo>
                      <a:pt x="49" y="37"/>
                      <a:pt x="49" y="37"/>
                      <a:pt x="49" y="37"/>
                    </a:cubicBezTo>
                    <a:cubicBezTo>
                      <a:pt x="83" y="37"/>
                      <a:pt x="83" y="37"/>
                      <a:pt x="83" y="37"/>
                    </a:cubicBezTo>
                    <a:cubicBezTo>
                      <a:pt x="83" y="37"/>
                      <a:pt x="84" y="37"/>
                      <a:pt x="84" y="36"/>
                    </a:cubicBezTo>
                    <a:cubicBezTo>
                      <a:pt x="84" y="6"/>
                      <a:pt x="84" y="6"/>
                      <a:pt x="84" y="6"/>
                    </a:cubicBezTo>
                    <a:cubicBezTo>
                      <a:pt x="84" y="2"/>
                      <a:pt x="81" y="0"/>
                      <a:pt x="78" y="0"/>
                    </a:cubicBezTo>
                    <a:close/>
                  </a:path>
                </a:pathLst>
              </a:custGeom>
              <a:ln>
                <a:solidFill>
                  <a:schemeClr val="bg1"/>
                </a:solidFill>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lstStyle/>
              <a:p>
                <a:pPr>
                  <a:defRPr/>
                </a:pPr>
                <a:endParaRPr lang="en-US">
                  <a:solidFill>
                    <a:prstClr val="black"/>
                  </a:solidFill>
                  <a:latin typeface="微软雅黑" panose="020B0503020204020204" pitchFamily="34" charset="-122"/>
                  <a:ea typeface="微软雅黑" panose="020B0503020204020204" pitchFamily="34" charset="-122"/>
                </a:endParaRPr>
              </a:p>
            </p:txBody>
          </p:sp>
        </p:grpSp>
      </p:grpSp>
      <p:sp>
        <p:nvSpPr>
          <p:cNvPr id="46" name="Freeform 6"/>
          <p:cNvSpPr/>
          <p:nvPr/>
        </p:nvSpPr>
        <p:spPr bwMode="auto">
          <a:xfrm flipH="1">
            <a:off x="9396736" y="3907793"/>
            <a:ext cx="2171873" cy="1807618"/>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p:spPr>
        <p:style>
          <a:lnRef idx="2">
            <a:schemeClr val="accent3"/>
          </a:lnRef>
          <a:fillRef idx="1">
            <a:schemeClr val="lt1"/>
          </a:fillRef>
          <a:effectRef idx="0">
            <a:schemeClr val="accent3"/>
          </a:effectRef>
          <a:fontRef idx="minor">
            <a:schemeClr val="dk1"/>
          </a:fontRef>
        </p:style>
        <p:txBody>
          <a:bodyPr vert="horz" wrap="square" lIns="365760" tIns="60960" rIns="121920" bIns="60960" numCol="1" anchor="t" anchorCtr="0" compatLnSpc="1"/>
          <a:lstStyle/>
          <a:p>
            <a:pPr defTabSz="1450340">
              <a:lnSpc>
                <a:spcPct val="200000"/>
              </a:lnSpc>
              <a:defRPr/>
            </a:pPr>
            <a:r>
              <a:rPr lang="zh-CN" altLang="en-US" sz="1600" b="1">
                <a:solidFill>
                  <a:srgbClr val="404040"/>
                </a:solidFill>
                <a:latin typeface="微软雅黑" panose="020B0503020204020204" pitchFamily="34" charset="-122"/>
                <a:ea typeface="微软雅黑" panose="020B0503020204020204" pitchFamily="34" charset="-122"/>
                <a:cs typeface="Open Sans" panose="020B0606030504020204" pitchFamily="34" charset="0"/>
              </a:rPr>
              <a:t> 添加标题</a:t>
            </a:r>
            <a:endParaRPr lang="zh-CN" altLang="en-US" sz="1600" b="1">
              <a:solidFill>
                <a:srgbClr val="404040"/>
              </a:solidFill>
              <a:latin typeface="微软雅黑" panose="020B0503020204020204" pitchFamily="34" charset="-122"/>
              <a:ea typeface="微软雅黑" panose="020B0503020204020204" pitchFamily="34" charset="-122"/>
              <a:cs typeface="Open Sans" panose="020B0606030504020204" pitchFamily="34" charset="0"/>
            </a:endParaRPr>
          </a:p>
          <a:p>
            <a:pPr defTabSz="1450340">
              <a:defRPr/>
            </a:pPr>
            <a:r>
              <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rPr>
              <a:t>您的内容打在这里，或通过复制您的文本后在此框中选择粘贴并选择只保留文字</a:t>
            </a:r>
            <a:endParaRPr lang="zh-CN" altLang="en-US" sz="1200" dirty="0" err="1">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47" name="Freeform 6"/>
          <p:cNvSpPr/>
          <p:nvPr/>
        </p:nvSpPr>
        <p:spPr bwMode="auto">
          <a:xfrm>
            <a:off x="803888" y="2132205"/>
            <a:ext cx="2235257" cy="1775588"/>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p:spPr>
        <p:style>
          <a:lnRef idx="2">
            <a:schemeClr val="accent1"/>
          </a:lnRef>
          <a:fillRef idx="1">
            <a:schemeClr val="lt1"/>
          </a:fillRef>
          <a:effectRef idx="0">
            <a:schemeClr val="accent1"/>
          </a:effectRef>
          <a:fontRef idx="minor">
            <a:schemeClr val="dk1"/>
          </a:fontRef>
        </p:style>
        <p:txBody>
          <a:bodyPr vert="horz" wrap="square" lIns="118872" tIns="60960" rIns="457200" bIns="60960" numCol="1" anchor="t" anchorCtr="0" compatLnSpc="1"/>
          <a:lstStyle/>
          <a:p>
            <a:pPr algn="r" defTabSz="1450340">
              <a:lnSpc>
                <a:spcPct val="200000"/>
              </a:lnSpc>
              <a:defRPr/>
            </a:pPr>
            <a:r>
              <a:rPr lang="zh-CN" altLang="en-US" sz="1600" b="1" dirty="0">
                <a:solidFill>
                  <a:srgbClr val="404040"/>
                </a:solidFill>
                <a:latin typeface="微软雅黑" panose="020B0503020204020204" pitchFamily="34" charset="-122"/>
                <a:ea typeface="微软雅黑" panose="020B0503020204020204" pitchFamily="34" charset="-122"/>
                <a:cs typeface="Open Sans" panose="020B0606030504020204" pitchFamily="34" charset="0"/>
              </a:rPr>
              <a:t> 添加标题</a:t>
            </a:r>
            <a:endParaRPr lang="zh-CN" altLang="en-US" sz="1600" b="1" dirty="0">
              <a:solidFill>
                <a:srgbClr val="404040"/>
              </a:solidFill>
              <a:latin typeface="微软雅黑" panose="020B0503020204020204" pitchFamily="34" charset="-122"/>
              <a:ea typeface="微软雅黑" panose="020B0503020204020204" pitchFamily="34" charset="-122"/>
              <a:cs typeface="Open Sans" panose="020B0606030504020204" pitchFamily="34" charset="0"/>
            </a:endParaRPr>
          </a:p>
          <a:p>
            <a:pPr algn="r" defTabSz="1450340">
              <a:defRPr/>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rPr>
              <a:t>您的内容打在这里，或通过复制您的文本后在此框中选择粘贴并选择只保留文字</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250" fill="hold"/>
                                        <p:tgtEl>
                                          <p:spTgt spid="30"/>
                                        </p:tgtEl>
                                        <p:attrNameLst>
                                          <p:attrName>ppt_x</p:attrName>
                                        </p:attrNameLst>
                                      </p:cBhvr>
                                      <p:tavLst>
                                        <p:tav tm="0">
                                          <p:val>
                                            <p:strVal val="#ppt_x"/>
                                          </p:val>
                                        </p:tav>
                                        <p:tav tm="100000">
                                          <p:val>
                                            <p:strVal val="#ppt_x"/>
                                          </p:val>
                                        </p:tav>
                                      </p:tavLst>
                                    </p:anim>
                                    <p:anim calcmode="lin" valueType="num">
                                      <p:cBhvr additive="base">
                                        <p:cTn id="8" dur="25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250" fill="hold"/>
                                        <p:tgtEl>
                                          <p:spTgt spid="29"/>
                                        </p:tgtEl>
                                        <p:attrNameLst>
                                          <p:attrName>ppt_x</p:attrName>
                                        </p:attrNameLst>
                                      </p:cBhvr>
                                      <p:tavLst>
                                        <p:tav tm="0">
                                          <p:val>
                                            <p:strVal val="#ppt_x"/>
                                          </p:val>
                                        </p:tav>
                                        <p:tav tm="100000">
                                          <p:val>
                                            <p:strVal val="#ppt_x"/>
                                          </p:val>
                                        </p:tav>
                                      </p:tavLst>
                                    </p:anim>
                                    <p:anim calcmode="lin" valueType="num">
                                      <p:cBhvr additive="base">
                                        <p:cTn id="13" dur="250" fill="hold"/>
                                        <p:tgtEl>
                                          <p:spTgt spid="2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250" fill="hold"/>
                                        <p:tgtEl>
                                          <p:spTgt spid="28"/>
                                        </p:tgtEl>
                                        <p:attrNameLst>
                                          <p:attrName>ppt_x</p:attrName>
                                        </p:attrNameLst>
                                      </p:cBhvr>
                                      <p:tavLst>
                                        <p:tav tm="0">
                                          <p:val>
                                            <p:strVal val="#ppt_x"/>
                                          </p:val>
                                        </p:tav>
                                        <p:tav tm="100000">
                                          <p:val>
                                            <p:strVal val="#ppt_x"/>
                                          </p:val>
                                        </p:tav>
                                      </p:tavLst>
                                    </p:anim>
                                    <p:anim calcmode="lin" valueType="num">
                                      <p:cBhvr additive="base">
                                        <p:cTn id="18" dur="25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250" fill="hold"/>
                                        <p:tgtEl>
                                          <p:spTgt spid="27"/>
                                        </p:tgtEl>
                                        <p:attrNameLst>
                                          <p:attrName>ppt_x</p:attrName>
                                        </p:attrNameLst>
                                      </p:cBhvr>
                                      <p:tavLst>
                                        <p:tav tm="0">
                                          <p:val>
                                            <p:strVal val="#ppt_x"/>
                                          </p:val>
                                        </p:tav>
                                        <p:tav tm="100000">
                                          <p:val>
                                            <p:strVal val="#ppt_x"/>
                                          </p:val>
                                        </p:tav>
                                      </p:tavLst>
                                    </p:anim>
                                    <p:anim calcmode="lin" valueType="num">
                                      <p:cBhvr additive="base">
                                        <p:cTn id="23" dur="250" fill="hold"/>
                                        <p:tgtEl>
                                          <p:spTgt spid="2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250" fill="hold"/>
                                        <p:tgtEl>
                                          <p:spTgt spid="26"/>
                                        </p:tgtEl>
                                        <p:attrNameLst>
                                          <p:attrName>ppt_x</p:attrName>
                                        </p:attrNameLst>
                                      </p:cBhvr>
                                      <p:tavLst>
                                        <p:tav tm="0">
                                          <p:val>
                                            <p:strVal val="#ppt_x"/>
                                          </p:val>
                                        </p:tav>
                                        <p:tav tm="100000">
                                          <p:val>
                                            <p:strVal val="#ppt_x"/>
                                          </p:val>
                                        </p:tav>
                                      </p:tavLst>
                                    </p:anim>
                                    <p:anim calcmode="lin" valueType="num">
                                      <p:cBhvr additive="base">
                                        <p:cTn id="28" dur="250" fill="hold"/>
                                        <p:tgtEl>
                                          <p:spTgt spid="2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250" fill="hold"/>
                                        <p:tgtEl>
                                          <p:spTgt spid="25"/>
                                        </p:tgtEl>
                                        <p:attrNameLst>
                                          <p:attrName>ppt_x</p:attrName>
                                        </p:attrNameLst>
                                      </p:cBhvr>
                                      <p:tavLst>
                                        <p:tav tm="0">
                                          <p:val>
                                            <p:strVal val="#ppt_x"/>
                                          </p:val>
                                        </p:tav>
                                        <p:tav tm="100000">
                                          <p:val>
                                            <p:strVal val="#ppt_x"/>
                                          </p:val>
                                        </p:tav>
                                      </p:tavLst>
                                    </p:anim>
                                    <p:anim calcmode="lin" valueType="num">
                                      <p:cBhvr additive="base">
                                        <p:cTn id="33" dur="250" fill="hold"/>
                                        <p:tgtEl>
                                          <p:spTgt spid="25"/>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250" fill="hold"/>
                                        <p:tgtEl>
                                          <p:spTgt spid="24"/>
                                        </p:tgtEl>
                                        <p:attrNameLst>
                                          <p:attrName>ppt_x</p:attrName>
                                        </p:attrNameLst>
                                      </p:cBhvr>
                                      <p:tavLst>
                                        <p:tav tm="0">
                                          <p:val>
                                            <p:strVal val="#ppt_x"/>
                                          </p:val>
                                        </p:tav>
                                        <p:tav tm="100000">
                                          <p:val>
                                            <p:strVal val="#ppt_x"/>
                                          </p:val>
                                        </p:tav>
                                      </p:tavLst>
                                    </p:anim>
                                    <p:anim calcmode="lin" valueType="num">
                                      <p:cBhvr additive="base">
                                        <p:cTn id="38" dur="250" fill="hold"/>
                                        <p:tgtEl>
                                          <p:spTgt spid="24"/>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250" fill="hold"/>
                                        <p:tgtEl>
                                          <p:spTgt spid="31"/>
                                        </p:tgtEl>
                                        <p:attrNameLst>
                                          <p:attrName>ppt_x</p:attrName>
                                        </p:attrNameLst>
                                      </p:cBhvr>
                                      <p:tavLst>
                                        <p:tav tm="0">
                                          <p:val>
                                            <p:strVal val="#ppt_x"/>
                                          </p:val>
                                        </p:tav>
                                        <p:tav tm="100000">
                                          <p:val>
                                            <p:strVal val="#ppt_x"/>
                                          </p:val>
                                        </p:tav>
                                      </p:tavLst>
                                    </p:anim>
                                    <p:anim calcmode="lin" valueType="num">
                                      <p:cBhvr additive="base">
                                        <p:cTn id="43" dur="250" fill="hold"/>
                                        <p:tgtEl>
                                          <p:spTgt spid="31"/>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250" fill="hold"/>
                                        <p:tgtEl>
                                          <p:spTgt spid="39"/>
                                        </p:tgtEl>
                                        <p:attrNameLst>
                                          <p:attrName>ppt_x</p:attrName>
                                        </p:attrNameLst>
                                      </p:cBhvr>
                                      <p:tavLst>
                                        <p:tav tm="0">
                                          <p:val>
                                            <p:strVal val="#ppt_x"/>
                                          </p:val>
                                        </p:tav>
                                        <p:tav tm="100000">
                                          <p:val>
                                            <p:strVal val="#ppt_x"/>
                                          </p:val>
                                        </p:tav>
                                      </p:tavLst>
                                    </p:anim>
                                    <p:anim calcmode="lin" valueType="num">
                                      <p:cBhvr additive="base">
                                        <p:cTn id="48" dur="250" fill="hold"/>
                                        <p:tgtEl>
                                          <p:spTgt spid="39"/>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250" fill="hold"/>
                                        <p:tgtEl>
                                          <p:spTgt spid="38"/>
                                        </p:tgtEl>
                                        <p:attrNameLst>
                                          <p:attrName>ppt_x</p:attrName>
                                        </p:attrNameLst>
                                      </p:cBhvr>
                                      <p:tavLst>
                                        <p:tav tm="0">
                                          <p:val>
                                            <p:strVal val="#ppt_x"/>
                                          </p:val>
                                        </p:tav>
                                        <p:tav tm="100000">
                                          <p:val>
                                            <p:strVal val="#ppt_x"/>
                                          </p:val>
                                        </p:tav>
                                      </p:tavLst>
                                    </p:anim>
                                    <p:anim calcmode="lin" valueType="num">
                                      <p:cBhvr additive="base">
                                        <p:cTn id="53" dur="250" fill="hold"/>
                                        <p:tgtEl>
                                          <p:spTgt spid="38"/>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250" fill="hold"/>
                                        <p:tgtEl>
                                          <p:spTgt spid="37"/>
                                        </p:tgtEl>
                                        <p:attrNameLst>
                                          <p:attrName>ppt_x</p:attrName>
                                        </p:attrNameLst>
                                      </p:cBhvr>
                                      <p:tavLst>
                                        <p:tav tm="0">
                                          <p:val>
                                            <p:strVal val="#ppt_x"/>
                                          </p:val>
                                        </p:tav>
                                        <p:tav tm="100000">
                                          <p:val>
                                            <p:strVal val="#ppt_x"/>
                                          </p:val>
                                        </p:tav>
                                      </p:tavLst>
                                    </p:anim>
                                    <p:anim calcmode="lin" valueType="num">
                                      <p:cBhvr additive="base">
                                        <p:cTn id="58" dur="250" fill="hold"/>
                                        <p:tgtEl>
                                          <p:spTgt spid="37"/>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250" fill="hold"/>
                                        <p:tgtEl>
                                          <p:spTgt spid="36"/>
                                        </p:tgtEl>
                                        <p:attrNameLst>
                                          <p:attrName>ppt_x</p:attrName>
                                        </p:attrNameLst>
                                      </p:cBhvr>
                                      <p:tavLst>
                                        <p:tav tm="0">
                                          <p:val>
                                            <p:strVal val="#ppt_x"/>
                                          </p:val>
                                        </p:tav>
                                        <p:tav tm="100000">
                                          <p:val>
                                            <p:strVal val="#ppt_x"/>
                                          </p:val>
                                        </p:tav>
                                      </p:tavLst>
                                    </p:anim>
                                    <p:anim calcmode="lin" valueType="num">
                                      <p:cBhvr additive="base">
                                        <p:cTn id="63" dur="250" fill="hold"/>
                                        <p:tgtEl>
                                          <p:spTgt spid="36"/>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250" fill="hold"/>
                                        <p:tgtEl>
                                          <p:spTgt spid="35"/>
                                        </p:tgtEl>
                                        <p:attrNameLst>
                                          <p:attrName>ppt_x</p:attrName>
                                        </p:attrNameLst>
                                      </p:cBhvr>
                                      <p:tavLst>
                                        <p:tav tm="0">
                                          <p:val>
                                            <p:strVal val="#ppt_x"/>
                                          </p:val>
                                        </p:tav>
                                        <p:tav tm="100000">
                                          <p:val>
                                            <p:strVal val="#ppt_x"/>
                                          </p:val>
                                        </p:tav>
                                      </p:tavLst>
                                    </p:anim>
                                    <p:anim calcmode="lin" valueType="num">
                                      <p:cBhvr additive="base">
                                        <p:cTn id="68" dur="250" fill="hold"/>
                                        <p:tgtEl>
                                          <p:spTgt spid="35"/>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additive="base">
                                        <p:cTn id="72" dur="250" fill="hold"/>
                                        <p:tgtEl>
                                          <p:spTgt spid="34"/>
                                        </p:tgtEl>
                                        <p:attrNameLst>
                                          <p:attrName>ppt_x</p:attrName>
                                        </p:attrNameLst>
                                      </p:cBhvr>
                                      <p:tavLst>
                                        <p:tav tm="0">
                                          <p:val>
                                            <p:strVal val="#ppt_x"/>
                                          </p:val>
                                        </p:tav>
                                        <p:tav tm="100000">
                                          <p:val>
                                            <p:strVal val="#ppt_x"/>
                                          </p:val>
                                        </p:tav>
                                      </p:tavLst>
                                    </p:anim>
                                    <p:anim calcmode="lin" valueType="num">
                                      <p:cBhvr additive="base">
                                        <p:cTn id="73" dur="250" fill="hold"/>
                                        <p:tgtEl>
                                          <p:spTgt spid="34"/>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nodeType="after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250" fill="hold"/>
                                        <p:tgtEl>
                                          <p:spTgt spid="40"/>
                                        </p:tgtEl>
                                        <p:attrNameLst>
                                          <p:attrName>ppt_x</p:attrName>
                                        </p:attrNameLst>
                                      </p:cBhvr>
                                      <p:tavLst>
                                        <p:tav tm="0">
                                          <p:val>
                                            <p:strVal val="#ppt_x"/>
                                          </p:val>
                                        </p:tav>
                                        <p:tav tm="100000">
                                          <p:val>
                                            <p:strVal val="#ppt_x"/>
                                          </p:val>
                                        </p:tav>
                                      </p:tavLst>
                                    </p:anim>
                                    <p:anim calcmode="lin" valueType="num">
                                      <p:cBhvr additive="base">
                                        <p:cTn id="78" dur="250" fill="hold"/>
                                        <p:tgtEl>
                                          <p:spTgt spid="40"/>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1000"/>
                                        <p:tgtEl>
                                          <p:spTgt spid="46"/>
                                        </p:tgtEl>
                                      </p:cBhvr>
                                    </p:animEffect>
                                    <p:anim calcmode="lin" valueType="num">
                                      <p:cBhvr>
                                        <p:cTn id="88" dur="1000" fill="hold"/>
                                        <p:tgtEl>
                                          <p:spTgt spid="46"/>
                                        </p:tgtEl>
                                        <p:attrNameLst>
                                          <p:attrName>ppt_x</p:attrName>
                                        </p:attrNameLst>
                                      </p:cBhvr>
                                      <p:tavLst>
                                        <p:tav tm="0">
                                          <p:val>
                                            <p:strVal val="#ppt_x"/>
                                          </p:val>
                                        </p:tav>
                                        <p:tav tm="100000">
                                          <p:val>
                                            <p:strVal val="#ppt_x"/>
                                          </p:val>
                                        </p:tav>
                                      </p:tavLst>
                                    </p:anim>
                                    <p:anim calcmode="lin" valueType="num">
                                      <p:cBhvr>
                                        <p:cTn id="8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4" grpId="0" animBg="1"/>
      <p:bldP spid="35" grpId="0" animBg="1"/>
      <p:bldP spid="36" grpId="0" animBg="1"/>
      <p:bldP spid="37" grpId="0" animBg="1"/>
      <p:bldP spid="38" grpId="0" animBg="1"/>
      <p:bldP spid="39" grpId="0" animBg="1"/>
      <p:bldP spid="46"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组合 120"/>
          <p:cNvGrpSpPr/>
          <p:nvPr/>
        </p:nvGrpSpPr>
        <p:grpSpPr>
          <a:xfrm>
            <a:off x="1008099" y="2847968"/>
            <a:ext cx="10316049" cy="870709"/>
            <a:chOff x="546100" y="2380679"/>
            <a:chExt cx="7738044" cy="653032"/>
          </a:xfrm>
        </p:grpSpPr>
        <p:sp>
          <p:nvSpPr>
            <p:cNvPr id="122" name="任意多边形 121"/>
            <p:cNvSpPr/>
            <p:nvPr/>
          </p:nvSpPr>
          <p:spPr>
            <a:xfrm>
              <a:off x="546100" y="2413000"/>
              <a:ext cx="7708900" cy="584200"/>
            </a:xfrm>
            <a:custGeom>
              <a:avLst/>
              <a:gdLst>
                <a:gd name="connsiteX0" fmla="*/ 0 w 7708900"/>
                <a:gd name="connsiteY0" fmla="*/ 114300 h 584200"/>
                <a:gd name="connsiteX1" fmla="*/ 1384300 w 7708900"/>
                <a:gd name="connsiteY1" fmla="*/ 431800 h 584200"/>
                <a:gd name="connsiteX2" fmla="*/ 2501900 w 7708900"/>
                <a:gd name="connsiteY2" fmla="*/ 0 h 584200"/>
                <a:gd name="connsiteX3" fmla="*/ 4241800 w 7708900"/>
                <a:gd name="connsiteY3" fmla="*/ 520700 h 584200"/>
                <a:gd name="connsiteX4" fmla="*/ 5092700 w 7708900"/>
                <a:gd name="connsiteY4" fmla="*/ 25400 h 584200"/>
                <a:gd name="connsiteX5" fmla="*/ 6705600 w 7708900"/>
                <a:gd name="connsiteY5" fmla="*/ 584200 h 584200"/>
                <a:gd name="connsiteX6" fmla="*/ 7708900 w 7708900"/>
                <a:gd name="connsiteY6" fmla="*/ 114300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900" h="584200">
                  <a:moveTo>
                    <a:pt x="0" y="114300"/>
                  </a:moveTo>
                  <a:lnTo>
                    <a:pt x="1384300" y="431800"/>
                  </a:lnTo>
                  <a:lnTo>
                    <a:pt x="2501900" y="0"/>
                  </a:lnTo>
                  <a:lnTo>
                    <a:pt x="4241800" y="520700"/>
                  </a:lnTo>
                  <a:lnTo>
                    <a:pt x="5092700" y="25400"/>
                  </a:lnTo>
                  <a:lnTo>
                    <a:pt x="6705600" y="584200"/>
                  </a:lnTo>
                  <a:lnTo>
                    <a:pt x="7708900" y="11430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23" name="椭圆 122"/>
            <p:cNvSpPr/>
            <p:nvPr/>
          </p:nvSpPr>
          <p:spPr>
            <a:xfrm>
              <a:off x="546100" y="2499742"/>
              <a:ext cx="72008" cy="7200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24" name="椭圆 123"/>
            <p:cNvSpPr/>
            <p:nvPr/>
          </p:nvSpPr>
          <p:spPr>
            <a:xfrm>
              <a:off x="1893887" y="2809304"/>
              <a:ext cx="72008" cy="7200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25" name="椭圆 124"/>
            <p:cNvSpPr/>
            <p:nvPr/>
          </p:nvSpPr>
          <p:spPr>
            <a:xfrm>
              <a:off x="3008312" y="2380679"/>
              <a:ext cx="72008" cy="7200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26" name="椭圆 125"/>
            <p:cNvSpPr/>
            <p:nvPr/>
          </p:nvSpPr>
          <p:spPr>
            <a:xfrm>
              <a:off x="4746624" y="2899791"/>
              <a:ext cx="72008" cy="7200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27" name="椭圆 126"/>
            <p:cNvSpPr/>
            <p:nvPr/>
          </p:nvSpPr>
          <p:spPr>
            <a:xfrm>
              <a:off x="5599111" y="2409253"/>
              <a:ext cx="72008" cy="7200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28" name="椭圆 127"/>
            <p:cNvSpPr/>
            <p:nvPr/>
          </p:nvSpPr>
          <p:spPr>
            <a:xfrm>
              <a:off x="7218361" y="2961703"/>
              <a:ext cx="72008" cy="7200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29" name="椭圆 128"/>
            <p:cNvSpPr/>
            <p:nvPr/>
          </p:nvSpPr>
          <p:spPr>
            <a:xfrm>
              <a:off x="8212136" y="2494978"/>
              <a:ext cx="72008" cy="7200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130" name="TextBox 129"/>
          <p:cNvSpPr txBox="1"/>
          <p:nvPr/>
        </p:nvSpPr>
        <p:spPr>
          <a:xfrm>
            <a:off x="2450685" y="2910108"/>
            <a:ext cx="836930" cy="443230"/>
          </a:xfrm>
          <a:prstGeom prst="rect">
            <a:avLst/>
          </a:prstGeom>
          <a:noFill/>
        </p:spPr>
        <p:txBody>
          <a:bodyPr wrap="none" lIns="121893" tIns="60946" rIns="121893" bIns="60946" rtlCol="0">
            <a:spAutoFit/>
          </a:bodyPr>
          <a:lstStyle/>
          <a:p>
            <a:r>
              <a:rPr lang="en-US" altLang="zh-CN" sz="2100" dirty="0">
                <a:solidFill>
                  <a:schemeClr val="tx1">
                    <a:lumMod val="95000"/>
                    <a:lumOff val="5000"/>
                  </a:schemeClr>
                </a:solidFill>
              </a:rPr>
              <a:t>201</a:t>
            </a:r>
            <a:r>
              <a:rPr lang="en-US" sz="2100" dirty="0">
                <a:solidFill>
                  <a:schemeClr val="tx1">
                    <a:lumMod val="95000"/>
                    <a:lumOff val="5000"/>
                  </a:schemeClr>
                </a:solidFill>
              </a:rPr>
              <a:t>2</a:t>
            </a:r>
            <a:endParaRPr lang="en-US" sz="2100" dirty="0">
              <a:solidFill>
                <a:schemeClr val="tx1">
                  <a:lumMod val="95000"/>
                  <a:lumOff val="5000"/>
                </a:schemeClr>
              </a:solidFill>
            </a:endParaRPr>
          </a:p>
        </p:txBody>
      </p:sp>
      <p:sp>
        <p:nvSpPr>
          <p:cNvPr id="131" name="TextBox 130"/>
          <p:cNvSpPr txBox="1"/>
          <p:nvPr/>
        </p:nvSpPr>
        <p:spPr>
          <a:xfrm>
            <a:off x="3923693" y="3028643"/>
            <a:ext cx="836930" cy="443230"/>
          </a:xfrm>
          <a:prstGeom prst="rect">
            <a:avLst/>
          </a:prstGeom>
          <a:noFill/>
        </p:spPr>
        <p:txBody>
          <a:bodyPr wrap="none" lIns="121893" tIns="60946" rIns="121893" bIns="60946" rtlCol="0">
            <a:spAutoFit/>
          </a:bodyPr>
          <a:lstStyle/>
          <a:p>
            <a:r>
              <a:rPr lang="en-US" altLang="zh-CN" sz="2100" dirty="0">
                <a:solidFill>
                  <a:schemeClr val="tx1">
                    <a:lumMod val="95000"/>
                    <a:lumOff val="5000"/>
                  </a:schemeClr>
                </a:solidFill>
              </a:rPr>
              <a:t>2013</a:t>
            </a:r>
            <a:endParaRPr lang="zh-CN" altLang="en-US" sz="2100" dirty="0">
              <a:solidFill>
                <a:schemeClr val="tx1">
                  <a:lumMod val="95000"/>
                  <a:lumOff val="5000"/>
                </a:schemeClr>
              </a:solidFill>
            </a:endParaRPr>
          </a:p>
        </p:txBody>
      </p:sp>
      <p:sp>
        <p:nvSpPr>
          <p:cNvPr id="132" name="TextBox 131"/>
          <p:cNvSpPr txBox="1"/>
          <p:nvPr/>
        </p:nvSpPr>
        <p:spPr>
          <a:xfrm>
            <a:off x="6209396" y="2977843"/>
            <a:ext cx="836930" cy="443230"/>
          </a:xfrm>
          <a:prstGeom prst="rect">
            <a:avLst/>
          </a:prstGeom>
          <a:noFill/>
        </p:spPr>
        <p:txBody>
          <a:bodyPr wrap="none" lIns="121893" tIns="60946" rIns="121893" bIns="60946" rtlCol="0">
            <a:spAutoFit/>
          </a:bodyPr>
          <a:lstStyle/>
          <a:p>
            <a:r>
              <a:rPr lang="en-US" altLang="zh-CN" sz="2100" dirty="0">
                <a:solidFill>
                  <a:schemeClr val="tx1">
                    <a:lumMod val="95000"/>
                    <a:lumOff val="5000"/>
                  </a:schemeClr>
                </a:solidFill>
              </a:rPr>
              <a:t>2014</a:t>
            </a:r>
            <a:endParaRPr lang="zh-CN" altLang="en-US" sz="2100" dirty="0">
              <a:solidFill>
                <a:schemeClr val="tx1">
                  <a:lumMod val="95000"/>
                  <a:lumOff val="5000"/>
                </a:schemeClr>
              </a:solidFill>
            </a:endParaRPr>
          </a:p>
        </p:txBody>
      </p:sp>
      <p:sp>
        <p:nvSpPr>
          <p:cNvPr id="133" name="TextBox 132"/>
          <p:cNvSpPr txBox="1"/>
          <p:nvPr/>
        </p:nvSpPr>
        <p:spPr>
          <a:xfrm>
            <a:off x="7411506" y="3062510"/>
            <a:ext cx="836930" cy="443230"/>
          </a:xfrm>
          <a:prstGeom prst="rect">
            <a:avLst/>
          </a:prstGeom>
          <a:noFill/>
        </p:spPr>
        <p:txBody>
          <a:bodyPr wrap="none" lIns="121893" tIns="60946" rIns="121893" bIns="60946" rtlCol="0">
            <a:spAutoFit/>
          </a:bodyPr>
          <a:lstStyle/>
          <a:p>
            <a:r>
              <a:rPr lang="en-US" altLang="zh-CN" sz="2100" dirty="0">
                <a:solidFill>
                  <a:schemeClr val="tx1">
                    <a:lumMod val="95000"/>
                    <a:lumOff val="5000"/>
                  </a:schemeClr>
                </a:solidFill>
              </a:rPr>
              <a:t>2015</a:t>
            </a:r>
            <a:endParaRPr lang="zh-CN" altLang="en-US" sz="2100" dirty="0">
              <a:solidFill>
                <a:schemeClr val="tx1">
                  <a:lumMod val="95000"/>
                  <a:lumOff val="5000"/>
                </a:schemeClr>
              </a:solidFill>
            </a:endParaRPr>
          </a:p>
        </p:txBody>
      </p:sp>
      <p:sp>
        <p:nvSpPr>
          <p:cNvPr id="134" name="TextBox 133"/>
          <p:cNvSpPr txBox="1"/>
          <p:nvPr/>
        </p:nvSpPr>
        <p:spPr>
          <a:xfrm>
            <a:off x="9510966" y="3096375"/>
            <a:ext cx="836930" cy="443230"/>
          </a:xfrm>
          <a:prstGeom prst="rect">
            <a:avLst/>
          </a:prstGeom>
          <a:noFill/>
        </p:spPr>
        <p:txBody>
          <a:bodyPr wrap="none" lIns="121893" tIns="60946" rIns="121893" bIns="60946" rtlCol="0">
            <a:spAutoFit/>
          </a:bodyPr>
          <a:lstStyle/>
          <a:p>
            <a:r>
              <a:rPr lang="en-US" altLang="zh-CN" sz="2100" dirty="0">
                <a:solidFill>
                  <a:schemeClr val="tx1">
                    <a:lumMod val="95000"/>
                    <a:lumOff val="5000"/>
                  </a:schemeClr>
                </a:solidFill>
              </a:rPr>
              <a:t>2016</a:t>
            </a:r>
            <a:endParaRPr lang="zh-CN" altLang="en-US" sz="2100" dirty="0">
              <a:solidFill>
                <a:schemeClr val="tx1">
                  <a:lumMod val="95000"/>
                  <a:lumOff val="5000"/>
                </a:schemeClr>
              </a:solidFill>
            </a:endParaRPr>
          </a:p>
        </p:txBody>
      </p:sp>
      <p:sp>
        <p:nvSpPr>
          <p:cNvPr id="135" name="TextBox 134"/>
          <p:cNvSpPr txBox="1"/>
          <p:nvPr/>
        </p:nvSpPr>
        <p:spPr>
          <a:xfrm>
            <a:off x="10848525" y="2486775"/>
            <a:ext cx="836930" cy="443230"/>
          </a:xfrm>
          <a:prstGeom prst="rect">
            <a:avLst/>
          </a:prstGeom>
          <a:noFill/>
        </p:spPr>
        <p:txBody>
          <a:bodyPr wrap="none" lIns="121893" tIns="60946" rIns="121893" bIns="60946" rtlCol="0">
            <a:spAutoFit/>
          </a:bodyPr>
          <a:lstStyle/>
          <a:p>
            <a:r>
              <a:rPr lang="en-US" altLang="zh-CN" sz="2100" dirty="0">
                <a:solidFill>
                  <a:schemeClr val="tx1">
                    <a:lumMod val="95000"/>
                    <a:lumOff val="5000"/>
                  </a:schemeClr>
                </a:solidFill>
              </a:rPr>
              <a:t>2017</a:t>
            </a:r>
            <a:endParaRPr lang="zh-CN" altLang="en-US" sz="2100" dirty="0">
              <a:solidFill>
                <a:schemeClr val="tx1">
                  <a:lumMod val="95000"/>
                  <a:lumOff val="5000"/>
                </a:schemeClr>
              </a:solidFill>
            </a:endParaRPr>
          </a:p>
        </p:txBody>
      </p:sp>
      <p:grpSp>
        <p:nvGrpSpPr>
          <p:cNvPr id="136" name="组合 135"/>
          <p:cNvGrpSpPr/>
          <p:nvPr/>
        </p:nvGrpSpPr>
        <p:grpSpPr>
          <a:xfrm>
            <a:off x="1617854" y="3838433"/>
            <a:ext cx="9550714" cy="1990835"/>
            <a:chOff x="1003477" y="3071614"/>
            <a:chExt cx="7163968" cy="1493126"/>
          </a:xfrm>
        </p:grpSpPr>
        <p:pic>
          <p:nvPicPr>
            <p:cNvPr id="137" name="Picture 3"/>
            <p:cNvPicPr>
              <a:picLocks noChangeAspect="1" noChangeArrowheads="1"/>
            </p:cNvPicPr>
            <p:nvPr/>
          </p:nvPicPr>
          <p:blipFill>
            <a:blip r:embed="rId1" cstate="screen"/>
            <a:srcRect/>
            <a:stretch>
              <a:fillRect/>
            </a:stretch>
          </p:blipFill>
          <p:spPr bwMode="auto">
            <a:xfrm>
              <a:off x="1003477" y="3293710"/>
              <a:ext cx="2197109" cy="1271030"/>
            </a:xfrm>
            <a:prstGeom prst="rect">
              <a:avLst/>
            </a:prstGeom>
            <a:solidFill>
              <a:schemeClr val="accent2"/>
            </a:solidFill>
            <a:ln w="38100">
              <a:solidFill>
                <a:schemeClr val="bg1"/>
              </a:solidFill>
              <a:miter lim="800000"/>
              <a:headEnd/>
              <a:tailEnd/>
            </a:ln>
          </p:spPr>
        </p:pic>
        <p:pic>
          <p:nvPicPr>
            <p:cNvPr id="138" name="Picture 4"/>
            <p:cNvPicPr>
              <a:picLocks noChangeAspect="1" noChangeArrowheads="1"/>
            </p:cNvPicPr>
            <p:nvPr/>
          </p:nvPicPr>
          <p:blipFill>
            <a:blip r:embed="rId2" cstate="screen"/>
            <a:srcRect/>
            <a:stretch>
              <a:fillRect/>
            </a:stretch>
          </p:blipFill>
          <p:spPr bwMode="auto">
            <a:xfrm>
              <a:off x="3803022" y="3293710"/>
              <a:ext cx="2110759" cy="1271030"/>
            </a:xfrm>
            <a:prstGeom prst="rect">
              <a:avLst/>
            </a:prstGeom>
            <a:solidFill>
              <a:schemeClr val="accent2"/>
            </a:solidFill>
            <a:ln w="38100">
              <a:solidFill>
                <a:schemeClr val="bg1"/>
              </a:solidFill>
              <a:miter lim="800000"/>
              <a:headEnd/>
              <a:tailEnd/>
            </a:ln>
          </p:spPr>
        </p:pic>
        <p:pic>
          <p:nvPicPr>
            <p:cNvPr id="139"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99293" y="3293710"/>
              <a:ext cx="1868152" cy="1271030"/>
            </a:xfrm>
            <a:prstGeom prst="rect">
              <a:avLst/>
            </a:prstGeom>
            <a:solidFill>
              <a:schemeClr val="accent2"/>
            </a:solidFill>
            <a:ln w="38100">
              <a:solidFill>
                <a:schemeClr val="bg1"/>
              </a:solidFill>
              <a:miter lim="800000"/>
              <a:headEnd/>
              <a:tailEnd/>
            </a:ln>
          </p:spPr>
        </p:pic>
        <p:sp>
          <p:nvSpPr>
            <p:cNvPr id="140" name="等腰三角形 139"/>
            <p:cNvSpPr/>
            <p:nvPr/>
          </p:nvSpPr>
          <p:spPr>
            <a:xfrm>
              <a:off x="1855787" y="3071614"/>
              <a:ext cx="136092" cy="117321"/>
            </a:xfrm>
            <a:prstGeom prst="triangle">
              <a:avLst/>
            </a:prstGeom>
            <a:solidFill>
              <a:schemeClr val="accent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41" name="等腰三角形 140"/>
            <p:cNvSpPr/>
            <p:nvPr/>
          </p:nvSpPr>
          <p:spPr>
            <a:xfrm>
              <a:off x="4713287" y="3071614"/>
              <a:ext cx="136092" cy="117321"/>
            </a:xfrm>
            <a:prstGeom prst="triangle">
              <a:avLst/>
            </a:prstGeom>
            <a:solidFill>
              <a:schemeClr val="accent2"/>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42" name="等腰三角形 141"/>
            <p:cNvSpPr/>
            <p:nvPr/>
          </p:nvSpPr>
          <p:spPr>
            <a:xfrm>
              <a:off x="7202487" y="3071614"/>
              <a:ext cx="136092" cy="117321"/>
            </a:xfrm>
            <a:prstGeom prst="triangle">
              <a:avLst/>
            </a:prstGeom>
            <a:solidFill>
              <a:schemeClr val="accent3"/>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143" name="组合 142"/>
          <p:cNvGrpSpPr/>
          <p:nvPr/>
        </p:nvGrpSpPr>
        <p:grpSpPr>
          <a:xfrm>
            <a:off x="3250922" y="866743"/>
            <a:ext cx="6146324" cy="1841361"/>
            <a:chOff x="2228437" y="967332"/>
            <a:chExt cx="4610342" cy="1381021"/>
          </a:xfrm>
        </p:grpSpPr>
        <p:pic>
          <p:nvPicPr>
            <p:cNvPr id="14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228437" y="967332"/>
              <a:ext cx="2073673" cy="1215025"/>
            </a:xfrm>
            <a:prstGeom prst="rect">
              <a:avLst/>
            </a:prstGeom>
            <a:solidFill>
              <a:schemeClr val="accent2"/>
            </a:solidFill>
            <a:ln w="38100">
              <a:solidFill>
                <a:schemeClr val="bg1"/>
              </a:solidFill>
              <a:miter lim="800000"/>
              <a:headEnd/>
              <a:tailEnd/>
            </a:ln>
          </p:spPr>
        </p:pic>
        <p:pic>
          <p:nvPicPr>
            <p:cNvPr id="145" name="Picture 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58582" y="967332"/>
              <a:ext cx="2180197" cy="1263700"/>
            </a:xfrm>
            <a:prstGeom prst="rect">
              <a:avLst/>
            </a:prstGeom>
            <a:solidFill>
              <a:schemeClr val="accent2"/>
            </a:solidFill>
            <a:ln w="38100">
              <a:solidFill>
                <a:schemeClr val="bg1"/>
              </a:solidFill>
              <a:miter lim="800000"/>
              <a:headEnd/>
              <a:tailEnd/>
            </a:ln>
          </p:spPr>
        </p:pic>
        <p:sp>
          <p:nvSpPr>
            <p:cNvPr id="146" name="等腰三角形 145"/>
            <p:cNvSpPr/>
            <p:nvPr/>
          </p:nvSpPr>
          <p:spPr>
            <a:xfrm rot="10800000">
              <a:off x="2973387" y="2231032"/>
              <a:ext cx="136092" cy="117321"/>
            </a:xfrm>
            <a:prstGeom prst="triangle">
              <a:avLst/>
            </a:prstGeom>
            <a:solidFill>
              <a:schemeClr val="accent5"/>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47" name="等腰三角形 146"/>
            <p:cNvSpPr/>
            <p:nvPr/>
          </p:nvSpPr>
          <p:spPr>
            <a:xfrm rot="10800000">
              <a:off x="5564187" y="2231032"/>
              <a:ext cx="136092" cy="117321"/>
            </a:xfrm>
            <a:prstGeom prst="triangle">
              <a:avLst/>
            </a:prstGeom>
            <a:solidFill>
              <a:schemeClr val="accent4"/>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750"/>
                                        <p:tgtEl>
                                          <p:spTgt spid="121"/>
                                        </p:tgtEl>
                                      </p:cBhvr>
                                    </p:animEffect>
                                  </p:childTnLst>
                                </p:cTn>
                              </p:par>
                              <p:par>
                                <p:cTn id="8" presetID="56" presetClass="entr" presetSubtype="0" fill="hold" grpId="0" nodeType="withEffect">
                                  <p:stCondLst>
                                    <p:cond delay="750"/>
                                  </p:stCondLst>
                                  <p:iterate type="lt">
                                    <p:tmPct val="10000"/>
                                  </p:iterate>
                                  <p:childTnLst>
                                    <p:set>
                                      <p:cBhvr>
                                        <p:cTn id="9" dur="1" fill="hold">
                                          <p:stCondLst>
                                            <p:cond delay="0"/>
                                          </p:stCondLst>
                                        </p:cTn>
                                        <p:tgtEl>
                                          <p:spTgt spid="130"/>
                                        </p:tgtEl>
                                        <p:attrNameLst>
                                          <p:attrName>style.visibility</p:attrName>
                                        </p:attrNameLst>
                                      </p:cBhvr>
                                      <p:to>
                                        <p:strVal val="visible"/>
                                      </p:to>
                                    </p:set>
                                    <p:anim by="(-#ppt_w*2)" calcmode="lin" valueType="num">
                                      <p:cBhvr rctx="PPT">
                                        <p:cTn id="10" dur="500" autoRev="1" fill="hold">
                                          <p:stCondLst>
                                            <p:cond delay="0"/>
                                          </p:stCondLst>
                                        </p:cTn>
                                        <p:tgtEl>
                                          <p:spTgt spid="130"/>
                                        </p:tgtEl>
                                        <p:attrNameLst>
                                          <p:attrName>ppt_w</p:attrName>
                                        </p:attrNameLst>
                                      </p:cBhvr>
                                    </p:anim>
                                    <p:anim by="(#ppt_w*0.50)" calcmode="lin" valueType="num">
                                      <p:cBhvr>
                                        <p:cTn id="11" dur="500" decel="50000" autoRev="1" fill="hold">
                                          <p:stCondLst>
                                            <p:cond delay="0"/>
                                          </p:stCondLst>
                                        </p:cTn>
                                        <p:tgtEl>
                                          <p:spTgt spid="130"/>
                                        </p:tgtEl>
                                        <p:attrNameLst>
                                          <p:attrName>ppt_x</p:attrName>
                                        </p:attrNameLst>
                                      </p:cBhvr>
                                    </p:anim>
                                    <p:anim from="(-#ppt_h/2)" to="(#ppt_y)" calcmode="lin" valueType="num">
                                      <p:cBhvr>
                                        <p:cTn id="12" dur="1000" fill="hold">
                                          <p:stCondLst>
                                            <p:cond delay="0"/>
                                          </p:stCondLst>
                                        </p:cTn>
                                        <p:tgtEl>
                                          <p:spTgt spid="130"/>
                                        </p:tgtEl>
                                        <p:attrNameLst>
                                          <p:attrName>ppt_y</p:attrName>
                                        </p:attrNameLst>
                                      </p:cBhvr>
                                    </p:anim>
                                    <p:animRot by="21600000">
                                      <p:cBhvr>
                                        <p:cTn id="13" dur="1000" fill="hold">
                                          <p:stCondLst>
                                            <p:cond delay="0"/>
                                          </p:stCondLst>
                                        </p:cTn>
                                        <p:tgtEl>
                                          <p:spTgt spid="130"/>
                                        </p:tgtEl>
                                        <p:attrNameLst>
                                          <p:attrName>r</p:attrName>
                                        </p:attrNameLst>
                                      </p:cBhvr>
                                    </p:animRot>
                                  </p:childTnLst>
                                </p:cTn>
                              </p:par>
                              <p:par>
                                <p:cTn id="14" presetID="56" presetClass="entr" presetSubtype="0" fill="hold" grpId="0" nodeType="withEffect">
                                  <p:stCondLst>
                                    <p:cond delay="1000"/>
                                  </p:stCondLst>
                                  <p:iterate type="lt">
                                    <p:tmPct val="10000"/>
                                  </p:iterate>
                                  <p:childTnLst>
                                    <p:set>
                                      <p:cBhvr>
                                        <p:cTn id="15" dur="1" fill="hold">
                                          <p:stCondLst>
                                            <p:cond delay="0"/>
                                          </p:stCondLst>
                                        </p:cTn>
                                        <p:tgtEl>
                                          <p:spTgt spid="131"/>
                                        </p:tgtEl>
                                        <p:attrNameLst>
                                          <p:attrName>style.visibility</p:attrName>
                                        </p:attrNameLst>
                                      </p:cBhvr>
                                      <p:to>
                                        <p:strVal val="visible"/>
                                      </p:to>
                                    </p:set>
                                    <p:anim by="(-#ppt_w*2)" calcmode="lin" valueType="num">
                                      <p:cBhvr rctx="PPT">
                                        <p:cTn id="16" dur="500" autoRev="1" fill="hold">
                                          <p:stCondLst>
                                            <p:cond delay="0"/>
                                          </p:stCondLst>
                                        </p:cTn>
                                        <p:tgtEl>
                                          <p:spTgt spid="131"/>
                                        </p:tgtEl>
                                        <p:attrNameLst>
                                          <p:attrName>ppt_w</p:attrName>
                                        </p:attrNameLst>
                                      </p:cBhvr>
                                    </p:anim>
                                    <p:anim by="(#ppt_w*0.50)" calcmode="lin" valueType="num">
                                      <p:cBhvr>
                                        <p:cTn id="17" dur="500" decel="50000" autoRev="1" fill="hold">
                                          <p:stCondLst>
                                            <p:cond delay="0"/>
                                          </p:stCondLst>
                                        </p:cTn>
                                        <p:tgtEl>
                                          <p:spTgt spid="131"/>
                                        </p:tgtEl>
                                        <p:attrNameLst>
                                          <p:attrName>ppt_x</p:attrName>
                                        </p:attrNameLst>
                                      </p:cBhvr>
                                    </p:anim>
                                    <p:anim from="(-#ppt_h/2)" to="(#ppt_y)" calcmode="lin" valueType="num">
                                      <p:cBhvr>
                                        <p:cTn id="18" dur="1000" fill="hold">
                                          <p:stCondLst>
                                            <p:cond delay="0"/>
                                          </p:stCondLst>
                                        </p:cTn>
                                        <p:tgtEl>
                                          <p:spTgt spid="131"/>
                                        </p:tgtEl>
                                        <p:attrNameLst>
                                          <p:attrName>ppt_y</p:attrName>
                                        </p:attrNameLst>
                                      </p:cBhvr>
                                    </p:anim>
                                    <p:animRot by="21600000">
                                      <p:cBhvr>
                                        <p:cTn id="19" dur="1000" fill="hold">
                                          <p:stCondLst>
                                            <p:cond delay="0"/>
                                          </p:stCondLst>
                                        </p:cTn>
                                        <p:tgtEl>
                                          <p:spTgt spid="131"/>
                                        </p:tgtEl>
                                        <p:attrNameLst>
                                          <p:attrName>r</p:attrName>
                                        </p:attrNameLst>
                                      </p:cBhvr>
                                    </p:animRot>
                                  </p:childTnLst>
                                </p:cTn>
                              </p:par>
                              <p:par>
                                <p:cTn id="20" presetID="56" presetClass="entr" presetSubtype="0" fill="hold" grpId="0" nodeType="withEffect">
                                  <p:stCondLst>
                                    <p:cond delay="1300"/>
                                  </p:stCondLst>
                                  <p:iterate type="lt">
                                    <p:tmPct val="10000"/>
                                  </p:iterate>
                                  <p:childTnLst>
                                    <p:set>
                                      <p:cBhvr>
                                        <p:cTn id="21" dur="1" fill="hold">
                                          <p:stCondLst>
                                            <p:cond delay="0"/>
                                          </p:stCondLst>
                                        </p:cTn>
                                        <p:tgtEl>
                                          <p:spTgt spid="132"/>
                                        </p:tgtEl>
                                        <p:attrNameLst>
                                          <p:attrName>style.visibility</p:attrName>
                                        </p:attrNameLst>
                                      </p:cBhvr>
                                      <p:to>
                                        <p:strVal val="visible"/>
                                      </p:to>
                                    </p:set>
                                    <p:anim by="(-#ppt_w*2)" calcmode="lin" valueType="num">
                                      <p:cBhvr rctx="PPT">
                                        <p:cTn id="22" dur="500" autoRev="1" fill="hold">
                                          <p:stCondLst>
                                            <p:cond delay="0"/>
                                          </p:stCondLst>
                                        </p:cTn>
                                        <p:tgtEl>
                                          <p:spTgt spid="132"/>
                                        </p:tgtEl>
                                        <p:attrNameLst>
                                          <p:attrName>ppt_w</p:attrName>
                                        </p:attrNameLst>
                                      </p:cBhvr>
                                    </p:anim>
                                    <p:anim by="(#ppt_w*0.50)" calcmode="lin" valueType="num">
                                      <p:cBhvr>
                                        <p:cTn id="23" dur="500" decel="50000" autoRev="1" fill="hold">
                                          <p:stCondLst>
                                            <p:cond delay="0"/>
                                          </p:stCondLst>
                                        </p:cTn>
                                        <p:tgtEl>
                                          <p:spTgt spid="132"/>
                                        </p:tgtEl>
                                        <p:attrNameLst>
                                          <p:attrName>ppt_x</p:attrName>
                                        </p:attrNameLst>
                                      </p:cBhvr>
                                    </p:anim>
                                    <p:anim from="(-#ppt_h/2)" to="(#ppt_y)" calcmode="lin" valueType="num">
                                      <p:cBhvr>
                                        <p:cTn id="24" dur="1000" fill="hold">
                                          <p:stCondLst>
                                            <p:cond delay="0"/>
                                          </p:stCondLst>
                                        </p:cTn>
                                        <p:tgtEl>
                                          <p:spTgt spid="132"/>
                                        </p:tgtEl>
                                        <p:attrNameLst>
                                          <p:attrName>ppt_y</p:attrName>
                                        </p:attrNameLst>
                                      </p:cBhvr>
                                    </p:anim>
                                    <p:animRot by="21600000">
                                      <p:cBhvr>
                                        <p:cTn id="25" dur="1000" fill="hold">
                                          <p:stCondLst>
                                            <p:cond delay="0"/>
                                          </p:stCondLst>
                                        </p:cTn>
                                        <p:tgtEl>
                                          <p:spTgt spid="132"/>
                                        </p:tgtEl>
                                        <p:attrNameLst>
                                          <p:attrName>r</p:attrName>
                                        </p:attrNameLst>
                                      </p:cBhvr>
                                    </p:animRot>
                                  </p:childTnLst>
                                </p:cTn>
                              </p:par>
                              <p:par>
                                <p:cTn id="26" presetID="56" presetClass="entr" presetSubtype="0" fill="hold" grpId="0" nodeType="withEffect">
                                  <p:stCondLst>
                                    <p:cond delay="1600"/>
                                  </p:stCondLst>
                                  <p:iterate type="lt">
                                    <p:tmPct val="10000"/>
                                  </p:iterate>
                                  <p:childTnLst>
                                    <p:set>
                                      <p:cBhvr>
                                        <p:cTn id="27" dur="1" fill="hold">
                                          <p:stCondLst>
                                            <p:cond delay="0"/>
                                          </p:stCondLst>
                                        </p:cTn>
                                        <p:tgtEl>
                                          <p:spTgt spid="133"/>
                                        </p:tgtEl>
                                        <p:attrNameLst>
                                          <p:attrName>style.visibility</p:attrName>
                                        </p:attrNameLst>
                                      </p:cBhvr>
                                      <p:to>
                                        <p:strVal val="visible"/>
                                      </p:to>
                                    </p:set>
                                    <p:anim by="(-#ppt_w*2)" calcmode="lin" valueType="num">
                                      <p:cBhvr rctx="PPT">
                                        <p:cTn id="28" dur="500" autoRev="1" fill="hold">
                                          <p:stCondLst>
                                            <p:cond delay="0"/>
                                          </p:stCondLst>
                                        </p:cTn>
                                        <p:tgtEl>
                                          <p:spTgt spid="133"/>
                                        </p:tgtEl>
                                        <p:attrNameLst>
                                          <p:attrName>ppt_w</p:attrName>
                                        </p:attrNameLst>
                                      </p:cBhvr>
                                    </p:anim>
                                    <p:anim by="(#ppt_w*0.50)" calcmode="lin" valueType="num">
                                      <p:cBhvr>
                                        <p:cTn id="29" dur="500" decel="50000" autoRev="1" fill="hold">
                                          <p:stCondLst>
                                            <p:cond delay="0"/>
                                          </p:stCondLst>
                                        </p:cTn>
                                        <p:tgtEl>
                                          <p:spTgt spid="133"/>
                                        </p:tgtEl>
                                        <p:attrNameLst>
                                          <p:attrName>ppt_x</p:attrName>
                                        </p:attrNameLst>
                                      </p:cBhvr>
                                    </p:anim>
                                    <p:anim from="(-#ppt_h/2)" to="(#ppt_y)" calcmode="lin" valueType="num">
                                      <p:cBhvr>
                                        <p:cTn id="30" dur="1000" fill="hold">
                                          <p:stCondLst>
                                            <p:cond delay="0"/>
                                          </p:stCondLst>
                                        </p:cTn>
                                        <p:tgtEl>
                                          <p:spTgt spid="133"/>
                                        </p:tgtEl>
                                        <p:attrNameLst>
                                          <p:attrName>ppt_y</p:attrName>
                                        </p:attrNameLst>
                                      </p:cBhvr>
                                    </p:anim>
                                    <p:animRot by="21600000">
                                      <p:cBhvr>
                                        <p:cTn id="31" dur="1000" fill="hold">
                                          <p:stCondLst>
                                            <p:cond delay="0"/>
                                          </p:stCondLst>
                                        </p:cTn>
                                        <p:tgtEl>
                                          <p:spTgt spid="133"/>
                                        </p:tgtEl>
                                        <p:attrNameLst>
                                          <p:attrName>r</p:attrName>
                                        </p:attrNameLst>
                                      </p:cBhvr>
                                    </p:animRot>
                                  </p:childTnLst>
                                </p:cTn>
                              </p:par>
                              <p:par>
                                <p:cTn id="32" presetID="56" presetClass="entr" presetSubtype="0" fill="hold" grpId="0" nodeType="withEffect">
                                  <p:stCondLst>
                                    <p:cond delay="1800"/>
                                  </p:stCondLst>
                                  <p:iterate type="lt">
                                    <p:tmPct val="10000"/>
                                  </p:iterate>
                                  <p:childTnLst>
                                    <p:set>
                                      <p:cBhvr>
                                        <p:cTn id="33" dur="1" fill="hold">
                                          <p:stCondLst>
                                            <p:cond delay="0"/>
                                          </p:stCondLst>
                                        </p:cTn>
                                        <p:tgtEl>
                                          <p:spTgt spid="134"/>
                                        </p:tgtEl>
                                        <p:attrNameLst>
                                          <p:attrName>style.visibility</p:attrName>
                                        </p:attrNameLst>
                                      </p:cBhvr>
                                      <p:to>
                                        <p:strVal val="visible"/>
                                      </p:to>
                                    </p:set>
                                    <p:anim by="(-#ppt_w*2)" calcmode="lin" valueType="num">
                                      <p:cBhvr rctx="PPT">
                                        <p:cTn id="34" dur="500" autoRev="1" fill="hold">
                                          <p:stCondLst>
                                            <p:cond delay="0"/>
                                          </p:stCondLst>
                                        </p:cTn>
                                        <p:tgtEl>
                                          <p:spTgt spid="134"/>
                                        </p:tgtEl>
                                        <p:attrNameLst>
                                          <p:attrName>ppt_w</p:attrName>
                                        </p:attrNameLst>
                                      </p:cBhvr>
                                    </p:anim>
                                    <p:anim by="(#ppt_w*0.50)" calcmode="lin" valueType="num">
                                      <p:cBhvr>
                                        <p:cTn id="35" dur="500" decel="50000" autoRev="1" fill="hold">
                                          <p:stCondLst>
                                            <p:cond delay="0"/>
                                          </p:stCondLst>
                                        </p:cTn>
                                        <p:tgtEl>
                                          <p:spTgt spid="134"/>
                                        </p:tgtEl>
                                        <p:attrNameLst>
                                          <p:attrName>ppt_x</p:attrName>
                                        </p:attrNameLst>
                                      </p:cBhvr>
                                    </p:anim>
                                    <p:anim from="(-#ppt_h/2)" to="(#ppt_y)" calcmode="lin" valueType="num">
                                      <p:cBhvr>
                                        <p:cTn id="36" dur="1000" fill="hold">
                                          <p:stCondLst>
                                            <p:cond delay="0"/>
                                          </p:stCondLst>
                                        </p:cTn>
                                        <p:tgtEl>
                                          <p:spTgt spid="134"/>
                                        </p:tgtEl>
                                        <p:attrNameLst>
                                          <p:attrName>ppt_y</p:attrName>
                                        </p:attrNameLst>
                                      </p:cBhvr>
                                    </p:anim>
                                    <p:animRot by="21600000">
                                      <p:cBhvr>
                                        <p:cTn id="37" dur="1000" fill="hold">
                                          <p:stCondLst>
                                            <p:cond delay="0"/>
                                          </p:stCondLst>
                                        </p:cTn>
                                        <p:tgtEl>
                                          <p:spTgt spid="134"/>
                                        </p:tgtEl>
                                        <p:attrNameLst>
                                          <p:attrName>r</p:attrName>
                                        </p:attrNameLst>
                                      </p:cBhvr>
                                    </p:animRot>
                                  </p:childTnLst>
                                </p:cTn>
                              </p:par>
                              <p:par>
                                <p:cTn id="38" presetID="56" presetClass="entr" presetSubtype="0" fill="hold" grpId="0" nodeType="withEffect">
                                  <p:stCondLst>
                                    <p:cond delay="2100"/>
                                  </p:stCondLst>
                                  <p:iterate type="lt">
                                    <p:tmPct val="10000"/>
                                  </p:iterate>
                                  <p:childTnLst>
                                    <p:set>
                                      <p:cBhvr>
                                        <p:cTn id="39" dur="1" fill="hold">
                                          <p:stCondLst>
                                            <p:cond delay="0"/>
                                          </p:stCondLst>
                                        </p:cTn>
                                        <p:tgtEl>
                                          <p:spTgt spid="135"/>
                                        </p:tgtEl>
                                        <p:attrNameLst>
                                          <p:attrName>style.visibility</p:attrName>
                                        </p:attrNameLst>
                                      </p:cBhvr>
                                      <p:to>
                                        <p:strVal val="visible"/>
                                      </p:to>
                                    </p:set>
                                    <p:anim by="(-#ppt_w*2)" calcmode="lin" valueType="num">
                                      <p:cBhvr rctx="PPT">
                                        <p:cTn id="40" dur="500" autoRev="1" fill="hold">
                                          <p:stCondLst>
                                            <p:cond delay="0"/>
                                          </p:stCondLst>
                                        </p:cTn>
                                        <p:tgtEl>
                                          <p:spTgt spid="135"/>
                                        </p:tgtEl>
                                        <p:attrNameLst>
                                          <p:attrName>ppt_w</p:attrName>
                                        </p:attrNameLst>
                                      </p:cBhvr>
                                    </p:anim>
                                    <p:anim by="(#ppt_w*0.50)" calcmode="lin" valueType="num">
                                      <p:cBhvr>
                                        <p:cTn id="41" dur="500" decel="50000" autoRev="1" fill="hold">
                                          <p:stCondLst>
                                            <p:cond delay="0"/>
                                          </p:stCondLst>
                                        </p:cTn>
                                        <p:tgtEl>
                                          <p:spTgt spid="135"/>
                                        </p:tgtEl>
                                        <p:attrNameLst>
                                          <p:attrName>ppt_x</p:attrName>
                                        </p:attrNameLst>
                                      </p:cBhvr>
                                    </p:anim>
                                    <p:anim from="(-#ppt_h/2)" to="(#ppt_y)" calcmode="lin" valueType="num">
                                      <p:cBhvr>
                                        <p:cTn id="42" dur="1000" fill="hold">
                                          <p:stCondLst>
                                            <p:cond delay="0"/>
                                          </p:stCondLst>
                                        </p:cTn>
                                        <p:tgtEl>
                                          <p:spTgt spid="135"/>
                                        </p:tgtEl>
                                        <p:attrNameLst>
                                          <p:attrName>ppt_y</p:attrName>
                                        </p:attrNameLst>
                                      </p:cBhvr>
                                    </p:anim>
                                    <p:animRot by="21600000">
                                      <p:cBhvr>
                                        <p:cTn id="43" dur="1000" fill="hold">
                                          <p:stCondLst>
                                            <p:cond delay="0"/>
                                          </p:stCondLst>
                                        </p:cTn>
                                        <p:tgtEl>
                                          <p:spTgt spid="135"/>
                                        </p:tgtEl>
                                        <p:attrNameLst>
                                          <p:attrName>r</p:attrName>
                                        </p:attrNameLst>
                                      </p:cBhvr>
                                    </p:animRot>
                                  </p:childTnLst>
                                </p:cTn>
                              </p:par>
                              <p:par>
                                <p:cTn id="44" presetID="47" presetClass="entr" presetSubtype="0" fill="hold" nodeType="withEffect">
                                  <p:stCondLst>
                                    <p:cond delay="3200"/>
                                  </p:stCondLst>
                                  <p:childTnLst>
                                    <p:set>
                                      <p:cBhvr>
                                        <p:cTn id="45" dur="1" fill="hold">
                                          <p:stCondLst>
                                            <p:cond delay="0"/>
                                          </p:stCondLst>
                                        </p:cTn>
                                        <p:tgtEl>
                                          <p:spTgt spid="143"/>
                                        </p:tgtEl>
                                        <p:attrNameLst>
                                          <p:attrName>style.visibility</p:attrName>
                                        </p:attrNameLst>
                                      </p:cBhvr>
                                      <p:to>
                                        <p:strVal val="visible"/>
                                      </p:to>
                                    </p:set>
                                    <p:animEffect transition="in" filter="fade">
                                      <p:cBhvr>
                                        <p:cTn id="46" dur="1000"/>
                                        <p:tgtEl>
                                          <p:spTgt spid="143"/>
                                        </p:tgtEl>
                                      </p:cBhvr>
                                    </p:animEffect>
                                    <p:anim calcmode="lin" valueType="num">
                                      <p:cBhvr>
                                        <p:cTn id="47" dur="1000" fill="hold"/>
                                        <p:tgtEl>
                                          <p:spTgt spid="143"/>
                                        </p:tgtEl>
                                        <p:attrNameLst>
                                          <p:attrName>ppt_x</p:attrName>
                                        </p:attrNameLst>
                                      </p:cBhvr>
                                      <p:tavLst>
                                        <p:tav tm="0">
                                          <p:val>
                                            <p:strVal val="#ppt_x"/>
                                          </p:val>
                                        </p:tav>
                                        <p:tav tm="100000">
                                          <p:val>
                                            <p:strVal val="#ppt_x"/>
                                          </p:val>
                                        </p:tav>
                                      </p:tavLst>
                                    </p:anim>
                                    <p:anim calcmode="lin" valueType="num">
                                      <p:cBhvr>
                                        <p:cTn id="48" dur="1000" fill="hold"/>
                                        <p:tgtEl>
                                          <p:spTgt spid="14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3200"/>
                                  </p:stCondLst>
                                  <p:childTnLst>
                                    <p:set>
                                      <p:cBhvr>
                                        <p:cTn id="50" dur="1" fill="hold">
                                          <p:stCondLst>
                                            <p:cond delay="0"/>
                                          </p:stCondLst>
                                        </p:cTn>
                                        <p:tgtEl>
                                          <p:spTgt spid="136"/>
                                        </p:tgtEl>
                                        <p:attrNameLst>
                                          <p:attrName>style.visibility</p:attrName>
                                        </p:attrNameLst>
                                      </p:cBhvr>
                                      <p:to>
                                        <p:strVal val="visible"/>
                                      </p:to>
                                    </p:set>
                                    <p:animEffect transition="in" filter="fade">
                                      <p:cBhvr>
                                        <p:cTn id="51" dur="1000"/>
                                        <p:tgtEl>
                                          <p:spTgt spid="136"/>
                                        </p:tgtEl>
                                      </p:cBhvr>
                                    </p:animEffect>
                                    <p:anim calcmode="lin" valueType="num">
                                      <p:cBhvr>
                                        <p:cTn id="52" dur="1000" fill="hold"/>
                                        <p:tgtEl>
                                          <p:spTgt spid="136"/>
                                        </p:tgtEl>
                                        <p:attrNameLst>
                                          <p:attrName>ppt_x</p:attrName>
                                        </p:attrNameLst>
                                      </p:cBhvr>
                                      <p:tavLst>
                                        <p:tav tm="0">
                                          <p:val>
                                            <p:strVal val="#ppt_x"/>
                                          </p:val>
                                        </p:tav>
                                        <p:tav tm="100000">
                                          <p:val>
                                            <p:strVal val="#ppt_x"/>
                                          </p:val>
                                        </p:tav>
                                      </p:tavLst>
                                    </p:anim>
                                    <p:anim calcmode="lin" valueType="num">
                                      <p:cBhvr>
                                        <p:cTn id="53" dur="1000" fill="hold"/>
                                        <p:tgtEl>
                                          <p:spTgt spid="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P spid="132" grpId="0"/>
      <p:bldP spid="133" grpId="0"/>
      <p:bldP spid="134" grpId="0"/>
      <p:bldP spid="1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36397" y="2080583"/>
            <a:ext cx="7544259" cy="257175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745178" y="2079419"/>
            <a:ext cx="2582439" cy="2582439"/>
            <a:chOff x="2927898" y="1265661"/>
            <a:chExt cx="4688628" cy="4688628"/>
          </a:xfrm>
        </p:grpSpPr>
        <p:grpSp>
          <p:nvGrpSpPr>
            <p:cNvPr id="4" name="组合 3"/>
            <p:cNvGrpSpPr/>
            <p:nvPr/>
          </p:nvGrpSpPr>
          <p:grpSpPr>
            <a:xfrm>
              <a:off x="2927898" y="1265661"/>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FA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EA6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rot="10800000">
              <a:off x="2927898" y="3609975"/>
              <a:ext cx="4688628" cy="2344314"/>
              <a:chOff x="51348" y="4427961"/>
              <a:chExt cx="1232360" cy="616180"/>
            </a:xfrm>
          </p:grpSpPr>
          <p:sp>
            <p:nvSpPr>
              <p:cNvPr id="6" name="直角三角形 5"/>
              <p:cNvSpPr/>
              <p:nvPr/>
            </p:nvSpPr>
            <p:spPr>
              <a:xfrm>
                <a:off x="667528" y="4427961"/>
                <a:ext cx="616180" cy="616180"/>
              </a:xfrm>
              <a:prstGeom prst="rtTriangle">
                <a:avLst/>
              </a:prstGeom>
              <a:solidFill>
                <a:srgbClr val="FA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flipH="1">
                <a:off x="51348" y="4427961"/>
                <a:ext cx="616180" cy="616180"/>
              </a:xfrm>
              <a:prstGeom prst="rtTriangle">
                <a:avLst/>
              </a:prstGeom>
              <a:solidFill>
                <a:srgbClr val="EA6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 name="文本框 9"/>
          <p:cNvSpPr txBox="1"/>
          <p:nvPr/>
        </p:nvSpPr>
        <p:spPr>
          <a:xfrm>
            <a:off x="5456117" y="2475840"/>
            <a:ext cx="3694834" cy="1282274"/>
          </a:xfrm>
          <a:prstGeom prst="rect">
            <a:avLst/>
          </a:prstGeom>
          <a:noFill/>
        </p:spPr>
        <p:txBody>
          <a:bodyPr wrap="square" rtlCol="0">
            <a:spAutoFit/>
          </a:bodyPr>
          <a:lstStyle/>
          <a:p>
            <a:pPr defTabSz="608965">
              <a:lnSpc>
                <a:spcPct val="130000"/>
              </a:lnSpc>
            </a:pPr>
            <a:r>
              <a:rPr lang="zh-CN" altLang="en-US" sz="6600" b="1" dirty="0">
                <a:solidFill>
                  <a:srgbClr val="EA681C"/>
                </a:solidFill>
                <a:ea typeface="微软雅黑" panose="020B0503020204020204" pitchFamily="34" charset="-122"/>
              </a:rPr>
              <a:t>研究方法</a:t>
            </a:r>
            <a:endParaRPr lang="zh-CN" altLang="en-US" sz="6600" b="1" dirty="0">
              <a:solidFill>
                <a:srgbClr val="EA681C"/>
              </a:solidFill>
              <a:ea typeface="微软雅黑" panose="020B0503020204020204" pitchFamily="34" charset="-122"/>
            </a:endParaRPr>
          </a:p>
        </p:txBody>
      </p:sp>
      <p:sp>
        <p:nvSpPr>
          <p:cNvPr id="11" name="文本框 10"/>
          <p:cNvSpPr txBox="1"/>
          <p:nvPr/>
        </p:nvSpPr>
        <p:spPr>
          <a:xfrm>
            <a:off x="5511890" y="3649187"/>
            <a:ext cx="3449937" cy="400110"/>
          </a:xfrm>
          <a:prstGeom prst="rect">
            <a:avLst/>
          </a:prstGeom>
          <a:noFill/>
        </p:spPr>
        <p:txBody>
          <a:bodyPr wrap="square" rtlCol="0">
            <a:spAutoFit/>
          </a:bodyPr>
          <a:lstStyle/>
          <a:p>
            <a:pPr algn="dist"/>
            <a:r>
              <a:rPr lang="en-US" altLang="zh-CN" sz="2000" dirty="0" smtClean="0">
                <a:solidFill>
                  <a:srgbClr val="88998C"/>
                </a:solidFill>
                <a:latin typeface="微软雅黑" panose="020B0503020204020204" pitchFamily="34" charset="-122"/>
                <a:ea typeface="微软雅黑" panose="020B0503020204020204" pitchFamily="34" charset="-122"/>
              </a:rPr>
              <a:t>ADD YOUR TITLE HERE</a:t>
            </a:r>
            <a:endParaRPr lang="zh-CN" altLang="en-US" sz="2000" dirty="0">
              <a:solidFill>
                <a:srgbClr val="88998C"/>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21"/>
          <p:cNvSpPr/>
          <p:nvPr/>
        </p:nvSpPr>
        <p:spPr bwMode="auto">
          <a:xfrm rot="16200000" flipH="1">
            <a:off x="5908676" y="1788859"/>
            <a:ext cx="2837935" cy="2890341"/>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rgbClr val="E8E8E6"/>
          </a:solidFill>
          <a:ln w="9525" cap="rnd">
            <a:solidFill>
              <a:srgbClr val="E6E6E6"/>
            </a:solidFill>
            <a:prstDash val="solid"/>
            <a:round/>
          </a:ln>
        </p:spPr>
        <p:txBody>
          <a:bodyPr vert="eaVert" lIns="89420" tIns="44710" rIns="89420" bIns="44710" anchor="ctr"/>
          <a:lstStyle/>
          <a:p>
            <a:pPr>
              <a:defRPr/>
            </a:pPr>
            <a:endParaRPr lang="zh-CN" altLang="en-US" sz="1500" kern="0">
              <a:solidFill>
                <a:sysClr val="window" lastClr="FFFFFF"/>
              </a:solidFill>
              <a:latin typeface="微软雅黑" panose="020B0503020204020204" pitchFamily="34" charset="-122"/>
              <a:ea typeface="微软雅黑" panose="020B0503020204020204" pitchFamily="34" charset="-122"/>
            </a:endParaRPr>
          </a:p>
        </p:txBody>
      </p:sp>
      <p:sp>
        <p:nvSpPr>
          <p:cNvPr id="5" name="等腰三角形 21"/>
          <p:cNvSpPr/>
          <p:nvPr/>
        </p:nvSpPr>
        <p:spPr bwMode="auto">
          <a:xfrm rot="5400000">
            <a:off x="3109929" y="1788859"/>
            <a:ext cx="2837935" cy="2890341"/>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rgbClr val="E8E8E6"/>
          </a:solidFill>
          <a:ln w="9525" cap="rnd">
            <a:solidFill>
              <a:srgbClr val="E6E6E6"/>
            </a:solidFill>
            <a:prstDash val="solid"/>
            <a:round/>
          </a:ln>
        </p:spPr>
        <p:txBody>
          <a:bodyPr vert="eaVert" lIns="89420" tIns="44710" rIns="89420" bIns="44710" anchor="ctr"/>
          <a:lstStyle/>
          <a:p>
            <a:pPr>
              <a:defRPr/>
            </a:pPr>
            <a:endParaRPr lang="zh-CN" altLang="en-US" sz="1500" kern="0">
              <a:solidFill>
                <a:sysClr val="window" lastClr="FFFFFF"/>
              </a:solidFill>
              <a:latin typeface="微软雅黑" panose="020B0503020204020204" pitchFamily="34" charset="-122"/>
              <a:ea typeface="微软雅黑" panose="020B0503020204020204" pitchFamily="34" charset="-122"/>
            </a:endParaRPr>
          </a:p>
        </p:txBody>
      </p:sp>
      <p:sp>
        <p:nvSpPr>
          <p:cNvPr id="6" name="椭圆 5"/>
          <p:cNvSpPr/>
          <p:nvPr/>
        </p:nvSpPr>
        <p:spPr bwMode="auto">
          <a:xfrm>
            <a:off x="3085512" y="1578340"/>
            <a:ext cx="3563019" cy="3578855"/>
          </a:xfrm>
          <a:prstGeom prst="ellipse">
            <a:avLst/>
          </a:prstGeom>
          <a:noFill/>
          <a:ln w="25400" cap="flat" cmpd="sng" algn="ctr">
            <a:solidFill>
              <a:schemeClr val="accent1"/>
            </a:solidFill>
            <a:prstDash val="solid"/>
          </a:ln>
          <a:effectLst/>
        </p:spPr>
        <p:txBody>
          <a:bodyPr lIns="89420" tIns="44710" rIns="89420" bIns="44710" anchor="ctr"/>
          <a:lstStyle/>
          <a:p>
            <a:pPr algn="ctr">
              <a:defRPr/>
            </a:pPr>
            <a:endParaRPr lang="zh-CN" altLang="en-US" kern="0" dirty="0">
              <a:solidFill>
                <a:sysClr val="window" lastClr="FFFFFF"/>
              </a:solidFill>
              <a:latin typeface="Calibri" panose="020F0502020204030204"/>
              <a:ea typeface="微软雅黑" panose="020B0503020204020204" pitchFamily="34" charset="-122"/>
            </a:endParaRPr>
          </a:p>
        </p:txBody>
      </p:sp>
      <p:sp>
        <p:nvSpPr>
          <p:cNvPr id="7" name="椭圆 6"/>
          <p:cNvSpPr/>
          <p:nvPr/>
        </p:nvSpPr>
        <p:spPr bwMode="auto">
          <a:xfrm>
            <a:off x="5217433" y="1578340"/>
            <a:ext cx="3564569" cy="3578855"/>
          </a:xfrm>
          <a:prstGeom prst="ellipse">
            <a:avLst/>
          </a:prstGeom>
          <a:noFill/>
          <a:ln w="25400" cap="flat" cmpd="sng" algn="ctr">
            <a:solidFill>
              <a:schemeClr val="accent1"/>
            </a:solidFill>
            <a:prstDash val="solid"/>
          </a:ln>
          <a:effectLst/>
        </p:spPr>
        <p:txBody>
          <a:bodyPr lIns="89420" tIns="44710" rIns="89420" bIns="44710" anchor="ctr"/>
          <a:lstStyle/>
          <a:p>
            <a:pPr algn="ctr">
              <a:defRPr/>
            </a:pPr>
            <a:endParaRPr lang="zh-CN" altLang="en-US" kern="0" dirty="0">
              <a:solidFill>
                <a:sysClr val="window" lastClr="FFFFFF"/>
              </a:solidFill>
              <a:latin typeface="Calibri" panose="020F0502020204030204"/>
              <a:ea typeface="微软雅黑" panose="020B0503020204020204" pitchFamily="34" charset="-122"/>
            </a:endParaRPr>
          </a:p>
        </p:txBody>
      </p:sp>
      <p:cxnSp>
        <p:nvCxnSpPr>
          <p:cNvPr id="8" name="直接连接符 7"/>
          <p:cNvCxnSpPr>
            <a:cxnSpLocks noChangeShapeType="1"/>
          </p:cNvCxnSpPr>
          <p:nvPr/>
        </p:nvCxnSpPr>
        <p:spPr bwMode="auto">
          <a:xfrm>
            <a:off x="4063869" y="2452029"/>
            <a:ext cx="558175" cy="263196"/>
          </a:xfrm>
          <a:prstGeom prst="line">
            <a:avLst/>
          </a:prstGeom>
          <a:noFill/>
          <a:ln w="28575" algn="ctr">
            <a:solidFill>
              <a:schemeClr val="accent1"/>
            </a:solidFill>
            <a:round/>
            <a:headEnd type="none" w="med" len="med"/>
            <a:tailEnd type="arrow" w="med" len="med"/>
          </a:ln>
        </p:spPr>
      </p:cxnSp>
      <p:cxnSp>
        <p:nvCxnSpPr>
          <p:cNvPr id="9" name="直接连接符 8"/>
          <p:cNvCxnSpPr>
            <a:cxnSpLocks noChangeShapeType="1"/>
          </p:cNvCxnSpPr>
          <p:nvPr/>
        </p:nvCxnSpPr>
        <p:spPr bwMode="auto">
          <a:xfrm>
            <a:off x="3766174" y="3260305"/>
            <a:ext cx="576781" cy="0"/>
          </a:xfrm>
          <a:prstGeom prst="line">
            <a:avLst/>
          </a:prstGeom>
          <a:noFill/>
          <a:ln w="28575" algn="ctr">
            <a:solidFill>
              <a:schemeClr val="accent1"/>
            </a:solidFill>
            <a:round/>
            <a:headEnd type="none" w="med" len="med"/>
            <a:tailEnd type="arrow" w="med" len="med"/>
          </a:ln>
        </p:spPr>
      </p:cxnSp>
      <p:cxnSp>
        <p:nvCxnSpPr>
          <p:cNvPr id="10" name="直接连接符 9"/>
          <p:cNvCxnSpPr>
            <a:cxnSpLocks noChangeShapeType="1"/>
          </p:cNvCxnSpPr>
          <p:nvPr/>
        </p:nvCxnSpPr>
        <p:spPr bwMode="auto">
          <a:xfrm flipV="1">
            <a:off x="4063867" y="3783586"/>
            <a:ext cx="576781" cy="306804"/>
          </a:xfrm>
          <a:prstGeom prst="line">
            <a:avLst/>
          </a:prstGeom>
          <a:noFill/>
          <a:ln w="28575" algn="ctr">
            <a:solidFill>
              <a:schemeClr val="accent1"/>
            </a:solidFill>
            <a:round/>
            <a:headEnd type="none" w="med" len="med"/>
            <a:tailEnd type="arrow" w="med" len="med"/>
          </a:ln>
        </p:spPr>
      </p:cxnSp>
      <p:cxnSp>
        <p:nvCxnSpPr>
          <p:cNvPr id="11" name="直接连接符 10"/>
          <p:cNvCxnSpPr>
            <a:cxnSpLocks noChangeShapeType="1"/>
          </p:cNvCxnSpPr>
          <p:nvPr/>
        </p:nvCxnSpPr>
        <p:spPr bwMode="auto">
          <a:xfrm flipH="1" flipV="1">
            <a:off x="7318340" y="3771127"/>
            <a:ext cx="576781" cy="306804"/>
          </a:xfrm>
          <a:prstGeom prst="line">
            <a:avLst/>
          </a:prstGeom>
          <a:noFill/>
          <a:ln w="28575" algn="ctr">
            <a:solidFill>
              <a:schemeClr val="accent1"/>
            </a:solidFill>
            <a:round/>
            <a:headEnd type="none" w="med" len="med"/>
            <a:tailEnd type="arrow" w="med" len="med"/>
          </a:ln>
        </p:spPr>
      </p:cxnSp>
      <p:cxnSp>
        <p:nvCxnSpPr>
          <p:cNvPr id="12" name="直接连接符 11"/>
          <p:cNvCxnSpPr>
            <a:cxnSpLocks noChangeShapeType="1"/>
          </p:cNvCxnSpPr>
          <p:nvPr/>
        </p:nvCxnSpPr>
        <p:spPr bwMode="auto">
          <a:xfrm flipH="1">
            <a:off x="7606730" y="3257191"/>
            <a:ext cx="576781" cy="0"/>
          </a:xfrm>
          <a:prstGeom prst="line">
            <a:avLst/>
          </a:prstGeom>
          <a:noFill/>
          <a:ln w="28575" algn="ctr">
            <a:solidFill>
              <a:schemeClr val="accent1"/>
            </a:solidFill>
            <a:round/>
            <a:headEnd type="none" w="med" len="med"/>
            <a:tailEnd type="arrow" w="med" len="med"/>
          </a:ln>
        </p:spPr>
      </p:cxnSp>
      <p:cxnSp>
        <p:nvCxnSpPr>
          <p:cNvPr id="13" name="直接连接符 12"/>
          <p:cNvCxnSpPr>
            <a:cxnSpLocks noChangeShapeType="1"/>
          </p:cNvCxnSpPr>
          <p:nvPr/>
        </p:nvCxnSpPr>
        <p:spPr bwMode="auto">
          <a:xfrm flipH="1">
            <a:off x="7336947" y="2452029"/>
            <a:ext cx="558175" cy="263196"/>
          </a:xfrm>
          <a:prstGeom prst="line">
            <a:avLst/>
          </a:prstGeom>
          <a:noFill/>
          <a:ln w="28575" algn="ctr">
            <a:solidFill>
              <a:schemeClr val="accent1"/>
            </a:solidFill>
            <a:round/>
            <a:headEnd type="none" w="med" len="med"/>
            <a:tailEnd type="arrow" w="med" len="med"/>
          </a:ln>
        </p:spPr>
      </p:cxnSp>
      <p:grpSp>
        <p:nvGrpSpPr>
          <p:cNvPr id="14" name="组合 13"/>
          <p:cNvGrpSpPr/>
          <p:nvPr/>
        </p:nvGrpSpPr>
        <p:grpSpPr>
          <a:xfrm>
            <a:off x="4907335" y="2233996"/>
            <a:ext cx="2055944" cy="2065083"/>
            <a:chOff x="5014912" y="2584450"/>
            <a:chExt cx="2105025" cy="2105025"/>
          </a:xfrm>
        </p:grpSpPr>
        <p:sp>
          <p:nvSpPr>
            <p:cNvPr id="15" name="Oval 19"/>
            <p:cNvSpPr>
              <a:spLocks noChangeArrowheads="1"/>
            </p:cNvSpPr>
            <p:nvPr/>
          </p:nvSpPr>
          <p:spPr bwMode="auto">
            <a:xfrm>
              <a:off x="5014912" y="2584450"/>
              <a:ext cx="2105025" cy="2105025"/>
            </a:xfrm>
            <a:prstGeom prst="ellipse">
              <a:avLst/>
            </a:prstGeom>
            <a:solidFill>
              <a:schemeClr val="accent2"/>
            </a:solidFill>
            <a:ln w="3175" cap="flat" cmpd="sng" algn="ctr">
              <a:noFill/>
              <a:prstDash val="solid"/>
            </a:ln>
            <a:effectLst/>
          </p:spPr>
          <p:txBody>
            <a:bodyPr anchor="ctr"/>
            <a:lstStyle/>
            <a:p>
              <a:pPr algn="ctr">
                <a:lnSpc>
                  <a:spcPct val="120000"/>
                </a:lnSpc>
                <a:defRPr/>
              </a:pPr>
              <a:endParaRPr lang="zh-CN" altLang="en-US" sz="900" kern="0" dirty="0">
                <a:solidFill>
                  <a:srgbClr val="4D4D4D"/>
                </a:solidFill>
                <a:latin typeface="微软雅黑" panose="020B0503020204020204" pitchFamily="34" charset="-122"/>
                <a:ea typeface="微软雅黑" panose="020B0503020204020204" pitchFamily="34" charset="-122"/>
              </a:endParaRPr>
            </a:p>
          </p:txBody>
        </p:sp>
        <p:sp>
          <p:nvSpPr>
            <p:cNvPr id="16" name="Oval 19"/>
            <p:cNvSpPr>
              <a:spLocks noChangeArrowheads="1"/>
            </p:cNvSpPr>
            <p:nvPr/>
          </p:nvSpPr>
          <p:spPr bwMode="auto">
            <a:xfrm>
              <a:off x="5497512" y="3066331"/>
              <a:ext cx="1139825" cy="1139825"/>
            </a:xfrm>
            <a:prstGeom prst="ellipse">
              <a:avLst/>
            </a:prstGeom>
            <a:solidFill>
              <a:schemeClr val="bg1"/>
            </a:solidFill>
            <a:ln w="3175" cap="flat" cmpd="sng" algn="ctr">
              <a:solidFill>
                <a:srgbClr val="D7D7D7"/>
              </a:solidFill>
              <a:prstDash val="solid"/>
            </a:ln>
            <a:effectLst/>
          </p:spPr>
          <p:txBody>
            <a:bodyPr anchor="ctr"/>
            <a:lstStyle/>
            <a:p>
              <a:pPr algn="ctr">
                <a:defRPr/>
              </a:pPr>
              <a:r>
                <a:rPr lang="zh-CN" altLang="en-US" sz="2100" kern="0" dirty="0">
                  <a:solidFill>
                    <a:schemeClr val="tx1">
                      <a:lumMod val="50000"/>
                      <a:lumOff val="50000"/>
                    </a:schemeClr>
                  </a:solidFill>
                  <a:latin typeface="Impact" panose="020B0806030902050204" pitchFamily="34" charset="0"/>
                  <a:ea typeface="微软雅黑" panose="020B0503020204020204" pitchFamily="34" charset="-122"/>
                </a:rPr>
                <a:t>工作计划</a:t>
              </a:r>
              <a:endParaRPr lang="zh-CN" altLang="en-US" sz="2100" kern="0" dirty="0">
                <a:solidFill>
                  <a:schemeClr val="tx1">
                    <a:lumMod val="50000"/>
                    <a:lumOff val="50000"/>
                  </a:schemeClr>
                </a:solidFill>
                <a:latin typeface="Impact" panose="020B0806030902050204" pitchFamily="34" charset="0"/>
                <a:ea typeface="微软雅黑" panose="020B0503020204020204" pitchFamily="34" charset="-122"/>
              </a:endParaRPr>
            </a:p>
          </p:txBody>
        </p:sp>
      </p:grpSp>
      <p:sp>
        <p:nvSpPr>
          <p:cNvPr id="17" name="Oval 19"/>
          <p:cNvSpPr>
            <a:spLocks noChangeArrowheads="1"/>
          </p:cNvSpPr>
          <p:nvPr/>
        </p:nvSpPr>
        <p:spPr bwMode="auto">
          <a:xfrm>
            <a:off x="3102566" y="1662437"/>
            <a:ext cx="969055" cy="973360"/>
          </a:xfrm>
          <a:prstGeom prst="ellipse">
            <a:avLst/>
          </a:prstGeom>
          <a:solidFill>
            <a:schemeClr val="tx2"/>
          </a:solidFill>
          <a:ln w="9525">
            <a:noFill/>
            <a:round/>
          </a:ln>
          <a:effectLst/>
        </p:spPr>
        <p:txBody>
          <a:bodyPr lIns="89420" tIns="44710" rIns="89420" bIns="44710" anchor="ctr"/>
          <a:lstStyle/>
          <a:p>
            <a:pPr algn="ctr">
              <a:lnSpc>
                <a:spcPct val="120000"/>
              </a:lnSpc>
              <a:defRPr/>
            </a:pPr>
            <a:r>
              <a:rPr lang="zh-CN" altLang="en-US" sz="1900" kern="0" dirty="0">
                <a:solidFill>
                  <a:sysClr val="window" lastClr="FFFFFF"/>
                </a:solidFill>
                <a:latin typeface="Arial" panose="020B0604020202020204" pitchFamily="34" charset="0"/>
                <a:ea typeface="微软雅黑" panose="020B0503020204020204" pitchFamily="34" charset="-122"/>
              </a:rPr>
              <a:t>添加文本</a:t>
            </a:r>
            <a:endParaRPr lang="zh-CN" altLang="en-US" sz="1900" kern="0" dirty="0">
              <a:solidFill>
                <a:sysClr val="window" lastClr="FFFFFF"/>
              </a:solidFill>
              <a:latin typeface="Arial" panose="020B0604020202020204" pitchFamily="34" charset="0"/>
              <a:ea typeface="微软雅黑" panose="020B0503020204020204" pitchFamily="34" charset="-122"/>
            </a:endParaRPr>
          </a:p>
        </p:txBody>
      </p:sp>
      <p:sp>
        <p:nvSpPr>
          <p:cNvPr id="18" name="Oval 19"/>
          <p:cNvSpPr>
            <a:spLocks noChangeArrowheads="1"/>
          </p:cNvSpPr>
          <p:nvPr/>
        </p:nvSpPr>
        <p:spPr bwMode="auto">
          <a:xfrm>
            <a:off x="7845507" y="1678012"/>
            <a:ext cx="969054" cy="974919"/>
          </a:xfrm>
          <a:prstGeom prst="ellipse">
            <a:avLst/>
          </a:prstGeom>
          <a:solidFill>
            <a:schemeClr val="accent2"/>
          </a:solidFill>
          <a:ln w="9525">
            <a:noFill/>
            <a:round/>
          </a:ln>
          <a:effectLst/>
        </p:spPr>
        <p:txBody>
          <a:bodyPr lIns="89420" tIns="44710" rIns="89420" bIns="44710" anchor="ctr"/>
          <a:lstStyle/>
          <a:p>
            <a:pPr algn="ctr">
              <a:lnSpc>
                <a:spcPct val="120000"/>
              </a:lnSpc>
              <a:defRPr/>
            </a:pPr>
            <a:r>
              <a:rPr lang="zh-CN" altLang="en-US" sz="1900" kern="0" dirty="0">
                <a:solidFill>
                  <a:schemeClr val="bg1"/>
                </a:solidFill>
                <a:latin typeface="Arial" panose="020B0604020202020204" pitchFamily="34" charset="0"/>
                <a:ea typeface="微软雅黑" panose="020B0503020204020204" pitchFamily="34" charset="-122"/>
              </a:rPr>
              <a:t>添加文本</a:t>
            </a:r>
            <a:endParaRPr lang="zh-CN" altLang="en-US" sz="1900" kern="0" dirty="0">
              <a:solidFill>
                <a:schemeClr val="bg1"/>
              </a:solidFill>
              <a:latin typeface="Arial" panose="020B0604020202020204" pitchFamily="34" charset="0"/>
              <a:ea typeface="微软雅黑" panose="020B0503020204020204" pitchFamily="34" charset="-122"/>
            </a:endParaRPr>
          </a:p>
        </p:txBody>
      </p:sp>
      <p:sp>
        <p:nvSpPr>
          <p:cNvPr id="19" name="Oval 19"/>
          <p:cNvSpPr>
            <a:spLocks noChangeArrowheads="1"/>
          </p:cNvSpPr>
          <p:nvPr/>
        </p:nvSpPr>
        <p:spPr bwMode="auto">
          <a:xfrm>
            <a:off x="8285844" y="2808670"/>
            <a:ext cx="970604" cy="974919"/>
          </a:xfrm>
          <a:prstGeom prst="ellipse">
            <a:avLst/>
          </a:prstGeom>
          <a:solidFill>
            <a:schemeClr val="accent1"/>
          </a:solidFill>
          <a:ln w="9525">
            <a:noFill/>
            <a:round/>
          </a:ln>
          <a:effectLst/>
        </p:spPr>
        <p:txBody>
          <a:bodyPr lIns="89420" tIns="44710" rIns="89420" bIns="44710" anchor="ctr"/>
          <a:lstStyle/>
          <a:p>
            <a:pPr algn="ctr">
              <a:lnSpc>
                <a:spcPct val="120000"/>
              </a:lnSpc>
              <a:defRPr/>
            </a:pPr>
            <a:r>
              <a:rPr lang="zh-CN" altLang="en-US" sz="1900" kern="0" dirty="0">
                <a:solidFill>
                  <a:schemeClr val="bg1"/>
                </a:solidFill>
                <a:latin typeface="Arial" panose="020B0604020202020204" pitchFamily="34" charset="0"/>
                <a:ea typeface="微软雅黑" panose="020B0503020204020204" pitchFamily="34" charset="-122"/>
              </a:rPr>
              <a:t>添加文本</a:t>
            </a:r>
            <a:endParaRPr lang="zh-CN" altLang="en-US" sz="1900" kern="0" dirty="0">
              <a:solidFill>
                <a:schemeClr val="bg1"/>
              </a:solidFill>
              <a:latin typeface="Arial" panose="020B0604020202020204" pitchFamily="34" charset="0"/>
              <a:ea typeface="微软雅黑" panose="020B0503020204020204" pitchFamily="34" charset="-122"/>
            </a:endParaRPr>
          </a:p>
        </p:txBody>
      </p:sp>
      <p:sp>
        <p:nvSpPr>
          <p:cNvPr id="20" name="Oval 19"/>
          <p:cNvSpPr>
            <a:spLocks noChangeArrowheads="1"/>
          </p:cNvSpPr>
          <p:nvPr/>
        </p:nvSpPr>
        <p:spPr bwMode="auto">
          <a:xfrm>
            <a:off x="7893569" y="3926866"/>
            <a:ext cx="970604" cy="974919"/>
          </a:xfrm>
          <a:prstGeom prst="ellipse">
            <a:avLst/>
          </a:prstGeom>
          <a:solidFill>
            <a:schemeClr val="tx2"/>
          </a:solidFill>
          <a:ln w="9525">
            <a:noFill/>
            <a:round/>
          </a:ln>
          <a:effectLst/>
        </p:spPr>
        <p:txBody>
          <a:bodyPr lIns="89420" tIns="44710" rIns="89420" bIns="44710" anchor="ctr"/>
          <a:lstStyle/>
          <a:p>
            <a:pPr algn="ctr">
              <a:lnSpc>
                <a:spcPct val="120000"/>
              </a:lnSpc>
              <a:defRPr/>
            </a:pPr>
            <a:r>
              <a:rPr lang="zh-CN" altLang="en-US" sz="1900" kern="0" dirty="0">
                <a:solidFill>
                  <a:schemeClr val="bg1"/>
                </a:solidFill>
                <a:latin typeface="Arial" panose="020B0604020202020204" pitchFamily="34" charset="0"/>
                <a:ea typeface="微软雅黑" panose="020B0503020204020204" pitchFamily="34" charset="-122"/>
              </a:rPr>
              <a:t>添加文本</a:t>
            </a:r>
            <a:endParaRPr lang="zh-CN" altLang="en-US" sz="1900" kern="0" dirty="0">
              <a:solidFill>
                <a:schemeClr val="bg1"/>
              </a:solidFill>
              <a:latin typeface="Arial" panose="020B0604020202020204" pitchFamily="34" charset="0"/>
              <a:ea typeface="微软雅黑" panose="020B0503020204020204" pitchFamily="34" charset="-122"/>
            </a:endParaRPr>
          </a:p>
        </p:txBody>
      </p:sp>
      <p:sp>
        <p:nvSpPr>
          <p:cNvPr id="21" name="Oval 19"/>
          <p:cNvSpPr>
            <a:spLocks noChangeArrowheads="1"/>
          </p:cNvSpPr>
          <p:nvPr/>
        </p:nvSpPr>
        <p:spPr bwMode="auto">
          <a:xfrm>
            <a:off x="2668430" y="2771292"/>
            <a:ext cx="970604" cy="974919"/>
          </a:xfrm>
          <a:prstGeom prst="ellipse">
            <a:avLst/>
          </a:prstGeom>
          <a:solidFill>
            <a:schemeClr val="accent1"/>
          </a:solidFill>
          <a:ln w="9525">
            <a:noFill/>
            <a:round/>
          </a:ln>
          <a:effectLst/>
        </p:spPr>
        <p:txBody>
          <a:bodyPr lIns="89420" tIns="44710" rIns="89420" bIns="44710" anchor="ctr"/>
          <a:lstStyle/>
          <a:p>
            <a:pPr algn="ctr">
              <a:lnSpc>
                <a:spcPct val="120000"/>
              </a:lnSpc>
              <a:defRPr/>
            </a:pPr>
            <a:r>
              <a:rPr lang="zh-CN" altLang="en-US" sz="1900" kern="0" dirty="0">
                <a:solidFill>
                  <a:sysClr val="window" lastClr="FFFFFF"/>
                </a:solidFill>
                <a:latin typeface="Arial" panose="020B0604020202020204" pitchFamily="34" charset="0"/>
                <a:ea typeface="微软雅黑" panose="020B0503020204020204" pitchFamily="34" charset="-122"/>
              </a:rPr>
              <a:t>添加文本</a:t>
            </a:r>
            <a:endParaRPr lang="zh-CN" altLang="en-US" sz="1900" kern="0" dirty="0">
              <a:solidFill>
                <a:sysClr val="window" lastClr="FFFFFF"/>
              </a:solidFill>
              <a:latin typeface="Arial" panose="020B0604020202020204" pitchFamily="34" charset="0"/>
              <a:ea typeface="微软雅黑" panose="020B0503020204020204" pitchFamily="34" charset="-122"/>
            </a:endParaRPr>
          </a:p>
        </p:txBody>
      </p:sp>
      <p:sp>
        <p:nvSpPr>
          <p:cNvPr id="22" name="Oval 19"/>
          <p:cNvSpPr>
            <a:spLocks noChangeArrowheads="1"/>
          </p:cNvSpPr>
          <p:nvPr/>
        </p:nvSpPr>
        <p:spPr bwMode="auto">
          <a:xfrm>
            <a:off x="3065355" y="3920635"/>
            <a:ext cx="970604" cy="974919"/>
          </a:xfrm>
          <a:prstGeom prst="ellipse">
            <a:avLst/>
          </a:prstGeom>
          <a:solidFill>
            <a:schemeClr val="accent2"/>
          </a:solidFill>
          <a:ln w="9525">
            <a:noFill/>
            <a:round/>
          </a:ln>
          <a:effectLst/>
        </p:spPr>
        <p:txBody>
          <a:bodyPr lIns="89420" tIns="44710" rIns="89420" bIns="44710" anchor="ctr"/>
          <a:lstStyle/>
          <a:p>
            <a:pPr algn="ctr">
              <a:lnSpc>
                <a:spcPct val="120000"/>
              </a:lnSpc>
              <a:defRPr/>
            </a:pPr>
            <a:r>
              <a:rPr lang="zh-CN" altLang="en-US" sz="1900" kern="0" dirty="0">
                <a:solidFill>
                  <a:sysClr val="window" lastClr="FFFFFF"/>
                </a:solidFill>
                <a:latin typeface="Arial" panose="020B0604020202020204" pitchFamily="34" charset="0"/>
                <a:ea typeface="微软雅黑" panose="020B0503020204020204" pitchFamily="34" charset="-122"/>
              </a:rPr>
              <a:t>添加文本</a:t>
            </a:r>
            <a:endParaRPr lang="zh-CN" altLang="en-US" sz="1900" kern="0" dirty="0">
              <a:solidFill>
                <a:sysClr val="window" lastClr="FFFFFF"/>
              </a:solidFill>
              <a:latin typeface="Arial" panose="020B0604020202020204" pitchFamily="34" charset="0"/>
              <a:ea typeface="微软雅黑" panose="020B0503020204020204" pitchFamily="34" charset="-122"/>
            </a:endParaRPr>
          </a:p>
        </p:txBody>
      </p:sp>
      <p:sp>
        <p:nvSpPr>
          <p:cNvPr id="23" name="TextBox 22"/>
          <p:cNvSpPr txBox="1"/>
          <p:nvPr/>
        </p:nvSpPr>
        <p:spPr>
          <a:xfrm>
            <a:off x="729338" y="1691965"/>
            <a:ext cx="2124133" cy="990540"/>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9029631" y="1691966"/>
            <a:ext cx="2095385" cy="990540"/>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a:t>
            </a:r>
            <a:r>
              <a:rPr lang="zh-CN" altLang="en-US" sz="1500">
                <a:solidFill>
                  <a:schemeClr val="tx1">
                    <a:lumMod val="50000"/>
                    <a:lumOff val="50000"/>
                  </a:schemeClr>
                </a:solidFill>
                <a:latin typeface="微软雅黑" panose="020B0503020204020204" pitchFamily="34" charset="-122"/>
                <a:ea typeface="微软雅黑" panose="020B0503020204020204" pitchFamily="34" charset="-122"/>
              </a:rPr>
              <a:t>文本后。</a:t>
            </a:r>
            <a:endParaRPr lang="zh-CN" altLang="en-US" sz="15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336113" y="2976072"/>
            <a:ext cx="2095385" cy="990540"/>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9486141" y="2976072"/>
            <a:ext cx="2095385" cy="990540"/>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a:t>
            </a:r>
            <a:r>
              <a:rPr lang="zh-CN" altLang="en-US" sz="1500">
                <a:solidFill>
                  <a:schemeClr val="tx1">
                    <a:lumMod val="50000"/>
                    <a:lumOff val="50000"/>
                  </a:schemeClr>
                </a:solidFill>
                <a:latin typeface="微软雅黑" panose="020B0503020204020204" pitchFamily="34" charset="-122"/>
                <a:ea typeface="微软雅黑" panose="020B0503020204020204" pitchFamily="34" charset="-122"/>
              </a:rPr>
              <a:t>文本后。</a:t>
            </a:r>
            <a:endParaRPr lang="zh-CN" altLang="en-US" sz="15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9054834" y="4094269"/>
            <a:ext cx="2095385" cy="990540"/>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a:t>
            </a:r>
            <a:r>
              <a:rPr lang="zh-CN" altLang="en-US" sz="1500">
                <a:solidFill>
                  <a:schemeClr val="tx1">
                    <a:lumMod val="50000"/>
                    <a:lumOff val="50000"/>
                  </a:schemeClr>
                </a:solidFill>
                <a:latin typeface="微软雅黑" panose="020B0503020204020204" pitchFamily="34" charset="-122"/>
                <a:ea typeface="微软雅黑" panose="020B0503020204020204" pitchFamily="34" charset="-122"/>
              </a:rPr>
              <a:t>文本后。</a:t>
            </a:r>
            <a:endParaRPr lang="zh-CN" altLang="en-US" sz="15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729339" y="4094269"/>
            <a:ext cx="2095385" cy="990540"/>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a:t>
            </a:r>
            <a:r>
              <a:rPr lang="zh-CN" altLang="en-US" sz="1500">
                <a:solidFill>
                  <a:schemeClr val="tx1">
                    <a:lumMod val="50000"/>
                    <a:lumOff val="50000"/>
                  </a:schemeClr>
                </a:solidFill>
                <a:latin typeface="微软雅黑" panose="020B0503020204020204" pitchFamily="34" charset="-122"/>
                <a:ea typeface="微软雅黑" panose="020B0503020204020204" pitchFamily="34" charset="-122"/>
              </a:rPr>
              <a:t>文本后。</a:t>
            </a:r>
            <a:endParaRPr lang="zh-CN" altLang="en-US" sz="15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par>
                          <p:cTn id="24" fill="hold">
                            <p:stCondLst>
                              <p:cond delay="1000"/>
                            </p:stCondLst>
                            <p:childTnLst>
                              <p:par>
                                <p:cTn id="25" presetID="52"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Scale>
                                      <p:cBhvr>
                                        <p:cTn id="2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7"/>
                                        </p:tgtEl>
                                        <p:attrNameLst>
                                          <p:attrName>ppt_x</p:attrName>
                                          <p:attrName>ppt_y</p:attrName>
                                        </p:attrNameLst>
                                      </p:cBhvr>
                                    </p:animMotion>
                                    <p:animEffect transition="in" filter="fade">
                                      <p:cBhvr>
                                        <p:cTn id="29" dur="1000"/>
                                        <p:tgtEl>
                                          <p:spTgt spid="17"/>
                                        </p:tgtEl>
                                      </p:cBhvr>
                                    </p:animEffect>
                                  </p:childTnLst>
                                </p:cTn>
                              </p:par>
                              <p:par>
                                <p:cTn id="30" presetID="52" presetClass="entr" presetSubtype="0" fill="hold" grpId="0" nodeType="withEffect">
                                  <p:stCondLst>
                                    <p:cond delay="200"/>
                                  </p:stCondLst>
                                  <p:childTnLst>
                                    <p:set>
                                      <p:cBhvr>
                                        <p:cTn id="31" dur="1" fill="hold">
                                          <p:stCondLst>
                                            <p:cond delay="0"/>
                                          </p:stCondLst>
                                        </p:cTn>
                                        <p:tgtEl>
                                          <p:spTgt spid="18"/>
                                        </p:tgtEl>
                                        <p:attrNameLst>
                                          <p:attrName>style.visibility</p:attrName>
                                        </p:attrNameLst>
                                      </p:cBhvr>
                                      <p:to>
                                        <p:strVal val="visible"/>
                                      </p:to>
                                    </p:set>
                                    <p:animScale>
                                      <p:cBhvr>
                                        <p:cTn id="32"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8"/>
                                        </p:tgtEl>
                                        <p:attrNameLst>
                                          <p:attrName>ppt_x</p:attrName>
                                          <p:attrName>ppt_y</p:attrName>
                                        </p:attrNameLst>
                                      </p:cBhvr>
                                    </p:animMotion>
                                    <p:animEffect transition="in" filter="fade">
                                      <p:cBhvr>
                                        <p:cTn id="34" dur="1000"/>
                                        <p:tgtEl>
                                          <p:spTgt spid="18"/>
                                        </p:tgtEl>
                                      </p:cBhvr>
                                    </p:animEffect>
                                  </p:childTnLst>
                                </p:cTn>
                              </p:par>
                              <p:par>
                                <p:cTn id="35" presetID="52" presetClass="entr" presetSubtype="0" fill="hold" grpId="0" nodeType="withEffect">
                                  <p:stCondLst>
                                    <p:cond delay="400"/>
                                  </p:stCondLst>
                                  <p:childTnLst>
                                    <p:set>
                                      <p:cBhvr>
                                        <p:cTn id="36" dur="1" fill="hold">
                                          <p:stCondLst>
                                            <p:cond delay="0"/>
                                          </p:stCondLst>
                                        </p:cTn>
                                        <p:tgtEl>
                                          <p:spTgt spid="21"/>
                                        </p:tgtEl>
                                        <p:attrNameLst>
                                          <p:attrName>style.visibility</p:attrName>
                                        </p:attrNameLst>
                                      </p:cBhvr>
                                      <p:to>
                                        <p:strVal val="visible"/>
                                      </p:to>
                                    </p:set>
                                    <p:animScale>
                                      <p:cBhvr>
                                        <p:cTn id="3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1"/>
                                        </p:tgtEl>
                                        <p:attrNameLst>
                                          <p:attrName>ppt_x</p:attrName>
                                          <p:attrName>ppt_y</p:attrName>
                                        </p:attrNameLst>
                                      </p:cBhvr>
                                    </p:animMotion>
                                    <p:animEffect transition="in" filter="fade">
                                      <p:cBhvr>
                                        <p:cTn id="39" dur="1000"/>
                                        <p:tgtEl>
                                          <p:spTgt spid="21"/>
                                        </p:tgtEl>
                                      </p:cBhvr>
                                    </p:animEffect>
                                  </p:childTnLst>
                                </p:cTn>
                              </p:par>
                              <p:par>
                                <p:cTn id="40" presetID="52" presetClass="entr" presetSubtype="0" fill="hold" grpId="0" nodeType="withEffect">
                                  <p:stCondLst>
                                    <p:cond delay="600"/>
                                  </p:stCondLst>
                                  <p:childTnLst>
                                    <p:set>
                                      <p:cBhvr>
                                        <p:cTn id="41" dur="1" fill="hold">
                                          <p:stCondLst>
                                            <p:cond delay="0"/>
                                          </p:stCondLst>
                                        </p:cTn>
                                        <p:tgtEl>
                                          <p:spTgt spid="19"/>
                                        </p:tgtEl>
                                        <p:attrNameLst>
                                          <p:attrName>style.visibility</p:attrName>
                                        </p:attrNameLst>
                                      </p:cBhvr>
                                      <p:to>
                                        <p:strVal val="visible"/>
                                      </p:to>
                                    </p:set>
                                    <p:animScale>
                                      <p:cBhvr>
                                        <p:cTn id="4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9"/>
                                        </p:tgtEl>
                                        <p:attrNameLst>
                                          <p:attrName>ppt_x</p:attrName>
                                          <p:attrName>ppt_y</p:attrName>
                                        </p:attrNameLst>
                                      </p:cBhvr>
                                    </p:animMotion>
                                    <p:animEffect transition="in" filter="fade">
                                      <p:cBhvr>
                                        <p:cTn id="44" dur="1000"/>
                                        <p:tgtEl>
                                          <p:spTgt spid="19"/>
                                        </p:tgtEl>
                                      </p:cBhvr>
                                    </p:animEffect>
                                  </p:childTnLst>
                                </p:cTn>
                              </p:par>
                              <p:par>
                                <p:cTn id="45" presetID="52" presetClass="entr" presetSubtype="0" fill="hold" grpId="0" nodeType="withEffect">
                                  <p:stCondLst>
                                    <p:cond delay="800"/>
                                  </p:stCondLst>
                                  <p:childTnLst>
                                    <p:set>
                                      <p:cBhvr>
                                        <p:cTn id="46" dur="1" fill="hold">
                                          <p:stCondLst>
                                            <p:cond delay="0"/>
                                          </p:stCondLst>
                                        </p:cTn>
                                        <p:tgtEl>
                                          <p:spTgt spid="22"/>
                                        </p:tgtEl>
                                        <p:attrNameLst>
                                          <p:attrName>style.visibility</p:attrName>
                                        </p:attrNameLst>
                                      </p:cBhvr>
                                      <p:to>
                                        <p:strVal val="visible"/>
                                      </p:to>
                                    </p:set>
                                    <p:animScale>
                                      <p:cBhvr>
                                        <p:cTn id="4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22"/>
                                        </p:tgtEl>
                                        <p:attrNameLst>
                                          <p:attrName>ppt_x</p:attrName>
                                          <p:attrName>ppt_y</p:attrName>
                                        </p:attrNameLst>
                                      </p:cBhvr>
                                    </p:animMotion>
                                    <p:animEffect transition="in" filter="fade">
                                      <p:cBhvr>
                                        <p:cTn id="49" dur="1000"/>
                                        <p:tgtEl>
                                          <p:spTgt spid="22"/>
                                        </p:tgtEl>
                                      </p:cBhvr>
                                    </p:animEffect>
                                  </p:childTnLst>
                                </p:cTn>
                              </p:par>
                              <p:par>
                                <p:cTn id="50" presetID="52" presetClass="entr" presetSubtype="0" fill="hold" grpId="0" nodeType="withEffect">
                                  <p:stCondLst>
                                    <p:cond delay="1000"/>
                                  </p:stCondLst>
                                  <p:childTnLst>
                                    <p:set>
                                      <p:cBhvr>
                                        <p:cTn id="51" dur="1" fill="hold">
                                          <p:stCondLst>
                                            <p:cond delay="0"/>
                                          </p:stCondLst>
                                        </p:cTn>
                                        <p:tgtEl>
                                          <p:spTgt spid="20"/>
                                        </p:tgtEl>
                                        <p:attrNameLst>
                                          <p:attrName>style.visibility</p:attrName>
                                        </p:attrNameLst>
                                      </p:cBhvr>
                                      <p:to>
                                        <p:strVal val="visible"/>
                                      </p:to>
                                    </p:set>
                                    <p:animScale>
                                      <p:cBhvr>
                                        <p:cTn id="52"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20"/>
                                        </p:tgtEl>
                                        <p:attrNameLst>
                                          <p:attrName>ppt_x</p:attrName>
                                          <p:attrName>ppt_y</p:attrName>
                                        </p:attrNameLst>
                                      </p:cBhvr>
                                    </p:animMotion>
                                    <p:animEffect transition="in" filter="fade">
                                      <p:cBhvr>
                                        <p:cTn id="54" dur="1000"/>
                                        <p:tgtEl>
                                          <p:spTgt spid="20"/>
                                        </p:tgtEl>
                                      </p:cBhvr>
                                    </p:animEffect>
                                  </p:childTnLst>
                                </p:cTn>
                              </p:par>
                            </p:childTnLst>
                          </p:cTn>
                        </p:par>
                        <p:par>
                          <p:cTn id="55" fill="hold">
                            <p:stCondLst>
                              <p:cond delay="2000"/>
                            </p:stCondLst>
                            <p:childTnLst>
                              <p:par>
                                <p:cTn id="56" presetID="12" presetClass="entr" presetSubtype="8"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p:tgtEl>
                                          <p:spTgt spid="8"/>
                                        </p:tgtEl>
                                        <p:attrNameLst>
                                          <p:attrName>ppt_x</p:attrName>
                                        </p:attrNameLst>
                                      </p:cBhvr>
                                      <p:tavLst>
                                        <p:tav tm="0">
                                          <p:val>
                                            <p:strVal val="#ppt_x-#ppt_w*1.125000"/>
                                          </p:val>
                                        </p:tav>
                                        <p:tav tm="100000">
                                          <p:val>
                                            <p:strVal val="#ppt_x"/>
                                          </p:val>
                                        </p:tav>
                                      </p:tavLst>
                                    </p:anim>
                                    <p:animEffect transition="in" filter="wipe(right)">
                                      <p:cBhvr>
                                        <p:cTn id="59" dur="500"/>
                                        <p:tgtEl>
                                          <p:spTgt spid="8"/>
                                        </p:tgtEl>
                                      </p:cBhvr>
                                    </p:animEffect>
                                  </p:childTnLst>
                                </p:cTn>
                              </p:par>
                              <p:par>
                                <p:cTn id="60" presetID="12" presetClass="entr" presetSubtype="8"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p:tgtEl>
                                          <p:spTgt spid="9"/>
                                        </p:tgtEl>
                                        <p:attrNameLst>
                                          <p:attrName>ppt_x</p:attrName>
                                        </p:attrNameLst>
                                      </p:cBhvr>
                                      <p:tavLst>
                                        <p:tav tm="0">
                                          <p:val>
                                            <p:strVal val="#ppt_x-#ppt_w*1.125000"/>
                                          </p:val>
                                        </p:tav>
                                        <p:tav tm="100000">
                                          <p:val>
                                            <p:strVal val="#ppt_x"/>
                                          </p:val>
                                        </p:tav>
                                      </p:tavLst>
                                    </p:anim>
                                    <p:animEffect transition="in" filter="wipe(right)">
                                      <p:cBhvr>
                                        <p:cTn id="63" dur="500"/>
                                        <p:tgtEl>
                                          <p:spTgt spid="9"/>
                                        </p:tgtEl>
                                      </p:cBhvr>
                                    </p:animEffect>
                                  </p:childTnLst>
                                </p:cTn>
                              </p:par>
                              <p:par>
                                <p:cTn id="64" presetID="12" presetClass="entr" presetSubtype="8"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p:tgtEl>
                                          <p:spTgt spid="10"/>
                                        </p:tgtEl>
                                        <p:attrNameLst>
                                          <p:attrName>ppt_x</p:attrName>
                                        </p:attrNameLst>
                                      </p:cBhvr>
                                      <p:tavLst>
                                        <p:tav tm="0">
                                          <p:val>
                                            <p:strVal val="#ppt_x-#ppt_w*1.125000"/>
                                          </p:val>
                                        </p:tav>
                                        <p:tav tm="100000">
                                          <p:val>
                                            <p:strVal val="#ppt_x"/>
                                          </p:val>
                                        </p:tav>
                                      </p:tavLst>
                                    </p:anim>
                                    <p:animEffect transition="in" filter="wipe(right)">
                                      <p:cBhvr>
                                        <p:cTn id="67" dur="500"/>
                                        <p:tgtEl>
                                          <p:spTgt spid="10"/>
                                        </p:tgtEl>
                                      </p:cBhvr>
                                    </p:animEffect>
                                  </p:childTnLst>
                                </p:cTn>
                              </p:par>
                              <p:par>
                                <p:cTn id="68" presetID="12" presetClass="entr" presetSubtype="2"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p:tgtEl>
                                          <p:spTgt spid="13"/>
                                        </p:tgtEl>
                                        <p:attrNameLst>
                                          <p:attrName>ppt_x</p:attrName>
                                        </p:attrNameLst>
                                      </p:cBhvr>
                                      <p:tavLst>
                                        <p:tav tm="0">
                                          <p:val>
                                            <p:strVal val="#ppt_x+#ppt_w*1.125000"/>
                                          </p:val>
                                        </p:tav>
                                        <p:tav tm="100000">
                                          <p:val>
                                            <p:strVal val="#ppt_x"/>
                                          </p:val>
                                        </p:tav>
                                      </p:tavLst>
                                    </p:anim>
                                    <p:animEffect transition="in" filter="wipe(left)">
                                      <p:cBhvr>
                                        <p:cTn id="71" dur="500"/>
                                        <p:tgtEl>
                                          <p:spTgt spid="13"/>
                                        </p:tgtEl>
                                      </p:cBhvr>
                                    </p:animEffect>
                                  </p:childTnLst>
                                </p:cTn>
                              </p:par>
                              <p:par>
                                <p:cTn id="72" presetID="12" presetClass="entr" presetSubtype="2"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additive="base">
                                        <p:cTn id="74" dur="500"/>
                                        <p:tgtEl>
                                          <p:spTgt spid="12"/>
                                        </p:tgtEl>
                                        <p:attrNameLst>
                                          <p:attrName>ppt_x</p:attrName>
                                        </p:attrNameLst>
                                      </p:cBhvr>
                                      <p:tavLst>
                                        <p:tav tm="0">
                                          <p:val>
                                            <p:strVal val="#ppt_x+#ppt_w*1.125000"/>
                                          </p:val>
                                        </p:tav>
                                        <p:tav tm="100000">
                                          <p:val>
                                            <p:strVal val="#ppt_x"/>
                                          </p:val>
                                        </p:tav>
                                      </p:tavLst>
                                    </p:anim>
                                    <p:animEffect transition="in" filter="wipe(left)">
                                      <p:cBhvr>
                                        <p:cTn id="75" dur="500"/>
                                        <p:tgtEl>
                                          <p:spTgt spid="12"/>
                                        </p:tgtEl>
                                      </p:cBhvr>
                                    </p:animEffect>
                                  </p:childTnLst>
                                </p:cTn>
                              </p:par>
                              <p:par>
                                <p:cTn id="76" presetID="12" presetClass="entr" presetSubtype="2" fill="hold" nodeType="with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additive="base">
                                        <p:cTn id="78" dur="500"/>
                                        <p:tgtEl>
                                          <p:spTgt spid="11"/>
                                        </p:tgtEl>
                                        <p:attrNameLst>
                                          <p:attrName>ppt_x</p:attrName>
                                        </p:attrNameLst>
                                      </p:cBhvr>
                                      <p:tavLst>
                                        <p:tav tm="0">
                                          <p:val>
                                            <p:strVal val="#ppt_x+#ppt_w*1.125000"/>
                                          </p:val>
                                        </p:tav>
                                        <p:tav tm="100000">
                                          <p:val>
                                            <p:strVal val="#ppt_x"/>
                                          </p:val>
                                        </p:tav>
                                      </p:tavLst>
                                    </p:anim>
                                    <p:animEffect transition="in" filter="wipe(left)">
                                      <p:cBhvr>
                                        <p:cTn id="79" dur="500"/>
                                        <p:tgtEl>
                                          <p:spTgt spid="11"/>
                                        </p:tgtEl>
                                      </p:cBhvr>
                                    </p:animEffect>
                                  </p:childTnLst>
                                </p:cTn>
                              </p:par>
                            </p:childTnLst>
                          </p:cTn>
                        </p:par>
                        <p:par>
                          <p:cTn id="80" fill="hold">
                            <p:stCondLst>
                              <p:cond delay="25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500"/>
                                        <p:tgtEl>
                                          <p:spTgt spid="23"/>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left)">
                                      <p:cBhvr>
                                        <p:cTn id="86" dur="500"/>
                                        <p:tgtEl>
                                          <p:spTgt spid="24"/>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left)">
                                      <p:cBhvr>
                                        <p:cTn id="89" dur="500"/>
                                        <p:tgtEl>
                                          <p:spTgt spid="25"/>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left)">
                                      <p:cBhvr>
                                        <p:cTn id="92" dur="500"/>
                                        <p:tgtEl>
                                          <p:spTgt spid="26"/>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wipe(left)">
                                      <p:cBhvr>
                                        <p:cTn id="95" dur="500"/>
                                        <p:tgtEl>
                                          <p:spTgt spid="27"/>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left)">
                                      <p:cBhvr>
                                        <p:cTn id="9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7" grpId="0" animBg="1"/>
      <p:bldP spid="18" grpId="0" animBg="1"/>
      <p:bldP spid="19" grpId="0" animBg="1"/>
      <p:bldP spid="20" grpId="0" animBg="1"/>
      <p:bldP spid="21" grpId="0" animBg="1"/>
      <p:bldP spid="22" grpId="0" animBg="1"/>
      <p:bldP spid="23" grpId="0"/>
      <p:bldP spid="24" grpId="0"/>
      <p:bldP spid="25"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1483238" y="3374857"/>
            <a:ext cx="9175504" cy="2622710"/>
            <a:chOff x="1097462" y="2569315"/>
            <a:chExt cx="6882524" cy="1967032"/>
          </a:xfrm>
        </p:grpSpPr>
        <p:grpSp>
          <p:nvGrpSpPr>
            <p:cNvPr id="30" name="组合 29"/>
            <p:cNvGrpSpPr/>
            <p:nvPr/>
          </p:nvGrpSpPr>
          <p:grpSpPr>
            <a:xfrm>
              <a:off x="1097462" y="2569315"/>
              <a:ext cx="6769962" cy="1565798"/>
              <a:chOff x="1039405" y="2438687"/>
              <a:chExt cx="6769962" cy="1565798"/>
            </a:xfrm>
          </p:grpSpPr>
          <p:grpSp>
            <p:nvGrpSpPr>
              <p:cNvPr id="36" name="组合 35"/>
              <p:cNvGrpSpPr/>
              <p:nvPr/>
            </p:nvGrpSpPr>
            <p:grpSpPr>
              <a:xfrm>
                <a:off x="1540164" y="2611462"/>
                <a:ext cx="6254544" cy="533400"/>
                <a:chOff x="1540164" y="2611462"/>
                <a:chExt cx="6254544" cy="533400"/>
              </a:xfrm>
            </p:grpSpPr>
            <p:cxnSp>
              <p:nvCxnSpPr>
                <p:cNvPr id="47" name="直接连接符 46"/>
                <p:cNvCxnSpPr/>
                <p:nvPr/>
              </p:nvCxnSpPr>
              <p:spPr>
                <a:xfrm>
                  <a:off x="1540164" y="3144862"/>
                  <a:ext cx="625454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540164" y="2878162"/>
                  <a:ext cx="625454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540164" y="2611462"/>
                  <a:ext cx="625454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a:off x="1540163" y="2599426"/>
                <a:ext cx="6269204" cy="1382024"/>
                <a:chOff x="2622771" y="2467744"/>
                <a:chExt cx="4493608" cy="990600"/>
              </a:xfrm>
            </p:grpSpPr>
            <p:sp>
              <p:nvSpPr>
                <p:cNvPr id="44" name="任意多边形 43"/>
                <p:cNvSpPr/>
                <p:nvPr/>
              </p:nvSpPr>
              <p:spPr>
                <a:xfrm>
                  <a:off x="2622771" y="2467744"/>
                  <a:ext cx="4493608" cy="990600"/>
                </a:xfrm>
                <a:custGeom>
                  <a:avLst/>
                  <a:gdLst>
                    <a:gd name="connsiteX0" fmla="*/ 0 w 4483100"/>
                    <a:gd name="connsiteY0" fmla="*/ 952500 h 990600"/>
                    <a:gd name="connsiteX1" fmla="*/ 0 w 4483100"/>
                    <a:gd name="connsiteY1" fmla="*/ 596900 h 990600"/>
                    <a:gd name="connsiteX2" fmla="*/ 3022600 w 4483100"/>
                    <a:gd name="connsiteY2" fmla="*/ 393700 h 990600"/>
                    <a:gd name="connsiteX3" fmla="*/ 4483100 w 4483100"/>
                    <a:gd name="connsiteY3" fmla="*/ 0 h 990600"/>
                    <a:gd name="connsiteX4" fmla="*/ 4483100 w 4483100"/>
                    <a:gd name="connsiteY4" fmla="*/ 990600 h 990600"/>
                    <a:gd name="connsiteX5" fmla="*/ 0 w 4483100"/>
                    <a:gd name="connsiteY5" fmla="*/ 9525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3100" h="990600">
                      <a:moveTo>
                        <a:pt x="0" y="952500"/>
                      </a:moveTo>
                      <a:lnTo>
                        <a:pt x="0" y="596900"/>
                      </a:lnTo>
                      <a:lnTo>
                        <a:pt x="3022600" y="393700"/>
                      </a:lnTo>
                      <a:lnTo>
                        <a:pt x="4483100" y="0"/>
                      </a:lnTo>
                      <a:lnTo>
                        <a:pt x="4483100" y="990600"/>
                      </a:lnTo>
                      <a:lnTo>
                        <a:pt x="0" y="9525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任意多边形 44"/>
                <p:cNvSpPr/>
                <p:nvPr/>
              </p:nvSpPr>
              <p:spPr>
                <a:xfrm>
                  <a:off x="2622771" y="2886844"/>
                  <a:ext cx="4493608" cy="571500"/>
                </a:xfrm>
                <a:custGeom>
                  <a:avLst/>
                  <a:gdLst>
                    <a:gd name="connsiteX0" fmla="*/ 0 w 4483100"/>
                    <a:gd name="connsiteY0" fmla="*/ 571500 h 571500"/>
                    <a:gd name="connsiteX1" fmla="*/ 0 w 4483100"/>
                    <a:gd name="connsiteY1" fmla="*/ 304800 h 571500"/>
                    <a:gd name="connsiteX2" fmla="*/ 1562100 w 4483100"/>
                    <a:gd name="connsiteY2" fmla="*/ 177800 h 571500"/>
                    <a:gd name="connsiteX3" fmla="*/ 3035300 w 4483100"/>
                    <a:gd name="connsiteY3" fmla="*/ 203200 h 571500"/>
                    <a:gd name="connsiteX4" fmla="*/ 4483100 w 4483100"/>
                    <a:gd name="connsiteY4" fmla="*/ 0 h 571500"/>
                    <a:gd name="connsiteX5" fmla="*/ 4483100 w 4483100"/>
                    <a:gd name="connsiteY5" fmla="*/ 558800 h 571500"/>
                    <a:gd name="connsiteX6" fmla="*/ 0 w 44831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3100" h="571500">
                      <a:moveTo>
                        <a:pt x="0" y="571500"/>
                      </a:moveTo>
                      <a:lnTo>
                        <a:pt x="0" y="304800"/>
                      </a:lnTo>
                      <a:lnTo>
                        <a:pt x="1562100" y="177800"/>
                      </a:lnTo>
                      <a:lnTo>
                        <a:pt x="3035300" y="203200"/>
                      </a:lnTo>
                      <a:lnTo>
                        <a:pt x="4483100" y="0"/>
                      </a:lnTo>
                      <a:lnTo>
                        <a:pt x="4483100" y="558800"/>
                      </a:lnTo>
                      <a:lnTo>
                        <a:pt x="0" y="5715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任意多边形 45"/>
                <p:cNvSpPr/>
                <p:nvPr/>
              </p:nvSpPr>
              <p:spPr>
                <a:xfrm>
                  <a:off x="2622771" y="3191644"/>
                  <a:ext cx="4493608" cy="266700"/>
                </a:xfrm>
                <a:custGeom>
                  <a:avLst/>
                  <a:gdLst>
                    <a:gd name="connsiteX0" fmla="*/ 0 w 4470400"/>
                    <a:gd name="connsiteY0" fmla="*/ 266700 h 266700"/>
                    <a:gd name="connsiteX1" fmla="*/ 0 w 4470400"/>
                    <a:gd name="connsiteY1" fmla="*/ 76200 h 266700"/>
                    <a:gd name="connsiteX2" fmla="*/ 3009900 w 4470400"/>
                    <a:gd name="connsiteY2" fmla="*/ 0 h 266700"/>
                    <a:gd name="connsiteX3" fmla="*/ 4470400 w 4470400"/>
                    <a:gd name="connsiteY3" fmla="*/ 152400 h 266700"/>
                    <a:gd name="connsiteX4" fmla="*/ 4470400 w 4470400"/>
                    <a:gd name="connsiteY4" fmla="*/ 266700 h 266700"/>
                    <a:gd name="connsiteX5" fmla="*/ 0 w 4470400"/>
                    <a:gd name="connsiteY5"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0400" h="266700">
                      <a:moveTo>
                        <a:pt x="0" y="266700"/>
                      </a:moveTo>
                      <a:lnTo>
                        <a:pt x="0" y="76200"/>
                      </a:lnTo>
                      <a:lnTo>
                        <a:pt x="3009900" y="0"/>
                      </a:lnTo>
                      <a:lnTo>
                        <a:pt x="4470400" y="152400"/>
                      </a:lnTo>
                      <a:lnTo>
                        <a:pt x="4470400" y="266700"/>
                      </a:lnTo>
                      <a:lnTo>
                        <a:pt x="0" y="2667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8" name="TextBox 37"/>
              <p:cNvSpPr txBox="1"/>
              <p:nvPr/>
            </p:nvSpPr>
            <p:spPr>
              <a:xfrm>
                <a:off x="1138791" y="3715944"/>
                <a:ext cx="245532" cy="288541"/>
              </a:xfrm>
              <a:prstGeom prst="rect">
                <a:avLst/>
              </a:prstGeom>
              <a:noFill/>
            </p:spPr>
            <p:txBody>
              <a:bodyPr wrap="none" rtlCol="0">
                <a:spAutoFit/>
              </a:bodyPr>
              <a:lstStyle/>
              <a:p>
                <a:r>
                  <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rPr>
                  <a:t>0</a:t>
                </a:r>
                <a:endPar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1138791" y="3460491"/>
                <a:ext cx="245532" cy="288541"/>
              </a:xfrm>
              <a:prstGeom prst="rect">
                <a:avLst/>
              </a:prstGeom>
              <a:noFill/>
            </p:spPr>
            <p:txBody>
              <a:bodyPr wrap="none" rtlCol="0">
                <a:spAutoFit/>
              </a:bodyPr>
              <a:lstStyle/>
              <a:p>
                <a:r>
                  <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rPr>
                  <a:t>2</a:t>
                </a:r>
                <a:endPar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1138791" y="3205040"/>
                <a:ext cx="245532" cy="288541"/>
              </a:xfrm>
              <a:prstGeom prst="rect">
                <a:avLst/>
              </a:prstGeom>
              <a:noFill/>
            </p:spPr>
            <p:txBody>
              <a:bodyPr wrap="none" rtlCol="0">
                <a:spAutoFit/>
              </a:bodyPr>
              <a:lstStyle/>
              <a:p>
                <a:r>
                  <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rPr>
                  <a:t>4</a:t>
                </a:r>
                <a:endPar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1138791" y="2949589"/>
                <a:ext cx="245532" cy="288541"/>
              </a:xfrm>
              <a:prstGeom prst="rect">
                <a:avLst/>
              </a:prstGeom>
              <a:noFill/>
            </p:spPr>
            <p:txBody>
              <a:bodyPr wrap="none" rtlCol="0">
                <a:spAutoFit/>
              </a:bodyPr>
              <a:lstStyle/>
              <a:p>
                <a:r>
                  <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rPr>
                  <a:t>6</a:t>
                </a:r>
                <a:endPar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1138791" y="2694138"/>
                <a:ext cx="245532" cy="288541"/>
              </a:xfrm>
              <a:prstGeom prst="rect">
                <a:avLst/>
              </a:prstGeom>
              <a:noFill/>
            </p:spPr>
            <p:txBody>
              <a:bodyPr wrap="none" rtlCol="0">
                <a:spAutoFit/>
              </a:bodyPr>
              <a:lstStyle/>
              <a:p>
                <a:r>
                  <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rPr>
                  <a:t>8</a:t>
                </a:r>
                <a:endPar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1039405" y="2438687"/>
                <a:ext cx="352546" cy="288541"/>
              </a:xfrm>
              <a:prstGeom prst="rect">
                <a:avLst/>
              </a:prstGeom>
              <a:noFill/>
            </p:spPr>
            <p:txBody>
              <a:bodyPr wrap="none" rtlCol="0">
                <a:spAutoFit/>
              </a:bodyPr>
              <a:lstStyle/>
              <a:p>
                <a:r>
                  <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rPr>
                  <a:t>10</a:t>
                </a:r>
                <a:endPar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1" name="TextBox 30"/>
            <p:cNvSpPr txBox="1"/>
            <p:nvPr/>
          </p:nvSpPr>
          <p:spPr>
            <a:xfrm>
              <a:off x="1409024" y="4248692"/>
              <a:ext cx="562048" cy="287655"/>
            </a:xfrm>
            <a:prstGeom prst="rect">
              <a:avLst/>
            </a:prstGeom>
            <a:noFill/>
          </p:spPr>
          <p:txBody>
            <a:bodyPr wrap="none" rtlCol="0">
              <a:spAutoFit/>
            </a:bodyPr>
            <a:lstStyle/>
            <a:p>
              <a:r>
                <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rPr>
                <a:t>2013</a:t>
              </a:r>
              <a:endPar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2911253" y="4248692"/>
              <a:ext cx="562048" cy="287655"/>
            </a:xfrm>
            <a:prstGeom prst="rect">
              <a:avLst/>
            </a:prstGeom>
            <a:noFill/>
          </p:spPr>
          <p:txBody>
            <a:bodyPr wrap="none" rtlCol="0">
              <a:spAutoFit/>
            </a:bodyPr>
            <a:lstStyle/>
            <a:p>
              <a:r>
                <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rPr>
                <a:t>2014</a:t>
              </a:r>
              <a:endPar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4413481" y="4248692"/>
              <a:ext cx="562048" cy="287655"/>
            </a:xfrm>
            <a:prstGeom prst="rect">
              <a:avLst/>
            </a:prstGeom>
            <a:noFill/>
          </p:spPr>
          <p:txBody>
            <a:bodyPr wrap="none" rtlCol="0">
              <a:spAutoFit/>
            </a:bodyPr>
            <a:lstStyle/>
            <a:p>
              <a:r>
                <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rPr>
                <a:t>2015</a:t>
              </a:r>
              <a:endPar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5915710" y="4248692"/>
              <a:ext cx="562048" cy="287655"/>
            </a:xfrm>
            <a:prstGeom prst="rect">
              <a:avLst/>
            </a:prstGeom>
            <a:noFill/>
          </p:spPr>
          <p:txBody>
            <a:bodyPr wrap="none" rtlCol="0">
              <a:spAutoFit/>
            </a:bodyPr>
            <a:lstStyle/>
            <a:p>
              <a:r>
                <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rPr>
                <a:t>2016</a:t>
              </a:r>
              <a:endPar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7417938" y="4248692"/>
              <a:ext cx="562048" cy="287655"/>
            </a:xfrm>
            <a:prstGeom prst="rect">
              <a:avLst/>
            </a:prstGeom>
            <a:noFill/>
          </p:spPr>
          <p:txBody>
            <a:bodyPr wrap="none" rtlCol="0">
              <a:spAutoFit/>
            </a:bodyPr>
            <a:lstStyle/>
            <a:p>
              <a:r>
                <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rPr>
                <a:t>201</a:t>
              </a:r>
              <a:r>
                <a:rPr lang="en-US" sz="1900" dirty="0">
                  <a:solidFill>
                    <a:schemeClr val="tx1">
                      <a:lumMod val="50000"/>
                      <a:lumOff val="50000"/>
                    </a:schemeClr>
                  </a:solidFill>
                  <a:latin typeface="微软雅黑" panose="020B0503020204020204" pitchFamily="34" charset="-122"/>
                  <a:ea typeface="微软雅黑" panose="020B0503020204020204" pitchFamily="34" charset="-122"/>
                </a:rPr>
                <a:t>7</a:t>
              </a:r>
              <a:endParaRPr lang="en-US" sz="1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1805078" y="1652442"/>
            <a:ext cx="2020829" cy="384721"/>
            <a:chOff x="1353388" y="1296413"/>
            <a:chExt cx="1515819" cy="288541"/>
          </a:xfrm>
        </p:grpSpPr>
        <p:sp>
          <p:nvSpPr>
            <p:cNvPr id="51" name="矩形 50"/>
            <p:cNvSpPr/>
            <p:nvPr/>
          </p:nvSpPr>
          <p:spPr>
            <a:xfrm>
              <a:off x="1353388" y="1385590"/>
              <a:ext cx="144016" cy="144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52" name="TextBox 51"/>
            <p:cNvSpPr txBox="1"/>
            <p:nvPr/>
          </p:nvSpPr>
          <p:spPr>
            <a:xfrm>
              <a:off x="1634092" y="1296413"/>
              <a:ext cx="1235115" cy="288541"/>
            </a:xfrm>
            <a:prstGeom prst="rect">
              <a:avLst/>
            </a:prstGeom>
            <a:noFill/>
          </p:spPr>
          <p:txBody>
            <a:bodyPr wrap="none" rtlCol="0">
              <a:spAutoFit/>
            </a:bodyPr>
            <a:lstStyle/>
            <a:p>
              <a:r>
                <a:rPr lang="zh-CN" altLang="en-US" sz="1900" dirty="0">
                  <a:latin typeface="微软雅黑" panose="020B0503020204020204" pitchFamily="34" charset="-122"/>
                  <a:ea typeface="微软雅黑" panose="020B0503020204020204" pitchFamily="34" charset="-122"/>
                </a:rPr>
                <a:t>点击添加标题</a:t>
              </a:r>
              <a:endParaRPr lang="zh-CN" altLang="en-US" sz="1900" dirty="0">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4797783" y="1652442"/>
            <a:ext cx="2020829" cy="384721"/>
            <a:chOff x="1353388" y="1701361"/>
            <a:chExt cx="1515819" cy="288541"/>
          </a:xfrm>
        </p:grpSpPr>
        <p:sp>
          <p:nvSpPr>
            <p:cNvPr id="54" name="矩形 53"/>
            <p:cNvSpPr/>
            <p:nvPr/>
          </p:nvSpPr>
          <p:spPr>
            <a:xfrm>
              <a:off x="1353388" y="1792716"/>
              <a:ext cx="144016" cy="144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55" name="TextBox 54"/>
            <p:cNvSpPr txBox="1"/>
            <p:nvPr/>
          </p:nvSpPr>
          <p:spPr>
            <a:xfrm>
              <a:off x="1634092" y="1701361"/>
              <a:ext cx="1235115" cy="288541"/>
            </a:xfrm>
            <a:prstGeom prst="rect">
              <a:avLst/>
            </a:prstGeom>
            <a:noFill/>
          </p:spPr>
          <p:txBody>
            <a:bodyPr wrap="none" rtlCol="0">
              <a:spAutoFit/>
            </a:bodyPr>
            <a:lstStyle/>
            <a:p>
              <a:r>
                <a:rPr lang="zh-CN" altLang="en-US" sz="1900" dirty="0">
                  <a:latin typeface="微软雅黑" panose="020B0503020204020204" pitchFamily="34" charset="-122"/>
                  <a:ea typeface="微软雅黑" panose="020B0503020204020204" pitchFamily="34" charset="-122"/>
                </a:rPr>
                <a:t>点击添加标题</a:t>
              </a:r>
              <a:endParaRPr lang="zh-CN" altLang="en-US" sz="1900" dirty="0">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7790484" y="1652442"/>
            <a:ext cx="2020829" cy="384721"/>
            <a:chOff x="1353388" y="2093247"/>
            <a:chExt cx="1515819" cy="288541"/>
          </a:xfrm>
        </p:grpSpPr>
        <p:sp>
          <p:nvSpPr>
            <p:cNvPr id="57" name="矩形 56"/>
            <p:cNvSpPr/>
            <p:nvPr/>
          </p:nvSpPr>
          <p:spPr>
            <a:xfrm>
              <a:off x="1353388" y="2199842"/>
              <a:ext cx="144016" cy="144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1634092" y="2093247"/>
              <a:ext cx="1235115" cy="288541"/>
            </a:xfrm>
            <a:prstGeom prst="rect">
              <a:avLst/>
            </a:prstGeom>
            <a:noFill/>
          </p:spPr>
          <p:txBody>
            <a:bodyPr wrap="none" rtlCol="0">
              <a:spAutoFit/>
            </a:bodyPr>
            <a:lstStyle/>
            <a:p>
              <a:r>
                <a:rPr lang="zh-CN" altLang="en-US" sz="1900" dirty="0">
                  <a:latin typeface="微软雅黑" panose="020B0503020204020204" pitchFamily="34" charset="-122"/>
                  <a:ea typeface="微软雅黑" panose="020B0503020204020204" pitchFamily="34" charset="-122"/>
                </a:rPr>
                <a:t>点击添加标题</a:t>
              </a:r>
              <a:endParaRPr lang="zh-CN" altLang="en-US" sz="1900" dirty="0">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2198785" y="2160423"/>
            <a:ext cx="1568058" cy="672583"/>
            <a:chOff x="1636180" y="1682946"/>
            <a:chExt cx="1176197" cy="504437"/>
          </a:xfrm>
        </p:grpSpPr>
        <p:sp>
          <p:nvSpPr>
            <p:cNvPr id="60" name="TextBox 59"/>
            <p:cNvSpPr txBox="1"/>
            <p:nvPr/>
          </p:nvSpPr>
          <p:spPr>
            <a:xfrm>
              <a:off x="1636180" y="1682946"/>
              <a:ext cx="1176197" cy="253916"/>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cs typeface="Arial" panose="020B0604020202020204" pitchFamily="34" charset="0"/>
                </a:rPr>
                <a:t>&gt;</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添加文字内容</a:t>
              </a:r>
              <a:endParaRPr lang="zh-CN" altLang="en-US" sz="16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1" name="TextBox 60"/>
            <p:cNvSpPr txBox="1"/>
            <p:nvPr/>
          </p:nvSpPr>
          <p:spPr>
            <a:xfrm>
              <a:off x="1636180" y="1933467"/>
              <a:ext cx="1176197" cy="253916"/>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cs typeface="Arial" panose="020B0604020202020204" pitchFamily="34" charset="0"/>
                </a:rPr>
                <a:t>&gt;</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添加文字内容</a:t>
              </a:r>
              <a:endParaRPr lang="zh-CN" altLang="en-US" sz="1600" dirty="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2" name="组合 61"/>
          <p:cNvGrpSpPr/>
          <p:nvPr/>
        </p:nvGrpSpPr>
        <p:grpSpPr>
          <a:xfrm>
            <a:off x="5204639" y="2160423"/>
            <a:ext cx="1568058" cy="672583"/>
            <a:chOff x="1636180" y="1682946"/>
            <a:chExt cx="1176197" cy="504437"/>
          </a:xfrm>
        </p:grpSpPr>
        <p:sp>
          <p:nvSpPr>
            <p:cNvPr id="63" name="TextBox 62"/>
            <p:cNvSpPr txBox="1"/>
            <p:nvPr/>
          </p:nvSpPr>
          <p:spPr>
            <a:xfrm>
              <a:off x="1636180" y="1682946"/>
              <a:ext cx="1176197" cy="253916"/>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cs typeface="Arial" panose="020B0604020202020204" pitchFamily="34" charset="0"/>
                </a:rPr>
                <a:t>&gt;</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添加文字内容</a:t>
              </a:r>
              <a:endParaRPr lang="zh-CN" altLang="en-US" sz="16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4" name="TextBox 63"/>
            <p:cNvSpPr txBox="1"/>
            <p:nvPr/>
          </p:nvSpPr>
          <p:spPr>
            <a:xfrm>
              <a:off x="1636180" y="1933467"/>
              <a:ext cx="1176197" cy="253916"/>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cs typeface="Arial" panose="020B0604020202020204" pitchFamily="34" charset="0"/>
                </a:rPr>
                <a:t>&gt;</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添加文字内容</a:t>
              </a:r>
              <a:endParaRPr lang="zh-CN" altLang="en-US" sz="1600" dirty="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5" name="组合 64"/>
          <p:cNvGrpSpPr/>
          <p:nvPr/>
        </p:nvGrpSpPr>
        <p:grpSpPr>
          <a:xfrm>
            <a:off x="8177095" y="2160423"/>
            <a:ext cx="1568058" cy="672583"/>
            <a:chOff x="1636180" y="1682946"/>
            <a:chExt cx="1176197" cy="504437"/>
          </a:xfrm>
        </p:grpSpPr>
        <p:sp>
          <p:nvSpPr>
            <p:cNvPr id="66" name="TextBox 65"/>
            <p:cNvSpPr txBox="1"/>
            <p:nvPr/>
          </p:nvSpPr>
          <p:spPr>
            <a:xfrm>
              <a:off x="1636180" y="1682946"/>
              <a:ext cx="1176197" cy="253916"/>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cs typeface="Arial" panose="020B0604020202020204" pitchFamily="34" charset="0"/>
                </a:rPr>
                <a:t>&gt;</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添加文字内容</a:t>
              </a:r>
              <a:endParaRPr lang="zh-CN" altLang="en-US" sz="16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7" name="TextBox 66"/>
            <p:cNvSpPr txBox="1"/>
            <p:nvPr/>
          </p:nvSpPr>
          <p:spPr>
            <a:xfrm>
              <a:off x="1636180" y="1933467"/>
              <a:ext cx="1176197" cy="253916"/>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cs typeface="Arial" panose="020B0604020202020204" pitchFamily="34" charset="0"/>
                </a:rPr>
                <a:t>&gt;</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添加文字内容</a:t>
              </a:r>
              <a:endParaRPr lang="zh-CN" altLang="en-US" sz="1600" dirty="0">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upRight)">
                                      <p:cBhvr>
                                        <p:cTn id="7" dur="1500"/>
                                        <p:tgtEl>
                                          <p:spTgt spid="29"/>
                                        </p:tgtEl>
                                      </p:cBhvr>
                                    </p:animEffect>
                                  </p:childTnLst>
                                </p:cTn>
                              </p:par>
                              <p:par>
                                <p:cTn id="8" presetID="47" presetClass="entr" presetSubtype="0" fill="hold" nodeType="withEffect">
                                  <p:stCondLst>
                                    <p:cond delay="1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par>
                                <p:cTn id="13" presetID="22" presetClass="entr" presetSubtype="1" fill="hold" nodeType="withEffect">
                                  <p:stCondLst>
                                    <p:cond delay="2200"/>
                                  </p:stCondLst>
                                  <p:childTnLst>
                                    <p:set>
                                      <p:cBhvr>
                                        <p:cTn id="14" dur="1" fill="hold">
                                          <p:stCondLst>
                                            <p:cond delay="0"/>
                                          </p:stCondLst>
                                        </p:cTn>
                                        <p:tgtEl>
                                          <p:spTgt spid="59"/>
                                        </p:tgtEl>
                                        <p:attrNameLst>
                                          <p:attrName>style.visibility</p:attrName>
                                        </p:attrNameLst>
                                      </p:cBhvr>
                                      <p:to>
                                        <p:strVal val="visible"/>
                                      </p:to>
                                    </p:set>
                                    <p:animEffect transition="in" filter="wipe(up)">
                                      <p:cBhvr>
                                        <p:cTn id="15" dur="500"/>
                                        <p:tgtEl>
                                          <p:spTgt spid="59"/>
                                        </p:tgtEl>
                                      </p:cBhvr>
                                    </p:animEffect>
                                  </p:childTnLst>
                                </p:cTn>
                              </p:par>
                              <p:par>
                                <p:cTn id="16" presetID="47" presetClass="entr" presetSubtype="0" fill="hold" nodeType="withEffect">
                                  <p:stCondLst>
                                    <p:cond delay="170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750"/>
                                        <p:tgtEl>
                                          <p:spTgt spid="53"/>
                                        </p:tgtEl>
                                      </p:cBhvr>
                                    </p:animEffect>
                                    <p:anim calcmode="lin" valueType="num">
                                      <p:cBhvr>
                                        <p:cTn id="19" dur="750" fill="hold"/>
                                        <p:tgtEl>
                                          <p:spTgt spid="53"/>
                                        </p:tgtEl>
                                        <p:attrNameLst>
                                          <p:attrName>ppt_x</p:attrName>
                                        </p:attrNameLst>
                                      </p:cBhvr>
                                      <p:tavLst>
                                        <p:tav tm="0">
                                          <p:val>
                                            <p:strVal val="#ppt_x"/>
                                          </p:val>
                                        </p:tav>
                                        <p:tav tm="100000">
                                          <p:val>
                                            <p:strVal val="#ppt_x"/>
                                          </p:val>
                                        </p:tav>
                                      </p:tavLst>
                                    </p:anim>
                                    <p:anim calcmode="lin" valueType="num">
                                      <p:cBhvr>
                                        <p:cTn id="20" dur="750" fill="hold"/>
                                        <p:tgtEl>
                                          <p:spTgt spid="53"/>
                                        </p:tgtEl>
                                        <p:attrNameLst>
                                          <p:attrName>ppt_y</p:attrName>
                                        </p:attrNameLst>
                                      </p:cBhvr>
                                      <p:tavLst>
                                        <p:tav tm="0">
                                          <p:val>
                                            <p:strVal val="#ppt_y-.1"/>
                                          </p:val>
                                        </p:tav>
                                        <p:tav tm="100000">
                                          <p:val>
                                            <p:strVal val="#ppt_y"/>
                                          </p:val>
                                        </p:tav>
                                      </p:tavLst>
                                    </p:anim>
                                  </p:childTnLst>
                                </p:cTn>
                              </p:par>
                              <p:par>
                                <p:cTn id="21" presetID="22" presetClass="entr" presetSubtype="1" fill="hold" nodeType="withEffect">
                                  <p:stCondLst>
                                    <p:cond delay="2400"/>
                                  </p:stCondLst>
                                  <p:childTnLst>
                                    <p:set>
                                      <p:cBhvr>
                                        <p:cTn id="22" dur="1" fill="hold">
                                          <p:stCondLst>
                                            <p:cond delay="0"/>
                                          </p:stCondLst>
                                        </p:cTn>
                                        <p:tgtEl>
                                          <p:spTgt spid="62"/>
                                        </p:tgtEl>
                                        <p:attrNameLst>
                                          <p:attrName>style.visibility</p:attrName>
                                        </p:attrNameLst>
                                      </p:cBhvr>
                                      <p:to>
                                        <p:strVal val="visible"/>
                                      </p:to>
                                    </p:set>
                                    <p:animEffect transition="in" filter="wipe(up)">
                                      <p:cBhvr>
                                        <p:cTn id="23" dur="500"/>
                                        <p:tgtEl>
                                          <p:spTgt spid="62"/>
                                        </p:tgtEl>
                                      </p:cBhvr>
                                    </p:animEffect>
                                  </p:childTnLst>
                                </p:cTn>
                              </p:par>
                              <p:par>
                                <p:cTn id="24" presetID="47" presetClass="entr" presetSubtype="0" fill="hold" nodeType="withEffect">
                                  <p:stCondLst>
                                    <p:cond delay="200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750"/>
                                        <p:tgtEl>
                                          <p:spTgt spid="56"/>
                                        </p:tgtEl>
                                      </p:cBhvr>
                                    </p:animEffect>
                                    <p:anim calcmode="lin" valueType="num">
                                      <p:cBhvr>
                                        <p:cTn id="27" dur="750" fill="hold"/>
                                        <p:tgtEl>
                                          <p:spTgt spid="56"/>
                                        </p:tgtEl>
                                        <p:attrNameLst>
                                          <p:attrName>ppt_x</p:attrName>
                                        </p:attrNameLst>
                                      </p:cBhvr>
                                      <p:tavLst>
                                        <p:tav tm="0">
                                          <p:val>
                                            <p:strVal val="#ppt_x"/>
                                          </p:val>
                                        </p:tav>
                                        <p:tav tm="100000">
                                          <p:val>
                                            <p:strVal val="#ppt_x"/>
                                          </p:val>
                                        </p:tav>
                                      </p:tavLst>
                                    </p:anim>
                                    <p:anim calcmode="lin" valueType="num">
                                      <p:cBhvr>
                                        <p:cTn id="28" dur="750" fill="hold"/>
                                        <p:tgtEl>
                                          <p:spTgt spid="56"/>
                                        </p:tgtEl>
                                        <p:attrNameLst>
                                          <p:attrName>ppt_y</p:attrName>
                                        </p:attrNameLst>
                                      </p:cBhvr>
                                      <p:tavLst>
                                        <p:tav tm="0">
                                          <p:val>
                                            <p:strVal val="#ppt_y-.1"/>
                                          </p:val>
                                        </p:tav>
                                        <p:tav tm="100000">
                                          <p:val>
                                            <p:strVal val="#ppt_y"/>
                                          </p:val>
                                        </p:tav>
                                      </p:tavLst>
                                    </p:anim>
                                  </p:childTnLst>
                                </p:cTn>
                              </p:par>
                              <p:par>
                                <p:cTn id="29" presetID="22" presetClass="entr" presetSubtype="1" fill="hold" nodeType="withEffect">
                                  <p:stCondLst>
                                    <p:cond delay="2700"/>
                                  </p:stCondLst>
                                  <p:childTnLst>
                                    <p:set>
                                      <p:cBhvr>
                                        <p:cTn id="30" dur="1" fill="hold">
                                          <p:stCondLst>
                                            <p:cond delay="0"/>
                                          </p:stCondLst>
                                        </p:cTn>
                                        <p:tgtEl>
                                          <p:spTgt spid="65"/>
                                        </p:tgtEl>
                                        <p:attrNameLst>
                                          <p:attrName>style.visibility</p:attrName>
                                        </p:attrNameLst>
                                      </p:cBhvr>
                                      <p:to>
                                        <p:strVal val="visible"/>
                                      </p:to>
                                    </p:set>
                                    <p:animEffect transition="in" filter="wipe(up)">
                                      <p:cBhvr>
                                        <p:cTn id="3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53730" y="1486265"/>
            <a:ext cx="1919963" cy="1920213"/>
            <a:chOff x="1073572" y="1216298"/>
            <a:chExt cx="1440160" cy="1440160"/>
          </a:xfrm>
        </p:grpSpPr>
        <p:sp>
          <p:nvSpPr>
            <p:cNvPr id="3" name="Freeform 6"/>
            <p:cNvSpPr>
              <a:spLocks noEditPoints="1"/>
            </p:cNvSpPr>
            <p:nvPr/>
          </p:nvSpPr>
          <p:spPr bwMode="auto">
            <a:xfrm>
              <a:off x="1434083" y="1564903"/>
              <a:ext cx="719138" cy="742950"/>
            </a:xfrm>
            <a:custGeom>
              <a:avLst/>
              <a:gdLst>
                <a:gd name="T0" fmla="*/ 35 w 89"/>
                <a:gd name="T1" fmla="*/ 11 h 92"/>
                <a:gd name="T2" fmla="*/ 56 w 89"/>
                <a:gd name="T3" fmla="*/ 11 h 92"/>
                <a:gd name="T4" fmla="*/ 70 w 89"/>
                <a:gd name="T5" fmla="*/ 10 h 92"/>
                <a:gd name="T6" fmla="*/ 70 w 89"/>
                <a:gd name="T7" fmla="*/ 27 h 92"/>
                <a:gd name="T8" fmla="*/ 70 w 89"/>
                <a:gd name="T9" fmla="*/ 10 h 92"/>
                <a:gd name="T10" fmla="*/ 30 w 89"/>
                <a:gd name="T11" fmla="*/ 55 h 92"/>
                <a:gd name="T12" fmla="*/ 32 w 89"/>
                <a:gd name="T13" fmla="*/ 85 h 92"/>
                <a:gd name="T14" fmla="*/ 22 w 89"/>
                <a:gd name="T15" fmla="*/ 59 h 92"/>
                <a:gd name="T16" fmla="*/ 17 w 89"/>
                <a:gd name="T17" fmla="*/ 85 h 92"/>
                <a:gd name="T18" fmla="*/ 11 w 89"/>
                <a:gd name="T19" fmla="*/ 55 h 92"/>
                <a:gd name="T20" fmla="*/ 4 w 89"/>
                <a:gd name="T21" fmla="*/ 53 h 92"/>
                <a:gd name="T22" fmla="*/ 10 w 89"/>
                <a:gd name="T23" fmla="*/ 28 h 92"/>
                <a:gd name="T24" fmla="*/ 21 w 89"/>
                <a:gd name="T25" fmla="*/ 35 h 92"/>
                <a:gd name="T26" fmla="*/ 31 w 89"/>
                <a:gd name="T27" fmla="*/ 28 h 92"/>
                <a:gd name="T28" fmla="*/ 44 w 89"/>
                <a:gd name="T29" fmla="*/ 24 h 92"/>
                <a:gd name="T30" fmla="*/ 44 w 89"/>
                <a:gd name="T31" fmla="*/ 27 h 92"/>
                <a:gd name="T32" fmla="*/ 45 w 89"/>
                <a:gd name="T33" fmla="*/ 48 h 92"/>
                <a:gd name="T34" fmla="*/ 45 w 89"/>
                <a:gd name="T35" fmla="*/ 48 h 92"/>
                <a:gd name="T36" fmla="*/ 45 w 89"/>
                <a:gd name="T37" fmla="*/ 48 h 92"/>
                <a:gd name="T38" fmla="*/ 47 w 89"/>
                <a:gd name="T39" fmla="*/ 27 h 92"/>
                <a:gd name="T40" fmla="*/ 47 w 89"/>
                <a:gd name="T41" fmla="*/ 24 h 92"/>
                <a:gd name="T42" fmla="*/ 59 w 89"/>
                <a:gd name="T43" fmla="*/ 28 h 92"/>
                <a:gd name="T44" fmla="*/ 70 w 89"/>
                <a:gd name="T45" fmla="*/ 35 h 92"/>
                <a:gd name="T46" fmla="*/ 80 w 89"/>
                <a:gd name="T47" fmla="*/ 28 h 92"/>
                <a:gd name="T48" fmla="*/ 85 w 89"/>
                <a:gd name="T49" fmla="*/ 51 h 92"/>
                <a:gd name="T50" fmla="*/ 79 w 89"/>
                <a:gd name="T51" fmla="*/ 55 h 92"/>
                <a:gd name="T52" fmla="*/ 80 w 89"/>
                <a:gd name="T53" fmla="*/ 85 h 92"/>
                <a:gd name="T54" fmla="*/ 71 w 89"/>
                <a:gd name="T55" fmla="*/ 59 h 92"/>
                <a:gd name="T56" fmla="*/ 66 w 89"/>
                <a:gd name="T57" fmla="*/ 85 h 92"/>
                <a:gd name="T58" fmla="*/ 60 w 89"/>
                <a:gd name="T59" fmla="*/ 55 h 92"/>
                <a:gd name="T60" fmla="*/ 57 w 89"/>
                <a:gd name="T61" fmla="*/ 55 h 92"/>
                <a:gd name="T62" fmla="*/ 49 w 89"/>
                <a:gd name="T63" fmla="*/ 92 h 92"/>
                <a:gd name="T64" fmla="*/ 43 w 89"/>
                <a:gd name="T65" fmla="*/ 61 h 92"/>
                <a:gd name="T66" fmla="*/ 32 w 89"/>
                <a:gd name="T67" fmla="*/ 92 h 92"/>
                <a:gd name="T68" fmla="*/ 30 w 89"/>
                <a:gd name="T69" fmla="*/ 52 h 92"/>
                <a:gd name="T70" fmla="*/ 13 w 89"/>
                <a:gd name="T71" fmla="*/ 18 h 92"/>
                <a:gd name="T72" fmla="*/ 29 w 89"/>
                <a:gd name="T73" fmla="*/ 1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 h="92">
                  <a:moveTo>
                    <a:pt x="45" y="0"/>
                  </a:moveTo>
                  <a:cubicBezTo>
                    <a:pt x="40" y="0"/>
                    <a:pt x="35" y="5"/>
                    <a:pt x="35" y="11"/>
                  </a:cubicBezTo>
                  <a:cubicBezTo>
                    <a:pt x="35" y="16"/>
                    <a:pt x="40" y="21"/>
                    <a:pt x="45" y="21"/>
                  </a:cubicBezTo>
                  <a:cubicBezTo>
                    <a:pt x="51" y="21"/>
                    <a:pt x="56" y="16"/>
                    <a:pt x="56" y="11"/>
                  </a:cubicBezTo>
                  <a:cubicBezTo>
                    <a:pt x="56" y="5"/>
                    <a:pt x="51" y="0"/>
                    <a:pt x="45" y="0"/>
                  </a:cubicBezTo>
                  <a:close/>
                  <a:moveTo>
                    <a:pt x="70" y="10"/>
                  </a:moveTo>
                  <a:cubicBezTo>
                    <a:pt x="65" y="10"/>
                    <a:pt x="61" y="14"/>
                    <a:pt x="61" y="18"/>
                  </a:cubicBezTo>
                  <a:cubicBezTo>
                    <a:pt x="61" y="23"/>
                    <a:pt x="65" y="27"/>
                    <a:pt x="70" y="27"/>
                  </a:cubicBezTo>
                  <a:cubicBezTo>
                    <a:pt x="74" y="27"/>
                    <a:pt x="78" y="23"/>
                    <a:pt x="78" y="18"/>
                  </a:cubicBezTo>
                  <a:cubicBezTo>
                    <a:pt x="78" y="14"/>
                    <a:pt x="74" y="10"/>
                    <a:pt x="70" y="10"/>
                  </a:cubicBezTo>
                  <a:close/>
                  <a:moveTo>
                    <a:pt x="30" y="52"/>
                  </a:moveTo>
                  <a:cubicBezTo>
                    <a:pt x="30" y="55"/>
                    <a:pt x="30" y="55"/>
                    <a:pt x="30" y="55"/>
                  </a:cubicBezTo>
                  <a:cubicBezTo>
                    <a:pt x="30" y="55"/>
                    <a:pt x="30" y="55"/>
                    <a:pt x="30" y="55"/>
                  </a:cubicBezTo>
                  <a:cubicBezTo>
                    <a:pt x="32" y="85"/>
                    <a:pt x="32" y="85"/>
                    <a:pt x="32" y="85"/>
                  </a:cubicBezTo>
                  <a:cubicBezTo>
                    <a:pt x="24" y="85"/>
                    <a:pt x="24" y="85"/>
                    <a:pt x="24" y="85"/>
                  </a:cubicBezTo>
                  <a:cubicBezTo>
                    <a:pt x="22" y="59"/>
                    <a:pt x="22" y="59"/>
                    <a:pt x="22" y="59"/>
                  </a:cubicBezTo>
                  <a:cubicBezTo>
                    <a:pt x="19" y="59"/>
                    <a:pt x="19" y="59"/>
                    <a:pt x="19" y="59"/>
                  </a:cubicBezTo>
                  <a:cubicBezTo>
                    <a:pt x="17" y="85"/>
                    <a:pt x="17" y="85"/>
                    <a:pt x="17" y="85"/>
                  </a:cubicBezTo>
                  <a:cubicBezTo>
                    <a:pt x="10" y="85"/>
                    <a:pt x="10" y="85"/>
                    <a:pt x="10" y="85"/>
                  </a:cubicBezTo>
                  <a:cubicBezTo>
                    <a:pt x="11" y="55"/>
                    <a:pt x="11" y="55"/>
                    <a:pt x="11" y="55"/>
                  </a:cubicBezTo>
                  <a:cubicBezTo>
                    <a:pt x="10" y="43"/>
                    <a:pt x="10" y="43"/>
                    <a:pt x="10" y="43"/>
                  </a:cubicBezTo>
                  <a:cubicBezTo>
                    <a:pt x="4" y="53"/>
                    <a:pt x="4" y="53"/>
                    <a:pt x="4" y="53"/>
                  </a:cubicBezTo>
                  <a:cubicBezTo>
                    <a:pt x="0" y="50"/>
                    <a:pt x="0" y="50"/>
                    <a:pt x="0" y="50"/>
                  </a:cubicBezTo>
                  <a:cubicBezTo>
                    <a:pt x="10" y="28"/>
                    <a:pt x="10" y="28"/>
                    <a:pt x="10" y="28"/>
                  </a:cubicBezTo>
                  <a:cubicBezTo>
                    <a:pt x="16" y="28"/>
                    <a:pt x="16" y="28"/>
                    <a:pt x="16" y="28"/>
                  </a:cubicBezTo>
                  <a:cubicBezTo>
                    <a:pt x="21" y="35"/>
                    <a:pt x="21" y="35"/>
                    <a:pt x="21" y="35"/>
                  </a:cubicBezTo>
                  <a:cubicBezTo>
                    <a:pt x="26" y="28"/>
                    <a:pt x="26" y="28"/>
                    <a:pt x="26" y="28"/>
                  </a:cubicBezTo>
                  <a:cubicBezTo>
                    <a:pt x="31" y="28"/>
                    <a:pt x="31" y="28"/>
                    <a:pt x="31" y="28"/>
                  </a:cubicBezTo>
                  <a:cubicBezTo>
                    <a:pt x="33" y="24"/>
                    <a:pt x="33" y="24"/>
                    <a:pt x="33" y="24"/>
                  </a:cubicBezTo>
                  <a:cubicBezTo>
                    <a:pt x="44" y="24"/>
                    <a:pt x="44" y="24"/>
                    <a:pt x="44" y="24"/>
                  </a:cubicBezTo>
                  <a:cubicBezTo>
                    <a:pt x="43" y="25"/>
                    <a:pt x="43" y="25"/>
                    <a:pt x="43" y="25"/>
                  </a:cubicBezTo>
                  <a:cubicBezTo>
                    <a:pt x="44" y="27"/>
                    <a:pt x="44" y="27"/>
                    <a:pt x="44" y="27"/>
                  </a:cubicBezTo>
                  <a:cubicBezTo>
                    <a:pt x="41" y="44"/>
                    <a:pt x="41" y="44"/>
                    <a:pt x="41" y="44"/>
                  </a:cubicBezTo>
                  <a:cubicBezTo>
                    <a:pt x="45" y="48"/>
                    <a:pt x="45" y="48"/>
                    <a:pt x="45" y="48"/>
                  </a:cubicBezTo>
                  <a:cubicBezTo>
                    <a:pt x="45" y="48"/>
                    <a:pt x="45" y="48"/>
                    <a:pt x="45" y="48"/>
                  </a:cubicBezTo>
                  <a:cubicBezTo>
                    <a:pt x="45" y="48"/>
                    <a:pt x="45" y="48"/>
                    <a:pt x="45" y="48"/>
                  </a:cubicBezTo>
                  <a:cubicBezTo>
                    <a:pt x="45" y="48"/>
                    <a:pt x="45" y="48"/>
                    <a:pt x="45" y="48"/>
                  </a:cubicBezTo>
                  <a:cubicBezTo>
                    <a:pt x="45" y="48"/>
                    <a:pt x="45" y="48"/>
                    <a:pt x="45" y="48"/>
                  </a:cubicBezTo>
                  <a:cubicBezTo>
                    <a:pt x="49" y="44"/>
                    <a:pt x="49" y="44"/>
                    <a:pt x="49" y="44"/>
                  </a:cubicBezTo>
                  <a:cubicBezTo>
                    <a:pt x="47" y="27"/>
                    <a:pt x="47" y="27"/>
                    <a:pt x="47" y="27"/>
                  </a:cubicBezTo>
                  <a:cubicBezTo>
                    <a:pt x="48" y="25"/>
                    <a:pt x="48" y="25"/>
                    <a:pt x="48" y="25"/>
                  </a:cubicBezTo>
                  <a:cubicBezTo>
                    <a:pt x="47" y="24"/>
                    <a:pt x="47" y="24"/>
                    <a:pt x="47" y="24"/>
                  </a:cubicBezTo>
                  <a:cubicBezTo>
                    <a:pt x="58" y="24"/>
                    <a:pt x="58" y="24"/>
                    <a:pt x="58" y="24"/>
                  </a:cubicBezTo>
                  <a:cubicBezTo>
                    <a:pt x="59" y="28"/>
                    <a:pt x="59" y="28"/>
                    <a:pt x="59" y="28"/>
                  </a:cubicBezTo>
                  <a:cubicBezTo>
                    <a:pt x="64" y="28"/>
                    <a:pt x="64" y="28"/>
                    <a:pt x="64" y="28"/>
                  </a:cubicBezTo>
                  <a:cubicBezTo>
                    <a:pt x="70" y="35"/>
                    <a:pt x="70" y="35"/>
                    <a:pt x="70" y="35"/>
                  </a:cubicBezTo>
                  <a:cubicBezTo>
                    <a:pt x="75" y="28"/>
                    <a:pt x="75" y="28"/>
                    <a:pt x="75" y="28"/>
                  </a:cubicBezTo>
                  <a:cubicBezTo>
                    <a:pt x="80" y="28"/>
                    <a:pt x="80" y="28"/>
                    <a:pt x="80" y="28"/>
                  </a:cubicBezTo>
                  <a:cubicBezTo>
                    <a:pt x="89" y="48"/>
                    <a:pt x="89" y="48"/>
                    <a:pt x="89" y="48"/>
                  </a:cubicBezTo>
                  <a:cubicBezTo>
                    <a:pt x="85" y="51"/>
                    <a:pt x="85" y="51"/>
                    <a:pt x="85" y="51"/>
                  </a:cubicBezTo>
                  <a:cubicBezTo>
                    <a:pt x="79" y="41"/>
                    <a:pt x="79" y="41"/>
                    <a:pt x="79" y="41"/>
                  </a:cubicBezTo>
                  <a:cubicBezTo>
                    <a:pt x="79" y="55"/>
                    <a:pt x="79" y="55"/>
                    <a:pt x="79" y="55"/>
                  </a:cubicBezTo>
                  <a:cubicBezTo>
                    <a:pt x="79" y="55"/>
                    <a:pt x="79" y="55"/>
                    <a:pt x="79" y="55"/>
                  </a:cubicBezTo>
                  <a:cubicBezTo>
                    <a:pt x="80" y="85"/>
                    <a:pt x="80" y="85"/>
                    <a:pt x="80" y="85"/>
                  </a:cubicBezTo>
                  <a:cubicBezTo>
                    <a:pt x="72" y="85"/>
                    <a:pt x="72" y="85"/>
                    <a:pt x="72" y="85"/>
                  </a:cubicBezTo>
                  <a:cubicBezTo>
                    <a:pt x="71" y="59"/>
                    <a:pt x="71" y="59"/>
                    <a:pt x="71" y="59"/>
                  </a:cubicBezTo>
                  <a:cubicBezTo>
                    <a:pt x="68" y="59"/>
                    <a:pt x="68" y="59"/>
                    <a:pt x="68" y="59"/>
                  </a:cubicBezTo>
                  <a:cubicBezTo>
                    <a:pt x="66" y="85"/>
                    <a:pt x="66" y="85"/>
                    <a:pt x="66" y="85"/>
                  </a:cubicBezTo>
                  <a:cubicBezTo>
                    <a:pt x="59" y="85"/>
                    <a:pt x="59" y="85"/>
                    <a:pt x="59" y="85"/>
                  </a:cubicBezTo>
                  <a:cubicBezTo>
                    <a:pt x="60" y="55"/>
                    <a:pt x="60" y="55"/>
                    <a:pt x="60" y="55"/>
                  </a:cubicBezTo>
                  <a:cubicBezTo>
                    <a:pt x="60" y="53"/>
                    <a:pt x="60" y="53"/>
                    <a:pt x="60" y="53"/>
                  </a:cubicBezTo>
                  <a:cubicBezTo>
                    <a:pt x="57" y="55"/>
                    <a:pt x="57" y="55"/>
                    <a:pt x="57" y="55"/>
                  </a:cubicBezTo>
                  <a:cubicBezTo>
                    <a:pt x="58" y="92"/>
                    <a:pt x="58" y="92"/>
                    <a:pt x="58" y="92"/>
                  </a:cubicBezTo>
                  <a:cubicBezTo>
                    <a:pt x="49" y="92"/>
                    <a:pt x="49" y="92"/>
                    <a:pt x="49" y="92"/>
                  </a:cubicBezTo>
                  <a:cubicBezTo>
                    <a:pt x="47" y="61"/>
                    <a:pt x="47" y="61"/>
                    <a:pt x="47" y="61"/>
                  </a:cubicBezTo>
                  <a:cubicBezTo>
                    <a:pt x="43" y="61"/>
                    <a:pt x="43" y="61"/>
                    <a:pt x="43" y="61"/>
                  </a:cubicBezTo>
                  <a:cubicBezTo>
                    <a:pt x="42" y="92"/>
                    <a:pt x="42" y="92"/>
                    <a:pt x="42" y="92"/>
                  </a:cubicBezTo>
                  <a:cubicBezTo>
                    <a:pt x="32" y="92"/>
                    <a:pt x="32" y="92"/>
                    <a:pt x="32" y="92"/>
                  </a:cubicBezTo>
                  <a:cubicBezTo>
                    <a:pt x="34" y="55"/>
                    <a:pt x="34" y="55"/>
                    <a:pt x="34" y="55"/>
                  </a:cubicBezTo>
                  <a:cubicBezTo>
                    <a:pt x="30" y="52"/>
                    <a:pt x="30" y="52"/>
                    <a:pt x="30" y="52"/>
                  </a:cubicBezTo>
                  <a:close/>
                  <a:moveTo>
                    <a:pt x="21" y="10"/>
                  </a:moveTo>
                  <a:cubicBezTo>
                    <a:pt x="16" y="10"/>
                    <a:pt x="13" y="14"/>
                    <a:pt x="13" y="18"/>
                  </a:cubicBezTo>
                  <a:cubicBezTo>
                    <a:pt x="13" y="23"/>
                    <a:pt x="16" y="27"/>
                    <a:pt x="21" y="27"/>
                  </a:cubicBezTo>
                  <a:cubicBezTo>
                    <a:pt x="25" y="27"/>
                    <a:pt x="29" y="23"/>
                    <a:pt x="29" y="18"/>
                  </a:cubicBezTo>
                  <a:cubicBezTo>
                    <a:pt x="29" y="14"/>
                    <a:pt x="25" y="10"/>
                    <a:pt x="21"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 name="椭圆 3"/>
            <p:cNvSpPr/>
            <p:nvPr/>
          </p:nvSpPr>
          <p:spPr>
            <a:xfrm>
              <a:off x="1073572" y="1216298"/>
              <a:ext cx="1440160" cy="1440160"/>
            </a:xfrm>
            <a:prstGeom prst="ellipse">
              <a:avLst/>
            </a:pr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012972" y="1486265"/>
            <a:ext cx="1919963" cy="1920213"/>
            <a:chOff x="3575472" y="1216298"/>
            <a:chExt cx="1440160" cy="1440160"/>
          </a:xfrm>
        </p:grpSpPr>
        <p:sp>
          <p:nvSpPr>
            <p:cNvPr id="6" name="Freeform 11"/>
            <p:cNvSpPr>
              <a:spLocks noEditPoints="1"/>
            </p:cNvSpPr>
            <p:nvPr/>
          </p:nvSpPr>
          <p:spPr bwMode="auto">
            <a:xfrm>
              <a:off x="3983609" y="1527597"/>
              <a:ext cx="700087" cy="715962"/>
            </a:xfrm>
            <a:custGeom>
              <a:avLst/>
              <a:gdLst>
                <a:gd name="T0" fmla="*/ 6 w 96"/>
                <a:gd name="T1" fmla="*/ 41 h 98"/>
                <a:gd name="T2" fmla="*/ 75 w 96"/>
                <a:gd name="T3" fmla="*/ 41 h 98"/>
                <a:gd name="T4" fmla="*/ 78 w 96"/>
                <a:gd name="T5" fmla="*/ 41 h 98"/>
                <a:gd name="T6" fmla="*/ 91 w 96"/>
                <a:gd name="T7" fmla="*/ 46 h 98"/>
                <a:gd name="T8" fmla="*/ 96 w 96"/>
                <a:gd name="T9" fmla="*/ 60 h 98"/>
                <a:gd name="T10" fmla="*/ 91 w 96"/>
                <a:gd name="T11" fmla="*/ 73 h 98"/>
                <a:gd name="T12" fmla="*/ 78 w 96"/>
                <a:gd name="T13" fmla="*/ 78 h 98"/>
                <a:gd name="T14" fmla="*/ 69 w 96"/>
                <a:gd name="T15" fmla="*/ 76 h 98"/>
                <a:gd name="T16" fmla="*/ 63 w 96"/>
                <a:gd name="T17" fmla="*/ 85 h 98"/>
                <a:gd name="T18" fmla="*/ 67 w 96"/>
                <a:gd name="T19" fmla="*/ 85 h 98"/>
                <a:gd name="T20" fmla="*/ 84 w 96"/>
                <a:gd name="T21" fmla="*/ 85 h 98"/>
                <a:gd name="T22" fmla="*/ 71 w 96"/>
                <a:gd name="T23" fmla="*/ 98 h 98"/>
                <a:gd name="T24" fmla="*/ 17 w 96"/>
                <a:gd name="T25" fmla="*/ 98 h 98"/>
                <a:gd name="T26" fmla="*/ 13 w 96"/>
                <a:gd name="T27" fmla="*/ 98 h 98"/>
                <a:gd name="T28" fmla="*/ 0 w 96"/>
                <a:gd name="T29" fmla="*/ 85 h 98"/>
                <a:gd name="T30" fmla="*/ 17 w 96"/>
                <a:gd name="T31" fmla="*/ 85 h 98"/>
                <a:gd name="T32" fmla="*/ 21 w 96"/>
                <a:gd name="T33" fmla="*/ 85 h 98"/>
                <a:gd name="T34" fmla="*/ 6 w 96"/>
                <a:gd name="T35" fmla="*/ 41 h 98"/>
                <a:gd name="T36" fmla="*/ 57 w 96"/>
                <a:gd name="T37" fmla="*/ 35 h 98"/>
                <a:gd name="T38" fmla="*/ 55 w 96"/>
                <a:gd name="T39" fmla="*/ 6 h 98"/>
                <a:gd name="T40" fmla="*/ 57 w 96"/>
                <a:gd name="T41" fmla="*/ 35 h 98"/>
                <a:gd name="T42" fmla="*/ 44 w 96"/>
                <a:gd name="T43" fmla="*/ 30 h 98"/>
                <a:gd name="T44" fmla="*/ 43 w 96"/>
                <a:gd name="T45" fmla="*/ 0 h 98"/>
                <a:gd name="T46" fmla="*/ 44 w 96"/>
                <a:gd name="T47" fmla="*/ 30 h 98"/>
                <a:gd name="T48" fmla="*/ 31 w 96"/>
                <a:gd name="T49" fmla="*/ 34 h 98"/>
                <a:gd name="T50" fmla="*/ 30 w 96"/>
                <a:gd name="T51" fmla="*/ 4 h 98"/>
                <a:gd name="T52" fmla="*/ 31 w 96"/>
                <a:gd name="T53" fmla="*/ 34 h 98"/>
                <a:gd name="T54" fmla="*/ 16 w 96"/>
                <a:gd name="T55" fmla="*/ 53 h 98"/>
                <a:gd name="T56" fmla="*/ 26 w 96"/>
                <a:gd name="T57" fmla="*/ 79 h 98"/>
                <a:gd name="T58" fmla="*/ 34 w 96"/>
                <a:gd name="T59" fmla="*/ 74 h 98"/>
                <a:gd name="T60" fmla="*/ 25 w 96"/>
                <a:gd name="T61" fmla="*/ 51 h 98"/>
                <a:gd name="T62" fmla="*/ 16 w 96"/>
                <a:gd name="T63" fmla="*/ 53 h 98"/>
                <a:gd name="T64" fmla="*/ 78 w 96"/>
                <a:gd name="T65" fmla="*/ 50 h 98"/>
                <a:gd name="T66" fmla="*/ 73 w 96"/>
                <a:gd name="T67" fmla="*/ 68 h 98"/>
                <a:gd name="T68" fmla="*/ 78 w 96"/>
                <a:gd name="T69" fmla="*/ 69 h 98"/>
                <a:gd name="T70" fmla="*/ 85 w 96"/>
                <a:gd name="T71" fmla="*/ 67 h 98"/>
                <a:gd name="T72" fmla="*/ 88 w 96"/>
                <a:gd name="T73" fmla="*/ 60 h 98"/>
                <a:gd name="T74" fmla="*/ 85 w 96"/>
                <a:gd name="T75" fmla="*/ 53 h 98"/>
                <a:gd name="T76" fmla="*/ 78 w 96"/>
                <a:gd name="T77" fmla="*/ 50 h 98"/>
                <a:gd name="T78" fmla="*/ 78 w 96"/>
                <a:gd name="T79" fmla="*/ 5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98">
                  <a:moveTo>
                    <a:pt x="6" y="41"/>
                  </a:moveTo>
                  <a:cubicBezTo>
                    <a:pt x="29" y="41"/>
                    <a:pt x="52" y="41"/>
                    <a:pt x="75" y="41"/>
                  </a:cubicBezTo>
                  <a:cubicBezTo>
                    <a:pt x="76" y="41"/>
                    <a:pt x="77" y="41"/>
                    <a:pt x="78" y="41"/>
                  </a:cubicBezTo>
                  <a:cubicBezTo>
                    <a:pt x="83" y="41"/>
                    <a:pt x="88" y="43"/>
                    <a:pt x="91" y="46"/>
                  </a:cubicBezTo>
                  <a:cubicBezTo>
                    <a:pt x="94" y="50"/>
                    <a:pt x="96" y="54"/>
                    <a:pt x="96" y="60"/>
                  </a:cubicBezTo>
                  <a:cubicBezTo>
                    <a:pt x="96" y="65"/>
                    <a:pt x="94" y="69"/>
                    <a:pt x="91" y="73"/>
                  </a:cubicBezTo>
                  <a:cubicBezTo>
                    <a:pt x="88" y="76"/>
                    <a:pt x="83" y="78"/>
                    <a:pt x="78" y="78"/>
                  </a:cubicBezTo>
                  <a:cubicBezTo>
                    <a:pt x="75" y="78"/>
                    <a:pt x="71" y="77"/>
                    <a:pt x="69" y="76"/>
                  </a:cubicBezTo>
                  <a:cubicBezTo>
                    <a:pt x="67" y="79"/>
                    <a:pt x="65" y="82"/>
                    <a:pt x="63" y="85"/>
                  </a:cubicBezTo>
                  <a:cubicBezTo>
                    <a:pt x="67" y="85"/>
                    <a:pt x="67" y="85"/>
                    <a:pt x="67" y="85"/>
                  </a:cubicBezTo>
                  <a:cubicBezTo>
                    <a:pt x="84" y="85"/>
                    <a:pt x="84" y="85"/>
                    <a:pt x="84" y="85"/>
                  </a:cubicBezTo>
                  <a:cubicBezTo>
                    <a:pt x="71" y="98"/>
                    <a:pt x="71" y="98"/>
                    <a:pt x="71" y="98"/>
                  </a:cubicBezTo>
                  <a:cubicBezTo>
                    <a:pt x="17" y="98"/>
                    <a:pt x="17" y="98"/>
                    <a:pt x="17" y="98"/>
                  </a:cubicBezTo>
                  <a:cubicBezTo>
                    <a:pt x="13" y="98"/>
                    <a:pt x="13" y="98"/>
                    <a:pt x="13" y="98"/>
                  </a:cubicBezTo>
                  <a:cubicBezTo>
                    <a:pt x="0" y="85"/>
                    <a:pt x="0" y="85"/>
                    <a:pt x="0" y="85"/>
                  </a:cubicBezTo>
                  <a:cubicBezTo>
                    <a:pt x="17" y="85"/>
                    <a:pt x="17" y="85"/>
                    <a:pt x="17" y="85"/>
                  </a:cubicBezTo>
                  <a:cubicBezTo>
                    <a:pt x="21" y="85"/>
                    <a:pt x="21" y="85"/>
                    <a:pt x="21" y="85"/>
                  </a:cubicBezTo>
                  <a:cubicBezTo>
                    <a:pt x="12" y="72"/>
                    <a:pt x="6" y="58"/>
                    <a:pt x="6" y="41"/>
                  </a:cubicBezTo>
                  <a:close/>
                  <a:moveTo>
                    <a:pt x="57" y="35"/>
                  </a:moveTo>
                  <a:cubicBezTo>
                    <a:pt x="43" y="15"/>
                    <a:pt x="59" y="19"/>
                    <a:pt x="55" y="6"/>
                  </a:cubicBezTo>
                  <a:cubicBezTo>
                    <a:pt x="64" y="18"/>
                    <a:pt x="51" y="18"/>
                    <a:pt x="57" y="35"/>
                  </a:cubicBezTo>
                  <a:close/>
                  <a:moveTo>
                    <a:pt x="44" y="30"/>
                  </a:moveTo>
                  <a:cubicBezTo>
                    <a:pt x="38" y="12"/>
                    <a:pt x="51" y="12"/>
                    <a:pt x="43" y="0"/>
                  </a:cubicBezTo>
                  <a:cubicBezTo>
                    <a:pt x="47" y="13"/>
                    <a:pt x="30" y="9"/>
                    <a:pt x="44" y="30"/>
                  </a:cubicBezTo>
                  <a:close/>
                  <a:moveTo>
                    <a:pt x="31" y="34"/>
                  </a:moveTo>
                  <a:cubicBezTo>
                    <a:pt x="17" y="14"/>
                    <a:pt x="34" y="18"/>
                    <a:pt x="30" y="4"/>
                  </a:cubicBezTo>
                  <a:cubicBezTo>
                    <a:pt x="38" y="16"/>
                    <a:pt x="25" y="17"/>
                    <a:pt x="31" y="34"/>
                  </a:cubicBezTo>
                  <a:close/>
                  <a:moveTo>
                    <a:pt x="16" y="53"/>
                  </a:moveTo>
                  <a:cubicBezTo>
                    <a:pt x="17" y="62"/>
                    <a:pt x="21" y="72"/>
                    <a:pt x="26" y="79"/>
                  </a:cubicBezTo>
                  <a:cubicBezTo>
                    <a:pt x="34" y="74"/>
                    <a:pt x="34" y="74"/>
                    <a:pt x="34" y="74"/>
                  </a:cubicBezTo>
                  <a:cubicBezTo>
                    <a:pt x="30" y="68"/>
                    <a:pt x="26" y="59"/>
                    <a:pt x="25" y="51"/>
                  </a:cubicBezTo>
                  <a:cubicBezTo>
                    <a:pt x="16" y="53"/>
                    <a:pt x="16" y="53"/>
                    <a:pt x="16" y="53"/>
                  </a:cubicBezTo>
                  <a:close/>
                  <a:moveTo>
                    <a:pt x="78" y="50"/>
                  </a:moveTo>
                  <a:cubicBezTo>
                    <a:pt x="77" y="56"/>
                    <a:pt x="75" y="62"/>
                    <a:pt x="73" y="68"/>
                  </a:cubicBezTo>
                  <a:cubicBezTo>
                    <a:pt x="74" y="69"/>
                    <a:pt x="76" y="69"/>
                    <a:pt x="78" y="69"/>
                  </a:cubicBezTo>
                  <a:cubicBezTo>
                    <a:pt x="81" y="69"/>
                    <a:pt x="83" y="68"/>
                    <a:pt x="85" y="67"/>
                  </a:cubicBezTo>
                  <a:cubicBezTo>
                    <a:pt x="87" y="65"/>
                    <a:pt x="88" y="62"/>
                    <a:pt x="88" y="60"/>
                  </a:cubicBezTo>
                  <a:cubicBezTo>
                    <a:pt x="88" y="57"/>
                    <a:pt x="87" y="54"/>
                    <a:pt x="85" y="53"/>
                  </a:cubicBezTo>
                  <a:cubicBezTo>
                    <a:pt x="83" y="51"/>
                    <a:pt x="81" y="50"/>
                    <a:pt x="78" y="50"/>
                  </a:cubicBezTo>
                  <a:cubicBezTo>
                    <a:pt x="78" y="50"/>
                    <a:pt x="78" y="50"/>
                    <a:pt x="78" y="5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椭圆 6"/>
            <p:cNvSpPr/>
            <p:nvPr/>
          </p:nvSpPr>
          <p:spPr>
            <a:xfrm>
              <a:off x="3575472" y="1216298"/>
              <a:ext cx="1440160" cy="1440160"/>
            </a:xfrm>
            <a:prstGeom prst="ellipse">
              <a:avLst/>
            </a:prstGeom>
            <a:noFill/>
            <a:ln w="127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8272214" y="1486265"/>
            <a:ext cx="1919963" cy="1920213"/>
            <a:chOff x="5861472" y="1216298"/>
            <a:chExt cx="1440160" cy="1440160"/>
          </a:xfrm>
        </p:grpSpPr>
        <p:sp>
          <p:nvSpPr>
            <p:cNvPr id="9" name="Freeform 17"/>
            <p:cNvSpPr>
              <a:spLocks noEditPoints="1"/>
            </p:cNvSpPr>
            <p:nvPr/>
          </p:nvSpPr>
          <p:spPr bwMode="auto">
            <a:xfrm>
              <a:off x="6234684" y="1588715"/>
              <a:ext cx="693737" cy="695326"/>
            </a:xfrm>
            <a:custGeom>
              <a:avLst/>
              <a:gdLst>
                <a:gd name="T0" fmla="*/ 49 w 97"/>
                <a:gd name="T1" fmla="*/ 0 h 97"/>
                <a:gd name="T2" fmla="*/ 83 w 97"/>
                <a:gd name="T3" fmla="*/ 14 h 97"/>
                <a:gd name="T4" fmla="*/ 97 w 97"/>
                <a:gd name="T5" fmla="*/ 49 h 97"/>
                <a:gd name="T6" fmla="*/ 83 w 97"/>
                <a:gd name="T7" fmla="*/ 83 h 97"/>
                <a:gd name="T8" fmla="*/ 49 w 97"/>
                <a:gd name="T9" fmla="*/ 97 h 97"/>
                <a:gd name="T10" fmla="*/ 14 w 97"/>
                <a:gd name="T11" fmla="*/ 83 h 97"/>
                <a:gd name="T12" fmla="*/ 0 w 97"/>
                <a:gd name="T13" fmla="*/ 49 h 97"/>
                <a:gd name="T14" fmla="*/ 14 w 97"/>
                <a:gd name="T15" fmla="*/ 14 h 97"/>
                <a:gd name="T16" fmla="*/ 49 w 97"/>
                <a:gd name="T17" fmla="*/ 0 h 97"/>
                <a:gd name="T18" fmla="*/ 55 w 97"/>
                <a:gd name="T19" fmla="*/ 47 h 97"/>
                <a:gd name="T20" fmla="*/ 54 w 97"/>
                <a:gd name="T21" fmla="*/ 45 h 97"/>
                <a:gd name="T22" fmla="*/ 68 w 97"/>
                <a:gd name="T23" fmla="*/ 24 h 97"/>
                <a:gd name="T24" fmla="*/ 65 w 97"/>
                <a:gd name="T25" fmla="*/ 21 h 97"/>
                <a:gd name="T26" fmla="*/ 50 w 97"/>
                <a:gd name="T27" fmla="*/ 43 h 97"/>
                <a:gd name="T28" fmla="*/ 45 w 97"/>
                <a:gd name="T29" fmla="*/ 43 h 97"/>
                <a:gd name="T30" fmla="*/ 42 w 97"/>
                <a:gd name="T31" fmla="*/ 52 h 97"/>
                <a:gd name="T32" fmla="*/ 51 w 97"/>
                <a:gd name="T33" fmla="*/ 56 h 97"/>
                <a:gd name="T34" fmla="*/ 52 w 97"/>
                <a:gd name="T35" fmla="*/ 55 h 97"/>
                <a:gd name="T36" fmla="*/ 69 w 97"/>
                <a:gd name="T37" fmla="*/ 61 h 97"/>
                <a:gd name="T38" fmla="*/ 71 w 97"/>
                <a:gd name="T39" fmla="*/ 56 h 97"/>
                <a:gd name="T40" fmla="*/ 55 w 97"/>
                <a:gd name="T41" fmla="*/ 50 h 97"/>
                <a:gd name="T42" fmla="*/ 55 w 97"/>
                <a:gd name="T43" fmla="*/ 47 h 97"/>
                <a:gd name="T44" fmla="*/ 74 w 97"/>
                <a:gd name="T45" fmla="*/ 24 h 97"/>
                <a:gd name="T46" fmla="*/ 49 w 97"/>
                <a:gd name="T47" fmla="*/ 13 h 97"/>
                <a:gd name="T48" fmla="*/ 23 w 97"/>
                <a:gd name="T49" fmla="*/ 24 h 97"/>
                <a:gd name="T50" fmla="*/ 13 w 97"/>
                <a:gd name="T51" fmla="*/ 49 h 97"/>
                <a:gd name="T52" fmla="*/ 23 w 97"/>
                <a:gd name="T53" fmla="*/ 74 h 97"/>
                <a:gd name="T54" fmla="*/ 49 w 97"/>
                <a:gd name="T55" fmla="*/ 84 h 97"/>
                <a:gd name="T56" fmla="*/ 74 w 97"/>
                <a:gd name="T57" fmla="*/ 74 h 97"/>
                <a:gd name="T58" fmla="*/ 84 w 97"/>
                <a:gd name="T59" fmla="*/ 49 h 97"/>
                <a:gd name="T60" fmla="*/ 74 w 97"/>
                <a:gd name="T6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7" h="97">
                  <a:moveTo>
                    <a:pt x="49" y="0"/>
                  </a:moveTo>
                  <a:cubicBezTo>
                    <a:pt x="62" y="0"/>
                    <a:pt x="74" y="5"/>
                    <a:pt x="83" y="14"/>
                  </a:cubicBezTo>
                  <a:cubicBezTo>
                    <a:pt x="92" y="23"/>
                    <a:pt x="97" y="35"/>
                    <a:pt x="97" y="49"/>
                  </a:cubicBezTo>
                  <a:cubicBezTo>
                    <a:pt x="97" y="62"/>
                    <a:pt x="92" y="74"/>
                    <a:pt x="83" y="83"/>
                  </a:cubicBezTo>
                  <a:cubicBezTo>
                    <a:pt x="74" y="92"/>
                    <a:pt x="62" y="97"/>
                    <a:pt x="49" y="97"/>
                  </a:cubicBezTo>
                  <a:cubicBezTo>
                    <a:pt x="35" y="97"/>
                    <a:pt x="23" y="92"/>
                    <a:pt x="14" y="83"/>
                  </a:cubicBezTo>
                  <a:cubicBezTo>
                    <a:pt x="5" y="74"/>
                    <a:pt x="0" y="62"/>
                    <a:pt x="0" y="49"/>
                  </a:cubicBezTo>
                  <a:cubicBezTo>
                    <a:pt x="0" y="35"/>
                    <a:pt x="5" y="23"/>
                    <a:pt x="14" y="14"/>
                  </a:cubicBezTo>
                  <a:cubicBezTo>
                    <a:pt x="23" y="5"/>
                    <a:pt x="35" y="0"/>
                    <a:pt x="49" y="0"/>
                  </a:cubicBezTo>
                  <a:close/>
                  <a:moveTo>
                    <a:pt x="55" y="47"/>
                  </a:moveTo>
                  <a:cubicBezTo>
                    <a:pt x="54" y="46"/>
                    <a:pt x="54" y="45"/>
                    <a:pt x="54" y="45"/>
                  </a:cubicBezTo>
                  <a:cubicBezTo>
                    <a:pt x="59" y="38"/>
                    <a:pt x="64" y="31"/>
                    <a:pt x="68" y="24"/>
                  </a:cubicBezTo>
                  <a:cubicBezTo>
                    <a:pt x="67" y="23"/>
                    <a:pt x="66" y="22"/>
                    <a:pt x="65" y="21"/>
                  </a:cubicBezTo>
                  <a:cubicBezTo>
                    <a:pt x="59" y="28"/>
                    <a:pt x="54" y="35"/>
                    <a:pt x="50" y="43"/>
                  </a:cubicBezTo>
                  <a:cubicBezTo>
                    <a:pt x="48" y="42"/>
                    <a:pt x="47" y="43"/>
                    <a:pt x="45" y="43"/>
                  </a:cubicBezTo>
                  <a:cubicBezTo>
                    <a:pt x="42" y="45"/>
                    <a:pt x="40" y="49"/>
                    <a:pt x="42" y="52"/>
                  </a:cubicBezTo>
                  <a:cubicBezTo>
                    <a:pt x="43" y="56"/>
                    <a:pt x="47" y="58"/>
                    <a:pt x="51" y="56"/>
                  </a:cubicBezTo>
                  <a:cubicBezTo>
                    <a:pt x="51" y="56"/>
                    <a:pt x="52" y="56"/>
                    <a:pt x="52" y="55"/>
                  </a:cubicBezTo>
                  <a:cubicBezTo>
                    <a:pt x="58" y="58"/>
                    <a:pt x="63" y="60"/>
                    <a:pt x="69" y="61"/>
                  </a:cubicBezTo>
                  <a:cubicBezTo>
                    <a:pt x="70" y="59"/>
                    <a:pt x="71" y="58"/>
                    <a:pt x="71" y="56"/>
                  </a:cubicBezTo>
                  <a:cubicBezTo>
                    <a:pt x="66" y="54"/>
                    <a:pt x="61" y="51"/>
                    <a:pt x="55" y="50"/>
                  </a:cubicBezTo>
                  <a:cubicBezTo>
                    <a:pt x="55" y="49"/>
                    <a:pt x="55" y="48"/>
                    <a:pt x="55" y="47"/>
                  </a:cubicBezTo>
                  <a:close/>
                  <a:moveTo>
                    <a:pt x="74" y="24"/>
                  </a:moveTo>
                  <a:cubicBezTo>
                    <a:pt x="67" y="17"/>
                    <a:pt x="58" y="13"/>
                    <a:pt x="49" y="13"/>
                  </a:cubicBezTo>
                  <a:cubicBezTo>
                    <a:pt x="39" y="13"/>
                    <a:pt x="30" y="17"/>
                    <a:pt x="23" y="24"/>
                  </a:cubicBezTo>
                  <a:cubicBezTo>
                    <a:pt x="17" y="30"/>
                    <a:pt x="13" y="39"/>
                    <a:pt x="13" y="49"/>
                  </a:cubicBezTo>
                  <a:cubicBezTo>
                    <a:pt x="13" y="58"/>
                    <a:pt x="17" y="67"/>
                    <a:pt x="23" y="74"/>
                  </a:cubicBezTo>
                  <a:cubicBezTo>
                    <a:pt x="30" y="80"/>
                    <a:pt x="39" y="84"/>
                    <a:pt x="49" y="84"/>
                  </a:cubicBezTo>
                  <a:cubicBezTo>
                    <a:pt x="58" y="84"/>
                    <a:pt x="67" y="80"/>
                    <a:pt x="74" y="74"/>
                  </a:cubicBezTo>
                  <a:cubicBezTo>
                    <a:pt x="80" y="67"/>
                    <a:pt x="84" y="58"/>
                    <a:pt x="84" y="49"/>
                  </a:cubicBezTo>
                  <a:cubicBezTo>
                    <a:pt x="84" y="39"/>
                    <a:pt x="80" y="30"/>
                    <a:pt x="74" y="24"/>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椭圆 9"/>
            <p:cNvSpPr/>
            <p:nvPr/>
          </p:nvSpPr>
          <p:spPr>
            <a:xfrm>
              <a:off x="5861472" y="1216298"/>
              <a:ext cx="1440160" cy="1440160"/>
            </a:xfrm>
            <a:prstGeom prst="ellipse">
              <a:avLst/>
            </a:prstGeom>
            <a:noFill/>
            <a:ln w="127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a:off x="1601844" y="3549777"/>
            <a:ext cx="2220176" cy="2410757"/>
            <a:chOff x="1200943" y="2662332"/>
            <a:chExt cx="1665349" cy="1808068"/>
          </a:xfrm>
        </p:grpSpPr>
        <p:sp>
          <p:nvSpPr>
            <p:cNvPr id="12" name="等腰三角形 15"/>
            <p:cNvSpPr/>
            <p:nvPr/>
          </p:nvSpPr>
          <p:spPr>
            <a:xfrm>
              <a:off x="1202730" y="2662332"/>
              <a:ext cx="1663562" cy="1800110"/>
            </a:xfrm>
            <a:custGeom>
              <a:avLst/>
              <a:gdLst/>
              <a:ahLst/>
              <a:cxnLst/>
              <a:rect l="l" t="t" r="r" b="b"/>
              <a:pathLst>
                <a:path w="1842244" h="2162875">
                  <a:moveTo>
                    <a:pt x="921122" y="0"/>
                  </a:moveTo>
                  <a:lnTo>
                    <a:pt x="1034320" y="195169"/>
                  </a:lnTo>
                  <a:lnTo>
                    <a:pt x="1842244" y="195169"/>
                  </a:lnTo>
                  <a:lnTo>
                    <a:pt x="1842244" y="2162875"/>
                  </a:lnTo>
                  <a:lnTo>
                    <a:pt x="0" y="2162875"/>
                  </a:lnTo>
                  <a:lnTo>
                    <a:pt x="0" y="195169"/>
                  </a:lnTo>
                  <a:lnTo>
                    <a:pt x="807924" y="19516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0" name="任意多边形 59"/>
            <p:cNvSpPr/>
            <p:nvPr/>
          </p:nvSpPr>
          <p:spPr>
            <a:xfrm>
              <a:off x="1200943" y="2824163"/>
              <a:ext cx="1427957" cy="1646237"/>
            </a:xfrm>
            <a:custGeom>
              <a:avLst/>
              <a:gdLst>
                <a:gd name="connsiteX0" fmla="*/ 0 w 1435100"/>
                <a:gd name="connsiteY0" fmla="*/ 1625600 h 1625600"/>
                <a:gd name="connsiteX1" fmla="*/ 1435100 w 1435100"/>
                <a:gd name="connsiteY1" fmla="*/ 0 h 1625600"/>
                <a:gd name="connsiteX2" fmla="*/ 38100 w 1435100"/>
                <a:gd name="connsiteY2" fmla="*/ 0 h 1625600"/>
                <a:gd name="connsiteX3" fmla="*/ 0 w 1435100"/>
                <a:gd name="connsiteY3" fmla="*/ 1625600 h 1625600"/>
                <a:gd name="connsiteX0-1" fmla="*/ 0 w 1435100"/>
                <a:gd name="connsiteY0-2" fmla="*/ 1625600 h 1625600"/>
                <a:gd name="connsiteX1-3" fmla="*/ 1435100 w 1435100"/>
                <a:gd name="connsiteY1-4" fmla="*/ 0 h 1625600"/>
                <a:gd name="connsiteX2-5" fmla="*/ 9525 w 1435100"/>
                <a:gd name="connsiteY2-6" fmla="*/ 0 h 1625600"/>
                <a:gd name="connsiteX3-7" fmla="*/ 0 w 1435100"/>
                <a:gd name="connsiteY3-8" fmla="*/ 1625600 h 1625600"/>
                <a:gd name="connsiteX0-9" fmla="*/ 0 w 1427957"/>
                <a:gd name="connsiteY0-10" fmla="*/ 1625600 h 1625600"/>
                <a:gd name="connsiteX1-11" fmla="*/ 1427957 w 1427957"/>
                <a:gd name="connsiteY1-12" fmla="*/ 0 h 1625600"/>
                <a:gd name="connsiteX2-13" fmla="*/ 2382 w 1427957"/>
                <a:gd name="connsiteY2-14" fmla="*/ 0 h 1625600"/>
                <a:gd name="connsiteX3-15" fmla="*/ 0 w 1427957"/>
                <a:gd name="connsiteY3-16" fmla="*/ 1625600 h 1625600"/>
              </a:gdLst>
              <a:ahLst/>
              <a:cxnLst>
                <a:cxn ang="0">
                  <a:pos x="connsiteX0-1" y="connsiteY0-2"/>
                </a:cxn>
                <a:cxn ang="0">
                  <a:pos x="connsiteX1-3" y="connsiteY1-4"/>
                </a:cxn>
                <a:cxn ang="0">
                  <a:pos x="connsiteX2-5" y="connsiteY2-6"/>
                </a:cxn>
                <a:cxn ang="0">
                  <a:pos x="connsiteX3-7" y="connsiteY3-8"/>
                </a:cxn>
              </a:cxnLst>
              <a:rect l="l" t="t" r="r" b="b"/>
              <a:pathLst>
                <a:path w="1427957" h="1625600">
                  <a:moveTo>
                    <a:pt x="0" y="1625600"/>
                  </a:moveTo>
                  <a:lnTo>
                    <a:pt x="1427957" y="0"/>
                  </a:lnTo>
                  <a:lnTo>
                    <a:pt x="2382" y="0"/>
                  </a:lnTo>
                  <a:lnTo>
                    <a:pt x="0" y="1625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13" name="组合 12"/>
            <p:cNvGrpSpPr/>
            <p:nvPr/>
          </p:nvGrpSpPr>
          <p:grpSpPr>
            <a:xfrm>
              <a:off x="1420664" y="3012695"/>
              <a:ext cx="1176197" cy="1310116"/>
              <a:chOff x="1103164" y="3088895"/>
              <a:chExt cx="1176197" cy="1310116"/>
            </a:xfrm>
          </p:grpSpPr>
          <p:sp>
            <p:nvSpPr>
              <p:cNvPr id="14" name="矩形 13"/>
              <p:cNvSpPr/>
              <p:nvPr/>
            </p:nvSpPr>
            <p:spPr>
              <a:xfrm>
                <a:off x="1107475" y="3088895"/>
                <a:ext cx="1148541" cy="311624"/>
              </a:xfrm>
              <a:prstGeom prst="rect">
                <a:avLst/>
              </a:prstGeom>
            </p:spPr>
            <p:txBody>
              <a:bodyPr wrap="none">
                <a:spAutoFit/>
              </a:bodyPr>
              <a:lstStyle/>
              <a:p>
                <a:r>
                  <a:rPr lang="zh-CN" altLang="en-US" sz="2100" dirty="0">
                    <a:solidFill>
                      <a:schemeClr val="bg1"/>
                    </a:solidFill>
                  </a:rPr>
                  <a:t>添加小标题</a:t>
                </a:r>
                <a:endParaRPr lang="zh-CN" altLang="en-US" sz="2100" dirty="0">
                  <a:solidFill>
                    <a:schemeClr val="bg1"/>
                  </a:solidFill>
                </a:endParaRPr>
              </a:p>
            </p:txBody>
          </p:sp>
          <p:sp>
            <p:nvSpPr>
              <p:cNvPr id="15" name="TextBox 14"/>
              <p:cNvSpPr txBox="1"/>
              <p:nvPr/>
            </p:nvSpPr>
            <p:spPr>
              <a:xfrm>
                <a:off x="1103164" y="3398926"/>
                <a:ext cx="1176197" cy="253916"/>
              </a:xfrm>
              <a:prstGeom prst="rect">
                <a:avLst/>
              </a:prstGeom>
              <a:noFill/>
            </p:spPr>
            <p:txBody>
              <a:bodyPr wrap="none"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&gt;</a:t>
                </a:r>
                <a:r>
                  <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添加您的标题</a:t>
                </a:r>
                <a:endPar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TextBox 15"/>
              <p:cNvSpPr txBox="1"/>
              <p:nvPr/>
            </p:nvSpPr>
            <p:spPr>
              <a:xfrm>
                <a:off x="1103164" y="3647649"/>
                <a:ext cx="1152148" cy="253916"/>
              </a:xfrm>
              <a:prstGeom prst="rect">
                <a:avLst/>
              </a:prstGeom>
              <a:noFill/>
            </p:spPr>
            <p:txBody>
              <a:bodyPr wrap="none" rtlCol="0">
                <a:spAutoFit/>
              </a:bodyPr>
              <a:lstStyle/>
              <a:p>
                <a:r>
                  <a:rPr lang="en-US" altLang="zh-CN" sz="1600" dirty="0">
                    <a:solidFill>
                      <a:schemeClr val="bg1"/>
                    </a:solidFill>
                    <a:latin typeface="Arial" panose="020B0604020202020204" pitchFamily="34" charset="0"/>
                    <a:ea typeface="Arial Unicode MS" panose="020B0604020202020204" pitchFamily="34" charset="-122"/>
                    <a:cs typeface="Arial" panose="020B0604020202020204" pitchFamily="34" charset="0"/>
                  </a:rPr>
                  <a:t>&gt;</a:t>
                </a:r>
                <a:r>
                  <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添加您的标题</a:t>
                </a:r>
                <a:endPar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TextBox 16"/>
              <p:cNvSpPr txBox="1"/>
              <p:nvPr/>
            </p:nvSpPr>
            <p:spPr>
              <a:xfrm>
                <a:off x="1103164" y="3896372"/>
                <a:ext cx="1152148" cy="438581"/>
              </a:xfrm>
              <a:prstGeom prst="rect">
                <a:avLst/>
              </a:prstGeom>
              <a:noFill/>
            </p:spPr>
            <p:txBody>
              <a:bodyPr wrap="none" rtlCol="0">
                <a:spAutoFit/>
              </a:bodyPr>
              <a:lstStyle/>
              <a:p>
                <a:r>
                  <a:rPr lang="en-US" altLang="zh-CN" sz="1600" dirty="0">
                    <a:solidFill>
                      <a:schemeClr val="bg1"/>
                    </a:solidFill>
                    <a:latin typeface="Arial" panose="020B0604020202020204" pitchFamily="34" charset="0"/>
                    <a:ea typeface="Arial Unicode MS" panose="020B0604020202020204" pitchFamily="34" charset="-122"/>
                    <a:cs typeface="Arial" panose="020B0604020202020204" pitchFamily="34" charset="0"/>
                  </a:rPr>
                  <a:t>&gt;</a:t>
                </a:r>
                <a:r>
                  <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添加您的标题</a:t>
                </a:r>
                <a:endPar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endParaRPr lang="zh-CN" altLang="en-US" sz="1600" dirty="0">
                  <a:solidFill>
                    <a:schemeClr val="bg1"/>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18" name="TextBox 17"/>
              <p:cNvSpPr txBox="1"/>
              <p:nvPr/>
            </p:nvSpPr>
            <p:spPr>
              <a:xfrm>
                <a:off x="1103164" y="4145095"/>
                <a:ext cx="1152148" cy="253916"/>
              </a:xfrm>
              <a:prstGeom prst="rect">
                <a:avLst/>
              </a:prstGeom>
              <a:noFill/>
            </p:spPr>
            <p:txBody>
              <a:bodyPr wrap="none" rtlCol="0">
                <a:spAutoFit/>
              </a:bodyPr>
              <a:lstStyle/>
              <a:p>
                <a:r>
                  <a:rPr lang="en-US" altLang="zh-CN" sz="1600" dirty="0">
                    <a:solidFill>
                      <a:schemeClr val="bg1"/>
                    </a:solidFill>
                    <a:latin typeface="Arial" panose="020B0604020202020204" pitchFamily="34" charset="0"/>
                    <a:ea typeface="Arial Unicode MS" panose="020B0604020202020204" pitchFamily="34" charset="-122"/>
                    <a:cs typeface="Arial" panose="020B0604020202020204" pitchFamily="34" charset="0"/>
                  </a:rPr>
                  <a:t>&gt;</a:t>
                </a:r>
                <a:r>
                  <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添加您的标题</a:t>
                </a:r>
                <a:endPar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62" name="组合 61"/>
          <p:cNvGrpSpPr/>
          <p:nvPr/>
        </p:nvGrpSpPr>
        <p:grpSpPr>
          <a:xfrm>
            <a:off x="4930020" y="3549777"/>
            <a:ext cx="2220176" cy="2410757"/>
            <a:chOff x="1200943" y="2662332"/>
            <a:chExt cx="1665349" cy="1808068"/>
          </a:xfrm>
        </p:grpSpPr>
        <p:sp>
          <p:nvSpPr>
            <p:cNvPr id="63" name="等腰三角形 15"/>
            <p:cNvSpPr/>
            <p:nvPr/>
          </p:nvSpPr>
          <p:spPr>
            <a:xfrm>
              <a:off x="1202730" y="2662332"/>
              <a:ext cx="1663562" cy="1800110"/>
            </a:xfrm>
            <a:custGeom>
              <a:avLst/>
              <a:gdLst/>
              <a:ahLst/>
              <a:cxnLst/>
              <a:rect l="l" t="t" r="r" b="b"/>
              <a:pathLst>
                <a:path w="1842244" h="2162875">
                  <a:moveTo>
                    <a:pt x="921122" y="0"/>
                  </a:moveTo>
                  <a:lnTo>
                    <a:pt x="1034320" y="195169"/>
                  </a:lnTo>
                  <a:lnTo>
                    <a:pt x="1842244" y="195169"/>
                  </a:lnTo>
                  <a:lnTo>
                    <a:pt x="1842244" y="2162875"/>
                  </a:lnTo>
                  <a:lnTo>
                    <a:pt x="0" y="2162875"/>
                  </a:lnTo>
                  <a:lnTo>
                    <a:pt x="0" y="195169"/>
                  </a:lnTo>
                  <a:lnTo>
                    <a:pt x="807924" y="195169"/>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4" name="任意多边形 63"/>
            <p:cNvSpPr/>
            <p:nvPr/>
          </p:nvSpPr>
          <p:spPr>
            <a:xfrm>
              <a:off x="1200943" y="2824163"/>
              <a:ext cx="1427957" cy="1646237"/>
            </a:xfrm>
            <a:custGeom>
              <a:avLst/>
              <a:gdLst>
                <a:gd name="connsiteX0" fmla="*/ 0 w 1435100"/>
                <a:gd name="connsiteY0" fmla="*/ 1625600 h 1625600"/>
                <a:gd name="connsiteX1" fmla="*/ 1435100 w 1435100"/>
                <a:gd name="connsiteY1" fmla="*/ 0 h 1625600"/>
                <a:gd name="connsiteX2" fmla="*/ 38100 w 1435100"/>
                <a:gd name="connsiteY2" fmla="*/ 0 h 1625600"/>
                <a:gd name="connsiteX3" fmla="*/ 0 w 1435100"/>
                <a:gd name="connsiteY3" fmla="*/ 1625600 h 1625600"/>
                <a:gd name="connsiteX0-1" fmla="*/ 0 w 1435100"/>
                <a:gd name="connsiteY0-2" fmla="*/ 1625600 h 1625600"/>
                <a:gd name="connsiteX1-3" fmla="*/ 1435100 w 1435100"/>
                <a:gd name="connsiteY1-4" fmla="*/ 0 h 1625600"/>
                <a:gd name="connsiteX2-5" fmla="*/ 9525 w 1435100"/>
                <a:gd name="connsiteY2-6" fmla="*/ 0 h 1625600"/>
                <a:gd name="connsiteX3-7" fmla="*/ 0 w 1435100"/>
                <a:gd name="connsiteY3-8" fmla="*/ 1625600 h 1625600"/>
                <a:gd name="connsiteX0-9" fmla="*/ 0 w 1427957"/>
                <a:gd name="connsiteY0-10" fmla="*/ 1625600 h 1625600"/>
                <a:gd name="connsiteX1-11" fmla="*/ 1427957 w 1427957"/>
                <a:gd name="connsiteY1-12" fmla="*/ 0 h 1625600"/>
                <a:gd name="connsiteX2-13" fmla="*/ 2382 w 1427957"/>
                <a:gd name="connsiteY2-14" fmla="*/ 0 h 1625600"/>
                <a:gd name="connsiteX3-15" fmla="*/ 0 w 1427957"/>
                <a:gd name="connsiteY3-16" fmla="*/ 1625600 h 1625600"/>
              </a:gdLst>
              <a:ahLst/>
              <a:cxnLst>
                <a:cxn ang="0">
                  <a:pos x="connsiteX0-1" y="connsiteY0-2"/>
                </a:cxn>
                <a:cxn ang="0">
                  <a:pos x="connsiteX1-3" y="connsiteY1-4"/>
                </a:cxn>
                <a:cxn ang="0">
                  <a:pos x="connsiteX2-5" y="connsiteY2-6"/>
                </a:cxn>
                <a:cxn ang="0">
                  <a:pos x="connsiteX3-7" y="connsiteY3-8"/>
                </a:cxn>
              </a:cxnLst>
              <a:rect l="l" t="t" r="r" b="b"/>
              <a:pathLst>
                <a:path w="1427957" h="1625600">
                  <a:moveTo>
                    <a:pt x="0" y="1625600"/>
                  </a:moveTo>
                  <a:lnTo>
                    <a:pt x="1427957" y="0"/>
                  </a:lnTo>
                  <a:lnTo>
                    <a:pt x="2382" y="0"/>
                  </a:lnTo>
                  <a:lnTo>
                    <a:pt x="0" y="1625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65" name="组合 64"/>
            <p:cNvGrpSpPr/>
            <p:nvPr/>
          </p:nvGrpSpPr>
          <p:grpSpPr>
            <a:xfrm>
              <a:off x="1332457" y="3012695"/>
              <a:ext cx="1216909" cy="1310116"/>
              <a:chOff x="1014957" y="3088895"/>
              <a:chExt cx="1216909" cy="1310116"/>
            </a:xfrm>
          </p:grpSpPr>
          <p:sp>
            <p:nvSpPr>
              <p:cNvPr id="66" name="矩形 65"/>
              <p:cNvSpPr/>
              <p:nvPr/>
            </p:nvSpPr>
            <p:spPr>
              <a:xfrm>
                <a:off x="1014957" y="3088895"/>
                <a:ext cx="1148541" cy="311624"/>
              </a:xfrm>
              <a:prstGeom prst="rect">
                <a:avLst/>
              </a:prstGeom>
            </p:spPr>
            <p:txBody>
              <a:bodyPr wrap="none">
                <a:spAutoFit/>
              </a:bodyPr>
              <a:lstStyle/>
              <a:p>
                <a:r>
                  <a:rPr lang="zh-CN" altLang="en-US" sz="2100" dirty="0">
                    <a:solidFill>
                      <a:schemeClr val="bg1"/>
                    </a:solidFill>
                  </a:rPr>
                  <a:t>添加小标题</a:t>
                </a:r>
                <a:endParaRPr lang="zh-CN" altLang="en-US" sz="2100" dirty="0">
                  <a:solidFill>
                    <a:schemeClr val="bg1"/>
                  </a:solidFill>
                </a:endParaRPr>
              </a:p>
            </p:txBody>
          </p:sp>
          <p:sp>
            <p:nvSpPr>
              <p:cNvPr id="67" name="TextBox 66"/>
              <p:cNvSpPr txBox="1"/>
              <p:nvPr/>
            </p:nvSpPr>
            <p:spPr>
              <a:xfrm>
                <a:off x="1079718" y="3398926"/>
                <a:ext cx="1152148" cy="253916"/>
              </a:xfrm>
              <a:prstGeom prst="rect">
                <a:avLst/>
              </a:prstGeom>
              <a:noFill/>
            </p:spPr>
            <p:txBody>
              <a:bodyPr wrap="none" rtlCol="0">
                <a:spAutoFit/>
              </a:bodyPr>
              <a:lstStyle/>
              <a:p>
                <a:r>
                  <a:rPr lang="en-US" altLang="zh-CN" sz="1600" dirty="0">
                    <a:solidFill>
                      <a:schemeClr val="bg1"/>
                    </a:solidFill>
                    <a:latin typeface="Arial" panose="020B0604020202020204" pitchFamily="34" charset="0"/>
                    <a:ea typeface="Arial Unicode MS" panose="020B0604020202020204" pitchFamily="34" charset="-122"/>
                    <a:cs typeface="Arial" panose="020B0604020202020204" pitchFamily="34" charset="0"/>
                  </a:rPr>
                  <a:t>&gt;</a:t>
                </a:r>
                <a:r>
                  <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添加您的标题</a:t>
                </a:r>
                <a:endPar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8" name="TextBox 67"/>
              <p:cNvSpPr txBox="1"/>
              <p:nvPr/>
            </p:nvSpPr>
            <p:spPr>
              <a:xfrm>
                <a:off x="1079718" y="3647649"/>
                <a:ext cx="1152148" cy="253916"/>
              </a:xfrm>
              <a:prstGeom prst="rect">
                <a:avLst/>
              </a:prstGeom>
              <a:noFill/>
            </p:spPr>
            <p:txBody>
              <a:bodyPr wrap="none" rtlCol="0">
                <a:spAutoFit/>
              </a:bodyPr>
              <a:lstStyle/>
              <a:p>
                <a:r>
                  <a:rPr lang="en-US" altLang="zh-CN" sz="1600" dirty="0">
                    <a:solidFill>
                      <a:schemeClr val="bg1"/>
                    </a:solidFill>
                    <a:latin typeface="Arial" panose="020B0604020202020204" pitchFamily="34" charset="0"/>
                    <a:ea typeface="Arial Unicode MS" panose="020B0604020202020204" pitchFamily="34" charset="-122"/>
                    <a:cs typeface="Arial" panose="020B0604020202020204" pitchFamily="34" charset="0"/>
                  </a:rPr>
                  <a:t>&gt;</a:t>
                </a:r>
                <a:r>
                  <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添加您的标题</a:t>
                </a:r>
                <a:endPar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9" name="TextBox 68"/>
              <p:cNvSpPr txBox="1"/>
              <p:nvPr/>
            </p:nvSpPr>
            <p:spPr>
              <a:xfrm>
                <a:off x="1079718" y="3896372"/>
                <a:ext cx="1152148" cy="438581"/>
              </a:xfrm>
              <a:prstGeom prst="rect">
                <a:avLst/>
              </a:prstGeom>
              <a:noFill/>
            </p:spPr>
            <p:txBody>
              <a:bodyPr wrap="none" rtlCol="0">
                <a:spAutoFit/>
              </a:bodyPr>
              <a:lstStyle/>
              <a:p>
                <a:r>
                  <a:rPr lang="en-US" altLang="zh-CN" sz="1600" dirty="0">
                    <a:solidFill>
                      <a:schemeClr val="bg1"/>
                    </a:solidFill>
                    <a:latin typeface="Arial" panose="020B0604020202020204" pitchFamily="34" charset="0"/>
                    <a:ea typeface="Arial Unicode MS" panose="020B0604020202020204" pitchFamily="34" charset="-122"/>
                    <a:cs typeface="Arial" panose="020B0604020202020204" pitchFamily="34" charset="0"/>
                  </a:rPr>
                  <a:t>&gt;</a:t>
                </a:r>
                <a:r>
                  <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添加您的标题</a:t>
                </a:r>
                <a:endPar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endParaRPr lang="zh-CN" altLang="en-US" sz="1600" dirty="0">
                  <a:solidFill>
                    <a:schemeClr val="bg1"/>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70" name="TextBox 69"/>
              <p:cNvSpPr txBox="1"/>
              <p:nvPr/>
            </p:nvSpPr>
            <p:spPr>
              <a:xfrm>
                <a:off x="1079718" y="4145095"/>
                <a:ext cx="1152148" cy="253916"/>
              </a:xfrm>
              <a:prstGeom prst="rect">
                <a:avLst/>
              </a:prstGeom>
              <a:noFill/>
            </p:spPr>
            <p:txBody>
              <a:bodyPr wrap="none" rtlCol="0">
                <a:spAutoFit/>
              </a:bodyPr>
              <a:lstStyle/>
              <a:p>
                <a:r>
                  <a:rPr lang="en-US" altLang="zh-CN" sz="1600" dirty="0">
                    <a:solidFill>
                      <a:schemeClr val="bg1"/>
                    </a:solidFill>
                    <a:latin typeface="Arial" panose="020B0604020202020204" pitchFamily="34" charset="0"/>
                    <a:ea typeface="Arial Unicode MS" panose="020B0604020202020204" pitchFamily="34" charset="-122"/>
                    <a:cs typeface="Arial" panose="020B0604020202020204" pitchFamily="34" charset="0"/>
                  </a:rPr>
                  <a:t>&gt;</a:t>
                </a:r>
                <a:r>
                  <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添加您的标题</a:t>
                </a:r>
                <a:endPar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71" name="组合 70"/>
          <p:cNvGrpSpPr/>
          <p:nvPr/>
        </p:nvGrpSpPr>
        <p:grpSpPr>
          <a:xfrm>
            <a:off x="8122748" y="3549777"/>
            <a:ext cx="2220176" cy="2410757"/>
            <a:chOff x="1200943" y="2662332"/>
            <a:chExt cx="1665349" cy="1808068"/>
          </a:xfrm>
        </p:grpSpPr>
        <p:sp>
          <p:nvSpPr>
            <p:cNvPr id="72" name="等腰三角形 15"/>
            <p:cNvSpPr/>
            <p:nvPr/>
          </p:nvSpPr>
          <p:spPr>
            <a:xfrm>
              <a:off x="1202730" y="2662332"/>
              <a:ext cx="1663562" cy="1800110"/>
            </a:xfrm>
            <a:custGeom>
              <a:avLst/>
              <a:gdLst/>
              <a:ahLst/>
              <a:cxnLst/>
              <a:rect l="l" t="t" r="r" b="b"/>
              <a:pathLst>
                <a:path w="1842244" h="2162875">
                  <a:moveTo>
                    <a:pt x="921122" y="0"/>
                  </a:moveTo>
                  <a:lnTo>
                    <a:pt x="1034320" y="195169"/>
                  </a:lnTo>
                  <a:lnTo>
                    <a:pt x="1842244" y="195169"/>
                  </a:lnTo>
                  <a:lnTo>
                    <a:pt x="1842244" y="2162875"/>
                  </a:lnTo>
                  <a:lnTo>
                    <a:pt x="0" y="2162875"/>
                  </a:lnTo>
                  <a:lnTo>
                    <a:pt x="0" y="195169"/>
                  </a:lnTo>
                  <a:lnTo>
                    <a:pt x="807924" y="19516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3" name="任意多边形 72"/>
            <p:cNvSpPr/>
            <p:nvPr/>
          </p:nvSpPr>
          <p:spPr>
            <a:xfrm>
              <a:off x="1200943" y="2824163"/>
              <a:ext cx="1427957" cy="1646237"/>
            </a:xfrm>
            <a:custGeom>
              <a:avLst/>
              <a:gdLst>
                <a:gd name="connsiteX0" fmla="*/ 0 w 1435100"/>
                <a:gd name="connsiteY0" fmla="*/ 1625600 h 1625600"/>
                <a:gd name="connsiteX1" fmla="*/ 1435100 w 1435100"/>
                <a:gd name="connsiteY1" fmla="*/ 0 h 1625600"/>
                <a:gd name="connsiteX2" fmla="*/ 38100 w 1435100"/>
                <a:gd name="connsiteY2" fmla="*/ 0 h 1625600"/>
                <a:gd name="connsiteX3" fmla="*/ 0 w 1435100"/>
                <a:gd name="connsiteY3" fmla="*/ 1625600 h 1625600"/>
                <a:gd name="connsiteX0-1" fmla="*/ 0 w 1435100"/>
                <a:gd name="connsiteY0-2" fmla="*/ 1625600 h 1625600"/>
                <a:gd name="connsiteX1-3" fmla="*/ 1435100 w 1435100"/>
                <a:gd name="connsiteY1-4" fmla="*/ 0 h 1625600"/>
                <a:gd name="connsiteX2-5" fmla="*/ 9525 w 1435100"/>
                <a:gd name="connsiteY2-6" fmla="*/ 0 h 1625600"/>
                <a:gd name="connsiteX3-7" fmla="*/ 0 w 1435100"/>
                <a:gd name="connsiteY3-8" fmla="*/ 1625600 h 1625600"/>
                <a:gd name="connsiteX0-9" fmla="*/ 0 w 1427957"/>
                <a:gd name="connsiteY0-10" fmla="*/ 1625600 h 1625600"/>
                <a:gd name="connsiteX1-11" fmla="*/ 1427957 w 1427957"/>
                <a:gd name="connsiteY1-12" fmla="*/ 0 h 1625600"/>
                <a:gd name="connsiteX2-13" fmla="*/ 2382 w 1427957"/>
                <a:gd name="connsiteY2-14" fmla="*/ 0 h 1625600"/>
                <a:gd name="connsiteX3-15" fmla="*/ 0 w 1427957"/>
                <a:gd name="connsiteY3-16" fmla="*/ 1625600 h 1625600"/>
              </a:gdLst>
              <a:ahLst/>
              <a:cxnLst>
                <a:cxn ang="0">
                  <a:pos x="connsiteX0-1" y="connsiteY0-2"/>
                </a:cxn>
                <a:cxn ang="0">
                  <a:pos x="connsiteX1-3" y="connsiteY1-4"/>
                </a:cxn>
                <a:cxn ang="0">
                  <a:pos x="connsiteX2-5" y="connsiteY2-6"/>
                </a:cxn>
                <a:cxn ang="0">
                  <a:pos x="connsiteX3-7" y="connsiteY3-8"/>
                </a:cxn>
              </a:cxnLst>
              <a:rect l="l" t="t" r="r" b="b"/>
              <a:pathLst>
                <a:path w="1427957" h="1625600">
                  <a:moveTo>
                    <a:pt x="0" y="1625600"/>
                  </a:moveTo>
                  <a:lnTo>
                    <a:pt x="1427957" y="0"/>
                  </a:lnTo>
                  <a:lnTo>
                    <a:pt x="2382" y="0"/>
                  </a:lnTo>
                  <a:lnTo>
                    <a:pt x="0" y="1625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74" name="组合 73"/>
            <p:cNvGrpSpPr/>
            <p:nvPr/>
          </p:nvGrpSpPr>
          <p:grpSpPr>
            <a:xfrm>
              <a:off x="1332457" y="3012695"/>
              <a:ext cx="1216910" cy="1310116"/>
              <a:chOff x="1014957" y="3088895"/>
              <a:chExt cx="1216910" cy="1310116"/>
            </a:xfrm>
          </p:grpSpPr>
          <p:sp>
            <p:nvSpPr>
              <p:cNvPr id="75" name="矩形 74"/>
              <p:cNvSpPr/>
              <p:nvPr/>
            </p:nvSpPr>
            <p:spPr>
              <a:xfrm>
                <a:off x="1014957" y="3088895"/>
                <a:ext cx="1148541" cy="311624"/>
              </a:xfrm>
              <a:prstGeom prst="rect">
                <a:avLst/>
              </a:prstGeom>
            </p:spPr>
            <p:txBody>
              <a:bodyPr wrap="none">
                <a:spAutoFit/>
              </a:bodyPr>
              <a:lstStyle/>
              <a:p>
                <a:r>
                  <a:rPr lang="zh-CN" altLang="en-US" sz="2100" dirty="0">
                    <a:solidFill>
                      <a:schemeClr val="bg1"/>
                    </a:solidFill>
                  </a:rPr>
                  <a:t>添加小标题</a:t>
                </a:r>
                <a:endParaRPr lang="zh-CN" altLang="en-US" sz="2100" dirty="0">
                  <a:solidFill>
                    <a:schemeClr val="bg1"/>
                  </a:solidFill>
                </a:endParaRPr>
              </a:p>
            </p:txBody>
          </p:sp>
          <p:sp>
            <p:nvSpPr>
              <p:cNvPr id="76" name="TextBox 75"/>
              <p:cNvSpPr txBox="1"/>
              <p:nvPr/>
            </p:nvSpPr>
            <p:spPr>
              <a:xfrm>
                <a:off x="1079719" y="3398926"/>
                <a:ext cx="1152148" cy="253916"/>
              </a:xfrm>
              <a:prstGeom prst="rect">
                <a:avLst/>
              </a:prstGeom>
              <a:noFill/>
            </p:spPr>
            <p:txBody>
              <a:bodyPr wrap="none" rtlCol="0">
                <a:spAutoFit/>
              </a:bodyPr>
              <a:lstStyle/>
              <a:p>
                <a:r>
                  <a:rPr lang="en-US" altLang="zh-CN" sz="1600" dirty="0">
                    <a:solidFill>
                      <a:schemeClr val="bg1"/>
                    </a:solidFill>
                    <a:latin typeface="Arial" panose="020B0604020202020204" pitchFamily="34" charset="0"/>
                    <a:ea typeface="Arial Unicode MS" panose="020B0604020202020204" pitchFamily="34" charset="-122"/>
                    <a:cs typeface="Arial" panose="020B0604020202020204" pitchFamily="34" charset="0"/>
                  </a:rPr>
                  <a:t>&gt;</a:t>
                </a:r>
                <a:r>
                  <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添加您的标题</a:t>
                </a:r>
                <a:endPar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7" name="TextBox 76"/>
              <p:cNvSpPr txBox="1"/>
              <p:nvPr/>
            </p:nvSpPr>
            <p:spPr>
              <a:xfrm>
                <a:off x="1079719" y="3647649"/>
                <a:ext cx="1152148" cy="253916"/>
              </a:xfrm>
              <a:prstGeom prst="rect">
                <a:avLst/>
              </a:prstGeom>
              <a:noFill/>
            </p:spPr>
            <p:txBody>
              <a:bodyPr wrap="none" rtlCol="0">
                <a:spAutoFit/>
              </a:bodyPr>
              <a:lstStyle/>
              <a:p>
                <a:r>
                  <a:rPr lang="en-US" altLang="zh-CN" sz="1600" dirty="0">
                    <a:solidFill>
                      <a:schemeClr val="bg1"/>
                    </a:solidFill>
                    <a:latin typeface="Arial" panose="020B0604020202020204" pitchFamily="34" charset="0"/>
                    <a:ea typeface="Arial Unicode MS" panose="020B0604020202020204" pitchFamily="34" charset="-122"/>
                    <a:cs typeface="Arial" panose="020B0604020202020204" pitchFamily="34" charset="0"/>
                  </a:rPr>
                  <a:t>&gt;</a:t>
                </a:r>
                <a:r>
                  <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添加您的标题</a:t>
                </a:r>
                <a:endPar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8" name="TextBox 77"/>
              <p:cNvSpPr txBox="1"/>
              <p:nvPr/>
            </p:nvSpPr>
            <p:spPr>
              <a:xfrm>
                <a:off x="1079719" y="3896372"/>
                <a:ext cx="1152148" cy="253916"/>
              </a:xfrm>
              <a:prstGeom prst="rect">
                <a:avLst/>
              </a:prstGeom>
              <a:noFill/>
            </p:spPr>
            <p:txBody>
              <a:bodyPr wrap="none" rtlCol="0">
                <a:spAutoFit/>
              </a:bodyPr>
              <a:lstStyle/>
              <a:p>
                <a:r>
                  <a:rPr lang="en-US" altLang="zh-CN" sz="1600" dirty="0">
                    <a:solidFill>
                      <a:schemeClr val="bg1"/>
                    </a:solidFill>
                    <a:latin typeface="Arial" panose="020B0604020202020204" pitchFamily="34" charset="0"/>
                    <a:ea typeface="Arial Unicode MS" panose="020B0604020202020204" pitchFamily="34" charset="-122"/>
                    <a:cs typeface="Arial" panose="020B0604020202020204" pitchFamily="34" charset="0"/>
                  </a:rPr>
                  <a:t>&gt;</a:t>
                </a:r>
                <a:r>
                  <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添加您的标题</a:t>
                </a:r>
                <a:endPar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9" name="TextBox 78"/>
              <p:cNvSpPr txBox="1"/>
              <p:nvPr/>
            </p:nvSpPr>
            <p:spPr>
              <a:xfrm>
                <a:off x="1079719" y="4145095"/>
                <a:ext cx="1152148" cy="253916"/>
              </a:xfrm>
              <a:prstGeom prst="rect">
                <a:avLst/>
              </a:prstGeom>
              <a:noFill/>
            </p:spPr>
            <p:txBody>
              <a:bodyPr wrap="none" rtlCol="0">
                <a:spAutoFit/>
              </a:bodyPr>
              <a:lstStyle/>
              <a:p>
                <a:r>
                  <a:rPr lang="en-US" altLang="zh-CN" sz="1600" dirty="0">
                    <a:solidFill>
                      <a:schemeClr val="bg1"/>
                    </a:solidFill>
                    <a:latin typeface="Arial" panose="020B0604020202020204" pitchFamily="34" charset="0"/>
                    <a:ea typeface="Arial Unicode MS" panose="020B0604020202020204" pitchFamily="34" charset="-122"/>
                    <a:cs typeface="Arial" panose="020B0604020202020204" pitchFamily="34" charset="0"/>
                  </a:rPr>
                  <a:t>&gt;</a:t>
                </a:r>
                <a:r>
                  <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添加您的标题</a:t>
                </a:r>
                <a:endParaRPr lang="zh-CN" altLang="en-US" sz="1600" dirty="0">
                  <a:solidFill>
                    <a:schemeClr val="bg1"/>
                  </a:solidFill>
                  <a:latin typeface="Arial" panose="020B0604020202020204" pitchFamily="34" charset="0"/>
                  <a:ea typeface="Arial Unicode MS" panose="020B0604020202020204" pitchFamily="34" charset="-122"/>
                  <a:cs typeface="Arial" panose="020B0604020202020204" pitchFamily="34" charset="0"/>
                </a:endParaRPr>
              </a:p>
            </p:txBody>
          </p:sp>
        </p:grpSp>
      </p:grpSp>
      <p:sp>
        <p:nvSpPr>
          <p:cNvPr id="11" name="标题 10"/>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par>
                                <p:cTn id="11" presetID="49" presetClass="entr" presetSubtype="0" decel="100000" fill="hold" nodeType="withEffect">
                                  <p:stCondLst>
                                    <p:cond delay="4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360"/>
                                          </p:val>
                                        </p:tav>
                                        <p:tav tm="100000">
                                          <p:val>
                                            <p:fltVal val="0"/>
                                          </p:val>
                                        </p:tav>
                                      </p:tavLst>
                                    </p:anim>
                                    <p:animEffect transition="in" filter="fade">
                                      <p:cBhvr>
                                        <p:cTn id="16" dur="1000"/>
                                        <p:tgtEl>
                                          <p:spTgt spid="5"/>
                                        </p:tgtEl>
                                      </p:cBhvr>
                                    </p:animEffect>
                                  </p:childTnLst>
                                </p:cTn>
                              </p:par>
                              <p:par>
                                <p:cTn id="17" presetID="49" presetClass="entr" presetSubtype="0" decel="100000" fill="hold" nodeType="withEffect">
                                  <p:stCondLst>
                                    <p:cond delay="9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360"/>
                                          </p:val>
                                        </p:tav>
                                        <p:tav tm="100000">
                                          <p:val>
                                            <p:fltVal val="0"/>
                                          </p:val>
                                        </p:tav>
                                      </p:tavLst>
                                    </p:anim>
                                    <p:animEffect transition="in" filter="fade">
                                      <p:cBhvr>
                                        <p:cTn id="22" dur="1000"/>
                                        <p:tgtEl>
                                          <p:spTgt spid="8"/>
                                        </p:tgtEl>
                                      </p:cBhvr>
                                    </p:animEffect>
                                  </p:childTnLst>
                                </p:cTn>
                              </p:par>
                              <p:par>
                                <p:cTn id="23" presetID="22" presetClass="entr" presetSubtype="1" fill="hold" nodeType="withEffect">
                                  <p:stCondLst>
                                    <p:cond delay="400"/>
                                  </p:stCondLst>
                                  <p:childTnLst>
                                    <p:set>
                                      <p:cBhvr>
                                        <p:cTn id="24" dur="1" fill="hold">
                                          <p:stCondLst>
                                            <p:cond delay="0"/>
                                          </p:stCondLst>
                                        </p:cTn>
                                        <p:tgtEl>
                                          <p:spTgt spid="61"/>
                                        </p:tgtEl>
                                        <p:attrNameLst>
                                          <p:attrName>style.visibility</p:attrName>
                                        </p:attrNameLst>
                                      </p:cBhvr>
                                      <p:to>
                                        <p:strVal val="visible"/>
                                      </p:to>
                                    </p:set>
                                    <p:animEffect transition="in" filter="wipe(up)">
                                      <p:cBhvr>
                                        <p:cTn id="25" dur="500"/>
                                        <p:tgtEl>
                                          <p:spTgt spid="61"/>
                                        </p:tgtEl>
                                      </p:cBhvr>
                                    </p:animEffect>
                                  </p:childTnLst>
                                </p:cTn>
                              </p:par>
                              <p:par>
                                <p:cTn id="26" presetID="22" presetClass="entr" presetSubtype="1" fill="hold" nodeType="withEffect">
                                  <p:stCondLst>
                                    <p:cond delay="90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500"/>
                                        <p:tgtEl>
                                          <p:spTgt spid="62"/>
                                        </p:tgtEl>
                                      </p:cBhvr>
                                    </p:animEffect>
                                  </p:childTnLst>
                                </p:cTn>
                              </p:par>
                              <p:par>
                                <p:cTn id="29" presetID="22" presetClass="entr" presetSubtype="1" fill="hold" nodeType="withEffect">
                                  <p:stCondLst>
                                    <p:cond delay="1500"/>
                                  </p:stCondLst>
                                  <p:childTnLst>
                                    <p:set>
                                      <p:cBhvr>
                                        <p:cTn id="30" dur="1" fill="hold">
                                          <p:stCondLst>
                                            <p:cond delay="0"/>
                                          </p:stCondLst>
                                        </p:cTn>
                                        <p:tgtEl>
                                          <p:spTgt spid="71"/>
                                        </p:tgtEl>
                                        <p:attrNameLst>
                                          <p:attrName>style.visibility</p:attrName>
                                        </p:attrNameLst>
                                      </p:cBhvr>
                                      <p:to>
                                        <p:strVal val="visible"/>
                                      </p:to>
                                    </p:set>
                                    <p:animEffect transition="in" filter="wipe(up)">
                                      <p:cBhvr>
                                        <p:cTn id="3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72253" y="1556793"/>
            <a:ext cx="6239881" cy="480053"/>
            <a:chOff x="1115616" y="1923678"/>
            <a:chExt cx="4680520" cy="360040"/>
          </a:xfrm>
        </p:grpSpPr>
        <p:sp>
          <p:nvSpPr>
            <p:cNvPr id="3" name="矩形 2"/>
            <p:cNvSpPr/>
            <p:nvPr/>
          </p:nvSpPr>
          <p:spPr>
            <a:xfrm>
              <a:off x="1115616" y="1923678"/>
              <a:ext cx="4680520" cy="360040"/>
            </a:xfrm>
            <a:prstGeom prst="rect">
              <a:avLst/>
            </a:prstGeom>
            <a:solidFill>
              <a:schemeClr val="accent3"/>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4" name="矩形 3"/>
            <p:cNvSpPr/>
            <p:nvPr/>
          </p:nvSpPr>
          <p:spPr>
            <a:xfrm>
              <a:off x="1331640" y="1971586"/>
              <a:ext cx="3793232" cy="253916"/>
            </a:xfrm>
            <a:prstGeom prst="rect">
              <a:avLst/>
            </a:prstGeom>
          </p:spPr>
          <p:txBody>
            <a:bodyPr wrap="square">
              <a:spAutoFit/>
            </a:bodyPr>
            <a:lstStyle/>
            <a:p>
              <a:pPr lvl="0"/>
              <a:r>
                <a:rPr lang="zh-CN" altLang="en-US" sz="1600" dirty="0">
                  <a:solidFill>
                    <a:schemeClr val="bg1"/>
                  </a:solidFill>
                  <a:latin typeface="+mj-ea"/>
                  <a:cs typeface="华文黑体" pitchFamily="2" charset="-122"/>
                </a:rPr>
                <a:t>在此框中选择粘贴，并选择只保留文字。</a:t>
              </a:r>
              <a:endParaRPr lang="zh-CN" altLang="en-US" sz="1600" dirty="0">
                <a:solidFill>
                  <a:schemeClr val="bg1"/>
                </a:solidFill>
                <a:latin typeface="+mj-ea"/>
                <a:cs typeface="华文黑体" pitchFamily="2" charset="-122"/>
              </a:endParaRPr>
            </a:p>
          </p:txBody>
        </p:sp>
      </p:grpSp>
      <p:grpSp>
        <p:nvGrpSpPr>
          <p:cNvPr id="5" name="组合 4"/>
          <p:cNvGrpSpPr/>
          <p:nvPr/>
        </p:nvGrpSpPr>
        <p:grpSpPr>
          <a:xfrm>
            <a:off x="1717222" y="2234126"/>
            <a:ext cx="6239881" cy="480053"/>
            <a:chOff x="1115616" y="1923678"/>
            <a:chExt cx="4680520" cy="360040"/>
          </a:xfrm>
        </p:grpSpPr>
        <p:sp>
          <p:nvSpPr>
            <p:cNvPr id="6" name="矩形 5"/>
            <p:cNvSpPr/>
            <p:nvPr/>
          </p:nvSpPr>
          <p:spPr>
            <a:xfrm>
              <a:off x="1115616" y="1923678"/>
              <a:ext cx="4680520" cy="360040"/>
            </a:xfrm>
            <a:prstGeom prst="rect">
              <a:avLst/>
            </a:prstGeom>
            <a:solidFill>
              <a:schemeClr val="accent2"/>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7" name="矩形 6"/>
            <p:cNvSpPr/>
            <p:nvPr/>
          </p:nvSpPr>
          <p:spPr>
            <a:xfrm>
              <a:off x="1331640" y="1971586"/>
              <a:ext cx="3793232" cy="253916"/>
            </a:xfrm>
            <a:prstGeom prst="rect">
              <a:avLst/>
            </a:prstGeom>
          </p:spPr>
          <p:txBody>
            <a:bodyPr wrap="square">
              <a:spAutoFit/>
            </a:bodyPr>
            <a:lstStyle/>
            <a:p>
              <a:pPr lvl="0"/>
              <a:r>
                <a:rPr lang="zh-CN" altLang="en-US" sz="1600" dirty="0">
                  <a:solidFill>
                    <a:schemeClr val="bg1"/>
                  </a:solidFill>
                  <a:latin typeface="+mj-ea"/>
                  <a:cs typeface="华文黑体" pitchFamily="2" charset="-122"/>
                </a:rPr>
                <a:t>在此框中选择粘贴，并选择只保留文字。</a:t>
              </a:r>
              <a:endParaRPr lang="zh-CN" altLang="en-US" sz="1600" dirty="0">
                <a:solidFill>
                  <a:schemeClr val="bg1"/>
                </a:solidFill>
                <a:latin typeface="+mj-ea"/>
                <a:cs typeface="华文黑体" pitchFamily="2" charset="-122"/>
              </a:endParaRPr>
            </a:p>
          </p:txBody>
        </p:sp>
      </p:grpSp>
      <p:grpSp>
        <p:nvGrpSpPr>
          <p:cNvPr id="8" name="组合 7"/>
          <p:cNvGrpSpPr/>
          <p:nvPr/>
        </p:nvGrpSpPr>
        <p:grpSpPr>
          <a:xfrm>
            <a:off x="4706010" y="2633468"/>
            <a:ext cx="6284724" cy="2131939"/>
            <a:chOff x="3402371" y="2556352"/>
            <a:chExt cx="4714157" cy="1598954"/>
          </a:xfrm>
        </p:grpSpPr>
        <p:sp>
          <p:nvSpPr>
            <p:cNvPr id="9" name="任意多边形 8"/>
            <p:cNvSpPr/>
            <p:nvPr/>
          </p:nvSpPr>
          <p:spPr>
            <a:xfrm>
              <a:off x="3402371" y="2556352"/>
              <a:ext cx="4714157" cy="1598954"/>
            </a:xfrm>
            <a:custGeom>
              <a:avLst/>
              <a:gdLst>
                <a:gd name="connsiteX0" fmla="*/ 0 w 2171700"/>
                <a:gd name="connsiteY0" fmla="*/ 736600 h 736600"/>
                <a:gd name="connsiteX1" fmla="*/ 165100 w 2171700"/>
                <a:gd name="connsiteY1" fmla="*/ 584200 h 736600"/>
                <a:gd name="connsiteX2" fmla="*/ 88900 w 2171700"/>
                <a:gd name="connsiteY2" fmla="*/ 165100 h 736600"/>
                <a:gd name="connsiteX3" fmla="*/ 2044700 w 2171700"/>
                <a:gd name="connsiteY3" fmla="*/ 0 h 736600"/>
                <a:gd name="connsiteX4" fmla="*/ 2171700 w 2171700"/>
                <a:gd name="connsiteY4" fmla="*/ 431800 h 736600"/>
                <a:gd name="connsiteX5" fmla="*/ 0 w 2171700"/>
                <a:gd name="connsiteY5"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700" h="736600">
                  <a:moveTo>
                    <a:pt x="0" y="736600"/>
                  </a:moveTo>
                  <a:lnTo>
                    <a:pt x="165100" y="584200"/>
                  </a:lnTo>
                  <a:lnTo>
                    <a:pt x="88900" y="165100"/>
                  </a:lnTo>
                  <a:lnTo>
                    <a:pt x="2044700" y="0"/>
                  </a:lnTo>
                  <a:lnTo>
                    <a:pt x="2171700" y="431800"/>
                  </a:lnTo>
                  <a:lnTo>
                    <a:pt x="0" y="7366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21179608">
              <a:off x="3899962" y="2920991"/>
              <a:ext cx="3814865" cy="623248"/>
            </a:xfrm>
            <a:prstGeom prst="rect">
              <a:avLst/>
            </a:prstGeom>
          </p:spPr>
          <p:txBody>
            <a:bodyPr wrap="square">
              <a:spAutoFit/>
            </a:bodyPr>
            <a:lstStyle/>
            <a:p>
              <a:pPr lvl="0"/>
              <a:r>
                <a:rPr lang="zh-CN" altLang="en-US" sz="1600" dirty="0">
                  <a:solidFill>
                    <a:schemeClr val="bg1"/>
                  </a:solidFill>
                  <a:latin typeface="+mj-ea"/>
                  <a:cs typeface="华文黑体" pitchFamily="2" charset="-122"/>
                </a:rPr>
                <a:t>您的内容打在这里，</a:t>
              </a:r>
              <a:endParaRPr lang="en-US" altLang="zh-CN" sz="1600" dirty="0">
                <a:solidFill>
                  <a:schemeClr val="bg1"/>
                </a:solidFill>
                <a:latin typeface="+mj-ea"/>
                <a:cs typeface="华文黑体" pitchFamily="2" charset="-122"/>
              </a:endParaRPr>
            </a:p>
            <a:p>
              <a:pPr lvl="0"/>
              <a:r>
                <a:rPr lang="zh-CN" altLang="en-US" sz="1600" dirty="0">
                  <a:solidFill>
                    <a:schemeClr val="bg1"/>
                  </a:solidFill>
                  <a:latin typeface="+mj-ea"/>
                  <a:cs typeface="华文黑体" pitchFamily="2" charset="-122"/>
                </a:rPr>
                <a:t>或者通过复制您的文本后，在此框中选择粘贴，并选择只保留文字。</a:t>
              </a:r>
              <a:endParaRPr lang="zh-CN" altLang="en-US" sz="1600" dirty="0">
                <a:solidFill>
                  <a:schemeClr val="bg1"/>
                </a:solidFill>
                <a:latin typeface="+mj-ea"/>
                <a:cs typeface="华文黑体" pitchFamily="2" charset="-122"/>
              </a:endParaRPr>
            </a:p>
          </p:txBody>
        </p:sp>
      </p:grpSp>
      <p:grpSp>
        <p:nvGrpSpPr>
          <p:cNvPr id="11" name="组合 10"/>
          <p:cNvGrpSpPr/>
          <p:nvPr/>
        </p:nvGrpSpPr>
        <p:grpSpPr>
          <a:xfrm>
            <a:off x="2806457" y="3530673"/>
            <a:ext cx="1784912" cy="1786045"/>
            <a:chOff x="1958442" y="2691059"/>
            <a:chExt cx="1338858" cy="1339534"/>
          </a:xfrm>
        </p:grpSpPr>
        <p:sp>
          <p:nvSpPr>
            <p:cNvPr id="12" name="Freeform 23"/>
            <p:cNvSpPr>
              <a:spLocks noEditPoints="1"/>
            </p:cNvSpPr>
            <p:nvPr/>
          </p:nvSpPr>
          <p:spPr bwMode="auto">
            <a:xfrm>
              <a:off x="2300518" y="2883577"/>
              <a:ext cx="743267" cy="1147016"/>
            </a:xfrm>
            <a:custGeom>
              <a:avLst/>
              <a:gdLst>
                <a:gd name="T0" fmla="*/ 54 w 70"/>
                <a:gd name="T1" fmla="*/ 93 h 108"/>
                <a:gd name="T2" fmla="*/ 66 w 70"/>
                <a:gd name="T3" fmla="*/ 84 h 108"/>
                <a:gd name="T4" fmla="*/ 70 w 70"/>
                <a:gd name="T5" fmla="*/ 78 h 108"/>
                <a:gd name="T6" fmla="*/ 62 w 70"/>
                <a:gd name="T7" fmla="*/ 63 h 108"/>
                <a:gd name="T8" fmla="*/ 49 w 70"/>
                <a:gd name="T9" fmla="*/ 45 h 108"/>
                <a:gd name="T10" fmla="*/ 43 w 70"/>
                <a:gd name="T11" fmla="*/ 42 h 108"/>
                <a:gd name="T12" fmla="*/ 34 w 70"/>
                <a:gd name="T13" fmla="*/ 40 h 108"/>
                <a:gd name="T14" fmla="*/ 35 w 70"/>
                <a:gd name="T15" fmla="*/ 36 h 108"/>
                <a:gd name="T16" fmla="*/ 40 w 70"/>
                <a:gd name="T17" fmla="*/ 24 h 108"/>
                <a:gd name="T18" fmla="*/ 38 w 70"/>
                <a:gd name="T19" fmla="*/ 6 h 108"/>
                <a:gd name="T20" fmla="*/ 17 w 70"/>
                <a:gd name="T21" fmla="*/ 9 h 108"/>
                <a:gd name="T22" fmla="*/ 15 w 70"/>
                <a:gd name="T23" fmla="*/ 18 h 108"/>
                <a:gd name="T24" fmla="*/ 13 w 70"/>
                <a:gd name="T25" fmla="*/ 21 h 108"/>
                <a:gd name="T26" fmla="*/ 15 w 70"/>
                <a:gd name="T27" fmla="*/ 25 h 108"/>
                <a:gd name="T28" fmla="*/ 15 w 70"/>
                <a:gd name="T29" fmla="*/ 26 h 108"/>
                <a:gd name="T30" fmla="*/ 18 w 70"/>
                <a:gd name="T31" fmla="*/ 32 h 108"/>
                <a:gd name="T32" fmla="*/ 32 w 70"/>
                <a:gd name="T33" fmla="*/ 47 h 108"/>
                <a:gd name="T34" fmla="*/ 35 w 70"/>
                <a:gd name="T35" fmla="*/ 51 h 108"/>
                <a:gd name="T36" fmla="*/ 37 w 70"/>
                <a:gd name="T37" fmla="*/ 48 h 108"/>
                <a:gd name="T38" fmla="*/ 34 w 70"/>
                <a:gd name="T39" fmla="*/ 41 h 108"/>
                <a:gd name="T40" fmla="*/ 37 w 70"/>
                <a:gd name="T41" fmla="*/ 41 h 108"/>
                <a:gd name="T42" fmla="*/ 46 w 70"/>
                <a:gd name="T43" fmla="*/ 48 h 108"/>
                <a:gd name="T44" fmla="*/ 41 w 70"/>
                <a:gd name="T45" fmla="*/ 48 h 108"/>
                <a:gd name="T46" fmla="*/ 39 w 70"/>
                <a:gd name="T47" fmla="*/ 60 h 108"/>
                <a:gd name="T48" fmla="*/ 31 w 70"/>
                <a:gd name="T49" fmla="*/ 49 h 108"/>
                <a:gd name="T50" fmla="*/ 24 w 70"/>
                <a:gd name="T51" fmla="*/ 52 h 108"/>
                <a:gd name="T52" fmla="*/ 18 w 70"/>
                <a:gd name="T53" fmla="*/ 43 h 108"/>
                <a:gd name="T54" fmla="*/ 15 w 70"/>
                <a:gd name="T55" fmla="*/ 36 h 108"/>
                <a:gd name="T56" fmla="*/ 12 w 70"/>
                <a:gd name="T57" fmla="*/ 40 h 108"/>
                <a:gd name="T58" fmla="*/ 0 w 70"/>
                <a:gd name="T59" fmla="*/ 52 h 108"/>
                <a:gd name="T60" fmla="*/ 6 w 70"/>
                <a:gd name="T61" fmla="*/ 75 h 108"/>
                <a:gd name="T62" fmla="*/ 12 w 70"/>
                <a:gd name="T63" fmla="*/ 93 h 108"/>
                <a:gd name="T64" fmla="*/ 10 w 70"/>
                <a:gd name="T65" fmla="*/ 105 h 108"/>
                <a:gd name="T66" fmla="*/ 30 w 70"/>
                <a:gd name="T67" fmla="*/ 108 h 108"/>
                <a:gd name="T68" fmla="*/ 56 w 70"/>
                <a:gd name="T69" fmla="*/ 103 h 108"/>
                <a:gd name="T70" fmla="*/ 54 w 70"/>
                <a:gd name="T71" fmla="*/ 93 h 108"/>
                <a:gd name="T72" fmla="*/ 44 w 70"/>
                <a:gd name="T73" fmla="*/ 95 h 108"/>
                <a:gd name="T74" fmla="*/ 39 w 70"/>
                <a:gd name="T75" fmla="*/ 95 h 108"/>
                <a:gd name="T76" fmla="*/ 37 w 70"/>
                <a:gd name="T77" fmla="*/ 93 h 108"/>
                <a:gd name="T78" fmla="*/ 40 w 70"/>
                <a:gd name="T79" fmla="*/ 93 h 108"/>
                <a:gd name="T80" fmla="*/ 41 w 70"/>
                <a:gd name="T81" fmla="*/ 89 h 108"/>
                <a:gd name="T82" fmla="*/ 41 w 70"/>
                <a:gd name="T83" fmla="*/ 87 h 108"/>
                <a:gd name="T84" fmla="*/ 46 w 70"/>
                <a:gd name="T85" fmla="*/ 89 h 108"/>
                <a:gd name="T86" fmla="*/ 44 w 70"/>
                <a:gd name="T87" fmla="*/ 95 h 108"/>
                <a:gd name="T88" fmla="*/ 54 w 70"/>
                <a:gd name="T89" fmla="*/ 69 h 108"/>
                <a:gd name="T90" fmla="*/ 59 w 70"/>
                <a:gd name="T91" fmla="*/ 74 h 108"/>
                <a:gd name="T92" fmla="*/ 58 w 70"/>
                <a:gd name="T93" fmla="*/ 76 h 108"/>
                <a:gd name="T94" fmla="*/ 52 w 70"/>
                <a:gd name="T95" fmla="*/ 69 h 108"/>
                <a:gd name="T96" fmla="*/ 54 w 70"/>
                <a:gd name="T97" fmla="*/ 6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108">
                  <a:moveTo>
                    <a:pt x="54" y="93"/>
                  </a:moveTo>
                  <a:cubicBezTo>
                    <a:pt x="55" y="91"/>
                    <a:pt x="64" y="86"/>
                    <a:pt x="66" y="84"/>
                  </a:cubicBezTo>
                  <a:cubicBezTo>
                    <a:pt x="69" y="82"/>
                    <a:pt x="70" y="81"/>
                    <a:pt x="70" y="78"/>
                  </a:cubicBezTo>
                  <a:cubicBezTo>
                    <a:pt x="70" y="75"/>
                    <a:pt x="68" y="72"/>
                    <a:pt x="62" y="63"/>
                  </a:cubicBezTo>
                  <a:cubicBezTo>
                    <a:pt x="55" y="54"/>
                    <a:pt x="51" y="47"/>
                    <a:pt x="49" y="45"/>
                  </a:cubicBezTo>
                  <a:cubicBezTo>
                    <a:pt x="47" y="43"/>
                    <a:pt x="46" y="43"/>
                    <a:pt x="43" y="42"/>
                  </a:cubicBezTo>
                  <a:cubicBezTo>
                    <a:pt x="40" y="41"/>
                    <a:pt x="34" y="41"/>
                    <a:pt x="34" y="40"/>
                  </a:cubicBezTo>
                  <a:cubicBezTo>
                    <a:pt x="33" y="38"/>
                    <a:pt x="34" y="38"/>
                    <a:pt x="35" y="36"/>
                  </a:cubicBezTo>
                  <a:cubicBezTo>
                    <a:pt x="36" y="33"/>
                    <a:pt x="40" y="26"/>
                    <a:pt x="40" y="24"/>
                  </a:cubicBezTo>
                  <a:cubicBezTo>
                    <a:pt x="40" y="21"/>
                    <a:pt x="46" y="10"/>
                    <a:pt x="38" y="6"/>
                  </a:cubicBezTo>
                  <a:cubicBezTo>
                    <a:pt x="31" y="2"/>
                    <a:pt x="21" y="0"/>
                    <a:pt x="17" y="9"/>
                  </a:cubicBezTo>
                  <a:cubicBezTo>
                    <a:pt x="14" y="14"/>
                    <a:pt x="15" y="17"/>
                    <a:pt x="15" y="18"/>
                  </a:cubicBezTo>
                  <a:cubicBezTo>
                    <a:pt x="15" y="18"/>
                    <a:pt x="12" y="18"/>
                    <a:pt x="13" y="21"/>
                  </a:cubicBezTo>
                  <a:cubicBezTo>
                    <a:pt x="14" y="23"/>
                    <a:pt x="15" y="24"/>
                    <a:pt x="15" y="25"/>
                  </a:cubicBezTo>
                  <a:cubicBezTo>
                    <a:pt x="15" y="26"/>
                    <a:pt x="14" y="26"/>
                    <a:pt x="15" y="26"/>
                  </a:cubicBezTo>
                  <a:cubicBezTo>
                    <a:pt x="16" y="27"/>
                    <a:pt x="19" y="30"/>
                    <a:pt x="18" y="32"/>
                  </a:cubicBezTo>
                  <a:cubicBezTo>
                    <a:pt x="18" y="32"/>
                    <a:pt x="30" y="43"/>
                    <a:pt x="32" y="47"/>
                  </a:cubicBezTo>
                  <a:cubicBezTo>
                    <a:pt x="32" y="47"/>
                    <a:pt x="34" y="50"/>
                    <a:pt x="35" y="51"/>
                  </a:cubicBezTo>
                  <a:cubicBezTo>
                    <a:pt x="36" y="52"/>
                    <a:pt x="36" y="50"/>
                    <a:pt x="37" y="48"/>
                  </a:cubicBezTo>
                  <a:cubicBezTo>
                    <a:pt x="37" y="46"/>
                    <a:pt x="34" y="41"/>
                    <a:pt x="34" y="41"/>
                  </a:cubicBezTo>
                  <a:cubicBezTo>
                    <a:pt x="37" y="41"/>
                    <a:pt x="37" y="41"/>
                    <a:pt x="37" y="41"/>
                  </a:cubicBezTo>
                  <a:cubicBezTo>
                    <a:pt x="46" y="48"/>
                    <a:pt x="46" y="48"/>
                    <a:pt x="46" y="48"/>
                  </a:cubicBezTo>
                  <a:cubicBezTo>
                    <a:pt x="46" y="48"/>
                    <a:pt x="41" y="48"/>
                    <a:pt x="41" y="48"/>
                  </a:cubicBezTo>
                  <a:cubicBezTo>
                    <a:pt x="40" y="49"/>
                    <a:pt x="39" y="59"/>
                    <a:pt x="39" y="60"/>
                  </a:cubicBezTo>
                  <a:cubicBezTo>
                    <a:pt x="31" y="49"/>
                    <a:pt x="31" y="49"/>
                    <a:pt x="31" y="49"/>
                  </a:cubicBezTo>
                  <a:cubicBezTo>
                    <a:pt x="24" y="52"/>
                    <a:pt x="24" y="52"/>
                    <a:pt x="24" y="52"/>
                  </a:cubicBezTo>
                  <a:cubicBezTo>
                    <a:pt x="24" y="52"/>
                    <a:pt x="21" y="45"/>
                    <a:pt x="18" y="43"/>
                  </a:cubicBezTo>
                  <a:cubicBezTo>
                    <a:pt x="16" y="40"/>
                    <a:pt x="15" y="36"/>
                    <a:pt x="15" y="36"/>
                  </a:cubicBezTo>
                  <a:cubicBezTo>
                    <a:pt x="15" y="38"/>
                    <a:pt x="14" y="38"/>
                    <a:pt x="12" y="40"/>
                  </a:cubicBezTo>
                  <a:cubicBezTo>
                    <a:pt x="11" y="42"/>
                    <a:pt x="0" y="46"/>
                    <a:pt x="0" y="52"/>
                  </a:cubicBezTo>
                  <a:cubicBezTo>
                    <a:pt x="0" y="58"/>
                    <a:pt x="3" y="67"/>
                    <a:pt x="6" y="75"/>
                  </a:cubicBezTo>
                  <a:cubicBezTo>
                    <a:pt x="9" y="82"/>
                    <a:pt x="12" y="86"/>
                    <a:pt x="12" y="93"/>
                  </a:cubicBezTo>
                  <a:cubicBezTo>
                    <a:pt x="12" y="96"/>
                    <a:pt x="11" y="100"/>
                    <a:pt x="10" y="105"/>
                  </a:cubicBezTo>
                  <a:cubicBezTo>
                    <a:pt x="17" y="107"/>
                    <a:pt x="23" y="108"/>
                    <a:pt x="30" y="108"/>
                  </a:cubicBezTo>
                  <a:cubicBezTo>
                    <a:pt x="39" y="108"/>
                    <a:pt x="48" y="106"/>
                    <a:pt x="56" y="103"/>
                  </a:cubicBezTo>
                  <a:cubicBezTo>
                    <a:pt x="56" y="100"/>
                    <a:pt x="53" y="94"/>
                    <a:pt x="54" y="93"/>
                  </a:cubicBezTo>
                  <a:close/>
                  <a:moveTo>
                    <a:pt x="44" y="95"/>
                  </a:moveTo>
                  <a:cubicBezTo>
                    <a:pt x="44" y="95"/>
                    <a:pt x="41" y="95"/>
                    <a:pt x="39" y="95"/>
                  </a:cubicBezTo>
                  <a:cubicBezTo>
                    <a:pt x="38" y="94"/>
                    <a:pt x="37" y="93"/>
                    <a:pt x="37" y="93"/>
                  </a:cubicBezTo>
                  <a:cubicBezTo>
                    <a:pt x="37" y="93"/>
                    <a:pt x="38" y="94"/>
                    <a:pt x="40" y="93"/>
                  </a:cubicBezTo>
                  <a:cubicBezTo>
                    <a:pt x="41" y="93"/>
                    <a:pt x="42" y="91"/>
                    <a:pt x="41" y="89"/>
                  </a:cubicBezTo>
                  <a:cubicBezTo>
                    <a:pt x="41" y="87"/>
                    <a:pt x="40" y="87"/>
                    <a:pt x="41" y="87"/>
                  </a:cubicBezTo>
                  <a:cubicBezTo>
                    <a:pt x="43" y="87"/>
                    <a:pt x="45" y="87"/>
                    <a:pt x="46" y="89"/>
                  </a:cubicBezTo>
                  <a:cubicBezTo>
                    <a:pt x="46" y="90"/>
                    <a:pt x="45" y="94"/>
                    <a:pt x="44" y="95"/>
                  </a:cubicBezTo>
                  <a:close/>
                  <a:moveTo>
                    <a:pt x="54" y="69"/>
                  </a:moveTo>
                  <a:cubicBezTo>
                    <a:pt x="56" y="70"/>
                    <a:pt x="60" y="73"/>
                    <a:pt x="59" y="74"/>
                  </a:cubicBezTo>
                  <a:cubicBezTo>
                    <a:pt x="58" y="76"/>
                    <a:pt x="58" y="76"/>
                    <a:pt x="58" y="76"/>
                  </a:cubicBezTo>
                  <a:cubicBezTo>
                    <a:pt x="52" y="69"/>
                    <a:pt x="52" y="69"/>
                    <a:pt x="52" y="69"/>
                  </a:cubicBezTo>
                  <a:cubicBezTo>
                    <a:pt x="52" y="69"/>
                    <a:pt x="53" y="67"/>
                    <a:pt x="54" y="69"/>
                  </a:cubicBezTo>
                  <a:close/>
                </a:path>
              </a:pathLst>
            </a:custGeom>
            <a:solidFill>
              <a:schemeClr val="accent4"/>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3" name="椭圆 12"/>
            <p:cNvSpPr/>
            <p:nvPr/>
          </p:nvSpPr>
          <p:spPr>
            <a:xfrm>
              <a:off x="1958442" y="2691059"/>
              <a:ext cx="1338858" cy="133885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ysClr val="windowText" lastClr="000000"/>
                  </a:solidFill>
                </a:ln>
              </a:endParaRPr>
            </a:p>
          </p:txBody>
        </p:sp>
      </p:grpSp>
      <p:sp>
        <p:nvSpPr>
          <p:cNvPr id="14" name="矩形 13"/>
          <p:cNvSpPr>
            <a:spLocks noChangeArrowheads="1"/>
          </p:cNvSpPr>
          <p:nvPr/>
        </p:nvSpPr>
        <p:spPr bwMode="auto">
          <a:xfrm>
            <a:off x="1133278" y="5512377"/>
            <a:ext cx="10363323" cy="76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lvl="0"/>
            <a:r>
              <a:rPr lang="zh-CN" altLang="en-US" sz="1400" dirty="0">
                <a:solidFill>
                  <a:schemeClr val="tx1">
                    <a:lumMod val="50000"/>
                    <a:lumOff val="50000"/>
                  </a:schemeClr>
                </a:solidFill>
                <a:latin typeface="+mj-ea"/>
                <a:cs typeface="华文黑体" pitchFamily="2"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zh-CN" altLang="en-US" sz="1400" dirty="0">
              <a:solidFill>
                <a:schemeClr val="tx1">
                  <a:lumMod val="50000"/>
                  <a:lumOff val="50000"/>
                </a:schemeClr>
              </a:solidFill>
              <a:latin typeface="+mj-ea"/>
              <a:cs typeface="华文黑体" pitchFamily="2" charset="-122"/>
            </a:endParaRPr>
          </a:p>
        </p:txBody>
      </p:sp>
      <p:sp>
        <p:nvSpPr>
          <p:cNvPr id="15" name="标题 14"/>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8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42" presetClass="path" presetSubtype="0" autoRev="1" fill="hold" nodeType="withEffect">
                                  <p:stCondLst>
                                    <p:cond delay="1250"/>
                                  </p:stCondLst>
                                  <p:childTnLst>
                                    <p:animMotion origin="layout" path="M 4.72222E-6 -4.93827E-6 L 4.72222E-6 -0.04074 " pathEditMode="relative" rAng="0" ptsTypes="AA">
                                      <p:cBhvr>
                                        <p:cTn id="18" dur="100" fill="hold"/>
                                        <p:tgtEl>
                                          <p:spTgt spid="11"/>
                                        </p:tgtEl>
                                        <p:attrNameLst>
                                          <p:attrName>ppt_x</p:attrName>
                                          <p:attrName>ppt_y</p:attrName>
                                        </p:attrNameLst>
                                      </p:cBhvr>
                                      <p:rCtr x="0" y="-2037"/>
                                    </p:animMotion>
                                  </p:childTnLst>
                                </p:cTn>
                              </p:par>
                              <p:par>
                                <p:cTn id="19" presetID="22" presetClass="entr" presetSubtype="8" fill="hold" nodeType="withEffect">
                                  <p:stCondLst>
                                    <p:cond delay="150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850"/>
                                        <p:tgtEl>
                                          <p:spTgt spid="8"/>
                                        </p:tgtEl>
                                      </p:cBhvr>
                                    </p:animEffect>
                                  </p:childTnLst>
                                </p:cTn>
                              </p:par>
                              <p:par>
                                <p:cTn id="22" presetID="22" presetClass="entr" presetSubtype="8" fill="hold" grpId="0" nodeType="withEffect">
                                  <p:stCondLst>
                                    <p:cond delay="230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237223" y="2257455"/>
            <a:ext cx="3002745" cy="2062103"/>
          </a:xfrm>
          <a:prstGeom prst="rect">
            <a:avLst/>
          </a:prstGeom>
        </p:spPr>
        <p:txBody>
          <a:bodyPr wrap="none">
            <a:spAutoFit/>
          </a:bodyPr>
          <a:lstStyle/>
          <a:p>
            <a:pPr algn="ctr"/>
            <a:r>
              <a:rPr lang="zh-CN" altLang="en-US" sz="8800" b="1" dirty="0" smtClean="0">
                <a:solidFill>
                  <a:srgbClr val="88998C"/>
                </a:solidFill>
                <a:latin typeface="微软雅黑" panose="020B0503020204020204" pitchFamily="34" charset="-122"/>
                <a:ea typeface="微软雅黑" panose="020B0503020204020204" pitchFamily="34" charset="-122"/>
              </a:rPr>
              <a:t>目 录</a:t>
            </a:r>
            <a:endParaRPr lang="en-US" altLang="zh-CN" sz="8800" b="1" dirty="0" smtClean="0">
              <a:solidFill>
                <a:srgbClr val="88998C"/>
              </a:solidFill>
              <a:latin typeface="微软雅黑" panose="020B0503020204020204" pitchFamily="34" charset="-122"/>
              <a:ea typeface="微软雅黑" panose="020B0503020204020204" pitchFamily="34" charset="-122"/>
            </a:endParaRPr>
          </a:p>
          <a:p>
            <a:pPr algn="ctr"/>
            <a:r>
              <a:rPr lang="en-US" altLang="zh-CN" sz="4000" b="1" dirty="0" smtClean="0">
                <a:solidFill>
                  <a:srgbClr val="EA681C"/>
                </a:solidFill>
                <a:ea typeface="微软雅黑" panose="020B0503020204020204" pitchFamily="34" charset="-122"/>
              </a:rPr>
              <a:t>CONTENTS</a:t>
            </a:r>
            <a:endParaRPr lang="en-US" altLang="zh-CN" sz="4000" b="1" dirty="0">
              <a:solidFill>
                <a:srgbClr val="EA681C"/>
              </a:solidFill>
              <a:ea typeface="微软雅黑" panose="020B0503020204020204" pitchFamily="34" charset="-122"/>
            </a:endParaRPr>
          </a:p>
        </p:txBody>
      </p:sp>
      <p:grpSp>
        <p:nvGrpSpPr>
          <p:cNvPr id="3" name="PA_组合 15"/>
          <p:cNvGrpSpPr/>
          <p:nvPr>
            <p:custDataLst>
              <p:tags r:id="rId1"/>
            </p:custDataLst>
          </p:nvPr>
        </p:nvGrpSpPr>
        <p:grpSpPr>
          <a:xfrm>
            <a:off x="1851569" y="705991"/>
            <a:ext cx="5170332" cy="830997"/>
            <a:chOff x="1301045" y="1233616"/>
            <a:chExt cx="4337755" cy="830997"/>
          </a:xfrm>
        </p:grpSpPr>
        <p:sp>
          <p:nvSpPr>
            <p:cNvPr id="4" name="文本框 3"/>
            <p:cNvSpPr txBox="1"/>
            <p:nvPr/>
          </p:nvSpPr>
          <p:spPr>
            <a:xfrm>
              <a:off x="2229545" y="1359988"/>
              <a:ext cx="3409255" cy="525016"/>
            </a:xfrm>
            <a:prstGeom prst="rect">
              <a:avLst/>
            </a:prstGeom>
            <a:noFill/>
          </p:spPr>
          <p:txBody>
            <a:bodyPr wrap="square" rtlCol="0">
              <a:spAutoFit/>
            </a:bodyPr>
            <a:lstStyle/>
            <a:p>
              <a:pPr defTabSz="608965">
                <a:lnSpc>
                  <a:spcPct val="130000"/>
                </a:lnSpc>
              </a:pPr>
              <a:r>
                <a:rPr lang="en-US" altLang="zh-CN" sz="2400" b="1" dirty="0">
                  <a:solidFill>
                    <a:srgbClr val="EA681C"/>
                  </a:solidFill>
                  <a:ea typeface="微软雅黑" panose="020B0503020204020204" pitchFamily="34" charset="-122"/>
                </a:rPr>
                <a:t>PART</a:t>
              </a:r>
              <a:r>
                <a:rPr lang="zh-CN" altLang="en-US" sz="2400" b="1" dirty="0">
                  <a:solidFill>
                    <a:srgbClr val="EA681C"/>
                  </a:solidFill>
                  <a:ea typeface="微软雅黑" panose="020B0503020204020204" pitchFamily="34" charset="-122"/>
                </a:rPr>
                <a:t> </a:t>
              </a:r>
              <a:r>
                <a:rPr lang="en-US" altLang="zh-CN" sz="2400" b="1" dirty="0">
                  <a:solidFill>
                    <a:srgbClr val="EA681C"/>
                  </a:solidFill>
                  <a:ea typeface="微软雅黑" panose="020B0503020204020204" pitchFamily="34" charset="-122"/>
                </a:rPr>
                <a:t>ONE</a:t>
              </a:r>
              <a:r>
                <a:rPr lang="zh-CN" altLang="en-US" sz="2400" b="1" dirty="0">
                  <a:solidFill>
                    <a:srgbClr val="EA681C"/>
                  </a:solidFill>
                  <a:ea typeface="微软雅黑" panose="020B0503020204020204" pitchFamily="34" charset="-122"/>
                </a:rPr>
                <a:t>  </a:t>
              </a:r>
              <a:r>
                <a:rPr lang="zh-CN" altLang="en-US" sz="2400" b="1" dirty="0" smtClean="0">
                  <a:solidFill>
                    <a:srgbClr val="EA681C"/>
                  </a:solidFill>
                  <a:ea typeface="微软雅黑" panose="020B0503020204020204" pitchFamily="34" charset="-122"/>
                </a:rPr>
                <a:t>  选题背景</a:t>
              </a:r>
              <a:endParaRPr lang="zh-CN" altLang="en-US" sz="2400" b="1" dirty="0">
                <a:solidFill>
                  <a:srgbClr val="EA681C"/>
                </a:solidFill>
                <a:ea typeface="微软雅黑" panose="020B0503020204020204" pitchFamily="34" charset="-122"/>
              </a:endParaRPr>
            </a:p>
          </p:txBody>
        </p:sp>
        <p:sp>
          <p:nvSpPr>
            <p:cNvPr id="5" name="文本框 4"/>
            <p:cNvSpPr txBox="1"/>
            <p:nvPr/>
          </p:nvSpPr>
          <p:spPr>
            <a:xfrm>
              <a:off x="1301045" y="1233616"/>
              <a:ext cx="730534" cy="830997"/>
            </a:xfrm>
            <a:prstGeom prst="rect">
              <a:avLst/>
            </a:prstGeom>
            <a:noFill/>
          </p:spPr>
          <p:txBody>
            <a:bodyPr wrap="none" rtlCol="0">
              <a:spAutoFit/>
            </a:bodyPr>
            <a:lstStyle/>
            <a:p>
              <a:pPr defTabSz="608965"/>
              <a:r>
                <a:rPr kumimoji="1" lang="en-US" altLang="zh-CN" sz="4800" dirty="0">
                  <a:solidFill>
                    <a:srgbClr val="88998C"/>
                  </a:solidFill>
                  <a:ea typeface="微软雅黑" panose="020B0503020204020204" pitchFamily="34" charset="-122"/>
                </a:rPr>
                <a:t>01</a:t>
              </a:r>
              <a:endParaRPr kumimoji="1" lang="zh-CN" altLang="en-US" sz="4800" dirty="0">
                <a:solidFill>
                  <a:srgbClr val="88998C"/>
                </a:solidFill>
                <a:ea typeface="微软雅黑" panose="020B0503020204020204" pitchFamily="34" charset="-122"/>
              </a:endParaRPr>
            </a:p>
          </p:txBody>
        </p:sp>
      </p:grpSp>
      <p:grpSp>
        <p:nvGrpSpPr>
          <p:cNvPr id="6" name="PA_组合 16"/>
          <p:cNvGrpSpPr/>
          <p:nvPr>
            <p:custDataLst>
              <p:tags r:id="rId2"/>
            </p:custDataLst>
          </p:nvPr>
        </p:nvGrpSpPr>
        <p:grpSpPr>
          <a:xfrm>
            <a:off x="1851569" y="1558619"/>
            <a:ext cx="5170332" cy="830997"/>
            <a:chOff x="1301045" y="1954951"/>
            <a:chExt cx="4337755" cy="830997"/>
          </a:xfrm>
        </p:grpSpPr>
        <p:sp>
          <p:nvSpPr>
            <p:cNvPr id="7" name="文本框 6"/>
            <p:cNvSpPr txBox="1"/>
            <p:nvPr/>
          </p:nvSpPr>
          <p:spPr>
            <a:xfrm>
              <a:off x="2229545" y="2081323"/>
              <a:ext cx="3409255" cy="525016"/>
            </a:xfrm>
            <a:prstGeom prst="rect">
              <a:avLst/>
            </a:prstGeom>
            <a:noFill/>
          </p:spPr>
          <p:txBody>
            <a:bodyPr wrap="square" rtlCol="0">
              <a:spAutoFit/>
            </a:bodyPr>
            <a:lstStyle/>
            <a:p>
              <a:pPr defTabSz="608965">
                <a:lnSpc>
                  <a:spcPct val="130000"/>
                </a:lnSpc>
              </a:pPr>
              <a:r>
                <a:rPr lang="en-US" altLang="zh-CN" sz="2400" b="1" dirty="0">
                  <a:solidFill>
                    <a:srgbClr val="EA681C"/>
                  </a:solidFill>
                  <a:ea typeface="微软雅黑" panose="020B0503020204020204" pitchFamily="34" charset="-122"/>
                </a:rPr>
                <a:t>PART</a:t>
              </a:r>
              <a:r>
                <a:rPr lang="zh-CN" altLang="en-US" sz="2400" b="1" dirty="0">
                  <a:solidFill>
                    <a:srgbClr val="EA681C"/>
                  </a:solidFill>
                  <a:ea typeface="微软雅黑" panose="020B0503020204020204" pitchFamily="34" charset="-122"/>
                </a:rPr>
                <a:t> </a:t>
              </a:r>
              <a:r>
                <a:rPr lang="en-US" altLang="zh-CN" sz="2400" b="1" dirty="0" smtClean="0">
                  <a:solidFill>
                    <a:srgbClr val="EA681C"/>
                  </a:solidFill>
                  <a:ea typeface="微软雅黑" panose="020B0503020204020204" pitchFamily="34" charset="-122"/>
                </a:rPr>
                <a:t>TWO</a:t>
              </a:r>
              <a:r>
                <a:rPr lang="zh-CN" altLang="en-US" sz="2400" b="1" dirty="0" smtClean="0">
                  <a:solidFill>
                    <a:srgbClr val="EA681C"/>
                  </a:solidFill>
                  <a:ea typeface="微软雅黑" panose="020B0503020204020204" pitchFamily="34" charset="-122"/>
                </a:rPr>
                <a:t>    论文结构</a:t>
              </a:r>
              <a:endParaRPr lang="zh-CN" altLang="en-US" sz="2400" b="1" dirty="0">
                <a:solidFill>
                  <a:srgbClr val="EA681C"/>
                </a:solidFill>
                <a:ea typeface="微软雅黑" panose="020B0503020204020204" pitchFamily="34" charset="-122"/>
              </a:endParaRPr>
            </a:p>
          </p:txBody>
        </p:sp>
        <p:sp>
          <p:nvSpPr>
            <p:cNvPr id="8" name="文本框 7"/>
            <p:cNvSpPr txBox="1"/>
            <p:nvPr/>
          </p:nvSpPr>
          <p:spPr>
            <a:xfrm>
              <a:off x="1301045" y="1954951"/>
              <a:ext cx="730534" cy="830997"/>
            </a:xfrm>
            <a:prstGeom prst="rect">
              <a:avLst/>
            </a:prstGeom>
            <a:noFill/>
          </p:spPr>
          <p:txBody>
            <a:bodyPr wrap="none" rtlCol="0">
              <a:spAutoFit/>
            </a:bodyPr>
            <a:lstStyle/>
            <a:p>
              <a:pPr defTabSz="608965"/>
              <a:r>
                <a:rPr kumimoji="1" lang="en-US" altLang="zh-CN" sz="4800" dirty="0">
                  <a:solidFill>
                    <a:srgbClr val="88998C"/>
                  </a:solidFill>
                  <a:ea typeface="微软雅黑" panose="020B0503020204020204" pitchFamily="34" charset="-122"/>
                </a:rPr>
                <a:t>02</a:t>
              </a:r>
              <a:endParaRPr kumimoji="1" lang="zh-CN" altLang="en-US" sz="4800" dirty="0">
                <a:solidFill>
                  <a:srgbClr val="88998C"/>
                </a:solidFill>
                <a:ea typeface="微软雅黑" panose="020B0503020204020204" pitchFamily="34" charset="-122"/>
              </a:endParaRPr>
            </a:p>
          </p:txBody>
        </p:sp>
      </p:grpSp>
      <p:grpSp>
        <p:nvGrpSpPr>
          <p:cNvPr id="9" name="PA_组合 17"/>
          <p:cNvGrpSpPr/>
          <p:nvPr>
            <p:custDataLst>
              <p:tags r:id="rId3"/>
            </p:custDataLst>
          </p:nvPr>
        </p:nvGrpSpPr>
        <p:grpSpPr>
          <a:xfrm>
            <a:off x="1851569" y="2411247"/>
            <a:ext cx="5170332" cy="830997"/>
            <a:chOff x="1301045" y="2676288"/>
            <a:chExt cx="4337755" cy="830997"/>
          </a:xfrm>
        </p:grpSpPr>
        <p:sp>
          <p:nvSpPr>
            <p:cNvPr id="10" name="文本框 9"/>
            <p:cNvSpPr txBox="1"/>
            <p:nvPr/>
          </p:nvSpPr>
          <p:spPr>
            <a:xfrm>
              <a:off x="2229545" y="2802660"/>
              <a:ext cx="3409255" cy="525016"/>
            </a:xfrm>
            <a:prstGeom prst="rect">
              <a:avLst/>
            </a:prstGeom>
            <a:noFill/>
          </p:spPr>
          <p:txBody>
            <a:bodyPr wrap="square" rtlCol="0">
              <a:spAutoFit/>
            </a:bodyPr>
            <a:lstStyle/>
            <a:p>
              <a:pPr defTabSz="608965">
                <a:lnSpc>
                  <a:spcPct val="130000"/>
                </a:lnSpc>
              </a:pPr>
              <a:r>
                <a:rPr lang="en-US" altLang="zh-CN" sz="2400" b="1" dirty="0">
                  <a:solidFill>
                    <a:srgbClr val="EA681C"/>
                  </a:solidFill>
                  <a:ea typeface="微软雅黑" panose="020B0503020204020204" pitchFamily="34" charset="-122"/>
                </a:rPr>
                <a:t>PART</a:t>
              </a:r>
              <a:r>
                <a:rPr lang="zh-CN" altLang="en-US" sz="2400" b="1" dirty="0">
                  <a:solidFill>
                    <a:srgbClr val="EA681C"/>
                  </a:solidFill>
                  <a:ea typeface="微软雅黑" panose="020B0503020204020204" pitchFamily="34" charset="-122"/>
                </a:rPr>
                <a:t> </a:t>
              </a:r>
              <a:r>
                <a:rPr lang="en-US" altLang="zh-CN" sz="2400" b="1" dirty="0" smtClean="0">
                  <a:solidFill>
                    <a:srgbClr val="EA681C"/>
                  </a:solidFill>
                  <a:ea typeface="微软雅黑" panose="020B0503020204020204" pitchFamily="34" charset="-122"/>
                </a:rPr>
                <a:t>THREE</a:t>
              </a:r>
              <a:r>
                <a:rPr lang="zh-CN" altLang="en-US" sz="2400" b="1" dirty="0" smtClean="0">
                  <a:solidFill>
                    <a:srgbClr val="EA681C"/>
                  </a:solidFill>
                  <a:ea typeface="微软雅黑" panose="020B0503020204020204" pitchFamily="34" charset="-122"/>
                </a:rPr>
                <a:t>  </a:t>
              </a:r>
              <a:r>
                <a:rPr lang="zh-CN" altLang="en-US" sz="2400" b="1" dirty="0">
                  <a:solidFill>
                    <a:srgbClr val="EA681C"/>
                  </a:solidFill>
                  <a:ea typeface="微软雅黑" panose="020B0503020204020204" pitchFamily="34" charset="-122"/>
                </a:rPr>
                <a:t>研究方法</a:t>
              </a:r>
              <a:endParaRPr lang="zh-CN" altLang="en-US" sz="2400" b="1" dirty="0">
                <a:solidFill>
                  <a:srgbClr val="EA681C"/>
                </a:solidFill>
                <a:ea typeface="微软雅黑" panose="020B0503020204020204" pitchFamily="34" charset="-122"/>
              </a:endParaRPr>
            </a:p>
          </p:txBody>
        </p:sp>
        <p:sp>
          <p:nvSpPr>
            <p:cNvPr id="11" name="文本框 10"/>
            <p:cNvSpPr txBox="1"/>
            <p:nvPr/>
          </p:nvSpPr>
          <p:spPr>
            <a:xfrm>
              <a:off x="1301045" y="2676288"/>
              <a:ext cx="730534" cy="830997"/>
            </a:xfrm>
            <a:prstGeom prst="rect">
              <a:avLst/>
            </a:prstGeom>
            <a:noFill/>
          </p:spPr>
          <p:txBody>
            <a:bodyPr wrap="none" rtlCol="0">
              <a:spAutoFit/>
            </a:bodyPr>
            <a:lstStyle/>
            <a:p>
              <a:pPr defTabSz="608965"/>
              <a:r>
                <a:rPr kumimoji="1" lang="en-US" altLang="zh-CN" sz="4800" dirty="0">
                  <a:solidFill>
                    <a:srgbClr val="88998C"/>
                  </a:solidFill>
                  <a:ea typeface="微软雅黑" panose="020B0503020204020204" pitchFamily="34" charset="-122"/>
                </a:rPr>
                <a:t>03</a:t>
              </a:r>
              <a:endParaRPr kumimoji="1" lang="zh-CN" altLang="en-US" sz="4800" dirty="0">
                <a:solidFill>
                  <a:srgbClr val="88998C"/>
                </a:solidFill>
                <a:ea typeface="微软雅黑" panose="020B0503020204020204" pitchFamily="34" charset="-122"/>
              </a:endParaRPr>
            </a:p>
          </p:txBody>
        </p:sp>
      </p:grpSp>
      <p:grpSp>
        <p:nvGrpSpPr>
          <p:cNvPr id="12" name="PA_组合 18"/>
          <p:cNvGrpSpPr/>
          <p:nvPr>
            <p:custDataLst>
              <p:tags r:id="rId4"/>
            </p:custDataLst>
          </p:nvPr>
        </p:nvGrpSpPr>
        <p:grpSpPr>
          <a:xfrm>
            <a:off x="1851569" y="3263875"/>
            <a:ext cx="5170332" cy="830997"/>
            <a:chOff x="1301045" y="3397624"/>
            <a:chExt cx="4337755" cy="830997"/>
          </a:xfrm>
        </p:grpSpPr>
        <p:sp>
          <p:nvSpPr>
            <p:cNvPr id="13" name="文本框 12"/>
            <p:cNvSpPr txBox="1"/>
            <p:nvPr/>
          </p:nvSpPr>
          <p:spPr>
            <a:xfrm>
              <a:off x="2229545" y="3523996"/>
              <a:ext cx="3409255" cy="525016"/>
            </a:xfrm>
            <a:prstGeom prst="rect">
              <a:avLst/>
            </a:prstGeom>
            <a:noFill/>
          </p:spPr>
          <p:txBody>
            <a:bodyPr wrap="square" rtlCol="0">
              <a:spAutoFit/>
            </a:bodyPr>
            <a:lstStyle/>
            <a:p>
              <a:pPr defTabSz="608965">
                <a:lnSpc>
                  <a:spcPct val="130000"/>
                </a:lnSpc>
              </a:pPr>
              <a:r>
                <a:rPr lang="en-US" altLang="zh-CN" sz="2400" b="1" dirty="0">
                  <a:solidFill>
                    <a:srgbClr val="EA681C"/>
                  </a:solidFill>
                  <a:ea typeface="微软雅黑" panose="020B0503020204020204" pitchFamily="34" charset="-122"/>
                </a:rPr>
                <a:t>PART</a:t>
              </a:r>
              <a:r>
                <a:rPr lang="zh-CN" altLang="en-US" sz="2400" b="1" dirty="0">
                  <a:solidFill>
                    <a:srgbClr val="EA681C"/>
                  </a:solidFill>
                  <a:ea typeface="微软雅黑" panose="020B0503020204020204" pitchFamily="34" charset="-122"/>
                </a:rPr>
                <a:t> </a:t>
              </a:r>
              <a:r>
                <a:rPr lang="en-US" altLang="zh-CN" sz="2400" b="1" dirty="0" smtClean="0">
                  <a:solidFill>
                    <a:srgbClr val="EA681C"/>
                  </a:solidFill>
                  <a:ea typeface="微软雅黑" panose="020B0503020204020204" pitchFamily="34" charset="-122"/>
                </a:rPr>
                <a:t>FOUR</a:t>
              </a:r>
              <a:r>
                <a:rPr lang="zh-CN" altLang="en-US" sz="2400" b="1" dirty="0" smtClean="0">
                  <a:solidFill>
                    <a:srgbClr val="EA681C"/>
                  </a:solidFill>
                  <a:ea typeface="微软雅黑" panose="020B0503020204020204" pitchFamily="34" charset="-122"/>
                </a:rPr>
                <a:t>  分析讨论</a:t>
              </a:r>
              <a:endParaRPr kumimoji="1" lang="zh-CN" altLang="en-US" sz="2400" b="1" dirty="0">
                <a:solidFill>
                  <a:srgbClr val="EA681C"/>
                </a:solidFill>
                <a:ea typeface="微软雅黑" panose="020B0503020204020204" pitchFamily="34" charset="-122"/>
              </a:endParaRPr>
            </a:p>
          </p:txBody>
        </p:sp>
        <p:sp>
          <p:nvSpPr>
            <p:cNvPr id="14" name="文本框 13"/>
            <p:cNvSpPr txBox="1"/>
            <p:nvPr/>
          </p:nvSpPr>
          <p:spPr>
            <a:xfrm>
              <a:off x="1301045" y="3397624"/>
              <a:ext cx="730534" cy="830997"/>
            </a:xfrm>
            <a:prstGeom prst="rect">
              <a:avLst/>
            </a:prstGeom>
            <a:noFill/>
          </p:spPr>
          <p:txBody>
            <a:bodyPr wrap="none" rtlCol="0">
              <a:spAutoFit/>
            </a:bodyPr>
            <a:lstStyle/>
            <a:p>
              <a:pPr defTabSz="608965"/>
              <a:r>
                <a:rPr kumimoji="1" lang="en-US" altLang="zh-CN" sz="4800" dirty="0">
                  <a:solidFill>
                    <a:srgbClr val="88998C"/>
                  </a:solidFill>
                  <a:ea typeface="微软雅黑" panose="020B0503020204020204" pitchFamily="34" charset="-122"/>
                </a:rPr>
                <a:t>04</a:t>
              </a:r>
              <a:endParaRPr kumimoji="1" lang="zh-CN" altLang="en-US" sz="4800" dirty="0">
                <a:solidFill>
                  <a:srgbClr val="88998C"/>
                </a:solidFill>
                <a:ea typeface="微软雅黑" panose="020B0503020204020204" pitchFamily="34" charset="-122"/>
              </a:endParaRPr>
            </a:p>
          </p:txBody>
        </p:sp>
      </p:grpSp>
      <p:grpSp>
        <p:nvGrpSpPr>
          <p:cNvPr id="15" name="PA_组合 19"/>
          <p:cNvGrpSpPr/>
          <p:nvPr>
            <p:custDataLst>
              <p:tags r:id="rId5"/>
            </p:custDataLst>
          </p:nvPr>
        </p:nvGrpSpPr>
        <p:grpSpPr>
          <a:xfrm>
            <a:off x="1851569" y="4116503"/>
            <a:ext cx="5170332" cy="830997"/>
            <a:chOff x="1301045" y="4118960"/>
            <a:chExt cx="4337755" cy="830997"/>
          </a:xfrm>
        </p:grpSpPr>
        <p:sp>
          <p:nvSpPr>
            <p:cNvPr id="16" name="文本框 15"/>
            <p:cNvSpPr txBox="1"/>
            <p:nvPr/>
          </p:nvSpPr>
          <p:spPr>
            <a:xfrm>
              <a:off x="2229545" y="4245332"/>
              <a:ext cx="3409255" cy="525016"/>
            </a:xfrm>
            <a:prstGeom prst="rect">
              <a:avLst/>
            </a:prstGeom>
            <a:noFill/>
          </p:spPr>
          <p:txBody>
            <a:bodyPr wrap="square" rtlCol="0">
              <a:spAutoFit/>
            </a:bodyPr>
            <a:lstStyle/>
            <a:p>
              <a:pPr defTabSz="608965">
                <a:lnSpc>
                  <a:spcPct val="130000"/>
                </a:lnSpc>
              </a:pPr>
              <a:r>
                <a:rPr lang="en-US" altLang="zh-CN" sz="2400" b="1" dirty="0">
                  <a:solidFill>
                    <a:srgbClr val="EA681C"/>
                  </a:solidFill>
                  <a:ea typeface="微软雅黑" panose="020B0503020204020204" pitchFamily="34" charset="-122"/>
                </a:rPr>
                <a:t>PART</a:t>
              </a:r>
              <a:r>
                <a:rPr lang="zh-CN" altLang="en-US" sz="2400" b="1" dirty="0">
                  <a:solidFill>
                    <a:srgbClr val="EA681C"/>
                  </a:solidFill>
                  <a:ea typeface="微软雅黑" panose="020B0503020204020204" pitchFamily="34" charset="-122"/>
                </a:rPr>
                <a:t> </a:t>
              </a:r>
              <a:r>
                <a:rPr lang="en-US" altLang="zh-CN" sz="2400" b="1" dirty="0" smtClean="0">
                  <a:solidFill>
                    <a:srgbClr val="EA681C"/>
                  </a:solidFill>
                  <a:ea typeface="微软雅黑" panose="020B0503020204020204" pitchFamily="34" charset="-122"/>
                </a:rPr>
                <a:t>FIVE</a:t>
              </a:r>
              <a:r>
                <a:rPr lang="zh-CN" altLang="en-US" sz="2400" b="1" dirty="0" smtClean="0">
                  <a:solidFill>
                    <a:srgbClr val="EA681C"/>
                  </a:solidFill>
                  <a:ea typeface="微软雅黑" panose="020B0503020204020204" pitchFamily="34" charset="-122"/>
                </a:rPr>
                <a:t>    主要结论</a:t>
              </a:r>
              <a:endParaRPr kumimoji="1" lang="zh-CN" altLang="en-US" sz="2400" b="1" dirty="0">
                <a:solidFill>
                  <a:srgbClr val="EA681C"/>
                </a:solidFill>
                <a:ea typeface="微软雅黑" panose="020B0503020204020204" pitchFamily="34" charset="-122"/>
              </a:endParaRPr>
            </a:p>
          </p:txBody>
        </p:sp>
        <p:sp>
          <p:nvSpPr>
            <p:cNvPr id="17" name="文本框 16"/>
            <p:cNvSpPr txBox="1"/>
            <p:nvPr/>
          </p:nvSpPr>
          <p:spPr>
            <a:xfrm>
              <a:off x="1301045" y="4118960"/>
              <a:ext cx="730534" cy="830997"/>
            </a:xfrm>
            <a:prstGeom prst="rect">
              <a:avLst/>
            </a:prstGeom>
            <a:noFill/>
          </p:spPr>
          <p:txBody>
            <a:bodyPr wrap="none" rtlCol="0">
              <a:spAutoFit/>
            </a:bodyPr>
            <a:lstStyle/>
            <a:p>
              <a:pPr defTabSz="608965"/>
              <a:r>
                <a:rPr kumimoji="1" lang="en-US" altLang="zh-CN" sz="4800" dirty="0" smtClean="0">
                  <a:solidFill>
                    <a:srgbClr val="88998C"/>
                  </a:solidFill>
                  <a:ea typeface="微软雅黑" panose="020B0503020204020204" pitchFamily="34" charset="-122"/>
                </a:rPr>
                <a:t>05</a:t>
              </a:r>
              <a:endParaRPr kumimoji="1" lang="zh-CN" altLang="en-US" sz="4800" dirty="0">
                <a:solidFill>
                  <a:srgbClr val="88998C"/>
                </a:solidFill>
                <a:ea typeface="微软雅黑" panose="020B0503020204020204" pitchFamily="34" charset="-122"/>
              </a:endParaRPr>
            </a:p>
          </p:txBody>
        </p:sp>
      </p:grpSp>
      <p:grpSp>
        <p:nvGrpSpPr>
          <p:cNvPr id="18" name="PA_组合 20"/>
          <p:cNvGrpSpPr/>
          <p:nvPr>
            <p:custDataLst>
              <p:tags r:id="rId6"/>
            </p:custDataLst>
          </p:nvPr>
        </p:nvGrpSpPr>
        <p:grpSpPr>
          <a:xfrm>
            <a:off x="1851569" y="4969131"/>
            <a:ext cx="5170332" cy="830997"/>
            <a:chOff x="1301045" y="4840298"/>
            <a:chExt cx="4337755" cy="830997"/>
          </a:xfrm>
        </p:grpSpPr>
        <p:sp>
          <p:nvSpPr>
            <p:cNvPr id="19" name="文本框 18"/>
            <p:cNvSpPr txBox="1"/>
            <p:nvPr/>
          </p:nvSpPr>
          <p:spPr>
            <a:xfrm>
              <a:off x="2229545" y="4966670"/>
              <a:ext cx="3409255" cy="525016"/>
            </a:xfrm>
            <a:prstGeom prst="rect">
              <a:avLst/>
            </a:prstGeom>
            <a:noFill/>
          </p:spPr>
          <p:txBody>
            <a:bodyPr wrap="square" rtlCol="0">
              <a:spAutoFit/>
            </a:bodyPr>
            <a:lstStyle/>
            <a:p>
              <a:pPr defTabSz="608965">
                <a:lnSpc>
                  <a:spcPct val="130000"/>
                </a:lnSpc>
              </a:pPr>
              <a:r>
                <a:rPr lang="en-US" altLang="zh-CN" sz="2400" b="1" dirty="0">
                  <a:solidFill>
                    <a:srgbClr val="EA681C"/>
                  </a:solidFill>
                  <a:ea typeface="微软雅黑" panose="020B0503020204020204" pitchFamily="34" charset="-122"/>
                </a:rPr>
                <a:t>PART</a:t>
              </a:r>
              <a:r>
                <a:rPr lang="zh-CN" altLang="en-US" sz="2400" b="1" dirty="0">
                  <a:solidFill>
                    <a:srgbClr val="EA681C"/>
                  </a:solidFill>
                  <a:ea typeface="微软雅黑" panose="020B0503020204020204" pitchFamily="34" charset="-122"/>
                </a:rPr>
                <a:t> </a:t>
              </a:r>
              <a:r>
                <a:rPr lang="en-US" altLang="zh-CN" sz="2400" b="1" dirty="0" smtClean="0">
                  <a:solidFill>
                    <a:srgbClr val="EA681C"/>
                  </a:solidFill>
                  <a:ea typeface="微软雅黑" panose="020B0503020204020204" pitchFamily="34" charset="-122"/>
                </a:rPr>
                <a:t>SIX</a:t>
              </a:r>
              <a:r>
                <a:rPr lang="zh-CN" altLang="en-US" sz="2400" b="1" dirty="0" smtClean="0">
                  <a:solidFill>
                    <a:srgbClr val="EA681C"/>
                  </a:solidFill>
                  <a:ea typeface="微软雅黑" panose="020B0503020204020204" pitchFamily="34" charset="-122"/>
                </a:rPr>
                <a:t>      参考文献</a:t>
              </a:r>
              <a:endParaRPr kumimoji="1" lang="zh-CN" altLang="en-US" sz="2400" b="1" dirty="0">
                <a:solidFill>
                  <a:srgbClr val="EA681C"/>
                </a:solidFill>
                <a:ea typeface="微软雅黑" panose="020B0503020204020204" pitchFamily="34" charset="-122"/>
              </a:endParaRPr>
            </a:p>
          </p:txBody>
        </p:sp>
        <p:sp>
          <p:nvSpPr>
            <p:cNvPr id="20" name="文本框 19"/>
            <p:cNvSpPr txBox="1"/>
            <p:nvPr/>
          </p:nvSpPr>
          <p:spPr>
            <a:xfrm>
              <a:off x="1301045" y="4840298"/>
              <a:ext cx="730534" cy="830997"/>
            </a:xfrm>
            <a:prstGeom prst="rect">
              <a:avLst/>
            </a:prstGeom>
            <a:noFill/>
          </p:spPr>
          <p:txBody>
            <a:bodyPr wrap="none" rtlCol="0">
              <a:spAutoFit/>
            </a:bodyPr>
            <a:lstStyle/>
            <a:p>
              <a:pPr defTabSz="608965"/>
              <a:r>
                <a:rPr kumimoji="1" lang="en-US" altLang="zh-CN" sz="4800" dirty="0" smtClean="0">
                  <a:solidFill>
                    <a:srgbClr val="88998C"/>
                  </a:solidFill>
                  <a:ea typeface="微软雅黑" panose="020B0503020204020204" pitchFamily="34" charset="-122"/>
                </a:rPr>
                <a:t>06</a:t>
              </a:r>
              <a:endParaRPr kumimoji="1" lang="zh-CN" altLang="en-US" sz="4800" dirty="0">
                <a:solidFill>
                  <a:srgbClr val="88998C"/>
                </a:solidFill>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down)">
                                      <p:cBhvr>
                                        <p:cTn id="14" dur="500"/>
                                        <p:tgtEl>
                                          <p:spTgt spid="3"/>
                                        </p:tgtEl>
                                      </p:cBhvr>
                                    </p:animEffect>
                                  </p:childTnLst>
                                </p:cTn>
                              </p:par>
                              <p:par>
                                <p:cTn id="15" presetID="12" presetClass="entr" presetSubtype="1" fill="hold" nodeType="withEffect">
                                  <p:stCondLst>
                                    <p:cond delay="2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down)">
                                      <p:cBhvr>
                                        <p:cTn id="18" dur="500"/>
                                        <p:tgtEl>
                                          <p:spTgt spid="6"/>
                                        </p:tgtEl>
                                      </p:cBhvr>
                                    </p:animEffect>
                                  </p:childTnLst>
                                </p:cTn>
                              </p:par>
                              <p:par>
                                <p:cTn id="19" presetID="12" presetClass="entr" presetSubtype="1" fill="hold" nodeType="withEffect">
                                  <p:stCondLst>
                                    <p:cond delay="4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ppt_y</p:attrName>
                                        </p:attrNameLst>
                                      </p:cBhvr>
                                      <p:tavLst>
                                        <p:tav tm="0">
                                          <p:val>
                                            <p:strVal val="#ppt_y-#ppt_h*1.125000"/>
                                          </p:val>
                                        </p:tav>
                                        <p:tav tm="100000">
                                          <p:val>
                                            <p:strVal val="#ppt_y"/>
                                          </p:val>
                                        </p:tav>
                                      </p:tavLst>
                                    </p:anim>
                                    <p:animEffect transition="in" filter="wipe(down)">
                                      <p:cBhvr>
                                        <p:cTn id="22" dur="500"/>
                                        <p:tgtEl>
                                          <p:spTgt spid="9"/>
                                        </p:tgtEl>
                                      </p:cBhvr>
                                    </p:animEffect>
                                  </p:childTnLst>
                                </p:cTn>
                              </p:par>
                              <p:par>
                                <p:cTn id="23" presetID="12" presetClass="entr" presetSubtype="1" fill="hold" nodeType="withEffect">
                                  <p:stCondLst>
                                    <p:cond delay="60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down)">
                                      <p:cBhvr>
                                        <p:cTn id="26" dur="500"/>
                                        <p:tgtEl>
                                          <p:spTgt spid="12"/>
                                        </p:tgtEl>
                                      </p:cBhvr>
                                    </p:animEffect>
                                  </p:childTnLst>
                                </p:cTn>
                              </p:par>
                              <p:par>
                                <p:cTn id="27" presetID="12" presetClass="entr" presetSubtype="1" fill="hold" nodeType="withEffect">
                                  <p:stCondLst>
                                    <p:cond delay="8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down)">
                                      <p:cBhvr>
                                        <p:cTn id="30" dur="500"/>
                                        <p:tgtEl>
                                          <p:spTgt spid="15"/>
                                        </p:tgtEl>
                                      </p:cBhvr>
                                    </p:animEffect>
                                  </p:childTnLst>
                                </p:cTn>
                              </p:par>
                              <p:par>
                                <p:cTn id="31" presetID="12" presetClass="entr" presetSubtype="1"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p:tgtEl>
                                          <p:spTgt spid="18"/>
                                        </p:tgtEl>
                                        <p:attrNameLst>
                                          <p:attrName>ppt_y</p:attrName>
                                        </p:attrNameLst>
                                      </p:cBhvr>
                                      <p:tavLst>
                                        <p:tav tm="0">
                                          <p:val>
                                            <p:strVal val="#ppt_y-#ppt_h*1.125000"/>
                                          </p:val>
                                        </p:tav>
                                        <p:tav tm="100000">
                                          <p:val>
                                            <p:strVal val="#ppt_y"/>
                                          </p:val>
                                        </p:tav>
                                      </p:tavLst>
                                    </p:anim>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梯形 2"/>
          <p:cNvSpPr/>
          <p:nvPr/>
        </p:nvSpPr>
        <p:spPr>
          <a:xfrm rot="16665913">
            <a:off x="4511633" y="1905150"/>
            <a:ext cx="3022405" cy="3774294"/>
          </a:xfrm>
          <a:custGeom>
            <a:avLst/>
            <a:gdLst/>
            <a:ahLst/>
            <a:cxnLst/>
            <a:rect l="l" t="t" r="r" b="b"/>
            <a:pathLst>
              <a:path w="2266804" h="2831089">
                <a:moveTo>
                  <a:pt x="2214736" y="678506"/>
                </a:moveTo>
                <a:cubicBezTo>
                  <a:pt x="2159560" y="703310"/>
                  <a:pt x="2104564" y="754779"/>
                  <a:pt x="2064377" y="824239"/>
                </a:cubicBezTo>
                <a:cubicBezTo>
                  <a:pt x="2038478" y="869003"/>
                  <a:pt x="2022122" y="915374"/>
                  <a:pt x="2018373" y="959259"/>
                </a:cubicBezTo>
                <a:cubicBezTo>
                  <a:pt x="2121520" y="1162519"/>
                  <a:pt x="2156501" y="1401738"/>
                  <a:pt x="2101274" y="1641208"/>
                </a:cubicBezTo>
                <a:cubicBezTo>
                  <a:pt x="2088853" y="1695064"/>
                  <a:pt x="2072337" y="1746911"/>
                  <a:pt x="2050645" y="1795886"/>
                </a:cubicBezTo>
                <a:cubicBezTo>
                  <a:pt x="2059685" y="1833457"/>
                  <a:pt x="2078347" y="1871262"/>
                  <a:pt x="2103815" y="1907272"/>
                </a:cubicBezTo>
                <a:cubicBezTo>
                  <a:pt x="2150153" y="1972789"/>
                  <a:pt x="2209601" y="2019044"/>
                  <a:pt x="2266804" y="2038727"/>
                </a:cubicBezTo>
                <a:lnTo>
                  <a:pt x="2055536" y="2318680"/>
                </a:lnTo>
                <a:cubicBezTo>
                  <a:pt x="2024329" y="2271712"/>
                  <a:pt x="1972628" y="2227751"/>
                  <a:pt x="1907430" y="2196911"/>
                </a:cubicBezTo>
                <a:cubicBezTo>
                  <a:pt x="1868738" y="2178608"/>
                  <a:pt x="1829489" y="2166912"/>
                  <a:pt x="1791954" y="2163674"/>
                </a:cubicBezTo>
                <a:cubicBezTo>
                  <a:pt x="1713227" y="2235662"/>
                  <a:pt x="1622846" y="2293785"/>
                  <a:pt x="1525178" y="2336570"/>
                </a:cubicBezTo>
                <a:cubicBezTo>
                  <a:pt x="1490133" y="2384998"/>
                  <a:pt x="1463067" y="2446766"/>
                  <a:pt x="1447724" y="2516136"/>
                </a:cubicBezTo>
                <a:cubicBezTo>
                  <a:pt x="1425069" y="2618565"/>
                  <a:pt x="1432577" y="2716745"/>
                  <a:pt x="1463819" y="2789393"/>
                </a:cubicBezTo>
                <a:lnTo>
                  <a:pt x="1007233" y="2831089"/>
                </a:lnTo>
                <a:cubicBezTo>
                  <a:pt x="1025242" y="2759606"/>
                  <a:pt x="1022326" y="2670938"/>
                  <a:pt x="994850" y="2580746"/>
                </a:cubicBezTo>
                <a:cubicBezTo>
                  <a:pt x="972802" y="2508368"/>
                  <a:pt x="938171" y="2445622"/>
                  <a:pt x="896396" y="2398736"/>
                </a:cubicBezTo>
                <a:cubicBezTo>
                  <a:pt x="894596" y="2398595"/>
                  <a:pt x="892854" y="2398198"/>
                  <a:pt x="891111" y="2397795"/>
                </a:cubicBezTo>
                <a:cubicBezTo>
                  <a:pt x="796746" y="2376033"/>
                  <a:pt x="708550" y="2341694"/>
                  <a:pt x="628300" y="2296214"/>
                </a:cubicBezTo>
                <a:cubicBezTo>
                  <a:pt x="603733" y="2306065"/>
                  <a:pt x="579407" y="2320582"/>
                  <a:pt x="556261" y="2338796"/>
                </a:cubicBezTo>
                <a:cubicBezTo>
                  <a:pt x="505250" y="2378936"/>
                  <a:pt x="470343" y="2428871"/>
                  <a:pt x="456808" y="2475893"/>
                </a:cubicBezTo>
                <a:lnTo>
                  <a:pt x="221926" y="2316802"/>
                </a:lnTo>
                <a:cubicBezTo>
                  <a:pt x="258577" y="2289651"/>
                  <a:pt x="291952" y="2246069"/>
                  <a:pt x="314170" y="2192128"/>
                </a:cubicBezTo>
                <a:cubicBezTo>
                  <a:pt x="334323" y="2143199"/>
                  <a:pt x="341957" y="2093855"/>
                  <a:pt x="336511" y="2051601"/>
                </a:cubicBezTo>
                <a:cubicBezTo>
                  <a:pt x="145776" y="1818927"/>
                  <a:pt x="61677" y="1503499"/>
                  <a:pt x="134523" y="1187632"/>
                </a:cubicBezTo>
                <a:cubicBezTo>
                  <a:pt x="147148" y="1132887"/>
                  <a:pt x="164006" y="1080219"/>
                  <a:pt x="186188" y="1030516"/>
                </a:cubicBezTo>
                <a:cubicBezTo>
                  <a:pt x="175697" y="997815"/>
                  <a:pt x="155581" y="965548"/>
                  <a:pt x="128833" y="935904"/>
                </a:cubicBezTo>
                <a:cubicBezTo>
                  <a:pt x="89752" y="892591"/>
                  <a:pt x="43652" y="862789"/>
                  <a:pt x="0" y="849562"/>
                </a:cubicBezTo>
                <a:lnTo>
                  <a:pt x="167610" y="620682"/>
                </a:lnTo>
                <a:cubicBezTo>
                  <a:pt x="196186" y="660403"/>
                  <a:pt x="245867" y="695671"/>
                  <a:pt x="307413" y="716295"/>
                </a:cubicBezTo>
                <a:lnTo>
                  <a:pt x="376688" y="731076"/>
                </a:lnTo>
                <a:cubicBezTo>
                  <a:pt x="479803" y="617750"/>
                  <a:pt x="608190" y="530347"/>
                  <a:pt x="750375" y="474734"/>
                </a:cubicBezTo>
                <a:lnTo>
                  <a:pt x="742524" y="474734"/>
                </a:lnTo>
                <a:cubicBezTo>
                  <a:pt x="792169" y="420755"/>
                  <a:pt x="831690" y="342054"/>
                  <a:pt x="850705" y="250432"/>
                </a:cubicBezTo>
                <a:cubicBezTo>
                  <a:pt x="869864" y="158116"/>
                  <a:pt x="864705" y="69549"/>
                  <a:pt x="840269" y="0"/>
                </a:cubicBezTo>
                <a:lnTo>
                  <a:pt x="1298755" y="0"/>
                </a:lnTo>
                <a:cubicBezTo>
                  <a:pt x="1274249" y="75189"/>
                  <a:pt x="1275701" y="173645"/>
                  <a:pt x="1307577" y="273589"/>
                </a:cubicBezTo>
                <a:cubicBezTo>
                  <a:pt x="1329543" y="342457"/>
                  <a:pt x="1362877" y="402385"/>
                  <a:pt x="1403142" y="447672"/>
                </a:cubicBezTo>
                <a:cubicBezTo>
                  <a:pt x="1517829" y="480074"/>
                  <a:pt x="1622124" y="532526"/>
                  <a:pt x="1713604" y="599779"/>
                </a:cubicBezTo>
                <a:cubicBezTo>
                  <a:pt x="1755834" y="595157"/>
                  <a:pt x="1799920" y="578756"/>
                  <a:pt x="1842466" y="553661"/>
                </a:cubicBezTo>
                <a:cubicBezTo>
                  <a:pt x="1904588" y="517019"/>
                  <a:pt x="1952078" y="468538"/>
                  <a:pt x="1978885" y="418927"/>
                </a:cubicBezTo>
                <a:close/>
              </a:path>
            </a:pathLst>
          </a:custGeom>
          <a:solidFill>
            <a:schemeClr val="bg1"/>
          </a:solidFill>
          <a:ln w="25400" cap="flat" cmpd="sng" algn="ctr">
            <a:noFill/>
            <a:prstDash val="solid"/>
          </a:ln>
          <a:effectLst>
            <a:innerShdw blurRad="114300">
              <a:prstClr val="black"/>
            </a:innerShdw>
          </a:effectLst>
        </p:spPr>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en-US" kern="0">
              <a:solidFill>
                <a:schemeClr val="accent1">
                  <a:lumMod val="25000"/>
                </a:schemeClr>
              </a:solidFill>
              <a:latin typeface="Calibri" panose="020F0502020204030204"/>
            </a:endParaRPr>
          </a:p>
        </p:txBody>
      </p:sp>
      <p:grpSp>
        <p:nvGrpSpPr>
          <p:cNvPr id="69" name="组合 68"/>
          <p:cNvGrpSpPr/>
          <p:nvPr/>
        </p:nvGrpSpPr>
        <p:grpSpPr>
          <a:xfrm>
            <a:off x="6946762" y="1648083"/>
            <a:ext cx="1209842" cy="1210001"/>
            <a:chOff x="5210154" y="1238819"/>
            <a:chExt cx="907500" cy="907501"/>
          </a:xfrm>
        </p:grpSpPr>
        <p:sp>
          <p:nvSpPr>
            <p:cNvPr id="70" name="椭圆 69"/>
            <p:cNvSpPr/>
            <p:nvPr/>
          </p:nvSpPr>
          <p:spPr>
            <a:xfrm rot="1245109">
              <a:off x="5210154" y="1238819"/>
              <a:ext cx="907500" cy="907501"/>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defTabSz="1218565">
                <a:defRPr/>
              </a:pPr>
              <a:endParaRPr lang="en-US" sz="2400" kern="0">
                <a:solidFill>
                  <a:schemeClr val="bg1"/>
                </a:solidFill>
                <a:latin typeface="Calibri" panose="020F0502020204030204"/>
              </a:endParaRPr>
            </a:p>
          </p:txBody>
        </p:sp>
        <p:sp>
          <p:nvSpPr>
            <p:cNvPr id="71" name="椭圆 70"/>
            <p:cNvSpPr/>
            <p:nvPr/>
          </p:nvSpPr>
          <p:spPr>
            <a:xfrm>
              <a:off x="5281960" y="1311540"/>
              <a:ext cx="763652" cy="763652"/>
            </a:xfrm>
            <a:prstGeom prst="ellipse">
              <a:avLst/>
            </a:prstGeom>
            <a:solidFill>
              <a:schemeClr val="accent1"/>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1218565">
                <a:defRPr/>
              </a:pPr>
              <a:endParaRPr lang="en-US" sz="2400" kern="0">
                <a:solidFill>
                  <a:schemeClr val="bg1"/>
                </a:solidFill>
                <a:latin typeface="Calibri" panose="020F0502020204030204"/>
              </a:endParaRPr>
            </a:p>
          </p:txBody>
        </p:sp>
        <p:sp>
          <p:nvSpPr>
            <p:cNvPr id="72" name="TextBox 71"/>
            <p:cNvSpPr txBox="1"/>
            <p:nvPr/>
          </p:nvSpPr>
          <p:spPr>
            <a:xfrm flipH="1">
              <a:off x="5369147" y="1462533"/>
              <a:ext cx="631932" cy="438581"/>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defTabSz="1218565">
                <a:lnSpc>
                  <a:spcPct val="100000"/>
                </a:lnSpc>
                <a:defRPr/>
              </a:pPr>
              <a:r>
                <a:rPr lang="zh-CN" altLang="en-US" sz="1600" b="1" dirty="0">
                  <a:ln>
                    <a:noFill/>
                  </a:ln>
                  <a:effectLst/>
                </a:rPr>
                <a:t>添加</a:t>
              </a:r>
              <a:endParaRPr lang="en-US" altLang="zh-CN" sz="1600" b="1" dirty="0">
                <a:ln>
                  <a:noFill/>
                </a:ln>
                <a:effectLst/>
              </a:endParaRPr>
            </a:p>
            <a:p>
              <a:pPr defTabSz="1218565">
                <a:lnSpc>
                  <a:spcPct val="100000"/>
                </a:lnSpc>
                <a:defRPr/>
              </a:pPr>
              <a:r>
                <a:rPr lang="zh-CN" altLang="en-US" sz="1600" b="1" dirty="0">
                  <a:ln>
                    <a:noFill/>
                  </a:ln>
                  <a:effectLst/>
                </a:rPr>
                <a:t>文本</a:t>
              </a:r>
              <a:endParaRPr lang="zh-CN" altLang="en-US" sz="1600" b="1" dirty="0">
                <a:ln>
                  <a:noFill/>
                </a:ln>
                <a:effectLst/>
              </a:endParaRPr>
            </a:p>
          </p:txBody>
        </p:sp>
      </p:grpSp>
      <p:grpSp>
        <p:nvGrpSpPr>
          <p:cNvPr id="73" name="组合 72"/>
          <p:cNvGrpSpPr/>
          <p:nvPr/>
        </p:nvGrpSpPr>
        <p:grpSpPr>
          <a:xfrm>
            <a:off x="7679972" y="3028585"/>
            <a:ext cx="1712870" cy="1713093"/>
            <a:chOff x="5760133" y="2274196"/>
            <a:chExt cx="1284820" cy="1284820"/>
          </a:xfrm>
        </p:grpSpPr>
        <p:sp>
          <p:nvSpPr>
            <p:cNvPr id="74" name="椭圆 73"/>
            <p:cNvSpPr/>
            <p:nvPr/>
          </p:nvSpPr>
          <p:spPr>
            <a:xfrm rot="1245109">
              <a:off x="5760133" y="2274196"/>
              <a:ext cx="1284820" cy="1284820"/>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defTabSz="1218565">
                <a:defRPr/>
              </a:pPr>
              <a:endParaRPr lang="en-US" sz="2400" kern="0">
                <a:solidFill>
                  <a:schemeClr val="bg1"/>
                </a:solidFill>
                <a:latin typeface="Calibri" panose="020F0502020204030204"/>
              </a:endParaRPr>
            </a:p>
          </p:txBody>
        </p:sp>
        <p:sp>
          <p:nvSpPr>
            <p:cNvPr id="75" name="椭圆 74"/>
            <p:cNvSpPr/>
            <p:nvPr/>
          </p:nvSpPr>
          <p:spPr>
            <a:xfrm>
              <a:off x="5839094" y="2359019"/>
              <a:ext cx="1117070" cy="1117070"/>
            </a:xfrm>
            <a:prstGeom prst="ellipse">
              <a:avLst/>
            </a:prstGeom>
            <a:solidFill>
              <a:schemeClr val="accent3"/>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1218565">
                <a:defRPr/>
              </a:pPr>
              <a:endParaRPr lang="en-US" sz="2400" kern="0">
                <a:solidFill>
                  <a:schemeClr val="bg1"/>
                </a:solidFill>
                <a:latin typeface="Calibri" panose="020F0502020204030204"/>
              </a:endParaRPr>
            </a:p>
          </p:txBody>
        </p:sp>
        <p:sp>
          <p:nvSpPr>
            <p:cNvPr id="76" name="TextBox 75"/>
            <p:cNvSpPr txBox="1"/>
            <p:nvPr/>
          </p:nvSpPr>
          <p:spPr>
            <a:xfrm flipH="1">
              <a:off x="6101415" y="2634973"/>
              <a:ext cx="631932" cy="553998"/>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defTabSz="1218565">
                <a:lnSpc>
                  <a:spcPct val="100000"/>
                </a:lnSpc>
                <a:defRPr/>
              </a:pPr>
              <a:r>
                <a:rPr lang="zh-CN" altLang="en-US" sz="2100" b="1" dirty="0">
                  <a:ln>
                    <a:noFill/>
                  </a:ln>
                  <a:effectLst/>
                </a:rPr>
                <a:t>添加</a:t>
              </a:r>
              <a:endParaRPr lang="en-US" altLang="zh-CN" sz="2100" b="1" dirty="0">
                <a:ln>
                  <a:noFill/>
                </a:ln>
                <a:effectLst/>
              </a:endParaRPr>
            </a:p>
            <a:p>
              <a:pPr defTabSz="1218565">
                <a:lnSpc>
                  <a:spcPct val="100000"/>
                </a:lnSpc>
                <a:defRPr/>
              </a:pPr>
              <a:r>
                <a:rPr lang="zh-CN" altLang="en-US" sz="2100" b="1" dirty="0">
                  <a:ln>
                    <a:noFill/>
                  </a:ln>
                  <a:effectLst/>
                </a:rPr>
                <a:t>文本</a:t>
              </a:r>
              <a:endParaRPr lang="zh-CN" altLang="en-US" sz="2100" b="1" dirty="0">
                <a:ln>
                  <a:noFill/>
                </a:ln>
                <a:effectLst/>
              </a:endParaRPr>
            </a:p>
          </p:txBody>
        </p:sp>
      </p:grpSp>
      <p:grpSp>
        <p:nvGrpSpPr>
          <p:cNvPr id="77" name="组合 76"/>
          <p:cNvGrpSpPr/>
          <p:nvPr/>
        </p:nvGrpSpPr>
        <p:grpSpPr>
          <a:xfrm>
            <a:off x="7023129" y="4814717"/>
            <a:ext cx="956473" cy="956597"/>
            <a:chOff x="5267436" y="3613795"/>
            <a:chExt cx="717448" cy="717448"/>
          </a:xfrm>
        </p:grpSpPr>
        <p:sp>
          <p:nvSpPr>
            <p:cNvPr id="78" name="椭圆 77"/>
            <p:cNvSpPr/>
            <p:nvPr/>
          </p:nvSpPr>
          <p:spPr>
            <a:xfrm rot="1245109">
              <a:off x="5267436" y="3613795"/>
              <a:ext cx="717448" cy="717448"/>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defTabSz="1218565">
                <a:defRPr/>
              </a:pPr>
              <a:endParaRPr lang="en-US" sz="2400" kern="0">
                <a:solidFill>
                  <a:schemeClr val="bg1"/>
                </a:solidFill>
                <a:latin typeface="Calibri" panose="020F0502020204030204"/>
              </a:endParaRPr>
            </a:p>
          </p:txBody>
        </p:sp>
        <p:sp>
          <p:nvSpPr>
            <p:cNvPr id="79" name="椭圆 78"/>
            <p:cNvSpPr/>
            <p:nvPr/>
          </p:nvSpPr>
          <p:spPr>
            <a:xfrm>
              <a:off x="5327373" y="3676062"/>
              <a:ext cx="596451" cy="596451"/>
            </a:xfrm>
            <a:prstGeom prst="ellipse">
              <a:avLst/>
            </a:prstGeom>
            <a:solidFill>
              <a:schemeClr val="accent5"/>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1218565">
                <a:defRPr/>
              </a:pPr>
              <a:endParaRPr lang="en-US" sz="2400" kern="0">
                <a:solidFill>
                  <a:schemeClr val="bg1"/>
                </a:solidFill>
                <a:latin typeface="Calibri" panose="020F0502020204030204"/>
              </a:endParaRPr>
            </a:p>
          </p:txBody>
        </p:sp>
        <p:sp>
          <p:nvSpPr>
            <p:cNvPr id="80" name="TextBox 79"/>
            <p:cNvSpPr txBox="1"/>
            <p:nvPr/>
          </p:nvSpPr>
          <p:spPr>
            <a:xfrm flipH="1">
              <a:off x="5327373" y="3762553"/>
              <a:ext cx="631932" cy="438581"/>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defTabSz="1218565">
                <a:lnSpc>
                  <a:spcPct val="100000"/>
                </a:lnSpc>
                <a:defRPr/>
              </a:pPr>
              <a:r>
                <a:rPr lang="zh-CN" altLang="en-US" sz="1600" b="1" dirty="0">
                  <a:ln>
                    <a:noFill/>
                  </a:ln>
                  <a:effectLst/>
                </a:rPr>
                <a:t>添加</a:t>
              </a:r>
              <a:endParaRPr lang="en-US" altLang="zh-CN" sz="1600" b="1" dirty="0">
                <a:ln>
                  <a:noFill/>
                </a:ln>
                <a:effectLst/>
              </a:endParaRPr>
            </a:p>
            <a:p>
              <a:pPr defTabSz="1218565">
                <a:lnSpc>
                  <a:spcPct val="100000"/>
                </a:lnSpc>
                <a:defRPr/>
              </a:pPr>
              <a:r>
                <a:rPr lang="zh-CN" altLang="en-US" sz="1600" b="1" dirty="0">
                  <a:ln>
                    <a:noFill/>
                  </a:ln>
                  <a:effectLst/>
                </a:rPr>
                <a:t>文本</a:t>
              </a:r>
              <a:endParaRPr lang="zh-CN" altLang="en-US" sz="1600" b="1" dirty="0">
                <a:ln>
                  <a:noFill/>
                </a:ln>
                <a:effectLst/>
              </a:endParaRPr>
            </a:p>
          </p:txBody>
        </p:sp>
      </p:grpSp>
      <p:grpSp>
        <p:nvGrpSpPr>
          <p:cNvPr id="81" name="组合 80"/>
          <p:cNvGrpSpPr/>
          <p:nvPr/>
        </p:nvGrpSpPr>
        <p:grpSpPr>
          <a:xfrm>
            <a:off x="4168451" y="4840184"/>
            <a:ext cx="956473" cy="956597"/>
            <a:chOff x="3126149" y="3632895"/>
            <a:chExt cx="717448" cy="717448"/>
          </a:xfrm>
        </p:grpSpPr>
        <p:sp>
          <p:nvSpPr>
            <p:cNvPr id="82" name="椭圆 81"/>
            <p:cNvSpPr/>
            <p:nvPr/>
          </p:nvSpPr>
          <p:spPr>
            <a:xfrm rot="1245109">
              <a:off x="3126149" y="3632895"/>
              <a:ext cx="717448" cy="717448"/>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defTabSz="1218565">
                <a:defRPr/>
              </a:pPr>
              <a:endParaRPr lang="en-US" sz="2400" kern="0">
                <a:solidFill>
                  <a:schemeClr val="bg1"/>
                </a:solidFill>
                <a:latin typeface="Calibri" panose="020F0502020204030204"/>
              </a:endParaRPr>
            </a:p>
          </p:txBody>
        </p:sp>
        <p:sp>
          <p:nvSpPr>
            <p:cNvPr id="83" name="椭圆 82"/>
            <p:cNvSpPr/>
            <p:nvPr/>
          </p:nvSpPr>
          <p:spPr>
            <a:xfrm rot="183324">
              <a:off x="3186086" y="3695161"/>
              <a:ext cx="596451" cy="596451"/>
            </a:xfrm>
            <a:prstGeom prst="ellipse">
              <a:avLst/>
            </a:prstGeom>
            <a:solidFill>
              <a:srgbClr val="E95332"/>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1218565">
                <a:defRPr/>
              </a:pPr>
              <a:endParaRPr lang="en-US" sz="2400" kern="0">
                <a:solidFill>
                  <a:schemeClr val="bg1"/>
                </a:solidFill>
                <a:latin typeface="Calibri" panose="020F0502020204030204"/>
              </a:endParaRPr>
            </a:p>
          </p:txBody>
        </p:sp>
        <p:sp>
          <p:nvSpPr>
            <p:cNvPr id="84" name="TextBox 83"/>
            <p:cNvSpPr txBox="1"/>
            <p:nvPr/>
          </p:nvSpPr>
          <p:spPr>
            <a:xfrm flipH="1">
              <a:off x="3168345" y="3762553"/>
              <a:ext cx="631932" cy="438581"/>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defTabSz="1218565">
                <a:lnSpc>
                  <a:spcPct val="100000"/>
                </a:lnSpc>
                <a:defRPr/>
              </a:pPr>
              <a:r>
                <a:rPr lang="zh-CN" altLang="en-US" sz="1600" b="1" dirty="0">
                  <a:ln>
                    <a:noFill/>
                  </a:ln>
                  <a:effectLst/>
                </a:rPr>
                <a:t>添加</a:t>
              </a:r>
              <a:endParaRPr lang="en-US" altLang="zh-CN" sz="1600" b="1" dirty="0">
                <a:ln>
                  <a:noFill/>
                </a:ln>
                <a:effectLst/>
              </a:endParaRPr>
            </a:p>
            <a:p>
              <a:pPr defTabSz="1218565">
                <a:lnSpc>
                  <a:spcPct val="100000"/>
                </a:lnSpc>
                <a:defRPr/>
              </a:pPr>
              <a:r>
                <a:rPr lang="zh-CN" altLang="en-US" sz="1600" b="1" dirty="0">
                  <a:ln>
                    <a:noFill/>
                  </a:ln>
                  <a:effectLst/>
                </a:rPr>
                <a:t>文本</a:t>
              </a:r>
              <a:endParaRPr lang="zh-CN" altLang="en-US" sz="1600" b="1" dirty="0">
                <a:ln>
                  <a:noFill/>
                </a:ln>
                <a:effectLst/>
              </a:endParaRPr>
            </a:p>
          </p:txBody>
        </p:sp>
      </p:grpSp>
      <p:grpSp>
        <p:nvGrpSpPr>
          <p:cNvPr id="85" name="组合 84"/>
          <p:cNvGrpSpPr/>
          <p:nvPr/>
        </p:nvGrpSpPr>
        <p:grpSpPr>
          <a:xfrm>
            <a:off x="2648299" y="2612948"/>
            <a:ext cx="1712870" cy="1713093"/>
            <a:chOff x="1985887" y="1962468"/>
            <a:chExt cx="1284820" cy="1284820"/>
          </a:xfrm>
        </p:grpSpPr>
        <p:sp>
          <p:nvSpPr>
            <p:cNvPr id="86" name="椭圆 85"/>
            <p:cNvSpPr/>
            <p:nvPr/>
          </p:nvSpPr>
          <p:spPr>
            <a:xfrm rot="1245109">
              <a:off x="1985887" y="1962468"/>
              <a:ext cx="1284820" cy="1284820"/>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defTabSz="1218565">
                <a:defRPr/>
              </a:pPr>
              <a:endParaRPr lang="en-US" sz="2400" kern="0">
                <a:solidFill>
                  <a:schemeClr val="bg1"/>
                </a:solidFill>
                <a:latin typeface="Calibri" panose="020F0502020204030204"/>
              </a:endParaRPr>
            </a:p>
          </p:txBody>
        </p:sp>
        <p:sp>
          <p:nvSpPr>
            <p:cNvPr id="87" name="椭圆 86"/>
            <p:cNvSpPr/>
            <p:nvPr/>
          </p:nvSpPr>
          <p:spPr>
            <a:xfrm>
              <a:off x="2064848" y="2047290"/>
              <a:ext cx="1117070" cy="1117070"/>
            </a:xfrm>
            <a:prstGeom prst="ellipse">
              <a:avLst/>
            </a:prstGeom>
            <a:solidFill>
              <a:schemeClr val="accent4"/>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1218565">
                <a:defRPr/>
              </a:pPr>
              <a:endParaRPr lang="en-US" sz="2400" kern="0">
                <a:solidFill>
                  <a:schemeClr val="bg1"/>
                </a:solidFill>
                <a:latin typeface="Calibri" panose="020F0502020204030204"/>
              </a:endParaRPr>
            </a:p>
          </p:txBody>
        </p:sp>
        <p:sp>
          <p:nvSpPr>
            <p:cNvPr id="88" name="TextBox 87"/>
            <p:cNvSpPr txBox="1"/>
            <p:nvPr/>
          </p:nvSpPr>
          <p:spPr>
            <a:xfrm flipH="1">
              <a:off x="2316293" y="2302827"/>
              <a:ext cx="631932" cy="553998"/>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defTabSz="1218565">
                <a:lnSpc>
                  <a:spcPct val="100000"/>
                </a:lnSpc>
                <a:defRPr/>
              </a:pPr>
              <a:r>
                <a:rPr lang="zh-CN" altLang="en-US" sz="2100" b="1" dirty="0">
                  <a:ln>
                    <a:noFill/>
                  </a:ln>
                  <a:effectLst/>
                </a:rPr>
                <a:t>添加</a:t>
              </a:r>
              <a:endParaRPr lang="en-US" altLang="zh-CN" sz="2100" b="1" dirty="0">
                <a:ln>
                  <a:noFill/>
                </a:ln>
                <a:effectLst/>
              </a:endParaRPr>
            </a:p>
            <a:p>
              <a:pPr defTabSz="1218565">
                <a:lnSpc>
                  <a:spcPct val="100000"/>
                </a:lnSpc>
                <a:defRPr/>
              </a:pPr>
              <a:r>
                <a:rPr lang="zh-CN" altLang="en-US" sz="2100" b="1" dirty="0">
                  <a:ln>
                    <a:noFill/>
                  </a:ln>
                  <a:effectLst/>
                </a:rPr>
                <a:t>文本</a:t>
              </a:r>
              <a:endParaRPr lang="zh-CN" altLang="en-US" sz="2100" b="1" dirty="0">
                <a:ln>
                  <a:noFill/>
                </a:ln>
                <a:effectLst/>
              </a:endParaRPr>
            </a:p>
          </p:txBody>
        </p:sp>
      </p:grpSp>
      <p:grpSp>
        <p:nvGrpSpPr>
          <p:cNvPr id="89" name="组合 88"/>
          <p:cNvGrpSpPr/>
          <p:nvPr/>
        </p:nvGrpSpPr>
        <p:grpSpPr>
          <a:xfrm>
            <a:off x="4193035" y="1275918"/>
            <a:ext cx="1209842" cy="1210001"/>
            <a:chOff x="3144590" y="959695"/>
            <a:chExt cx="907500" cy="907501"/>
          </a:xfrm>
        </p:grpSpPr>
        <p:sp>
          <p:nvSpPr>
            <p:cNvPr id="90" name="椭圆 89"/>
            <p:cNvSpPr/>
            <p:nvPr/>
          </p:nvSpPr>
          <p:spPr>
            <a:xfrm rot="1245109">
              <a:off x="3144590" y="959695"/>
              <a:ext cx="907500" cy="907501"/>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defTabSz="1218565">
                <a:defRPr/>
              </a:pPr>
              <a:endParaRPr lang="en-US" sz="2400" kern="0">
                <a:solidFill>
                  <a:schemeClr val="bg1"/>
                </a:solidFill>
                <a:latin typeface="Calibri" panose="020F0502020204030204"/>
              </a:endParaRPr>
            </a:p>
          </p:txBody>
        </p:sp>
        <p:sp>
          <p:nvSpPr>
            <p:cNvPr id="91" name="椭圆 90"/>
            <p:cNvSpPr/>
            <p:nvPr/>
          </p:nvSpPr>
          <p:spPr>
            <a:xfrm rot="212293">
              <a:off x="3216396" y="1032416"/>
              <a:ext cx="763652" cy="763652"/>
            </a:xfrm>
            <a:prstGeom prst="ellipse">
              <a:avLst/>
            </a:prstGeom>
            <a:solidFill>
              <a:schemeClr val="accent6"/>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1218565">
                <a:defRPr/>
              </a:pPr>
              <a:endParaRPr lang="en-US" sz="2400" kern="0">
                <a:solidFill>
                  <a:schemeClr val="bg1"/>
                </a:solidFill>
                <a:latin typeface="Calibri" panose="020F0502020204030204"/>
              </a:endParaRPr>
            </a:p>
          </p:txBody>
        </p:sp>
        <p:sp>
          <p:nvSpPr>
            <p:cNvPr id="92" name="TextBox 91"/>
            <p:cNvSpPr txBox="1"/>
            <p:nvPr/>
          </p:nvSpPr>
          <p:spPr>
            <a:xfrm flipH="1">
              <a:off x="3282374" y="1182612"/>
              <a:ext cx="631932" cy="438581"/>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defTabSz="1218565">
                <a:lnSpc>
                  <a:spcPct val="100000"/>
                </a:lnSpc>
                <a:defRPr/>
              </a:pPr>
              <a:r>
                <a:rPr lang="zh-CN" altLang="en-US" sz="1600" b="1" dirty="0">
                  <a:ln>
                    <a:noFill/>
                  </a:ln>
                  <a:effectLst/>
                </a:rPr>
                <a:t>添加</a:t>
              </a:r>
              <a:endParaRPr lang="en-US" altLang="zh-CN" sz="1600" b="1" dirty="0">
                <a:ln>
                  <a:noFill/>
                </a:ln>
                <a:effectLst/>
              </a:endParaRPr>
            </a:p>
            <a:p>
              <a:pPr defTabSz="1218565">
                <a:lnSpc>
                  <a:spcPct val="100000"/>
                </a:lnSpc>
                <a:defRPr/>
              </a:pPr>
              <a:r>
                <a:rPr lang="zh-CN" altLang="en-US" sz="1600" b="1" dirty="0">
                  <a:ln>
                    <a:noFill/>
                  </a:ln>
                  <a:effectLst/>
                </a:rPr>
                <a:t>文本</a:t>
              </a:r>
              <a:endParaRPr lang="zh-CN" altLang="en-US" sz="1600" b="1" dirty="0">
                <a:ln>
                  <a:noFill/>
                </a:ln>
                <a:effectLst/>
              </a:endParaRPr>
            </a:p>
          </p:txBody>
        </p:sp>
      </p:grpSp>
      <p:sp>
        <p:nvSpPr>
          <p:cNvPr id="93" name="TextBox 40"/>
          <p:cNvSpPr txBox="1"/>
          <p:nvPr/>
        </p:nvSpPr>
        <p:spPr>
          <a:xfrm>
            <a:off x="240112" y="3139614"/>
            <a:ext cx="2263788" cy="861775"/>
          </a:xfrm>
          <a:prstGeom prst="rect">
            <a:avLst/>
          </a:prstGeom>
          <a:noFill/>
        </p:spPr>
        <p:txBody>
          <a:bodyPr wrap="square" lIns="121908" tIns="60954" rIns="121908" bIns="60954" rtlCol="0">
            <a:spAutoFit/>
          </a:bodyPr>
          <a:lstStyle/>
          <a:p>
            <a:pPr algn="r"/>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a:p>
            <a:pPr algn="r"/>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a:p>
            <a:pPr algn="r"/>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p:txBody>
      </p:sp>
      <p:sp>
        <p:nvSpPr>
          <p:cNvPr id="94" name="TextBox 40"/>
          <p:cNvSpPr txBox="1"/>
          <p:nvPr/>
        </p:nvSpPr>
        <p:spPr>
          <a:xfrm>
            <a:off x="1776083" y="1315411"/>
            <a:ext cx="2263788" cy="861775"/>
          </a:xfrm>
          <a:prstGeom prst="rect">
            <a:avLst/>
          </a:prstGeom>
          <a:noFill/>
        </p:spPr>
        <p:txBody>
          <a:bodyPr wrap="square" lIns="121908" tIns="60954" rIns="121908" bIns="60954" rtlCol="0">
            <a:spAutoFit/>
          </a:bodyPr>
          <a:lstStyle/>
          <a:p>
            <a:pPr algn="r"/>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a:p>
            <a:pPr algn="r"/>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a:p>
            <a:pPr algn="r"/>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p:txBody>
      </p:sp>
      <p:sp>
        <p:nvSpPr>
          <p:cNvPr id="95" name="TextBox 40"/>
          <p:cNvSpPr txBox="1"/>
          <p:nvPr/>
        </p:nvSpPr>
        <p:spPr>
          <a:xfrm>
            <a:off x="1680085" y="4963816"/>
            <a:ext cx="2263788" cy="861775"/>
          </a:xfrm>
          <a:prstGeom prst="rect">
            <a:avLst/>
          </a:prstGeom>
          <a:noFill/>
        </p:spPr>
        <p:txBody>
          <a:bodyPr wrap="square" lIns="121908" tIns="60954" rIns="121908" bIns="60954" rtlCol="0">
            <a:spAutoFit/>
          </a:bodyPr>
          <a:lstStyle/>
          <a:p>
            <a:pPr algn="r"/>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a:p>
            <a:pPr algn="r"/>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a:p>
            <a:pPr algn="r"/>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p:txBody>
      </p:sp>
      <p:sp>
        <p:nvSpPr>
          <p:cNvPr id="96" name="TextBox 41"/>
          <p:cNvSpPr txBox="1"/>
          <p:nvPr/>
        </p:nvSpPr>
        <p:spPr>
          <a:xfrm>
            <a:off x="9551935" y="3523656"/>
            <a:ext cx="2263788" cy="861775"/>
          </a:xfrm>
          <a:prstGeom prst="rect">
            <a:avLst/>
          </a:prstGeom>
          <a:noFill/>
        </p:spPr>
        <p:txBody>
          <a:bodyPr wrap="square" lIns="121908" tIns="60954" rIns="121908" bIns="60954" rtlCol="0">
            <a:spAutoFit/>
          </a:bodyPr>
          <a:lstStyle/>
          <a:p>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a:p>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a:p>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p:txBody>
      </p:sp>
      <p:sp>
        <p:nvSpPr>
          <p:cNvPr id="97" name="TextBox 42"/>
          <p:cNvSpPr txBox="1"/>
          <p:nvPr/>
        </p:nvSpPr>
        <p:spPr>
          <a:xfrm>
            <a:off x="8335730" y="1603443"/>
            <a:ext cx="2263788" cy="861775"/>
          </a:xfrm>
          <a:prstGeom prst="rect">
            <a:avLst/>
          </a:prstGeom>
          <a:noFill/>
        </p:spPr>
        <p:txBody>
          <a:bodyPr wrap="square" lIns="121908" tIns="60954" rIns="121908" bIns="60954" rtlCol="0">
            <a:spAutoFit/>
          </a:bodyPr>
          <a:lstStyle/>
          <a:p>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a:p>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a:p>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p:txBody>
      </p:sp>
      <p:sp>
        <p:nvSpPr>
          <p:cNvPr id="98" name="TextBox 41"/>
          <p:cNvSpPr txBox="1"/>
          <p:nvPr/>
        </p:nvSpPr>
        <p:spPr>
          <a:xfrm>
            <a:off x="8142578" y="5005627"/>
            <a:ext cx="2263788" cy="861775"/>
          </a:xfrm>
          <a:prstGeom prst="rect">
            <a:avLst/>
          </a:prstGeom>
          <a:noFill/>
        </p:spPr>
        <p:txBody>
          <a:bodyPr wrap="square" lIns="121908" tIns="60954" rIns="121908" bIns="60954" rtlCol="0">
            <a:spAutoFit/>
          </a:bodyPr>
          <a:lstStyle/>
          <a:p>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a:p>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a:p>
            <a:r>
              <a:rPr lang="zh-CN" altLang="en-US" sz="1600" dirty="0">
                <a:solidFill>
                  <a:schemeClr val="tx1">
                    <a:lumMod val="75000"/>
                    <a:lumOff val="25000"/>
                  </a:schemeClr>
                </a:solidFill>
              </a:rPr>
              <a:t>单击此处添加文本</a:t>
            </a:r>
            <a:endParaRPr lang="en-US" altLang="zh-CN" sz="1600" dirty="0">
              <a:solidFill>
                <a:schemeClr val="tx1">
                  <a:lumMod val="75000"/>
                  <a:lumOff val="25000"/>
                </a:schemeClr>
              </a:solidFill>
            </a:endParaRPr>
          </a:p>
        </p:txBody>
      </p:sp>
      <p:grpSp>
        <p:nvGrpSpPr>
          <p:cNvPr id="99" name="组合 98"/>
          <p:cNvGrpSpPr/>
          <p:nvPr/>
        </p:nvGrpSpPr>
        <p:grpSpPr>
          <a:xfrm>
            <a:off x="4827980" y="2627907"/>
            <a:ext cx="2372776" cy="2373085"/>
            <a:chOff x="3620861" y="1973687"/>
            <a:chExt cx="1779814" cy="1779814"/>
          </a:xfrm>
        </p:grpSpPr>
        <p:sp>
          <p:nvSpPr>
            <p:cNvPr id="100" name="TextBox 99"/>
            <p:cNvSpPr txBox="1"/>
            <p:nvPr/>
          </p:nvSpPr>
          <p:spPr>
            <a:xfrm flipH="1">
              <a:off x="4026467" y="2533659"/>
              <a:ext cx="981302" cy="707886"/>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defTabSz="1218565">
                <a:lnSpc>
                  <a:spcPct val="100000"/>
                </a:lnSpc>
                <a:defRPr/>
              </a:pPr>
              <a:r>
                <a:rPr lang="zh-CN" altLang="en-US" sz="2700" b="1" dirty="0">
                  <a:ln>
                    <a:noFill/>
                  </a:ln>
                  <a:solidFill>
                    <a:schemeClr val="tx1">
                      <a:lumMod val="65000"/>
                      <a:lumOff val="35000"/>
                    </a:schemeClr>
                  </a:solidFill>
                  <a:effectLst>
                    <a:innerShdw blurRad="63500" dist="50800" dir="13500000">
                      <a:prstClr val="black">
                        <a:alpha val="50000"/>
                      </a:prstClr>
                    </a:innerShdw>
                  </a:effectLst>
                </a:rPr>
                <a:t>添加</a:t>
              </a:r>
              <a:endParaRPr lang="en-US" altLang="zh-CN" sz="2700" b="1" dirty="0">
                <a:ln>
                  <a:noFill/>
                </a:ln>
                <a:solidFill>
                  <a:schemeClr val="tx1">
                    <a:lumMod val="65000"/>
                    <a:lumOff val="35000"/>
                  </a:schemeClr>
                </a:solidFill>
                <a:effectLst>
                  <a:innerShdw blurRad="63500" dist="50800" dir="13500000">
                    <a:prstClr val="black">
                      <a:alpha val="50000"/>
                    </a:prstClr>
                  </a:innerShdw>
                </a:effectLst>
              </a:endParaRPr>
            </a:p>
            <a:p>
              <a:pPr defTabSz="1218565">
                <a:lnSpc>
                  <a:spcPct val="100000"/>
                </a:lnSpc>
                <a:defRPr/>
              </a:pPr>
              <a:r>
                <a:rPr lang="zh-CN" altLang="en-US" sz="2700" b="1" dirty="0">
                  <a:ln>
                    <a:noFill/>
                  </a:ln>
                  <a:solidFill>
                    <a:schemeClr val="tx1">
                      <a:lumMod val="65000"/>
                      <a:lumOff val="35000"/>
                    </a:schemeClr>
                  </a:solidFill>
                  <a:effectLst>
                    <a:innerShdw blurRad="63500" dist="50800" dir="13500000">
                      <a:prstClr val="black">
                        <a:alpha val="50000"/>
                      </a:prstClr>
                    </a:innerShdw>
                  </a:effectLst>
                </a:rPr>
                <a:t>文本</a:t>
              </a:r>
              <a:endParaRPr lang="zh-CN" altLang="en-US" sz="2700" b="1" dirty="0">
                <a:ln>
                  <a:noFill/>
                </a:ln>
                <a:solidFill>
                  <a:schemeClr val="tx1">
                    <a:lumMod val="65000"/>
                    <a:lumOff val="35000"/>
                  </a:schemeClr>
                </a:solidFill>
                <a:effectLst>
                  <a:innerShdw blurRad="63500" dist="50800" dir="13500000">
                    <a:prstClr val="black">
                      <a:alpha val="50000"/>
                    </a:prstClr>
                  </a:innerShdw>
                </a:effectLst>
              </a:endParaRPr>
            </a:p>
          </p:txBody>
        </p:sp>
        <p:grpSp>
          <p:nvGrpSpPr>
            <p:cNvPr id="101" name="组合 100"/>
            <p:cNvGrpSpPr/>
            <p:nvPr/>
          </p:nvGrpSpPr>
          <p:grpSpPr>
            <a:xfrm>
              <a:off x="3620861" y="1973687"/>
              <a:ext cx="1779814" cy="1779814"/>
              <a:chOff x="2555776" y="915566"/>
              <a:chExt cx="1944216" cy="1944216"/>
            </a:xfrm>
            <a:effectLst>
              <a:outerShdw blurRad="63500" sx="102000" sy="102000" algn="ctr" rotWithShape="0">
                <a:prstClr val="black">
                  <a:alpha val="40000"/>
                </a:prstClr>
              </a:outerShdw>
            </a:effectLst>
          </p:grpSpPr>
          <p:sp>
            <p:nvSpPr>
              <p:cNvPr id="102" name="同心圆 10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25000"/>
                    </a:schemeClr>
                  </a:solidFill>
                </a:endParaRPr>
              </a:p>
            </p:txBody>
          </p:sp>
          <p:sp>
            <p:nvSpPr>
              <p:cNvPr id="103" name="同心圆 10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25000"/>
                    </a:schemeClr>
                  </a:solidFill>
                </a:endParaRPr>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childTnLst>
                          </p:cTn>
                        </p:par>
                        <p:par>
                          <p:cTn id="10" fill="hold">
                            <p:stCondLst>
                              <p:cond delay="500"/>
                            </p:stCondLst>
                            <p:childTnLst>
                              <p:par>
                                <p:cTn id="11" presetID="2" presetClass="entr" presetSubtype="3"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additive="base">
                                        <p:cTn id="13" dur="500" fill="hold"/>
                                        <p:tgtEl>
                                          <p:spTgt spid="69"/>
                                        </p:tgtEl>
                                        <p:attrNameLst>
                                          <p:attrName>ppt_x</p:attrName>
                                        </p:attrNameLst>
                                      </p:cBhvr>
                                      <p:tavLst>
                                        <p:tav tm="0">
                                          <p:val>
                                            <p:strVal val="1+#ppt_w/2"/>
                                          </p:val>
                                        </p:tav>
                                        <p:tav tm="100000">
                                          <p:val>
                                            <p:strVal val="#ppt_x"/>
                                          </p:val>
                                        </p:tav>
                                      </p:tavLst>
                                    </p:anim>
                                    <p:anim calcmode="lin" valueType="num">
                                      <p:cBhvr additive="base">
                                        <p:cTn id="14" dur="500" fill="hold"/>
                                        <p:tgtEl>
                                          <p:spTgt spid="69"/>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 calcmode="lin" valueType="num">
                                      <p:cBhvr additive="base">
                                        <p:cTn id="17" dur="500" fill="hold"/>
                                        <p:tgtEl>
                                          <p:spTgt spid="89"/>
                                        </p:tgtEl>
                                        <p:attrNameLst>
                                          <p:attrName>ppt_x</p:attrName>
                                        </p:attrNameLst>
                                      </p:cBhvr>
                                      <p:tavLst>
                                        <p:tav tm="0">
                                          <p:val>
                                            <p:strVal val="0-#ppt_w/2"/>
                                          </p:val>
                                        </p:tav>
                                        <p:tav tm="100000">
                                          <p:val>
                                            <p:strVal val="#ppt_x"/>
                                          </p:val>
                                        </p:tav>
                                      </p:tavLst>
                                    </p:anim>
                                    <p:anim calcmode="lin" valueType="num">
                                      <p:cBhvr additive="base">
                                        <p:cTn id="18" dur="500" fill="hold"/>
                                        <p:tgtEl>
                                          <p:spTgt spid="89"/>
                                        </p:tgtEl>
                                        <p:attrNameLst>
                                          <p:attrName>ppt_y</p:attrName>
                                        </p:attrNameLst>
                                      </p:cBhvr>
                                      <p:tavLst>
                                        <p:tav tm="0">
                                          <p:val>
                                            <p:strVal val="0-#ppt_h/2"/>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500" fill="hold"/>
                                        <p:tgtEl>
                                          <p:spTgt spid="85"/>
                                        </p:tgtEl>
                                        <p:attrNameLst>
                                          <p:attrName>ppt_x</p:attrName>
                                        </p:attrNameLst>
                                      </p:cBhvr>
                                      <p:tavLst>
                                        <p:tav tm="0">
                                          <p:val>
                                            <p:strVal val="0-#ppt_w/2"/>
                                          </p:val>
                                        </p:tav>
                                        <p:tav tm="100000">
                                          <p:val>
                                            <p:strVal val="#ppt_x"/>
                                          </p:val>
                                        </p:tav>
                                      </p:tavLst>
                                    </p:anim>
                                    <p:anim calcmode="lin" valueType="num">
                                      <p:cBhvr additive="base">
                                        <p:cTn id="22" dur="500" fill="hold"/>
                                        <p:tgtEl>
                                          <p:spTgt spid="85"/>
                                        </p:tgtEl>
                                        <p:attrNameLst>
                                          <p:attrName>ppt_y</p:attrName>
                                        </p:attrNameLst>
                                      </p:cBhvr>
                                      <p:tavLst>
                                        <p:tav tm="0">
                                          <p:val>
                                            <p:strVal val="#ppt_y"/>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additive="base">
                                        <p:cTn id="25" dur="500" fill="hold"/>
                                        <p:tgtEl>
                                          <p:spTgt spid="81"/>
                                        </p:tgtEl>
                                        <p:attrNameLst>
                                          <p:attrName>ppt_x</p:attrName>
                                        </p:attrNameLst>
                                      </p:cBhvr>
                                      <p:tavLst>
                                        <p:tav tm="0">
                                          <p:val>
                                            <p:strVal val="0-#ppt_w/2"/>
                                          </p:val>
                                        </p:tav>
                                        <p:tav tm="100000">
                                          <p:val>
                                            <p:strVal val="#ppt_x"/>
                                          </p:val>
                                        </p:tav>
                                      </p:tavLst>
                                    </p:anim>
                                    <p:anim calcmode="lin" valueType="num">
                                      <p:cBhvr additive="base">
                                        <p:cTn id="26" dur="500" fill="hold"/>
                                        <p:tgtEl>
                                          <p:spTgt spid="81"/>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77"/>
                                        </p:tgtEl>
                                        <p:attrNameLst>
                                          <p:attrName>style.visibility</p:attrName>
                                        </p:attrNameLst>
                                      </p:cBhvr>
                                      <p:to>
                                        <p:strVal val="visible"/>
                                      </p:to>
                                    </p:set>
                                    <p:anim calcmode="lin" valueType="num">
                                      <p:cBhvr additive="base">
                                        <p:cTn id="29" dur="500" fill="hold"/>
                                        <p:tgtEl>
                                          <p:spTgt spid="77"/>
                                        </p:tgtEl>
                                        <p:attrNameLst>
                                          <p:attrName>ppt_x</p:attrName>
                                        </p:attrNameLst>
                                      </p:cBhvr>
                                      <p:tavLst>
                                        <p:tav tm="0">
                                          <p:val>
                                            <p:strVal val="1+#ppt_w/2"/>
                                          </p:val>
                                        </p:tav>
                                        <p:tav tm="100000">
                                          <p:val>
                                            <p:strVal val="#ppt_x"/>
                                          </p:val>
                                        </p:tav>
                                      </p:tavLst>
                                    </p:anim>
                                    <p:anim calcmode="lin" valueType="num">
                                      <p:cBhvr additive="base">
                                        <p:cTn id="30" dur="500" fill="hold"/>
                                        <p:tgtEl>
                                          <p:spTgt spid="77"/>
                                        </p:tgtEl>
                                        <p:attrNameLst>
                                          <p:attrName>ppt_y</p:attrName>
                                        </p:attrNameLst>
                                      </p:cBhvr>
                                      <p:tavLst>
                                        <p:tav tm="0">
                                          <p:val>
                                            <p:strVal val="1+#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1+#ppt_w/2"/>
                                          </p:val>
                                        </p:tav>
                                        <p:tav tm="100000">
                                          <p:val>
                                            <p:strVal val="#ppt_x"/>
                                          </p:val>
                                        </p:tav>
                                      </p:tavLst>
                                    </p:anim>
                                    <p:anim calcmode="lin" valueType="num">
                                      <p:cBhvr additive="base">
                                        <p:cTn id="34" dur="500" fill="hold"/>
                                        <p:tgtEl>
                                          <p:spTgt spid="73"/>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fade">
                                      <p:cBhvr>
                                        <p:cTn id="38" dur="500"/>
                                        <p:tgtEl>
                                          <p:spTgt spid="68"/>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97"/>
                                        </p:tgtEl>
                                        <p:attrNameLst>
                                          <p:attrName>style.visibility</p:attrName>
                                        </p:attrNameLst>
                                      </p:cBhvr>
                                      <p:to>
                                        <p:strVal val="visible"/>
                                      </p:to>
                                    </p:set>
                                    <p:animEffect transition="in" filter="wipe(left)">
                                      <p:cBhvr>
                                        <p:cTn id="42" dur="500"/>
                                        <p:tgtEl>
                                          <p:spTgt spid="9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wipe(left)">
                                      <p:cBhvr>
                                        <p:cTn id="45" dur="500"/>
                                        <p:tgtEl>
                                          <p:spTgt spid="9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wipe(left)">
                                      <p:cBhvr>
                                        <p:cTn id="48" dur="500"/>
                                        <p:tgtEl>
                                          <p:spTgt spid="98"/>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wipe(right)">
                                      <p:cBhvr>
                                        <p:cTn id="51" dur="500"/>
                                        <p:tgtEl>
                                          <p:spTgt spid="95"/>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wipe(right)">
                                      <p:cBhvr>
                                        <p:cTn id="54" dur="500"/>
                                        <p:tgtEl>
                                          <p:spTgt spid="93"/>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94"/>
                                        </p:tgtEl>
                                        <p:attrNameLst>
                                          <p:attrName>style.visibility</p:attrName>
                                        </p:attrNameLst>
                                      </p:cBhvr>
                                      <p:to>
                                        <p:strVal val="visible"/>
                                      </p:to>
                                    </p:set>
                                    <p:animEffect transition="in" filter="wipe(right)">
                                      <p:cBhvr>
                                        <p:cTn id="5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93" grpId="0"/>
      <p:bldP spid="94" grpId="0"/>
      <p:bldP spid="95" grpId="0"/>
      <p:bldP spid="96" grpId="0"/>
      <p:bldP spid="97" grpId="0"/>
      <p:bldP spid="9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3365" y="1206366"/>
            <a:ext cx="3936488" cy="692497"/>
          </a:xfrm>
          <a:prstGeom prst="rect">
            <a:avLst/>
          </a:prstGeom>
          <a:noFill/>
        </p:spPr>
        <p:txBody>
          <a:bodyPr wrap="square" lIns="76192" tIns="38096" rIns="76192" bIns="38096" rtlCol="0">
            <a:spAutoFit/>
          </a:bodyPr>
          <a:lstStyle/>
          <a:p>
            <a:r>
              <a:rPr lang="zh-CN" altLang="en-US" sz="4000" b="1" dirty="0">
                <a:solidFill>
                  <a:schemeClr val="accent4"/>
                </a:solidFill>
                <a:latin typeface="+mn-ea"/>
              </a:rPr>
              <a:t>创意流程</a:t>
            </a:r>
            <a:endParaRPr lang="en-US" sz="4000" b="1" dirty="0">
              <a:solidFill>
                <a:schemeClr val="accent4"/>
              </a:solidFill>
              <a:latin typeface="+mn-ea"/>
            </a:endParaRPr>
          </a:p>
        </p:txBody>
      </p:sp>
      <p:sp>
        <p:nvSpPr>
          <p:cNvPr id="4" name="TextBox 3"/>
          <p:cNvSpPr txBox="1"/>
          <p:nvPr/>
        </p:nvSpPr>
        <p:spPr>
          <a:xfrm>
            <a:off x="1303136" y="2158864"/>
            <a:ext cx="4888864" cy="1231098"/>
          </a:xfrm>
          <a:prstGeom prst="rect">
            <a:avLst/>
          </a:prstGeom>
          <a:noFill/>
        </p:spPr>
        <p:txBody>
          <a:bodyPr wrap="square" lIns="76192" tIns="38096" rIns="76192" bIns="38096" rtlCol="0">
            <a:spAutoFit/>
          </a:bodyPr>
          <a:lstStyle/>
          <a:p>
            <a:r>
              <a:rPr lang="zh-CN" altLang="en-US" sz="1500" dirty="0">
                <a:solidFill>
                  <a:schemeClr val="tx1">
                    <a:lumMod val="75000"/>
                    <a:lumOff val="25000"/>
                  </a:schemeClr>
                </a:solidFill>
                <a:latin typeface="+mn-ea"/>
              </a:rPr>
              <a:t>此处添加详细文本描述，建议与标题相关并符合整体语言风格，语言描述尽量简洁生动。此处添加详细文本描述，建议与标题相关并符合整体语言风格，语言描述尽量简洁生动。</a:t>
            </a:r>
            <a:endParaRPr lang="en-US" altLang="zh-CN" sz="1500" dirty="0">
              <a:solidFill>
                <a:schemeClr val="tx1">
                  <a:lumMod val="75000"/>
                  <a:lumOff val="25000"/>
                </a:schemeClr>
              </a:solidFill>
              <a:latin typeface="+mn-ea"/>
            </a:endParaRPr>
          </a:p>
          <a:p>
            <a:endParaRPr lang="en-US" sz="1500" dirty="0">
              <a:solidFill>
                <a:schemeClr val="tx1">
                  <a:lumMod val="75000"/>
                  <a:lumOff val="25000"/>
                </a:schemeClr>
              </a:solidFill>
              <a:latin typeface="+mn-ea"/>
            </a:endParaRPr>
          </a:p>
        </p:txBody>
      </p:sp>
      <p:sp>
        <p:nvSpPr>
          <p:cNvPr id="5" name="Shape 22"/>
          <p:cNvSpPr/>
          <p:nvPr/>
        </p:nvSpPr>
        <p:spPr>
          <a:xfrm>
            <a:off x="8508687" y="3052657"/>
            <a:ext cx="2711535" cy="2711888"/>
          </a:xfrm>
          <a:prstGeom prst="gear9">
            <a:avLst/>
          </a:prstGeom>
          <a:solidFill>
            <a:schemeClr val="accent4"/>
          </a:solidFill>
        </p:spPr>
        <p:style>
          <a:lnRef idx="0">
            <a:schemeClr val="accent1"/>
          </a:lnRef>
          <a:fillRef idx="3">
            <a:schemeClr val="accent1"/>
          </a:fillRef>
          <a:effectRef idx="3">
            <a:schemeClr val="accent1"/>
          </a:effectRef>
          <a:fontRef idx="minor">
            <a:schemeClr val="lt1"/>
          </a:fontRef>
        </p:style>
      </p:sp>
      <p:sp>
        <p:nvSpPr>
          <p:cNvPr id="6" name="Shape 20"/>
          <p:cNvSpPr/>
          <p:nvPr/>
        </p:nvSpPr>
        <p:spPr>
          <a:xfrm rot="19625411">
            <a:off x="6565832" y="2545799"/>
            <a:ext cx="2167185" cy="2167467"/>
          </a:xfrm>
          <a:prstGeom prst="gear6">
            <a:avLst/>
          </a:prstGeom>
          <a:solidFill>
            <a:schemeClr val="accent6"/>
          </a:solidFill>
        </p:spPr>
        <p:style>
          <a:lnRef idx="0">
            <a:schemeClr val="accent1"/>
          </a:lnRef>
          <a:fillRef idx="3">
            <a:schemeClr val="accent1"/>
          </a:fillRef>
          <a:effectRef idx="3">
            <a:schemeClr val="accent1"/>
          </a:effectRef>
          <a:fontRef idx="minor">
            <a:schemeClr val="lt1"/>
          </a:fontRef>
        </p:style>
      </p:sp>
      <p:sp>
        <p:nvSpPr>
          <p:cNvPr id="7" name="Shape 18"/>
          <p:cNvSpPr/>
          <p:nvPr/>
        </p:nvSpPr>
        <p:spPr>
          <a:xfrm rot="20700000">
            <a:off x="8116851" y="1209500"/>
            <a:ext cx="2123398" cy="2123675"/>
          </a:xfrm>
          <a:prstGeom prst="gear6">
            <a:avLst/>
          </a:prstGeom>
          <a:solidFill>
            <a:schemeClr val="accent3"/>
          </a:solidFill>
        </p:spPr>
        <p:style>
          <a:lnRef idx="0">
            <a:schemeClr val="accent1"/>
          </a:lnRef>
          <a:fillRef idx="3">
            <a:schemeClr val="accent1"/>
          </a:fillRef>
          <a:effectRef idx="3">
            <a:schemeClr val="accent1"/>
          </a:effectRef>
          <a:fontRef idx="minor">
            <a:schemeClr val="lt1"/>
          </a:fontRef>
        </p:style>
      </p:sp>
      <p:sp>
        <p:nvSpPr>
          <p:cNvPr id="8" name="TextBox 7"/>
          <p:cNvSpPr txBox="1"/>
          <p:nvPr/>
        </p:nvSpPr>
        <p:spPr>
          <a:xfrm>
            <a:off x="8582573" y="2045141"/>
            <a:ext cx="1269700" cy="446276"/>
          </a:xfrm>
          <a:prstGeom prst="rect">
            <a:avLst/>
          </a:prstGeom>
          <a:noFill/>
        </p:spPr>
        <p:txBody>
          <a:bodyPr wrap="square" lIns="76192" tIns="38096" rIns="76192" bIns="38096" rtlCol="0">
            <a:spAutoFit/>
          </a:bodyPr>
          <a:lstStyle/>
          <a:p>
            <a:pPr algn="ctr"/>
            <a:r>
              <a:rPr lang="zh-CN" altLang="en-US" sz="2400" b="1" dirty="0">
                <a:solidFill>
                  <a:schemeClr val="bg1"/>
                </a:solidFill>
                <a:latin typeface="+mn-ea"/>
              </a:rPr>
              <a:t>分析</a:t>
            </a:r>
            <a:endParaRPr lang="en-US" sz="2400" b="1" dirty="0">
              <a:solidFill>
                <a:schemeClr val="bg1"/>
              </a:solidFill>
              <a:latin typeface="+mn-ea"/>
            </a:endParaRPr>
          </a:p>
        </p:txBody>
      </p:sp>
      <p:sp>
        <p:nvSpPr>
          <p:cNvPr id="9" name="TextBox 8"/>
          <p:cNvSpPr txBox="1"/>
          <p:nvPr/>
        </p:nvSpPr>
        <p:spPr>
          <a:xfrm>
            <a:off x="9155786" y="4181531"/>
            <a:ext cx="1516133" cy="446276"/>
          </a:xfrm>
          <a:prstGeom prst="rect">
            <a:avLst/>
          </a:prstGeom>
          <a:noFill/>
        </p:spPr>
        <p:txBody>
          <a:bodyPr wrap="square" lIns="76192" tIns="38096" rIns="76192" bIns="38096" rtlCol="0">
            <a:spAutoFit/>
          </a:bodyPr>
          <a:lstStyle/>
          <a:p>
            <a:pPr algn="ctr"/>
            <a:r>
              <a:rPr lang="zh-CN" altLang="en-US" sz="2400" b="1" dirty="0">
                <a:solidFill>
                  <a:schemeClr val="bg1"/>
                </a:solidFill>
                <a:latin typeface="+mn-ea"/>
              </a:rPr>
              <a:t>创意</a:t>
            </a:r>
            <a:endParaRPr lang="en-US" sz="2400" b="1" dirty="0">
              <a:solidFill>
                <a:schemeClr val="bg1"/>
              </a:solidFill>
              <a:latin typeface="+mn-ea"/>
            </a:endParaRPr>
          </a:p>
        </p:txBody>
      </p:sp>
      <p:sp>
        <p:nvSpPr>
          <p:cNvPr id="10" name="TextBox 9"/>
          <p:cNvSpPr txBox="1"/>
          <p:nvPr/>
        </p:nvSpPr>
        <p:spPr>
          <a:xfrm>
            <a:off x="6899758" y="3378641"/>
            <a:ext cx="1516133" cy="446276"/>
          </a:xfrm>
          <a:prstGeom prst="rect">
            <a:avLst/>
          </a:prstGeom>
          <a:noFill/>
        </p:spPr>
        <p:txBody>
          <a:bodyPr wrap="square" lIns="76192" tIns="38096" rIns="76192" bIns="38096" rtlCol="0">
            <a:spAutoFit/>
          </a:bodyPr>
          <a:lstStyle/>
          <a:p>
            <a:pPr algn="ctr"/>
            <a:r>
              <a:rPr lang="zh-CN" altLang="en-US" sz="2400" b="1" dirty="0">
                <a:solidFill>
                  <a:schemeClr val="bg1"/>
                </a:solidFill>
                <a:latin typeface="+mn-ea"/>
              </a:rPr>
              <a:t>优化</a:t>
            </a:r>
            <a:endParaRPr lang="en-US" sz="2400" b="1" dirty="0">
              <a:solidFill>
                <a:schemeClr val="bg1"/>
              </a:solidFill>
              <a:latin typeface="+mn-ea"/>
            </a:endParaRPr>
          </a:p>
        </p:txBody>
      </p:sp>
      <p:pic>
        <p:nvPicPr>
          <p:cNvPr id="11"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358846" y="3291909"/>
            <a:ext cx="4619776" cy="257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直接连接符 11"/>
          <p:cNvCxnSpPr/>
          <p:nvPr/>
        </p:nvCxnSpPr>
        <p:spPr>
          <a:xfrm>
            <a:off x="1392091" y="2026973"/>
            <a:ext cx="4586531" cy="0"/>
          </a:xfrm>
          <a:prstGeom prst="line">
            <a:avLst/>
          </a:prstGeom>
          <a:noFill/>
          <a:ln w="9525" cap="flat" cmpd="sng" algn="ctr">
            <a:solidFill>
              <a:schemeClr val="tx1">
                <a:lumMod val="50000"/>
                <a:lumOff val="50000"/>
              </a:schemeClr>
            </a:solidFill>
            <a:prstDash val="dash"/>
          </a:ln>
          <a:effectLst/>
        </p:spPr>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3000"/>
                            </p:stCondLst>
                            <p:childTnLst>
                              <p:par>
                                <p:cTn id="28" presetID="31"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p:stCondLst>
                              <p:cond delay="4500"/>
                            </p:stCondLst>
                            <p:childTnLst>
                              <p:par>
                                <p:cTn id="39" presetID="31"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1000" fill="hold"/>
                                        <p:tgtEl>
                                          <p:spTgt spid="5"/>
                                        </p:tgtEl>
                                        <p:attrNameLst>
                                          <p:attrName>ppt_w</p:attrName>
                                        </p:attrNameLst>
                                      </p:cBhvr>
                                      <p:tavLst>
                                        <p:tav tm="0">
                                          <p:val>
                                            <p:fltVal val="0"/>
                                          </p:val>
                                        </p:tav>
                                        <p:tav tm="100000">
                                          <p:val>
                                            <p:strVal val="#ppt_w"/>
                                          </p:val>
                                        </p:tav>
                                      </p:tavLst>
                                    </p:anim>
                                    <p:anim calcmode="lin" valueType="num">
                                      <p:cBhvr>
                                        <p:cTn id="42" dur="1000" fill="hold"/>
                                        <p:tgtEl>
                                          <p:spTgt spid="5"/>
                                        </p:tgtEl>
                                        <p:attrNameLst>
                                          <p:attrName>ppt_h</p:attrName>
                                        </p:attrNameLst>
                                      </p:cBhvr>
                                      <p:tavLst>
                                        <p:tav tm="0">
                                          <p:val>
                                            <p:fltVal val="0"/>
                                          </p:val>
                                        </p:tav>
                                        <p:tav tm="100000">
                                          <p:val>
                                            <p:strVal val="#ppt_h"/>
                                          </p:val>
                                        </p:tav>
                                      </p:tavLst>
                                    </p:anim>
                                    <p:anim calcmode="lin" valueType="num">
                                      <p:cBhvr>
                                        <p:cTn id="43" dur="1000" fill="hold"/>
                                        <p:tgtEl>
                                          <p:spTgt spid="5"/>
                                        </p:tgtEl>
                                        <p:attrNameLst>
                                          <p:attrName>style.rotation</p:attrName>
                                        </p:attrNameLst>
                                      </p:cBhvr>
                                      <p:tavLst>
                                        <p:tav tm="0">
                                          <p:val>
                                            <p:fltVal val="90"/>
                                          </p:val>
                                        </p:tav>
                                        <p:tav tm="100000">
                                          <p:val>
                                            <p:fltVal val="0"/>
                                          </p:val>
                                        </p:tav>
                                      </p:tavLst>
                                    </p:anim>
                                    <p:animEffect transition="in" filter="fade">
                                      <p:cBhvr>
                                        <p:cTn id="44" dur="1000"/>
                                        <p:tgtEl>
                                          <p:spTgt spid="5"/>
                                        </p:tgtEl>
                                      </p:cBhvr>
                                    </p:animEffect>
                                  </p:childTnLst>
                                </p:cTn>
                              </p:par>
                            </p:childTnLst>
                          </p:cTn>
                        </p:par>
                        <p:par>
                          <p:cTn id="45" fill="hold">
                            <p:stCondLst>
                              <p:cond delay="5500"/>
                            </p:stCondLst>
                            <p:childTnLst>
                              <p:par>
                                <p:cTn id="46" presetID="10"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par>
                          <p:cTn id="49" fill="hold">
                            <p:stCondLst>
                              <p:cond delay="6000"/>
                            </p:stCondLst>
                            <p:childTnLst>
                              <p:par>
                                <p:cTn id="50" presetID="10"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36397" y="2080583"/>
            <a:ext cx="7544259" cy="257175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745178" y="2079419"/>
            <a:ext cx="2582439" cy="2582439"/>
            <a:chOff x="2927898" y="1265661"/>
            <a:chExt cx="4688628" cy="4688628"/>
          </a:xfrm>
        </p:grpSpPr>
        <p:grpSp>
          <p:nvGrpSpPr>
            <p:cNvPr id="4" name="组合 3"/>
            <p:cNvGrpSpPr/>
            <p:nvPr/>
          </p:nvGrpSpPr>
          <p:grpSpPr>
            <a:xfrm>
              <a:off x="2927898" y="1265661"/>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FA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EA6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rot="10800000">
              <a:off x="2927898" y="3609975"/>
              <a:ext cx="4688628" cy="2344314"/>
              <a:chOff x="51348" y="4427961"/>
              <a:chExt cx="1232360" cy="616180"/>
            </a:xfrm>
          </p:grpSpPr>
          <p:sp>
            <p:nvSpPr>
              <p:cNvPr id="6" name="直角三角形 5"/>
              <p:cNvSpPr/>
              <p:nvPr/>
            </p:nvSpPr>
            <p:spPr>
              <a:xfrm>
                <a:off x="667528" y="4427961"/>
                <a:ext cx="616180" cy="616180"/>
              </a:xfrm>
              <a:prstGeom prst="rtTriangle">
                <a:avLst/>
              </a:prstGeom>
              <a:solidFill>
                <a:srgbClr val="FA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flipH="1">
                <a:off x="51348" y="4427961"/>
                <a:ext cx="616180" cy="616180"/>
              </a:xfrm>
              <a:prstGeom prst="rtTriangle">
                <a:avLst/>
              </a:prstGeom>
              <a:solidFill>
                <a:srgbClr val="EA6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 name="文本框 9"/>
          <p:cNvSpPr txBox="1"/>
          <p:nvPr/>
        </p:nvSpPr>
        <p:spPr>
          <a:xfrm>
            <a:off x="5456117" y="2475840"/>
            <a:ext cx="3694834" cy="1282274"/>
          </a:xfrm>
          <a:prstGeom prst="rect">
            <a:avLst/>
          </a:prstGeom>
          <a:noFill/>
        </p:spPr>
        <p:txBody>
          <a:bodyPr wrap="square" rtlCol="0">
            <a:spAutoFit/>
          </a:bodyPr>
          <a:lstStyle/>
          <a:p>
            <a:pPr defTabSz="608965">
              <a:lnSpc>
                <a:spcPct val="130000"/>
              </a:lnSpc>
            </a:pPr>
            <a:r>
              <a:rPr lang="zh-CN" altLang="en-US" sz="6600" b="1" dirty="0">
                <a:solidFill>
                  <a:srgbClr val="EA681C"/>
                </a:solidFill>
                <a:ea typeface="微软雅黑" panose="020B0503020204020204" pitchFamily="34" charset="-122"/>
              </a:rPr>
              <a:t>分析讨论</a:t>
            </a:r>
            <a:endParaRPr kumimoji="1" lang="zh-CN" altLang="en-US" sz="6600" b="1" dirty="0">
              <a:solidFill>
                <a:srgbClr val="EA681C"/>
              </a:solidFill>
              <a:ea typeface="微软雅黑" panose="020B0503020204020204" pitchFamily="34" charset="-122"/>
            </a:endParaRPr>
          </a:p>
        </p:txBody>
      </p:sp>
      <p:sp>
        <p:nvSpPr>
          <p:cNvPr id="11" name="文本框 10"/>
          <p:cNvSpPr txBox="1"/>
          <p:nvPr/>
        </p:nvSpPr>
        <p:spPr>
          <a:xfrm>
            <a:off x="5511890" y="3649187"/>
            <a:ext cx="3449937" cy="400110"/>
          </a:xfrm>
          <a:prstGeom prst="rect">
            <a:avLst/>
          </a:prstGeom>
          <a:noFill/>
        </p:spPr>
        <p:txBody>
          <a:bodyPr wrap="square" rtlCol="0">
            <a:spAutoFit/>
          </a:bodyPr>
          <a:lstStyle/>
          <a:p>
            <a:pPr algn="dist"/>
            <a:r>
              <a:rPr lang="en-US" altLang="zh-CN" sz="2000" dirty="0" smtClean="0">
                <a:solidFill>
                  <a:srgbClr val="88998C"/>
                </a:solidFill>
                <a:latin typeface="微软雅黑" panose="020B0503020204020204" pitchFamily="34" charset="-122"/>
                <a:ea typeface="微软雅黑" panose="020B0503020204020204" pitchFamily="34" charset="-122"/>
              </a:rPr>
              <a:t>ADD YOUR TITLE HERE</a:t>
            </a:r>
            <a:endParaRPr lang="zh-CN" altLang="en-US" sz="2000" dirty="0">
              <a:solidFill>
                <a:srgbClr val="88998C"/>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rot="5400000">
            <a:off x="3713679" y="3905258"/>
            <a:ext cx="4763591" cy="1057"/>
          </a:xfrm>
          <a:prstGeom prst="line">
            <a:avLst/>
          </a:prstGeom>
          <a:ln w="12700">
            <a:solidFill>
              <a:schemeClr val="bg1">
                <a:lumMod val="7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7" name="Group 100"/>
          <p:cNvGrpSpPr/>
          <p:nvPr/>
        </p:nvGrpSpPr>
        <p:grpSpPr>
          <a:xfrm>
            <a:off x="5325101" y="3699949"/>
            <a:ext cx="1532806" cy="114301"/>
            <a:chOff x="3993750" y="2774961"/>
            <a:chExt cx="1149754" cy="85726"/>
          </a:xfrm>
        </p:grpSpPr>
        <p:cxnSp>
          <p:nvCxnSpPr>
            <p:cNvPr id="49" name="Straight Connector 48"/>
            <p:cNvCxnSpPr>
              <a:stCxn id="23" idx="3"/>
              <a:endCxn id="24" idx="1"/>
            </p:cNvCxnSpPr>
            <p:nvPr/>
          </p:nvCxnSpPr>
          <p:spPr>
            <a:xfrm>
              <a:off x="3993750" y="2818394"/>
              <a:ext cx="1149754" cy="1588"/>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4529137" y="2774961"/>
              <a:ext cx="85726" cy="857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grpSp>
        <p:nvGrpSpPr>
          <p:cNvPr id="8" name="Group 99"/>
          <p:cNvGrpSpPr/>
          <p:nvPr/>
        </p:nvGrpSpPr>
        <p:grpSpPr>
          <a:xfrm>
            <a:off x="5325101" y="2277548"/>
            <a:ext cx="1532806" cy="114301"/>
            <a:chOff x="3993750" y="1708160"/>
            <a:chExt cx="1149754" cy="85726"/>
          </a:xfrm>
        </p:grpSpPr>
        <p:cxnSp>
          <p:nvCxnSpPr>
            <p:cNvPr id="46" name="Straight Connector 45"/>
            <p:cNvCxnSpPr>
              <a:stCxn id="14" idx="3"/>
              <a:endCxn id="17" idx="1"/>
            </p:cNvCxnSpPr>
            <p:nvPr/>
          </p:nvCxnSpPr>
          <p:spPr>
            <a:xfrm>
              <a:off x="3993750" y="1746824"/>
              <a:ext cx="1149754" cy="1588"/>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4529137" y="1708160"/>
              <a:ext cx="85726" cy="857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grpSp>
        <p:nvGrpSpPr>
          <p:cNvPr id="10" name="Group 101"/>
          <p:cNvGrpSpPr/>
          <p:nvPr/>
        </p:nvGrpSpPr>
        <p:grpSpPr>
          <a:xfrm>
            <a:off x="5325101" y="5223948"/>
            <a:ext cx="1532806" cy="114301"/>
            <a:chOff x="3993750" y="3917960"/>
            <a:chExt cx="1149754" cy="85726"/>
          </a:xfrm>
        </p:grpSpPr>
        <p:cxnSp>
          <p:nvCxnSpPr>
            <p:cNvPr id="51" name="Straight Connector 50"/>
            <p:cNvCxnSpPr>
              <a:stCxn id="27" idx="3"/>
              <a:endCxn id="28" idx="1"/>
            </p:cNvCxnSpPr>
            <p:nvPr/>
          </p:nvCxnSpPr>
          <p:spPr>
            <a:xfrm>
              <a:off x="3993750" y="3961402"/>
              <a:ext cx="1149754" cy="1588"/>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4529137" y="3917960"/>
              <a:ext cx="85726" cy="857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grpSp>
        <p:nvGrpSpPr>
          <p:cNvPr id="11" name="Group 95"/>
          <p:cNvGrpSpPr/>
          <p:nvPr/>
        </p:nvGrpSpPr>
        <p:grpSpPr>
          <a:xfrm>
            <a:off x="476943" y="3238499"/>
            <a:ext cx="4848158" cy="996556"/>
            <a:chOff x="357158" y="2428874"/>
            <a:chExt cx="3636592" cy="747417"/>
          </a:xfrm>
        </p:grpSpPr>
        <p:grpSp>
          <p:nvGrpSpPr>
            <p:cNvPr id="12" name="Group 88"/>
            <p:cNvGrpSpPr/>
            <p:nvPr/>
          </p:nvGrpSpPr>
          <p:grpSpPr>
            <a:xfrm>
              <a:off x="357158" y="2428874"/>
              <a:ext cx="2643206" cy="747417"/>
              <a:chOff x="357158" y="2428874"/>
              <a:chExt cx="2643206" cy="747417"/>
            </a:xfrm>
          </p:grpSpPr>
          <p:sp>
            <p:nvSpPr>
              <p:cNvPr id="32" name="Rectangle 31"/>
              <p:cNvSpPr/>
              <p:nvPr/>
            </p:nvSpPr>
            <p:spPr>
              <a:xfrm>
                <a:off x="357158" y="2714626"/>
                <a:ext cx="2643206" cy="461665"/>
              </a:xfrm>
              <a:prstGeom prst="rect">
                <a:avLst/>
              </a:prstGeom>
            </p:spPr>
            <p:txBody>
              <a:bodyPr wrap="square">
                <a:spAutoFit/>
              </a:bodyPr>
              <a:lstStyle/>
              <a:p>
                <a:pPr algn="r"/>
                <a:r>
                  <a:rPr lang="zh-CN" altLang="en-US" sz="11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cs typeface="Open Sans Light" pitchFamily="34" charset="0"/>
                  </a:rPr>
                  <a:t>200</a:t>
                </a:r>
                <a:r>
                  <a:rPr lang="zh-CN" altLang="en-US" sz="1100" dirty="0">
                    <a:solidFill>
                      <a:schemeClr val="tx1">
                        <a:lumMod val="50000"/>
                        <a:lumOff val="50000"/>
                      </a:schemeClr>
                    </a:solidFill>
                    <a:latin typeface="+mn-ea"/>
                    <a:cs typeface="Open Sans Light" pitchFamily="34" charset="0"/>
                  </a:rPr>
                  <a:t>字以内据统计每页幻灯片。</a:t>
                </a:r>
                <a:endParaRPr lang="zh-CN" altLang="en-US" sz="1100" dirty="0">
                  <a:solidFill>
                    <a:schemeClr val="tx1">
                      <a:lumMod val="50000"/>
                      <a:lumOff val="50000"/>
                    </a:schemeClr>
                  </a:solidFill>
                  <a:latin typeface="+mn-ea"/>
                  <a:cs typeface="Open Sans Light" pitchFamily="34" charset="0"/>
                </a:endParaRPr>
              </a:p>
            </p:txBody>
          </p:sp>
          <p:sp>
            <p:nvSpPr>
              <p:cNvPr id="33" name="Rectangle 32"/>
              <p:cNvSpPr/>
              <p:nvPr/>
            </p:nvSpPr>
            <p:spPr>
              <a:xfrm>
                <a:off x="2209345" y="2428874"/>
                <a:ext cx="754150" cy="253916"/>
              </a:xfrm>
              <a:prstGeom prst="rect">
                <a:avLst/>
              </a:prstGeom>
            </p:spPr>
            <p:txBody>
              <a:bodyPr wrap="none">
                <a:spAutoFit/>
              </a:bodyPr>
              <a:lstStyle/>
              <a:p>
                <a:pPr algn="r"/>
                <a:r>
                  <a:rPr lang="zh-CN" altLang="en-US" sz="1600" dirty="0">
                    <a:solidFill>
                      <a:schemeClr val="tx1">
                        <a:lumMod val="50000"/>
                        <a:lumOff val="50000"/>
                      </a:schemeClr>
                    </a:solidFill>
                    <a:latin typeface="+mn-ea"/>
                    <a:cs typeface="Open Sans" panose="020B0606030504020204" pitchFamily="34" charset="0"/>
                  </a:rPr>
                  <a:t>团队合作</a:t>
                </a:r>
                <a:endParaRPr lang="en-US" sz="1600" dirty="0">
                  <a:solidFill>
                    <a:schemeClr val="tx1">
                      <a:lumMod val="50000"/>
                      <a:lumOff val="50000"/>
                    </a:schemeClr>
                  </a:solidFill>
                  <a:latin typeface="+mn-ea"/>
                  <a:cs typeface="Open Sans" panose="020B0606030504020204" pitchFamily="34" charset="0"/>
                </a:endParaRPr>
              </a:p>
            </p:txBody>
          </p:sp>
        </p:grpSp>
        <p:grpSp>
          <p:nvGrpSpPr>
            <p:cNvPr id="13" name="Group 84"/>
            <p:cNvGrpSpPr/>
            <p:nvPr/>
          </p:nvGrpSpPr>
          <p:grpSpPr>
            <a:xfrm>
              <a:off x="3357554" y="2500312"/>
              <a:ext cx="636196" cy="636164"/>
              <a:chOff x="3357554" y="2500312"/>
              <a:chExt cx="636196" cy="636164"/>
            </a:xfrm>
          </p:grpSpPr>
          <p:sp>
            <p:nvSpPr>
              <p:cNvPr id="23" name="Rectangle 22"/>
              <p:cNvSpPr/>
              <p:nvPr/>
            </p:nvSpPr>
            <p:spPr>
              <a:xfrm>
                <a:off x="3357554" y="2500312"/>
                <a:ext cx="636196" cy="6361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55" name="Freeform 23"/>
              <p:cNvSpPr>
                <a:spLocks noEditPoints="1"/>
              </p:cNvSpPr>
              <p:nvPr/>
            </p:nvSpPr>
            <p:spPr bwMode="auto">
              <a:xfrm>
                <a:off x="3477620" y="2660940"/>
                <a:ext cx="389082" cy="322810"/>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chemeClr val="bg1"/>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grpSp>
      </p:grpSp>
      <p:grpSp>
        <p:nvGrpSpPr>
          <p:cNvPr id="15" name="Group 93"/>
          <p:cNvGrpSpPr/>
          <p:nvPr/>
        </p:nvGrpSpPr>
        <p:grpSpPr>
          <a:xfrm>
            <a:off x="476943" y="1809739"/>
            <a:ext cx="4848158" cy="996556"/>
            <a:chOff x="357158" y="1357304"/>
            <a:chExt cx="3636592" cy="747417"/>
          </a:xfrm>
        </p:grpSpPr>
        <p:grpSp>
          <p:nvGrpSpPr>
            <p:cNvPr id="16" name="Group 89"/>
            <p:cNvGrpSpPr/>
            <p:nvPr/>
          </p:nvGrpSpPr>
          <p:grpSpPr>
            <a:xfrm>
              <a:off x="357158" y="1357304"/>
              <a:ext cx="2643206" cy="747417"/>
              <a:chOff x="357158" y="1357304"/>
              <a:chExt cx="2643206" cy="747417"/>
            </a:xfrm>
          </p:grpSpPr>
          <p:sp>
            <p:nvSpPr>
              <p:cNvPr id="30" name="Rectangle 29"/>
              <p:cNvSpPr/>
              <p:nvPr/>
            </p:nvSpPr>
            <p:spPr>
              <a:xfrm>
                <a:off x="357158" y="1643056"/>
                <a:ext cx="2643206" cy="461665"/>
              </a:xfrm>
              <a:prstGeom prst="rect">
                <a:avLst/>
              </a:prstGeom>
            </p:spPr>
            <p:txBody>
              <a:bodyPr wrap="square">
                <a:spAutoFit/>
              </a:bodyPr>
              <a:lstStyle/>
              <a:p>
                <a:pPr algn="r"/>
                <a:r>
                  <a:rPr lang="zh-CN" altLang="en-US" sz="11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cs typeface="Open Sans Light" pitchFamily="34" charset="0"/>
                  </a:rPr>
                  <a:t>200</a:t>
                </a:r>
                <a:r>
                  <a:rPr lang="zh-CN" altLang="en-US" sz="1100" dirty="0">
                    <a:solidFill>
                      <a:schemeClr val="tx1">
                        <a:lumMod val="50000"/>
                        <a:lumOff val="50000"/>
                      </a:schemeClr>
                    </a:solidFill>
                    <a:latin typeface="+mn-ea"/>
                    <a:cs typeface="Open Sans Light" pitchFamily="34" charset="0"/>
                  </a:rPr>
                  <a:t>字以内据统计每页幻灯片。</a:t>
                </a:r>
                <a:endParaRPr lang="zh-CN" altLang="en-US" sz="1100" dirty="0">
                  <a:solidFill>
                    <a:schemeClr val="tx1">
                      <a:lumMod val="50000"/>
                      <a:lumOff val="50000"/>
                    </a:schemeClr>
                  </a:solidFill>
                  <a:latin typeface="+mn-ea"/>
                  <a:cs typeface="Open Sans Light" pitchFamily="34" charset="0"/>
                </a:endParaRPr>
              </a:p>
            </p:txBody>
          </p:sp>
          <p:sp>
            <p:nvSpPr>
              <p:cNvPr id="31" name="Rectangle 30"/>
              <p:cNvSpPr/>
              <p:nvPr/>
            </p:nvSpPr>
            <p:spPr>
              <a:xfrm>
                <a:off x="2209345" y="1357304"/>
                <a:ext cx="754150" cy="253916"/>
              </a:xfrm>
              <a:prstGeom prst="rect">
                <a:avLst/>
              </a:prstGeom>
            </p:spPr>
            <p:txBody>
              <a:bodyPr wrap="none">
                <a:spAutoFit/>
              </a:bodyPr>
              <a:lstStyle/>
              <a:p>
                <a:pPr algn="r"/>
                <a:r>
                  <a:rPr lang="zh-CN" altLang="en-US" sz="1600" dirty="0">
                    <a:solidFill>
                      <a:schemeClr val="tx1">
                        <a:lumMod val="50000"/>
                        <a:lumOff val="50000"/>
                      </a:schemeClr>
                    </a:solidFill>
                    <a:latin typeface="+mn-ea"/>
                    <a:cs typeface="Open Sans" panose="020B0606030504020204" pitchFamily="34" charset="0"/>
                  </a:rPr>
                  <a:t>品牌策略</a:t>
                </a:r>
                <a:endParaRPr lang="en-US" sz="1600" dirty="0">
                  <a:solidFill>
                    <a:schemeClr val="tx1">
                      <a:lumMod val="50000"/>
                      <a:lumOff val="50000"/>
                    </a:schemeClr>
                  </a:solidFill>
                  <a:latin typeface="+mn-ea"/>
                  <a:cs typeface="Open Sans" panose="020B0606030504020204" pitchFamily="34" charset="0"/>
                </a:endParaRPr>
              </a:p>
            </p:txBody>
          </p:sp>
        </p:grpSp>
        <p:grpSp>
          <p:nvGrpSpPr>
            <p:cNvPr id="18" name="Group 83"/>
            <p:cNvGrpSpPr/>
            <p:nvPr/>
          </p:nvGrpSpPr>
          <p:grpSpPr>
            <a:xfrm>
              <a:off x="3357554" y="1428742"/>
              <a:ext cx="636196" cy="636164"/>
              <a:chOff x="3357554" y="1428742"/>
              <a:chExt cx="636196" cy="636164"/>
            </a:xfrm>
          </p:grpSpPr>
          <p:sp>
            <p:nvSpPr>
              <p:cNvPr id="14" name="Rectangle 13"/>
              <p:cNvSpPr/>
              <p:nvPr/>
            </p:nvSpPr>
            <p:spPr>
              <a:xfrm>
                <a:off x="3357554" y="1428742"/>
                <a:ext cx="636196" cy="6361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59" name="Freeform 100"/>
              <p:cNvSpPr/>
              <p:nvPr/>
            </p:nvSpPr>
            <p:spPr bwMode="auto">
              <a:xfrm>
                <a:off x="3500430" y="1571618"/>
                <a:ext cx="303570" cy="342050"/>
              </a:xfrm>
              <a:custGeom>
                <a:avLst/>
                <a:gdLst/>
                <a:ahLst/>
                <a:cxnLst>
                  <a:cxn ang="0">
                    <a:pos x="230" y="212"/>
                  </a:cxn>
                  <a:cxn ang="0">
                    <a:pos x="212" y="216"/>
                  </a:cxn>
                  <a:cxn ang="0">
                    <a:pos x="197" y="223"/>
                  </a:cxn>
                  <a:cxn ang="0">
                    <a:pos x="105" y="169"/>
                  </a:cxn>
                  <a:cxn ang="0">
                    <a:pos x="105" y="160"/>
                  </a:cxn>
                  <a:cxn ang="0">
                    <a:pos x="197" y="96"/>
                  </a:cxn>
                  <a:cxn ang="0">
                    <a:pos x="204" y="100"/>
                  </a:cxn>
                  <a:cxn ang="0">
                    <a:pos x="221" y="105"/>
                  </a:cxn>
                  <a:cxn ang="0">
                    <a:pos x="230" y="107"/>
                  </a:cxn>
                  <a:cxn ang="0">
                    <a:pos x="250" y="102"/>
                  </a:cxn>
                  <a:cxn ang="0">
                    <a:pos x="266" y="91"/>
                  </a:cxn>
                  <a:cxn ang="0">
                    <a:pos x="277" y="75"/>
                  </a:cxn>
                  <a:cxn ang="0">
                    <a:pos x="282" y="53"/>
                  </a:cxn>
                  <a:cxn ang="0">
                    <a:pos x="281" y="44"/>
                  </a:cxn>
                  <a:cxn ang="0">
                    <a:pos x="273" y="24"/>
                  </a:cxn>
                  <a:cxn ang="0">
                    <a:pos x="259" y="9"/>
                  </a:cxn>
                  <a:cxn ang="0">
                    <a:pos x="239" y="2"/>
                  </a:cxn>
                  <a:cxn ang="0">
                    <a:pos x="230" y="0"/>
                  </a:cxn>
                  <a:cxn ang="0">
                    <a:pos x="208" y="4"/>
                  </a:cxn>
                  <a:cxn ang="0">
                    <a:pos x="192" y="17"/>
                  </a:cxn>
                  <a:cxn ang="0">
                    <a:pos x="181" y="33"/>
                  </a:cxn>
                  <a:cxn ang="0">
                    <a:pos x="175" y="53"/>
                  </a:cxn>
                  <a:cxn ang="0">
                    <a:pos x="177" y="62"/>
                  </a:cxn>
                  <a:cxn ang="0">
                    <a:pos x="85" y="118"/>
                  </a:cxn>
                  <a:cxn ang="0">
                    <a:pos x="68" y="109"/>
                  </a:cxn>
                  <a:cxn ang="0">
                    <a:pos x="52" y="107"/>
                  </a:cxn>
                  <a:cxn ang="0">
                    <a:pos x="41" y="107"/>
                  </a:cxn>
                  <a:cxn ang="0">
                    <a:pos x="23" y="116"/>
                  </a:cxn>
                  <a:cxn ang="0">
                    <a:pos x="9" y="131"/>
                  </a:cxn>
                  <a:cxn ang="0">
                    <a:pos x="0" y="149"/>
                  </a:cxn>
                  <a:cxn ang="0">
                    <a:pos x="0" y="160"/>
                  </a:cxn>
                  <a:cxn ang="0">
                    <a:pos x="3" y="180"/>
                  </a:cxn>
                  <a:cxn ang="0">
                    <a:pos x="14" y="198"/>
                  </a:cxn>
                  <a:cxn ang="0">
                    <a:pos x="30" y="209"/>
                  </a:cxn>
                  <a:cxn ang="0">
                    <a:pos x="52" y="212"/>
                  </a:cxn>
                  <a:cxn ang="0">
                    <a:pos x="61" y="212"/>
                  </a:cxn>
                  <a:cxn ang="0">
                    <a:pos x="78" y="207"/>
                  </a:cxn>
                  <a:cxn ang="0">
                    <a:pos x="177" y="258"/>
                  </a:cxn>
                  <a:cxn ang="0">
                    <a:pos x="175" y="267"/>
                  </a:cxn>
                  <a:cxn ang="0">
                    <a:pos x="177" y="278"/>
                  </a:cxn>
                  <a:cxn ang="0">
                    <a:pos x="184" y="296"/>
                  </a:cxn>
                  <a:cxn ang="0">
                    <a:pos x="199" y="310"/>
                  </a:cxn>
                  <a:cxn ang="0">
                    <a:pos x="219" y="318"/>
                  </a:cxn>
                  <a:cxn ang="0">
                    <a:pos x="230" y="319"/>
                  </a:cxn>
                  <a:cxn ang="0">
                    <a:pos x="250" y="316"/>
                  </a:cxn>
                  <a:cxn ang="0">
                    <a:pos x="266" y="303"/>
                  </a:cxn>
                  <a:cxn ang="0">
                    <a:pos x="277" y="287"/>
                  </a:cxn>
                  <a:cxn ang="0">
                    <a:pos x="282" y="267"/>
                  </a:cxn>
                  <a:cxn ang="0">
                    <a:pos x="281" y="256"/>
                  </a:cxn>
                  <a:cxn ang="0">
                    <a:pos x="273" y="236"/>
                  </a:cxn>
                  <a:cxn ang="0">
                    <a:pos x="259" y="221"/>
                  </a:cxn>
                  <a:cxn ang="0">
                    <a:pos x="239" y="214"/>
                  </a:cxn>
                  <a:cxn ang="0">
                    <a:pos x="230" y="212"/>
                  </a:cxn>
                </a:cxnLst>
                <a:rect l="0" t="0" r="r" b="b"/>
                <a:pathLst>
                  <a:path w="282" h="319">
                    <a:moveTo>
                      <a:pt x="230" y="212"/>
                    </a:moveTo>
                    <a:lnTo>
                      <a:pt x="230" y="212"/>
                    </a:lnTo>
                    <a:lnTo>
                      <a:pt x="221" y="214"/>
                    </a:lnTo>
                    <a:lnTo>
                      <a:pt x="212" y="216"/>
                    </a:lnTo>
                    <a:lnTo>
                      <a:pt x="204" y="220"/>
                    </a:lnTo>
                    <a:lnTo>
                      <a:pt x="197" y="223"/>
                    </a:lnTo>
                    <a:lnTo>
                      <a:pt x="105" y="169"/>
                    </a:lnTo>
                    <a:lnTo>
                      <a:pt x="105" y="169"/>
                    </a:lnTo>
                    <a:lnTo>
                      <a:pt x="105" y="160"/>
                    </a:lnTo>
                    <a:lnTo>
                      <a:pt x="105" y="160"/>
                    </a:lnTo>
                    <a:lnTo>
                      <a:pt x="105" y="151"/>
                    </a:lnTo>
                    <a:lnTo>
                      <a:pt x="197" y="96"/>
                    </a:lnTo>
                    <a:lnTo>
                      <a:pt x="197" y="96"/>
                    </a:lnTo>
                    <a:lnTo>
                      <a:pt x="204" y="100"/>
                    </a:lnTo>
                    <a:lnTo>
                      <a:pt x="212" y="104"/>
                    </a:lnTo>
                    <a:lnTo>
                      <a:pt x="221" y="105"/>
                    </a:lnTo>
                    <a:lnTo>
                      <a:pt x="230" y="107"/>
                    </a:lnTo>
                    <a:lnTo>
                      <a:pt x="230" y="107"/>
                    </a:lnTo>
                    <a:lnTo>
                      <a:pt x="239" y="105"/>
                    </a:lnTo>
                    <a:lnTo>
                      <a:pt x="250" y="102"/>
                    </a:lnTo>
                    <a:lnTo>
                      <a:pt x="259" y="98"/>
                    </a:lnTo>
                    <a:lnTo>
                      <a:pt x="266" y="91"/>
                    </a:lnTo>
                    <a:lnTo>
                      <a:pt x="273" y="84"/>
                    </a:lnTo>
                    <a:lnTo>
                      <a:pt x="277" y="75"/>
                    </a:lnTo>
                    <a:lnTo>
                      <a:pt x="281" y="64"/>
                    </a:lnTo>
                    <a:lnTo>
                      <a:pt x="282" y="53"/>
                    </a:lnTo>
                    <a:lnTo>
                      <a:pt x="282" y="53"/>
                    </a:lnTo>
                    <a:lnTo>
                      <a:pt x="281" y="44"/>
                    </a:lnTo>
                    <a:lnTo>
                      <a:pt x="277" y="33"/>
                    </a:lnTo>
                    <a:lnTo>
                      <a:pt x="273" y="24"/>
                    </a:lnTo>
                    <a:lnTo>
                      <a:pt x="266" y="17"/>
                    </a:lnTo>
                    <a:lnTo>
                      <a:pt x="259" y="9"/>
                    </a:lnTo>
                    <a:lnTo>
                      <a:pt x="250" y="4"/>
                    </a:lnTo>
                    <a:lnTo>
                      <a:pt x="239" y="2"/>
                    </a:lnTo>
                    <a:lnTo>
                      <a:pt x="230" y="0"/>
                    </a:lnTo>
                    <a:lnTo>
                      <a:pt x="230" y="0"/>
                    </a:lnTo>
                    <a:lnTo>
                      <a:pt x="219" y="2"/>
                    </a:lnTo>
                    <a:lnTo>
                      <a:pt x="208" y="4"/>
                    </a:lnTo>
                    <a:lnTo>
                      <a:pt x="199" y="9"/>
                    </a:lnTo>
                    <a:lnTo>
                      <a:pt x="192" y="17"/>
                    </a:lnTo>
                    <a:lnTo>
                      <a:pt x="184" y="24"/>
                    </a:lnTo>
                    <a:lnTo>
                      <a:pt x="181" y="33"/>
                    </a:lnTo>
                    <a:lnTo>
                      <a:pt x="177" y="44"/>
                    </a:lnTo>
                    <a:lnTo>
                      <a:pt x="175" y="53"/>
                    </a:lnTo>
                    <a:lnTo>
                      <a:pt x="175" y="53"/>
                    </a:lnTo>
                    <a:lnTo>
                      <a:pt x="177" y="62"/>
                    </a:lnTo>
                    <a:lnTo>
                      <a:pt x="85" y="118"/>
                    </a:lnTo>
                    <a:lnTo>
                      <a:pt x="85" y="118"/>
                    </a:lnTo>
                    <a:lnTo>
                      <a:pt x="78" y="113"/>
                    </a:lnTo>
                    <a:lnTo>
                      <a:pt x="68" y="109"/>
                    </a:lnTo>
                    <a:lnTo>
                      <a:pt x="61" y="107"/>
                    </a:lnTo>
                    <a:lnTo>
                      <a:pt x="52" y="107"/>
                    </a:lnTo>
                    <a:lnTo>
                      <a:pt x="52" y="107"/>
                    </a:lnTo>
                    <a:lnTo>
                      <a:pt x="41" y="107"/>
                    </a:lnTo>
                    <a:lnTo>
                      <a:pt x="30" y="111"/>
                    </a:lnTo>
                    <a:lnTo>
                      <a:pt x="23" y="116"/>
                    </a:lnTo>
                    <a:lnTo>
                      <a:pt x="14" y="122"/>
                    </a:lnTo>
                    <a:lnTo>
                      <a:pt x="9" y="131"/>
                    </a:lnTo>
                    <a:lnTo>
                      <a:pt x="3" y="140"/>
                    </a:lnTo>
                    <a:lnTo>
                      <a:pt x="0" y="149"/>
                    </a:lnTo>
                    <a:lnTo>
                      <a:pt x="0" y="160"/>
                    </a:lnTo>
                    <a:lnTo>
                      <a:pt x="0" y="160"/>
                    </a:lnTo>
                    <a:lnTo>
                      <a:pt x="0" y="171"/>
                    </a:lnTo>
                    <a:lnTo>
                      <a:pt x="3" y="180"/>
                    </a:lnTo>
                    <a:lnTo>
                      <a:pt x="9" y="189"/>
                    </a:lnTo>
                    <a:lnTo>
                      <a:pt x="14" y="198"/>
                    </a:lnTo>
                    <a:lnTo>
                      <a:pt x="23" y="203"/>
                    </a:lnTo>
                    <a:lnTo>
                      <a:pt x="30" y="209"/>
                    </a:lnTo>
                    <a:lnTo>
                      <a:pt x="41" y="212"/>
                    </a:lnTo>
                    <a:lnTo>
                      <a:pt x="52" y="212"/>
                    </a:lnTo>
                    <a:lnTo>
                      <a:pt x="52" y="212"/>
                    </a:lnTo>
                    <a:lnTo>
                      <a:pt x="61" y="212"/>
                    </a:lnTo>
                    <a:lnTo>
                      <a:pt x="68" y="211"/>
                    </a:lnTo>
                    <a:lnTo>
                      <a:pt x="78" y="207"/>
                    </a:lnTo>
                    <a:lnTo>
                      <a:pt x="85" y="202"/>
                    </a:lnTo>
                    <a:lnTo>
                      <a:pt x="177" y="258"/>
                    </a:lnTo>
                    <a:lnTo>
                      <a:pt x="177" y="258"/>
                    </a:lnTo>
                    <a:lnTo>
                      <a:pt x="175" y="267"/>
                    </a:lnTo>
                    <a:lnTo>
                      <a:pt x="175" y="267"/>
                    </a:lnTo>
                    <a:lnTo>
                      <a:pt x="177" y="278"/>
                    </a:lnTo>
                    <a:lnTo>
                      <a:pt x="181" y="287"/>
                    </a:lnTo>
                    <a:lnTo>
                      <a:pt x="184" y="296"/>
                    </a:lnTo>
                    <a:lnTo>
                      <a:pt x="192" y="303"/>
                    </a:lnTo>
                    <a:lnTo>
                      <a:pt x="199" y="310"/>
                    </a:lnTo>
                    <a:lnTo>
                      <a:pt x="208" y="316"/>
                    </a:lnTo>
                    <a:lnTo>
                      <a:pt x="219" y="318"/>
                    </a:lnTo>
                    <a:lnTo>
                      <a:pt x="230" y="319"/>
                    </a:lnTo>
                    <a:lnTo>
                      <a:pt x="230" y="319"/>
                    </a:lnTo>
                    <a:lnTo>
                      <a:pt x="239" y="318"/>
                    </a:lnTo>
                    <a:lnTo>
                      <a:pt x="250" y="316"/>
                    </a:lnTo>
                    <a:lnTo>
                      <a:pt x="259" y="310"/>
                    </a:lnTo>
                    <a:lnTo>
                      <a:pt x="266" y="303"/>
                    </a:lnTo>
                    <a:lnTo>
                      <a:pt x="273" y="296"/>
                    </a:lnTo>
                    <a:lnTo>
                      <a:pt x="277" y="287"/>
                    </a:lnTo>
                    <a:lnTo>
                      <a:pt x="281" y="278"/>
                    </a:lnTo>
                    <a:lnTo>
                      <a:pt x="282" y="267"/>
                    </a:lnTo>
                    <a:lnTo>
                      <a:pt x="282" y="267"/>
                    </a:lnTo>
                    <a:lnTo>
                      <a:pt x="281" y="256"/>
                    </a:lnTo>
                    <a:lnTo>
                      <a:pt x="277" y="245"/>
                    </a:lnTo>
                    <a:lnTo>
                      <a:pt x="273" y="236"/>
                    </a:lnTo>
                    <a:lnTo>
                      <a:pt x="266" y="229"/>
                    </a:lnTo>
                    <a:lnTo>
                      <a:pt x="259" y="221"/>
                    </a:lnTo>
                    <a:lnTo>
                      <a:pt x="250" y="218"/>
                    </a:lnTo>
                    <a:lnTo>
                      <a:pt x="239" y="214"/>
                    </a:lnTo>
                    <a:lnTo>
                      <a:pt x="230" y="212"/>
                    </a:lnTo>
                    <a:lnTo>
                      <a:pt x="230" y="212"/>
                    </a:lnTo>
                    <a:close/>
                  </a:path>
                </a:pathLst>
              </a:custGeom>
              <a:solidFill>
                <a:schemeClr val="bg1"/>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grpSp>
      </p:grpSp>
      <p:grpSp>
        <p:nvGrpSpPr>
          <p:cNvPr id="19" name="Group 98"/>
          <p:cNvGrpSpPr/>
          <p:nvPr/>
        </p:nvGrpSpPr>
        <p:grpSpPr>
          <a:xfrm>
            <a:off x="6857906" y="4762510"/>
            <a:ext cx="4857152" cy="996556"/>
            <a:chOff x="5143504" y="3571882"/>
            <a:chExt cx="3643338" cy="747417"/>
          </a:xfrm>
        </p:grpSpPr>
        <p:grpSp>
          <p:nvGrpSpPr>
            <p:cNvPr id="20" name="Group 92"/>
            <p:cNvGrpSpPr/>
            <p:nvPr/>
          </p:nvGrpSpPr>
          <p:grpSpPr>
            <a:xfrm>
              <a:off x="6143636" y="3571882"/>
              <a:ext cx="2643206" cy="747417"/>
              <a:chOff x="6143636" y="3571882"/>
              <a:chExt cx="2643206" cy="747417"/>
            </a:xfrm>
          </p:grpSpPr>
          <p:sp>
            <p:nvSpPr>
              <p:cNvPr id="40" name="Rectangle 39"/>
              <p:cNvSpPr/>
              <p:nvPr/>
            </p:nvSpPr>
            <p:spPr>
              <a:xfrm>
                <a:off x="6143636" y="3857634"/>
                <a:ext cx="2643206" cy="461665"/>
              </a:xfrm>
              <a:prstGeom prst="rect">
                <a:avLst/>
              </a:prstGeom>
            </p:spPr>
            <p:txBody>
              <a:bodyPr wrap="square">
                <a:spAutoFit/>
              </a:bodyPr>
              <a:lstStyle/>
              <a:p>
                <a:r>
                  <a:rPr lang="zh-CN" altLang="en-US" sz="11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cs typeface="Open Sans Light" pitchFamily="34" charset="0"/>
                  </a:rPr>
                  <a:t>200</a:t>
                </a:r>
                <a:r>
                  <a:rPr lang="zh-CN" altLang="en-US" sz="1100" dirty="0">
                    <a:solidFill>
                      <a:schemeClr val="tx1">
                        <a:lumMod val="50000"/>
                        <a:lumOff val="50000"/>
                      </a:schemeClr>
                    </a:solidFill>
                    <a:latin typeface="+mn-ea"/>
                    <a:cs typeface="Open Sans Light" pitchFamily="34" charset="0"/>
                  </a:rPr>
                  <a:t>字以内据统计每页幻灯片。</a:t>
                </a:r>
                <a:endParaRPr lang="zh-CN" altLang="en-US" sz="1100" dirty="0">
                  <a:solidFill>
                    <a:schemeClr val="tx1">
                      <a:lumMod val="50000"/>
                      <a:lumOff val="50000"/>
                    </a:schemeClr>
                  </a:solidFill>
                  <a:latin typeface="+mn-ea"/>
                  <a:cs typeface="Open Sans Light" pitchFamily="34" charset="0"/>
                </a:endParaRPr>
              </a:p>
            </p:txBody>
          </p:sp>
          <p:sp>
            <p:nvSpPr>
              <p:cNvPr id="41" name="Rectangle 40"/>
              <p:cNvSpPr/>
              <p:nvPr/>
            </p:nvSpPr>
            <p:spPr>
              <a:xfrm>
                <a:off x="6143636" y="3571882"/>
                <a:ext cx="754150" cy="253916"/>
              </a:xfrm>
              <a:prstGeom prst="rect">
                <a:avLst/>
              </a:prstGeom>
            </p:spPr>
            <p:txBody>
              <a:bodyPr wrap="none">
                <a:spAutoFit/>
              </a:bodyPr>
              <a:lstStyle/>
              <a:p>
                <a:r>
                  <a:rPr lang="zh-CN" altLang="en-US" sz="1600" dirty="0">
                    <a:solidFill>
                      <a:schemeClr val="tx1">
                        <a:lumMod val="50000"/>
                        <a:lumOff val="50000"/>
                      </a:schemeClr>
                    </a:solidFill>
                    <a:latin typeface="+mn-ea"/>
                    <a:cs typeface="Open Sans" panose="020B0606030504020204" pitchFamily="34" charset="0"/>
                  </a:rPr>
                  <a:t>家庭服务</a:t>
                </a:r>
                <a:endParaRPr lang="en-US" sz="1600" dirty="0">
                  <a:solidFill>
                    <a:schemeClr val="tx1">
                      <a:lumMod val="50000"/>
                      <a:lumOff val="50000"/>
                    </a:schemeClr>
                  </a:solidFill>
                  <a:latin typeface="+mn-ea"/>
                  <a:cs typeface="Open Sans" panose="020B0606030504020204" pitchFamily="34" charset="0"/>
                </a:endParaRPr>
              </a:p>
            </p:txBody>
          </p:sp>
        </p:grpSp>
        <p:grpSp>
          <p:nvGrpSpPr>
            <p:cNvPr id="21" name="Group 85"/>
            <p:cNvGrpSpPr/>
            <p:nvPr/>
          </p:nvGrpSpPr>
          <p:grpSpPr>
            <a:xfrm>
              <a:off x="5143504" y="3643320"/>
              <a:ext cx="636196" cy="636164"/>
              <a:chOff x="5143504" y="3643320"/>
              <a:chExt cx="636196" cy="636164"/>
            </a:xfrm>
          </p:grpSpPr>
          <p:sp>
            <p:nvSpPr>
              <p:cNvPr id="28" name="Rectangle 27"/>
              <p:cNvSpPr/>
              <p:nvPr/>
            </p:nvSpPr>
            <p:spPr>
              <a:xfrm>
                <a:off x="5143504" y="3643320"/>
                <a:ext cx="636196" cy="6361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63" name="Freeform 107"/>
              <p:cNvSpPr>
                <a:spLocks noEditPoints="1"/>
              </p:cNvSpPr>
              <p:nvPr/>
            </p:nvSpPr>
            <p:spPr bwMode="auto">
              <a:xfrm>
                <a:off x="5286380" y="3786196"/>
                <a:ext cx="365566" cy="314258"/>
              </a:xfrm>
              <a:custGeom>
                <a:avLst/>
                <a:gdLst/>
                <a:ahLst/>
                <a:cxnLst>
                  <a:cxn ang="0">
                    <a:pos x="337" y="165"/>
                  </a:cxn>
                  <a:cxn ang="0">
                    <a:pos x="170" y="0"/>
                  </a:cxn>
                  <a:cxn ang="0">
                    <a:pos x="5" y="165"/>
                  </a:cxn>
                  <a:cxn ang="0">
                    <a:pos x="5" y="165"/>
                  </a:cxn>
                  <a:cxn ang="0">
                    <a:pos x="0" y="172"/>
                  </a:cxn>
                  <a:cxn ang="0">
                    <a:pos x="0" y="181"/>
                  </a:cxn>
                  <a:cxn ang="0">
                    <a:pos x="0" y="189"/>
                  </a:cxn>
                  <a:cxn ang="0">
                    <a:pos x="5" y="196"/>
                  </a:cxn>
                  <a:cxn ang="0">
                    <a:pos x="5" y="196"/>
                  </a:cxn>
                  <a:cxn ang="0">
                    <a:pos x="13" y="201"/>
                  </a:cxn>
                  <a:cxn ang="0">
                    <a:pos x="20" y="201"/>
                  </a:cxn>
                  <a:cxn ang="0">
                    <a:pos x="29" y="201"/>
                  </a:cxn>
                  <a:cxn ang="0">
                    <a:pos x="36" y="196"/>
                  </a:cxn>
                  <a:cxn ang="0">
                    <a:pos x="42" y="189"/>
                  </a:cxn>
                  <a:cxn ang="0">
                    <a:pos x="42" y="294"/>
                  </a:cxn>
                  <a:cxn ang="0">
                    <a:pos x="301" y="294"/>
                  </a:cxn>
                  <a:cxn ang="0">
                    <a:pos x="301" y="189"/>
                  </a:cxn>
                  <a:cxn ang="0">
                    <a:pos x="306" y="196"/>
                  </a:cxn>
                  <a:cxn ang="0">
                    <a:pos x="306" y="196"/>
                  </a:cxn>
                  <a:cxn ang="0">
                    <a:pos x="314" y="201"/>
                  </a:cxn>
                  <a:cxn ang="0">
                    <a:pos x="321" y="201"/>
                  </a:cxn>
                  <a:cxn ang="0">
                    <a:pos x="321" y="201"/>
                  </a:cxn>
                  <a:cxn ang="0">
                    <a:pos x="330" y="201"/>
                  </a:cxn>
                  <a:cxn ang="0">
                    <a:pos x="337" y="196"/>
                  </a:cxn>
                  <a:cxn ang="0">
                    <a:pos x="337" y="196"/>
                  </a:cxn>
                  <a:cxn ang="0">
                    <a:pos x="341" y="189"/>
                  </a:cxn>
                  <a:cxn ang="0">
                    <a:pos x="343" y="181"/>
                  </a:cxn>
                  <a:cxn ang="0">
                    <a:pos x="341" y="172"/>
                  </a:cxn>
                  <a:cxn ang="0">
                    <a:pos x="337" y="165"/>
                  </a:cxn>
                  <a:cxn ang="0">
                    <a:pos x="337" y="165"/>
                  </a:cxn>
                  <a:cxn ang="0">
                    <a:pos x="279" y="272"/>
                  </a:cxn>
                  <a:cxn ang="0">
                    <a:pos x="214" y="272"/>
                  </a:cxn>
                  <a:cxn ang="0">
                    <a:pos x="214" y="187"/>
                  </a:cxn>
                  <a:cxn ang="0">
                    <a:pos x="129" y="187"/>
                  </a:cxn>
                  <a:cxn ang="0">
                    <a:pos x="129" y="272"/>
                  </a:cxn>
                  <a:cxn ang="0">
                    <a:pos x="63" y="272"/>
                  </a:cxn>
                  <a:cxn ang="0">
                    <a:pos x="63" y="169"/>
                  </a:cxn>
                  <a:cxn ang="0">
                    <a:pos x="170" y="60"/>
                  </a:cxn>
                  <a:cxn ang="0">
                    <a:pos x="279" y="169"/>
                  </a:cxn>
                  <a:cxn ang="0">
                    <a:pos x="279" y="272"/>
                  </a:cxn>
                </a:cxnLst>
                <a:rect l="0" t="0" r="r" b="b"/>
                <a:pathLst>
                  <a:path w="343" h="294">
                    <a:moveTo>
                      <a:pt x="337" y="165"/>
                    </a:moveTo>
                    <a:lnTo>
                      <a:pt x="170" y="0"/>
                    </a:lnTo>
                    <a:lnTo>
                      <a:pt x="5" y="165"/>
                    </a:lnTo>
                    <a:lnTo>
                      <a:pt x="5" y="165"/>
                    </a:lnTo>
                    <a:lnTo>
                      <a:pt x="0" y="172"/>
                    </a:lnTo>
                    <a:lnTo>
                      <a:pt x="0" y="181"/>
                    </a:lnTo>
                    <a:lnTo>
                      <a:pt x="0" y="189"/>
                    </a:lnTo>
                    <a:lnTo>
                      <a:pt x="5" y="196"/>
                    </a:lnTo>
                    <a:lnTo>
                      <a:pt x="5" y="196"/>
                    </a:lnTo>
                    <a:lnTo>
                      <a:pt x="13" y="201"/>
                    </a:lnTo>
                    <a:lnTo>
                      <a:pt x="20" y="201"/>
                    </a:lnTo>
                    <a:lnTo>
                      <a:pt x="29" y="201"/>
                    </a:lnTo>
                    <a:lnTo>
                      <a:pt x="36" y="196"/>
                    </a:lnTo>
                    <a:lnTo>
                      <a:pt x="42" y="189"/>
                    </a:lnTo>
                    <a:lnTo>
                      <a:pt x="42" y="294"/>
                    </a:lnTo>
                    <a:lnTo>
                      <a:pt x="301" y="294"/>
                    </a:lnTo>
                    <a:lnTo>
                      <a:pt x="301" y="189"/>
                    </a:lnTo>
                    <a:lnTo>
                      <a:pt x="306" y="196"/>
                    </a:lnTo>
                    <a:lnTo>
                      <a:pt x="306" y="196"/>
                    </a:lnTo>
                    <a:lnTo>
                      <a:pt x="314" y="201"/>
                    </a:lnTo>
                    <a:lnTo>
                      <a:pt x="321" y="201"/>
                    </a:lnTo>
                    <a:lnTo>
                      <a:pt x="321" y="201"/>
                    </a:lnTo>
                    <a:lnTo>
                      <a:pt x="330" y="201"/>
                    </a:lnTo>
                    <a:lnTo>
                      <a:pt x="337" y="196"/>
                    </a:lnTo>
                    <a:lnTo>
                      <a:pt x="337" y="196"/>
                    </a:lnTo>
                    <a:lnTo>
                      <a:pt x="341" y="189"/>
                    </a:lnTo>
                    <a:lnTo>
                      <a:pt x="343" y="181"/>
                    </a:lnTo>
                    <a:lnTo>
                      <a:pt x="341" y="172"/>
                    </a:lnTo>
                    <a:lnTo>
                      <a:pt x="337" y="165"/>
                    </a:lnTo>
                    <a:lnTo>
                      <a:pt x="337" y="165"/>
                    </a:lnTo>
                    <a:close/>
                    <a:moveTo>
                      <a:pt x="279" y="272"/>
                    </a:moveTo>
                    <a:lnTo>
                      <a:pt x="214" y="272"/>
                    </a:lnTo>
                    <a:lnTo>
                      <a:pt x="214" y="187"/>
                    </a:lnTo>
                    <a:lnTo>
                      <a:pt x="129" y="187"/>
                    </a:lnTo>
                    <a:lnTo>
                      <a:pt x="129" y="272"/>
                    </a:lnTo>
                    <a:lnTo>
                      <a:pt x="63" y="272"/>
                    </a:lnTo>
                    <a:lnTo>
                      <a:pt x="63" y="169"/>
                    </a:lnTo>
                    <a:lnTo>
                      <a:pt x="170" y="60"/>
                    </a:lnTo>
                    <a:lnTo>
                      <a:pt x="279" y="169"/>
                    </a:lnTo>
                    <a:lnTo>
                      <a:pt x="279" y="272"/>
                    </a:lnTo>
                    <a:close/>
                  </a:path>
                </a:pathLst>
              </a:custGeom>
              <a:solidFill>
                <a:schemeClr val="bg1"/>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grpSp>
      </p:grpSp>
      <p:grpSp>
        <p:nvGrpSpPr>
          <p:cNvPr id="22" name="Group 97"/>
          <p:cNvGrpSpPr/>
          <p:nvPr/>
        </p:nvGrpSpPr>
        <p:grpSpPr>
          <a:xfrm>
            <a:off x="476943" y="4762510"/>
            <a:ext cx="4848158" cy="996556"/>
            <a:chOff x="357158" y="3571882"/>
            <a:chExt cx="3636592" cy="747417"/>
          </a:xfrm>
        </p:grpSpPr>
        <p:grpSp>
          <p:nvGrpSpPr>
            <p:cNvPr id="25" name="Group 87"/>
            <p:cNvGrpSpPr/>
            <p:nvPr/>
          </p:nvGrpSpPr>
          <p:grpSpPr>
            <a:xfrm>
              <a:off x="357158" y="3571882"/>
              <a:ext cx="2643206" cy="747417"/>
              <a:chOff x="357158" y="3571882"/>
              <a:chExt cx="2643206" cy="747417"/>
            </a:xfrm>
          </p:grpSpPr>
          <p:sp>
            <p:nvSpPr>
              <p:cNvPr id="34" name="Rectangle 33"/>
              <p:cNvSpPr/>
              <p:nvPr/>
            </p:nvSpPr>
            <p:spPr>
              <a:xfrm>
                <a:off x="357158" y="3857634"/>
                <a:ext cx="2643206" cy="461665"/>
              </a:xfrm>
              <a:prstGeom prst="rect">
                <a:avLst/>
              </a:prstGeom>
            </p:spPr>
            <p:txBody>
              <a:bodyPr wrap="square">
                <a:spAutoFit/>
              </a:bodyPr>
              <a:lstStyle/>
              <a:p>
                <a:pPr algn="r"/>
                <a:r>
                  <a:rPr lang="zh-CN" altLang="en-US" sz="11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cs typeface="Open Sans Light" pitchFamily="34" charset="0"/>
                  </a:rPr>
                  <a:t>200</a:t>
                </a:r>
                <a:r>
                  <a:rPr lang="zh-CN" altLang="en-US" sz="1100" dirty="0">
                    <a:solidFill>
                      <a:schemeClr val="tx1">
                        <a:lumMod val="50000"/>
                        <a:lumOff val="50000"/>
                      </a:schemeClr>
                    </a:solidFill>
                    <a:latin typeface="+mn-ea"/>
                    <a:cs typeface="Open Sans Light" pitchFamily="34" charset="0"/>
                  </a:rPr>
                  <a:t>字以内据统计每页幻灯片。</a:t>
                </a:r>
                <a:endParaRPr lang="zh-CN" altLang="en-US" sz="1100" dirty="0">
                  <a:solidFill>
                    <a:schemeClr val="tx1">
                      <a:lumMod val="50000"/>
                      <a:lumOff val="50000"/>
                    </a:schemeClr>
                  </a:solidFill>
                  <a:latin typeface="+mn-ea"/>
                  <a:cs typeface="Open Sans Light" pitchFamily="34" charset="0"/>
                </a:endParaRPr>
              </a:p>
            </p:txBody>
          </p:sp>
          <p:sp>
            <p:nvSpPr>
              <p:cNvPr id="35" name="Rectangle 34"/>
              <p:cNvSpPr/>
              <p:nvPr/>
            </p:nvSpPr>
            <p:spPr>
              <a:xfrm>
                <a:off x="2209343" y="3571882"/>
                <a:ext cx="754150" cy="253916"/>
              </a:xfrm>
              <a:prstGeom prst="rect">
                <a:avLst/>
              </a:prstGeom>
            </p:spPr>
            <p:txBody>
              <a:bodyPr wrap="none">
                <a:spAutoFit/>
              </a:bodyPr>
              <a:lstStyle/>
              <a:p>
                <a:pPr algn="r"/>
                <a:r>
                  <a:rPr lang="zh-CN" altLang="en-US" sz="1600" dirty="0">
                    <a:solidFill>
                      <a:schemeClr val="tx1">
                        <a:lumMod val="50000"/>
                        <a:lumOff val="50000"/>
                      </a:schemeClr>
                    </a:solidFill>
                    <a:latin typeface="+mn-ea"/>
                    <a:cs typeface="Open Sans" panose="020B0606030504020204" pitchFamily="34" charset="0"/>
                  </a:rPr>
                  <a:t>数据连接</a:t>
                </a:r>
                <a:endParaRPr lang="en-US" sz="1600" dirty="0">
                  <a:solidFill>
                    <a:schemeClr val="tx1">
                      <a:lumMod val="50000"/>
                      <a:lumOff val="50000"/>
                    </a:schemeClr>
                  </a:solidFill>
                  <a:latin typeface="+mn-ea"/>
                  <a:cs typeface="Open Sans" panose="020B0606030504020204" pitchFamily="34" charset="0"/>
                </a:endParaRPr>
              </a:p>
            </p:txBody>
          </p:sp>
        </p:grpSp>
        <p:grpSp>
          <p:nvGrpSpPr>
            <p:cNvPr id="26" name="Group 86"/>
            <p:cNvGrpSpPr/>
            <p:nvPr/>
          </p:nvGrpSpPr>
          <p:grpSpPr>
            <a:xfrm>
              <a:off x="3357554" y="3643320"/>
              <a:ext cx="636196" cy="636164"/>
              <a:chOff x="3357554" y="3643320"/>
              <a:chExt cx="636196" cy="636164"/>
            </a:xfrm>
          </p:grpSpPr>
          <p:sp>
            <p:nvSpPr>
              <p:cNvPr id="27" name="Rectangle 26"/>
              <p:cNvSpPr/>
              <p:nvPr/>
            </p:nvSpPr>
            <p:spPr>
              <a:xfrm>
                <a:off x="3357554" y="3643320"/>
                <a:ext cx="636196" cy="6361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29" name="Group 67"/>
              <p:cNvGrpSpPr/>
              <p:nvPr/>
            </p:nvGrpSpPr>
            <p:grpSpPr>
              <a:xfrm>
                <a:off x="3428992" y="3857634"/>
                <a:ext cx="503238" cy="177800"/>
                <a:chOff x="1441430" y="4357700"/>
                <a:chExt cx="503238" cy="177800"/>
              </a:xfrm>
              <a:solidFill>
                <a:schemeClr val="bg1"/>
              </a:solidFill>
            </p:grpSpPr>
            <p:sp>
              <p:nvSpPr>
                <p:cNvPr id="64" name="Freeform 19"/>
                <p:cNvSpPr/>
                <p:nvPr/>
              </p:nvSpPr>
              <p:spPr bwMode="auto">
                <a:xfrm>
                  <a:off x="1441430" y="4357700"/>
                  <a:ext cx="231775" cy="177800"/>
                </a:xfrm>
                <a:custGeom>
                  <a:avLst/>
                  <a:gdLst/>
                  <a:ahLst/>
                  <a:cxnLst>
                    <a:cxn ang="0">
                      <a:pos x="192" y="0"/>
                    </a:cxn>
                    <a:cxn ang="0">
                      <a:pos x="203" y="0"/>
                    </a:cxn>
                    <a:cxn ang="0">
                      <a:pos x="225" y="5"/>
                    </a:cxn>
                    <a:cxn ang="0">
                      <a:pos x="245" y="13"/>
                    </a:cxn>
                    <a:cxn ang="0">
                      <a:pos x="262" y="26"/>
                    </a:cxn>
                    <a:cxn ang="0">
                      <a:pos x="271" y="32"/>
                    </a:cxn>
                    <a:cxn ang="0">
                      <a:pos x="282" y="47"/>
                    </a:cxn>
                    <a:cxn ang="0">
                      <a:pos x="292" y="63"/>
                    </a:cxn>
                    <a:cxn ang="0">
                      <a:pos x="232" y="63"/>
                    </a:cxn>
                    <a:cxn ang="0">
                      <a:pos x="213" y="53"/>
                    </a:cxn>
                    <a:cxn ang="0">
                      <a:pos x="192" y="49"/>
                    </a:cxn>
                    <a:cxn ang="0">
                      <a:pos x="112" y="49"/>
                    </a:cxn>
                    <a:cxn ang="0">
                      <a:pos x="88" y="54"/>
                    </a:cxn>
                    <a:cxn ang="0">
                      <a:pos x="68" y="68"/>
                    </a:cxn>
                    <a:cxn ang="0">
                      <a:pos x="61" y="77"/>
                    </a:cxn>
                    <a:cxn ang="0">
                      <a:pos x="51" y="99"/>
                    </a:cxn>
                    <a:cxn ang="0">
                      <a:pos x="50" y="111"/>
                    </a:cxn>
                    <a:cxn ang="0">
                      <a:pos x="51" y="124"/>
                    </a:cxn>
                    <a:cxn ang="0">
                      <a:pos x="61" y="146"/>
                    </a:cxn>
                    <a:cxn ang="0">
                      <a:pos x="68" y="154"/>
                    </a:cxn>
                    <a:cxn ang="0">
                      <a:pos x="88" y="168"/>
                    </a:cxn>
                    <a:cxn ang="0">
                      <a:pos x="112" y="173"/>
                    </a:cxn>
                    <a:cxn ang="0">
                      <a:pos x="192" y="173"/>
                    </a:cxn>
                    <a:cxn ang="0">
                      <a:pos x="213" y="169"/>
                    </a:cxn>
                    <a:cxn ang="0">
                      <a:pos x="232" y="158"/>
                    </a:cxn>
                    <a:cxn ang="0">
                      <a:pos x="292" y="158"/>
                    </a:cxn>
                    <a:cxn ang="0">
                      <a:pos x="282" y="175"/>
                    </a:cxn>
                    <a:cxn ang="0">
                      <a:pos x="271" y="189"/>
                    </a:cxn>
                    <a:cxn ang="0">
                      <a:pos x="262" y="196"/>
                    </a:cxn>
                    <a:cxn ang="0">
                      <a:pos x="245" y="209"/>
                    </a:cxn>
                    <a:cxn ang="0">
                      <a:pos x="225" y="217"/>
                    </a:cxn>
                    <a:cxn ang="0">
                      <a:pos x="203" y="221"/>
                    </a:cxn>
                    <a:cxn ang="0">
                      <a:pos x="112" y="222"/>
                    </a:cxn>
                    <a:cxn ang="0">
                      <a:pos x="100" y="221"/>
                    </a:cxn>
                    <a:cxn ang="0">
                      <a:pos x="78" y="217"/>
                    </a:cxn>
                    <a:cxn ang="0">
                      <a:pos x="58" y="209"/>
                    </a:cxn>
                    <a:cxn ang="0">
                      <a:pos x="41" y="196"/>
                    </a:cxn>
                    <a:cxn ang="0">
                      <a:pos x="34" y="189"/>
                    </a:cxn>
                    <a:cxn ang="0">
                      <a:pos x="20" y="173"/>
                    </a:cxn>
                    <a:cxn ang="0">
                      <a:pos x="9" y="154"/>
                    </a:cxn>
                    <a:cxn ang="0">
                      <a:pos x="3" y="133"/>
                    </a:cxn>
                    <a:cxn ang="0">
                      <a:pos x="0" y="111"/>
                    </a:cxn>
                    <a:cxn ang="0">
                      <a:pos x="0" y="111"/>
                    </a:cxn>
                    <a:cxn ang="0">
                      <a:pos x="3" y="89"/>
                    </a:cxn>
                    <a:cxn ang="0">
                      <a:pos x="9" y="68"/>
                    </a:cxn>
                    <a:cxn ang="0">
                      <a:pos x="20" y="49"/>
                    </a:cxn>
                    <a:cxn ang="0">
                      <a:pos x="34" y="32"/>
                    </a:cxn>
                    <a:cxn ang="0">
                      <a:pos x="41" y="26"/>
                    </a:cxn>
                    <a:cxn ang="0">
                      <a:pos x="58" y="13"/>
                    </a:cxn>
                    <a:cxn ang="0">
                      <a:pos x="78" y="5"/>
                    </a:cxn>
                    <a:cxn ang="0">
                      <a:pos x="100" y="0"/>
                    </a:cxn>
                    <a:cxn ang="0">
                      <a:pos x="112" y="0"/>
                    </a:cxn>
                  </a:cxnLst>
                  <a:rect l="0" t="0" r="r" b="b"/>
                  <a:pathLst>
                    <a:path w="292" h="222">
                      <a:moveTo>
                        <a:pt x="112" y="0"/>
                      </a:moveTo>
                      <a:lnTo>
                        <a:pt x="192" y="0"/>
                      </a:lnTo>
                      <a:lnTo>
                        <a:pt x="192" y="0"/>
                      </a:lnTo>
                      <a:lnTo>
                        <a:pt x="203" y="0"/>
                      </a:lnTo>
                      <a:lnTo>
                        <a:pt x="214" y="2"/>
                      </a:lnTo>
                      <a:lnTo>
                        <a:pt x="225" y="5"/>
                      </a:lnTo>
                      <a:lnTo>
                        <a:pt x="235" y="9"/>
                      </a:lnTo>
                      <a:lnTo>
                        <a:pt x="245" y="13"/>
                      </a:lnTo>
                      <a:lnTo>
                        <a:pt x="254" y="18"/>
                      </a:lnTo>
                      <a:lnTo>
                        <a:pt x="262" y="26"/>
                      </a:lnTo>
                      <a:lnTo>
                        <a:pt x="271" y="32"/>
                      </a:lnTo>
                      <a:lnTo>
                        <a:pt x="271" y="32"/>
                      </a:lnTo>
                      <a:lnTo>
                        <a:pt x="277" y="39"/>
                      </a:lnTo>
                      <a:lnTo>
                        <a:pt x="282" y="47"/>
                      </a:lnTo>
                      <a:lnTo>
                        <a:pt x="288" y="56"/>
                      </a:lnTo>
                      <a:lnTo>
                        <a:pt x="292" y="63"/>
                      </a:lnTo>
                      <a:lnTo>
                        <a:pt x="232" y="63"/>
                      </a:lnTo>
                      <a:lnTo>
                        <a:pt x="232" y="63"/>
                      </a:lnTo>
                      <a:lnTo>
                        <a:pt x="223" y="58"/>
                      </a:lnTo>
                      <a:lnTo>
                        <a:pt x="213" y="53"/>
                      </a:lnTo>
                      <a:lnTo>
                        <a:pt x="203" y="51"/>
                      </a:lnTo>
                      <a:lnTo>
                        <a:pt x="192" y="49"/>
                      </a:lnTo>
                      <a:lnTo>
                        <a:pt x="112" y="49"/>
                      </a:lnTo>
                      <a:lnTo>
                        <a:pt x="112" y="49"/>
                      </a:lnTo>
                      <a:lnTo>
                        <a:pt x="99" y="51"/>
                      </a:lnTo>
                      <a:lnTo>
                        <a:pt x="88" y="54"/>
                      </a:lnTo>
                      <a:lnTo>
                        <a:pt x="77" y="60"/>
                      </a:lnTo>
                      <a:lnTo>
                        <a:pt x="68" y="68"/>
                      </a:lnTo>
                      <a:lnTo>
                        <a:pt x="68" y="68"/>
                      </a:lnTo>
                      <a:lnTo>
                        <a:pt x="61" y="77"/>
                      </a:lnTo>
                      <a:lnTo>
                        <a:pt x="55" y="86"/>
                      </a:lnTo>
                      <a:lnTo>
                        <a:pt x="51" y="99"/>
                      </a:lnTo>
                      <a:lnTo>
                        <a:pt x="50" y="111"/>
                      </a:lnTo>
                      <a:lnTo>
                        <a:pt x="50" y="111"/>
                      </a:lnTo>
                      <a:lnTo>
                        <a:pt x="50" y="111"/>
                      </a:lnTo>
                      <a:lnTo>
                        <a:pt x="51" y="124"/>
                      </a:lnTo>
                      <a:lnTo>
                        <a:pt x="55" y="135"/>
                      </a:lnTo>
                      <a:lnTo>
                        <a:pt x="61" y="146"/>
                      </a:lnTo>
                      <a:lnTo>
                        <a:pt x="68" y="154"/>
                      </a:lnTo>
                      <a:lnTo>
                        <a:pt x="68" y="154"/>
                      </a:lnTo>
                      <a:lnTo>
                        <a:pt x="77" y="162"/>
                      </a:lnTo>
                      <a:lnTo>
                        <a:pt x="88" y="168"/>
                      </a:lnTo>
                      <a:lnTo>
                        <a:pt x="99" y="172"/>
                      </a:lnTo>
                      <a:lnTo>
                        <a:pt x="112" y="173"/>
                      </a:lnTo>
                      <a:lnTo>
                        <a:pt x="192" y="173"/>
                      </a:lnTo>
                      <a:lnTo>
                        <a:pt x="192" y="173"/>
                      </a:lnTo>
                      <a:lnTo>
                        <a:pt x="203" y="172"/>
                      </a:lnTo>
                      <a:lnTo>
                        <a:pt x="213" y="169"/>
                      </a:lnTo>
                      <a:lnTo>
                        <a:pt x="223" y="164"/>
                      </a:lnTo>
                      <a:lnTo>
                        <a:pt x="232" y="158"/>
                      </a:lnTo>
                      <a:lnTo>
                        <a:pt x="292" y="158"/>
                      </a:lnTo>
                      <a:lnTo>
                        <a:pt x="292" y="158"/>
                      </a:lnTo>
                      <a:lnTo>
                        <a:pt x="288" y="167"/>
                      </a:lnTo>
                      <a:lnTo>
                        <a:pt x="282" y="175"/>
                      </a:lnTo>
                      <a:lnTo>
                        <a:pt x="277" y="183"/>
                      </a:lnTo>
                      <a:lnTo>
                        <a:pt x="271" y="189"/>
                      </a:lnTo>
                      <a:lnTo>
                        <a:pt x="271" y="189"/>
                      </a:lnTo>
                      <a:lnTo>
                        <a:pt x="262" y="196"/>
                      </a:lnTo>
                      <a:lnTo>
                        <a:pt x="254" y="203"/>
                      </a:lnTo>
                      <a:lnTo>
                        <a:pt x="245" y="209"/>
                      </a:lnTo>
                      <a:lnTo>
                        <a:pt x="235" y="214"/>
                      </a:lnTo>
                      <a:lnTo>
                        <a:pt x="225" y="217"/>
                      </a:lnTo>
                      <a:lnTo>
                        <a:pt x="214" y="220"/>
                      </a:lnTo>
                      <a:lnTo>
                        <a:pt x="203" y="221"/>
                      </a:lnTo>
                      <a:lnTo>
                        <a:pt x="192" y="222"/>
                      </a:lnTo>
                      <a:lnTo>
                        <a:pt x="112" y="222"/>
                      </a:lnTo>
                      <a:lnTo>
                        <a:pt x="112" y="222"/>
                      </a:lnTo>
                      <a:lnTo>
                        <a:pt x="100" y="221"/>
                      </a:lnTo>
                      <a:lnTo>
                        <a:pt x="89" y="220"/>
                      </a:lnTo>
                      <a:lnTo>
                        <a:pt x="78" y="217"/>
                      </a:lnTo>
                      <a:lnTo>
                        <a:pt x="68" y="214"/>
                      </a:lnTo>
                      <a:lnTo>
                        <a:pt x="58" y="209"/>
                      </a:lnTo>
                      <a:lnTo>
                        <a:pt x="50" y="203"/>
                      </a:lnTo>
                      <a:lnTo>
                        <a:pt x="41" y="196"/>
                      </a:lnTo>
                      <a:lnTo>
                        <a:pt x="34" y="189"/>
                      </a:lnTo>
                      <a:lnTo>
                        <a:pt x="34" y="189"/>
                      </a:lnTo>
                      <a:lnTo>
                        <a:pt x="26" y="182"/>
                      </a:lnTo>
                      <a:lnTo>
                        <a:pt x="20" y="173"/>
                      </a:lnTo>
                      <a:lnTo>
                        <a:pt x="14" y="164"/>
                      </a:lnTo>
                      <a:lnTo>
                        <a:pt x="9" y="154"/>
                      </a:lnTo>
                      <a:lnTo>
                        <a:pt x="5" y="143"/>
                      </a:lnTo>
                      <a:lnTo>
                        <a:pt x="3" y="133"/>
                      </a:lnTo>
                      <a:lnTo>
                        <a:pt x="2" y="122"/>
                      </a:lnTo>
                      <a:lnTo>
                        <a:pt x="0" y="111"/>
                      </a:lnTo>
                      <a:lnTo>
                        <a:pt x="0" y="111"/>
                      </a:lnTo>
                      <a:lnTo>
                        <a:pt x="0" y="111"/>
                      </a:lnTo>
                      <a:lnTo>
                        <a:pt x="2" y="100"/>
                      </a:lnTo>
                      <a:lnTo>
                        <a:pt x="3" y="89"/>
                      </a:lnTo>
                      <a:lnTo>
                        <a:pt x="5" y="78"/>
                      </a:lnTo>
                      <a:lnTo>
                        <a:pt x="9" y="68"/>
                      </a:lnTo>
                      <a:lnTo>
                        <a:pt x="14" y="58"/>
                      </a:lnTo>
                      <a:lnTo>
                        <a:pt x="20" y="49"/>
                      </a:lnTo>
                      <a:lnTo>
                        <a:pt x="26" y="41"/>
                      </a:lnTo>
                      <a:lnTo>
                        <a:pt x="34" y="32"/>
                      </a:lnTo>
                      <a:lnTo>
                        <a:pt x="34" y="32"/>
                      </a:lnTo>
                      <a:lnTo>
                        <a:pt x="41" y="26"/>
                      </a:lnTo>
                      <a:lnTo>
                        <a:pt x="50" y="18"/>
                      </a:lnTo>
                      <a:lnTo>
                        <a:pt x="58" y="13"/>
                      </a:lnTo>
                      <a:lnTo>
                        <a:pt x="68" y="9"/>
                      </a:lnTo>
                      <a:lnTo>
                        <a:pt x="78" y="5"/>
                      </a:lnTo>
                      <a:lnTo>
                        <a:pt x="89" y="2"/>
                      </a:lnTo>
                      <a:lnTo>
                        <a:pt x="100" y="0"/>
                      </a:lnTo>
                      <a:lnTo>
                        <a:pt x="112" y="0"/>
                      </a:lnTo>
                      <a:lnTo>
                        <a:pt x="112" y="0"/>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65" name="Freeform 20"/>
                <p:cNvSpPr/>
                <p:nvPr/>
              </p:nvSpPr>
              <p:spPr bwMode="auto">
                <a:xfrm>
                  <a:off x="1714480" y="4357700"/>
                  <a:ext cx="230188" cy="177800"/>
                </a:xfrm>
                <a:custGeom>
                  <a:avLst/>
                  <a:gdLst/>
                  <a:ahLst/>
                  <a:cxnLst>
                    <a:cxn ang="0">
                      <a:pos x="181" y="0"/>
                    </a:cxn>
                    <a:cxn ang="0">
                      <a:pos x="192" y="0"/>
                    </a:cxn>
                    <a:cxn ang="0">
                      <a:pos x="213" y="5"/>
                    </a:cxn>
                    <a:cxn ang="0">
                      <a:pos x="234" y="13"/>
                    </a:cxn>
                    <a:cxn ang="0">
                      <a:pos x="251" y="26"/>
                    </a:cxn>
                    <a:cxn ang="0">
                      <a:pos x="258" y="32"/>
                    </a:cxn>
                    <a:cxn ang="0">
                      <a:pos x="272" y="49"/>
                    </a:cxn>
                    <a:cxn ang="0">
                      <a:pos x="283" y="68"/>
                    </a:cxn>
                    <a:cxn ang="0">
                      <a:pos x="289" y="89"/>
                    </a:cxn>
                    <a:cxn ang="0">
                      <a:pos x="292" y="111"/>
                    </a:cxn>
                    <a:cxn ang="0">
                      <a:pos x="292" y="111"/>
                    </a:cxn>
                    <a:cxn ang="0">
                      <a:pos x="289" y="133"/>
                    </a:cxn>
                    <a:cxn ang="0">
                      <a:pos x="283" y="154"/>
                    </a:cxn>
                    <a:cxn ang="0">
                      <a:pos x="272" y="173"/>
                    </a:cxn>
                    <a:cxn ang="0">
                      <a:pos x="258" y="189"/>
                    </a:cxn>
                    <a:cxn ang="0">
                      <a:pos x="251" y="196"/>
                    </a:cxn>
                    <a:cxn ang="0">
                      <a:pos x="234" y="209"/>
                    </a:cxn>
                    <a:cxn ang="0">
                      <a:pos x="213" y="217"/>
                    </a:cxn>
                    <a:cxn ang="0">
                      <a:pos x="192" y="221"/>
                    </a:cxn>
                    <a:cxn ang="0">
                      <a:pos x="100" y="222"/>
                    </a:cxn>
                    <a:cxn ang="0">
                      <a:pos x="89" y="221"/>
                    </a:cxn>
                    <a:cxn ang="0">
                      <a:pos x="67" y="217"/>
                    </a:cxn>
                    <a:cxn ang="0">
                      <a:pos x="47" y="209"/>
                    </a:cxn>
                    <a:cxn ang="0">
                      <a:pos x="30" y="196"/>
                    </a:cxn>
                    <a:cxn ang="0">
                      <a:pos x="21" y="189"/>
                    </a:cxn>
                    <a:cxn ang="0">
                      <a:pos x="9" y="175"/>
                    </a:cxn>
                    <a:cxn ang="0">
                      <a:pos x="0" y="158"/>
                    </a:cxn>
                    <a:cxn ang="0">
                      <a:pos x="61" y="158"/>
                    </a:cxn>
                    <a:cxn ang="0">
                      <a:pos x="79" y="169"/>
                    </a:cxn>
                    <a:cxn ang="0">
                      <a:pos x="100" y="173"/>
                    </a:cxn>
                    <a:cxn ang="0">
                      <a:pos x="181" y="173"/>
                    </a:cxn>
                    <a:cxn ang="0">
                      <a:pos x="204" y="168"/>
                    </a:cxn>
                    <a:cxn ang="0">
                      <a:pos x="224" y="154"/>
                    </a:cxn>
                    <a:cxn ang="0">
                      <a:pos x="231" y="146"/>
                    </a:cxn>
                    <a:cxn ang="0">
                      <a:pos x="241" y="124"/>
                    </a:cxn>
                    <a:cxn ang="0">
                      <a:pos x="242" y="111"/>
                    </a:cxn>
                    <a:cxn ang="0">
                      <a:pos x="241" y="99"/>
                    </a:cxn>
                    <a:cxn ang="0">
                      <a:pos x="231" y="77"/>
                    </a:cxn>
                    <a:cxn ang="0">
                      <a:pos x="224" y="68"/>
                    </a:cxn>
                    <a:cxn ang="0">
                      <a:pos x="204" y="54"/>
                    </a:cxn>
                    <a:cxn ang="0">
                      <a:pos x="181" y="49"/>
                    </a:cxn>
                    <a:cxn ang="0">
                      <a:pos x="100" y="49"/>
                    </a:cxn>
                    <a:cxn ang="0">
                      <a:pos x="79" y="53"/>
                    </a:cxn>
                    <a:cxn ang="0">
                      <a:pos x="61" y="63"/>
                    </a:cxn>
                    <a:cxn ang="0">
                      <a:pos x="0" y="63"/>
                    </a:cxn>
                    <a:cxn ang="0">
                      <a:pos x="9" y="47"/>
                    </a:cxn>
                    <a:cxn ang="0">
                      <a:pos x="21" y="32"/>
                    </a:cxn>
                    <a:cxn ang="0">
                      <a:pos x="30" y="26"/>
                    </a:cxn>
                    <a:cxn ang="0">
                      <a:pos x="47" y="13"/>
                    </a:cxn>
                    <a:cxn ang="0">
                      <a:pos x="67" y="5"/>
                    </a:cxn>
                    <a:cxn ang="0">
                      <a:pos x="89" y="0"/>
                    </a:cxn>
                    <a:cxn ang="0">
                      <a:pos x="100" y="0"/>
                    </a:cxn>
                  </a:cxnLst>
                  <a:rect l="0" t="0" r="r" b="b"/>
                  <a:pathLst>
                    <a:path w="292" h="222">
                      <a:moveTo>
                        <a:pt x="100" y="0"/>
                      </a:moveTo>
                      <a:lnTo>
                        <a:pt x="181" y="0"/>
                      </a:lnTo>
                      <a:lnTo>
                        <a:pt x="181" y="0"/>
                      </a:lnTo>
                      <a:lnTo>
                        <a:pt x="192" y="0"/>
                      </a:lnTo>
                      <a:lnTo>
                        <a:pt x="203" y="2"/>
                      </a:lnTo>
                      <a:lnTo>
                        <a:pt x="213" y="5"/>
                      </a:lnTo>
                      <a:lnTo>
                        <a:pt x="224" y="9"/>
                      </a:lnTo>
                      <a:lnTo>
                        <a:pt x="234" y="13"/>
                      </a:lnTo>
                      <a:lnTo>
                        <a:pt x="242" y="18"/>
                      </a:lnTo>
                      <a:lnTo>
                        <a:pt x="251" y="26"/>
                      </a:lnTo>
                      <a:lnTo>
                        <a:pt x="258" y="32"/>
                      </a:lnTo>
                      <a:lnTo>
                        <a:pt x="258" y="32"/>
                      </a:lnTo>
                      <a:lnTo>
                        <a:pt x="266" y="41"/>
                      </a:lnTo>
                      <a:lnTo>
                        <a:pt x="272" y="49"/>
                      </a:lnTo>
                      <a:lnTo>
                        <a:pt x="278" y="58"/>
                      </a:lnTo>
                      <a:lnTo>
                        <a:pt x="283" y="68"/>
                      </a:lnTo>
                      <a:lnTo>
                        <a:pt x="287" y="78"/>
                      </a:lnTo>
                      <a:lnTo>
                        <a:pt x="289" y="89"/>
                      </a:lnTo>
                      <a:lnTo>
                        <a:pt x="291" y="100"/>
                      </a:lnTo>
                      <a:lnTo>
                        <a:pt x="292" y="111"/>
                      </a:lnTo>
                      <a:lnTo>
                        <a:pt x="292" y="111"/>
                      </a:lnTo>
                      <a:lnTo>
                        <a:pt x="292" y="111"/>
                      </a:lnTo>
                      <a:lnTo>
                        <a:pt x="291" y="122"/>
                      </a:lnTo>
                      <a:lnTo>
                        <a:pt x="289" y="133"/>
                      </a:lnTo>
                      <a:lnTo>
                        <a:pt x="287" y="143"/>
                      </a:lnTo>
                      <a:lnTo>
                        <a:pt x="283" y="154"/>
                      </a:lnTo>
                      <a:lnTo>
                        <a:pt x="278" y="164"/>
                      </a:lnTo>
                      <a:lnTo>
                        <a:pt x="272" y="173"/>
                      </a:lnTo>
                      <a:lnTo>
                        <a:pt x="266" y="182"/>
                      </a:lnTo>
                      <a:lnTo>
                        <a:pt x="258" y="189"/>
                      </a:lnTo>
                      <a:lnTo>
                        <a:pt x="258" y="189"/>
                      </a:lnTo>
                      <a:lnTo>
                        <a:pt x="251" y="196"/>
                      </a:lnTo>
                      <a:lnTo>
                        <a:pt x="242" y="203"/>
                      </a:lnTo>
                      <a:lnTo>
                        <a:pt x="234" y="209"/>
                      </a:lnTo>
                      <a:lnTo>
                        <a:pt x="224" y="214"/>
                      </a:lnTo>
                      <a:lnTo>
                        <a:pt x="213" y="217"/>
                      </a:lnTo>
                      <a:lnTo>
                        <a:pt x="203" y="220"/>
                      </a:lnTo>
                      <a:lnTo>
                        <a:pt x="192" y="221"/>
                      </a:lnTo>
                      <a:lnTo>
                        <a:pt x="181" y="222"/>
                      </a:lnTo>
                      <a:lnTo>
                        <a:pt x="100" y="222"/>
                      </a:lnTo>
                      <a:lnTo>
                        <a:pt x="100" y="222"/>
                      </a:lnTo>
                      <a:lnTo>
                        <a:pt x="89" y="221"/>
                      </a:lnTo>
                      <a:lnTo>
                        <a:pt x="78" y="220"/>
                      </a:lnTo>
                      <a:lnTo>
                        <a:pt x="67" y="217"/>
                      </a:lnTo>
                      <a:lnTo>
                        <a:pt x="57" y="214"/>
                      </a:lnTo>
                      <a:lnTo>
                        <a:pt x="47" y="209"/>
                      </a:lnTo>
                      <a:lnTo>
                        <a:pt x="38" y="203"/>
                      </a:lnTo>
                      <a:lnTo>
                        <a:pt x="30" y="196"/>
                      </a:lnTo>
                      <a:lnTo>
                        <a:pt x="21" y="189"/>
                      </a:lnTo>
                      <a:lnTo>
                        <a:pt x="21" y="189"/>
                      </a:lnTo>
                      <a:lnTo>
                        <a:pt x="15" y="183"/>
                      </a:lnTo>
                      <a:lnTo>
                        <a:pt x="9" y="175"/>
                      </a:lnTo>
                      <a:lnTo>
                        <a:pt x="4" y="167"/>
                      </a:lnTo>
                      <a:lnTo>
                        <a:pt x="0" y="158"/>
                      </a:lnTo>
                      <a:lnTo>
                        <a:pt x="61" y="158"/>
                      </a:lnTo>
                      <a:lnTo>
                        <a:pt x="61" y="158"/>
                      </a:lnTo>
                      <a:lnTo>
                        <a:pt x="69" y="164"/>
                      </a:lnTo>
                      <a:lnTo>
                        <a:pt x="79" y="169"/>
                      </a:lnTo>
                      <a:lnTo>
                        <a:pt x="89" y="172"/>
                      </a:lnTo>
                      <a:lnTo>
                        <a:pt x="100" y="173"/>
                      </a:lnTo>
                      <a:lnTo>
                        <a:pt x="181" y="173"/>
                      </a:lnTo>
                      <a:lnTo>
                        <a:pt x="181" y="173"/>
                      </a:lnTo>
                      <a:lnTo>
                        <a:pt x="193" y="172"/>
                      </a:lnTo>
                      <a:lnTo>
                        <a:pt x="204" y="168"/>
                      </a:lnTo>
                      <a:lnTo>
                        <a:pt x="215" y="162"/>
                      </a:lnTo>
                      <a:lnTo>
                        <a:pt x="224" y="154"/>
                      </a:lnTo>
                      <a:lnTo>
                        <a:pt x="224" y="154"/>
                      </a:lnTo>
                      <a:lnTo>
                        <a:pt x="231" y="146"/>
                      </a:lnTo>
                      <a:lnTo>
                        <a:pt x="237" y="135"/>
                      </a:lnTo>
                      <a:lnTo>
                        <a:pt x="241" y="124"/>
                      </a:lnTo>
                      <a:lnTo>
                        <a:pt x="242" y="111"/>
                      </a:lnTo>
                      <a:lnTo>
                        <a:pt x="242" y="111"/>
                      </a:lnTo>
                      <a:lnTo>
                        <a:pt x="242" y="111"/>
                      </a:lnTo>
                      <a:lnTo>
                        <a:pt x="241" y="99"/>
                      </a:lnTo>
                      <a:lnTo>
                        <a:pt x="237" y="86"/>
                      </a:lnTo>
                      <a:lnTo>
                        <a:pt x="231" y="77"/>
                      </a:lnTo>
                      <a:lnTo>
                        <a:pt x="224" y="68"/>
                      </a:lnTo>
                      <a:lnTo>
                        <a:pt x="224" y="68"/>
                      </a:lnTo>
                      <a:lnTo>
                        <a:pt x="215" y="60"/>
                      </a:lnTo>
                      <a:lnTo>
                        <a:pt x="204" y="54"/>
                      </a:lnTo>
                      <a:lnTo>
                        <a:pt x="193" y="51"/>
                      </a:lnTo>
                      <a:lnTo>
                        <a:pt x="181" y="49"/>
                      </a:lnTo>
                      <a:lnTo>
                        <a:pt x="100" y="49"/>
                      </a:lnTo>
                      <a:lnTo>
                        <a:pt x="100" y="49"/>
                      </a:lnTo>
                      <a:lnTo>
                        <a:pt x="89" y="51"/>
                      </a:lnTo>
                      <a:lnTo>
                        <a:pt x="79" y="53"/>
                      </a:lnTo>
                      <a:lnTo>
                        <a:pt x="69" y="58"/>
                      </a:lnTo>
                      <a:lnTo>
                        <a:pt x="61" y="63"/>
                      </a:lnTo>
                      <a:lnTo>
                        <a:pt x="0" y="63"/>
                      </a:lnTo>
                      <a:lnTo>
                        <a:pt x="0" y="63"/>
                      </a:lnTo>
                      <a:lnTo>
                        <a:pt x="4" y="56"/>
                      </a:lnTo>
                      <a:lnTo>
                        <a:pt x="9" y="47"/>
                      </a:lnTo>
                      <a:lnTo>
                        <a:pt x="15" y="39"/>
                      </a:lnTo>
                      <a:lnTo>
                        <a:pt x="21" y="32"/>
                      </a:lnTo>
                      <a:lnTo>
                        <a:pt x="21" y="32"/>
                      </a:lnTo>
                      <a:lnTo>
                        <a:pt x="30" y="26"/>
                      </a:lnTo>
                      <a:lnTo>
                        <a:pt x="38" y="18"/>
                      </a:lnTo>
                      <a:lnTo>
                        <a:pt x="47" y="13"/>
                      </a:lnTo>
                      <a:lnTo>
                        <a:pt x="57" y="9"/>
                      </a:lnTo>
                      <a:lnTo>
                        <a:pt x="67" y="5"/>
                      </a:lnTo>
                      <a:lnTo>
                        <a:pt x="78" y="2"/>
                      </a:lnTo>
                      <a:lnTo>
                        <a:pt x="89" y="0"/>
                      </a:lnTo>
                      <a:lnTo>
                        <a:pt x="100" y="0"/>
                      </a:lnTo>
                      <a:lnTo>
                        <a:pt x="100" y="0"/>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66" name="Freeform 21"/>
                <p:cNvSpPr/>
                <p:nvPr/>
              </p:nvSpPr>
              <p:spPr bwMode="auto">
                <a:xfrm>
                  <a:off x="1601767" y="4427550"/>
                  <a:ext cx="195263" cy="36513"/>
                </a:xfrm>
                <a:custGeom>
                  <a:avLst/>
                  <a:gdLst/>
                  <a:ahLst/>
                  <a:cxnLst>
                    <a:cxn ang="0">
                      <a:pos x="24" y="0"/>
                    </a:cxn>
                    <a:cxn ang="0">
                      <a:pos x="224" y="0"/>
                    </a:cxn>
                    <a:cxn ang="0">
                      <a:pos x="224" y="0"/>
                    </a:cxn>
                    <a:cxn ang="0">
                      <a:pos x="229" y="1"/>
                    </a:cxn>
                    <a:cxn ang="0">
                      <a:pos x="233" y="2"/>
                    </a:cxn>
                    <a:cxn ang="0">
                      <a:pos x="236" y="5"/>
                    </a:cxn>
                    <a:cxn ang="0">
                      <a:pos x="240" y="7"/>
                    </a:cxn>
                    <a:cxn ang="0">
                      <a:pos x="242" y="11"/>
                    </a:cxn>
                    <a:cxn ang="0">
                      <a:pos x="245" y="14"/>
                    </a:cxn>
                    <a:cxn ang="0">
                      <a:pos x="246" y="18"/>
                    </a:cxn>
                    <a:cxn ang="0">
                      <a:pos x="246" y="23"/>
                    </a:cxn>
                    <a:cxn ang="0">
                      <a:pos x="246" y="23"/>
                    </a:cxn>
                    <a:cxn ang="0">
                      <a:pos x="246" y="23"/>
                    </a:cxn>
                    <a:cxn ang="0">
                      <a:pos x="246" y="28"/>
                    </a:cxn>
                    <a:cxn ang="0">
                      <a:pos x="245" y="32"/>
                    </a:cxn>
                    <a:cxn ang="0">
                      <a:pos x="242" y="36"/>
                    </a:cxn>
                    <a:cxn ang="0">
                      <a:pos x="240" y="39"/>
                    </a:cxn>
                    <a:cxn ang="0">
                      <a:pos x="236" y="42"/>
                    </a:cxn>
                    <a:cxn ang="0">
                      <a:pos x="233" y="44"/>
                    </a:cxn>
                    <a:cxn ang="0">
                      <a:pos x="229" y="45"/>
                    </a:cxn>
                    <a:cxn ang="0">
                      <a:pos x="224" y="45"/>
                    </a:cxn>
                    <a:cxn ang="0">
                      <a:pos x="24" y="45"/>
                    </a:cxn>
                    <a:cxn ang="0">
                      <a:pos x="24" y="45"/>
                    </a:cxn>
                    <a:cxn ang="0">
                      <a:pos x="19" y="45"/>
                    </a:cxn>
                    <a:cxn ang="0">
                      <a:pos x="14" y="44"/>
                    </a:cxn>
                    <a:cxn ang="0">
                      <a:pos x="10" y="42"/>
                    </a:cxn>
                    <a:cxn ang="0">
                      <a:pos x="6" y="39"/>
                    </a:cxn>
                    <a:cxn ang="0">
                      <a:pos x="4" y="36"/>
                    </a:cxn>
                    <a:cxn ang="0">
                      <a:pos x="3" y="32"/>
                    </a:cxn>
                    <a:cxn ang="0">
                      <a:pos x="0" y="28"/>
                    </a:cxn>
                    <a:cxn ang="0">
                      <a:pos x="0" y="23"/>
                    </a:cxn>
                    <a:cxn ang="0">
                      <a:pos x="0" y="23"/>
                    </a:cxn>
                    <a:cxn ang="0">
                      <a:pos x="0" y="23"/>
                    </a:cxn>
                    <a:cxn ang="0">
                      <a:pos x="0" y="18"/>
                    </a:cxn>
                    <a:cxn ang="0">
                      <a:pos x="3" y="14"/>
                    </a:cxn>
                    <a:cxn ang="0">
                      <a:pos x="4" y="11"/>
                    </a:cxn>
                    <a:cxn ang="0">
                      <a:pos x="6" y="7"/>
                    </a:cxn>
                    <a:cxn ang="0">
                      <a:pos x="10" y="5"/>
                    </a:cxn>
                    <a:cxn ang="0">
                      <a:pos x="14" y="2"/>
                    </a:cxn>
                    <a:cxn ang="0">
                      <a:pos x="19" y="1"/>
                    </a:cxn>
                    <a:cxn ang="0">
                      <a:pos x="24" y="0"/>
                    </a:cxn>
                    <a:cxn ang="0">
                      <a:pos x="24" y="0"/>
                    </a:cxn>
                  </a:cxnLst>
                  <a:rect l="0" t="0" r="r" b="b"/>
                  <a:pathLst>
                    <a:path w="246" h="45">
                      <a:moveTo>
                        <a:pt x="24" y="0"/>
                      </a:moveTo>
                      <a:lnTo>
                        <a:pt x="224" y="0"/>
                      </a:lnTo>
                      <a:lnTo>
                        <a:pt x="224" y="0"/>
                      </a:lnTo>
                      <a:lnTo>
                        <a:pt x="229" y="1"/>
                      </a:lnTo>
                      <a:lnTo>
                        <a:pt x="233" y="2"/>
                      </a:lnTo>
                      <a:lnTo>
                        <a:pt x="236" y="5"/>
                      </a:lnTo>
                      <a:lnTo>
                        <a:pt x="240" y="7"/>
                      </a:lnTo>
                      <a:lnTo>
                        <a:pt x="242" y="11"/>
                      </a:lnTo>
                      <a:lnTo>
                        <a:pt x="245" y="14"/>
                      </a:lnTo>
                      <a:lnTo>
                        <a:pt x="246" y="18"/>
                      </a:lnTo>
                      <a:lnTo>
                        <a:pt x="246" y="23"/>
                      </a:lnTo>
                      <a:lnTo>
                        <a:pt x="246" y="23"/>
                      </a:lnTo>
                      <a:lnTo>
                        <a:pt x="246" y="23"/>
                      </a:lnTo>
                      <a:lnTo>
                        <a:pt x="246" y="28"/>
                      </a:lnTo>
                      <a:lnTo>
                        <a:pt x="245" y="32"/>
                      </a:lnTo>
                      <a:lnTo>
                        <a:pt x="242" y="36"/>
                      </a:lnTo>
                      <a:lnTo>
                        <a:pt x="240" y="39"/>
                      </a:lnTo>
                      <a:lnTo>
                        <a:pt x="236" y="42"/>
                      </a:lnTo>
                      <a:lnTo>
                        <a:pt x="233" y="44"/>
                      </a:lnTo>
                      <a:lnTo>
                        <a:pt x="229" y="45"/>
                      </a:lnTo>
                      <a:lnTo>
                        <a:pt x="224" y="45"/>
                      </a:lnTo>
                      <a:lnTo>
                        <a:pt x="24" y="45"/>
                      </a:lnTo>
                      <a:lnTo>
                        <a:pt x="24" y="45"/>
                      </a:lnTo>
                      <a:lnTo>
                        <a:pt x="19" y="45"/>
                      </a:lnTo>
                      <a:lnTo>
                        <a:pt x="14" y="44"/>
                      </a:lnTo>
                      <a:lnTo>
                        <a:pt x="10" y="42"/>
                      </a:lnTo>
                      <a:lnTo>
                        <a:pt x="6" y="39"/>
                      </a:lnTo>
                      <a:lnTo>
                        <a:pt x="4" y="36"/>
                      </a:lnTo>
                      <a:lnTo>
                        <a:pt x="3" y="32"/>
                      </a:lnTo>
                      <a:lnTo>
                        <a:pt x="0" y="28"/>
                      </a:lnTo>
                      <a:lnTo>
                        <a:pt x="0" y="23"/>
                      </a:lnTo>
                      <a:lnTo>
                        <a:pt x="0" y="23"/>
                      </a:lnTo>
                      <a:lnTo>
                        <a:pt x="0" y="23"/>
                      </a:lnTo>
                      <a:lnTo>
                        <a:pt x="0" y="18"/>
                      </a:lnTo>
                      <a:lnTo>
                        <a:pt x="3" y="14"/>
                      </a:lnTo>
                      <a:lnTo>
                        <a:pt x="4" y="11"/>
                      </a:lnTo>
                      <a:lnTo>
                        <a:pt x="6" y="7"/>
                      </a:lnTo>
                      <a:lnTo>
                        <a:pt x="10" y="5"/>
                      </a:lnTo>
                      <a:lnTo>
                        <a:pt x="14" y="2"/>
                      </a:lnTo>
                      <a:lnTo>
                        <a:pt x="19" y="1"/>
                      </a:lnTo>
                      <a:lnTo>
                        <a:pt x="24" y="0"/>
                      </a:lnTo>
                      <a:lnTo>
                        <a:pt x="24" y="0"/>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grpSp>
        </p:grpSp>
      </p:grpSp>
      <p:grpSp>
        <p:nvGrpSpPr>
          <p:cNvPr id="42" name="Group 94"/>
          <p:cNvGrpSpPr/>
          <p:nvPr/>
        </p:nvGrpSpPr>
        <p:grpSpPr>
          <a:xfrm>
            <a:off x="6857906" y="1809739"/>
            <a:ext cx="4857152" cy="996556"/>
            <a:chOff x="5143504" y="1357304"/>
            <a:chExt cx="3643338" cy="747417"/>
          </a:xfrm>
        </p:grpSpPr>
        <p:grpSp>
          <p:nvGrpSpPr>
            <p:cNvPr id="43" name="Group 90"/>
            <p:cNvGrpSpPr/>
            <p:nvPr/>
          </p:nvGrpSpPr>
          <p:grpSpPr>
            <a:xfrm>
              <a:off x="6143636" y="1357304"/>
              <a:ext cx="2643206" cy="747417"/>
              <a:chOff x="6143636" y="1357304"/>
              <a:chExt cx="2643206" cy="747417"/>
            </a:xfrm>
          </p:grpSpPr>
          <p:sp>
            <p:nvSpPr>
              <p:cNvPr id="36" name="Rectangle 35"/>
              <p:cNvSpPr/>
              <p:nvPr/>
            </p:nvSpPr>
            <p:spPr>
              <a:xfrm>
                <a:off x="6143636" y="1643056"/>
                <a:ext cx="2643206" cy="461665"/>
              </a:xfrm>
              <a:prstGeom prst="rect">
                <a:avLst/>
              </a:prstGeom>
            </p:spPr>
            <p:txBody>
              <a:bodyPr wrap="square">
                <a:spAutoFit/>
              </a:bodyPr>
              <a:lstStyle/>
              <a:p>
                <a:r>
                  <a:rPr lang="zh-CN" altLang="en-US" sz="11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cs typeface="Open Sans Light" pitchFamily="34" charset="0"/>
                  </a:rPr>
                  <a:t>200</a:t>
                </a:r>
                <a:r>
                  <a:rPr lang="zh-CN" altLang="en-US" sz="1100" dirty="0">
                    <a:solidFill>
                      <a:schemeClr val="tx1">
                        <a:lumMod val="50000"/>
                        <a:lumOff val="50000"/>
                      </a:schemeClr>
                    </a:solidFill>
                    <a:latin typeface="+mn-ea"/>
                    <a:cs typeface="Open Sans Light" pitchFamily="34" charset="0"/>
                  </a:rPr>
                  <a:t>字以内据统计每页幻灯片。</a:t>
                </a:r>
                <a:endParaRPr lang="zh-CN" altLang="en-US" sz="1100" dirty="0">
                  <a:solidFill>
                    <a:schemeClr val="tx1">
                      <a:lumMod val="50000"/>
                      <a:lumOff val="50000"/>
                    </a:schemeClr>
                  </a:solidFill>
                  <a:latin typeface="+mn-ea"/>
                  <a:cs typeface="Open Sans Light" pitchFamily="34" charset="0"/>
                </a:endParaRPr>
              </a:p>
            </p:txBody>
          </p:sp>
          <p:sp>
            <p:nvSpPr>
              <p:cNvPr id="37" name="Rectangle 36"/>
              <p:cNvSpPr/>
              <p:nvPr/>
            </p:nvSpPr>
            <p:spPr>
              <a:xfrm>
                <a:off x="6143636" y="1357304"/>
                <a:ext cx="754150" cy="253916"/>
              </a:xfrm>
              <a:prstGeom prst="rect">
                <a:avLst/>
              </a:prstGeom>
            </p:spPr>
            <p:txBody>
              <a:bodyPr wrap="none">
                <a:spAutoFit/>
              </a:bodyPr>
              <a:lstStyle/>
              <a:p>
                <a:r>
                  <a:rPr lang="zh-CN" altLang="en-US" sz="1600" dirty="0">
                    <a:solidFill>
                      <a:schemeClr val="tx1">
                        <a:lumMod val="50000"/>
                        <a:lumOff val="50000"/>
                      </a:schemeClr>
                    </a:solidFill>
                    <a:latin typeface="+mn-ea"/>
                    <a:cs typeface="Open Sans" panose="020B0606030504020204" pitchFamily="34" charset="0"/>
                  </a:rPr>
                  <a:t>文件归档</a:t>
                </a:r>
                <a:endParaRPr lang="en-US" sz="1600" dirty="0">
                  <a:solidFill>
                    <a:schemeClr val="tx1">
                      <a:lumMod val="50000"/>
                      <a:lumOff val="50000"/>
                    </a:schemeClr>
                  </a:solidFill>
                  <a:latin typeface="+mn-ea"/>
                  <a:cs typeface="Open Sans" panose="020B0606030504020204" pitchFamily="34" charset="0"/>
                </a:endParaRPr>
              </a:p>
            </p:txBody>
          </p:sp>
        </p:grpSp>
        <p:grpSp>
          <p:nvGrpSpPr>
            <p:cNvPr id="44" name="Group 82"/>
            <p:cNvGrpSpPr/>
            <p:nvPr/>
          </p:nvGrpSpPr>
          <p:grpSpPr>
            <a:xfrm>
              <a:off x="5143504" y="1428742"/>
              <a:ext cx="636196" cy="636164"/>
              <a:chOff x="5143504" y="1428742"/>
              <a:chExt cx="636196" cy="636164"/>
            </a:xfrm>
          </p:grpSpPr>
          <p:sp>
            <p:nvSpPr>
              <p:cNvPr id="17" name="Rectangle 16"/>
              <p:cNvSpPr/>
              <p:nvPr/>
            </p:nvSpPr>
            <p:spPr>
              <a:xfrm>
                <a:off x="5143504" y="1428742"/>
                <a:ext cx="636196" cy="6361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45" name="Group 68"/>
              <p:cNvGrpSpPr/>
              <p:nvPr/>
            </p:nvGrpSpPr>
            <p:grpSpPr>
              <a:xfrm>
                <a:off x="5301319" y="1581456"/>
                <a:ext cx="337042" cy="337616"/>
                <a:chOff x="6998061" y="3496249"/>
                <a:chExt cx="366051" cy="366676"/>
              </a:xfrm>
              <a:solidFill>
                <a:schemeClr val="bg1"/>
              </a:solidFill>
            </p:grpSpPr>
            <p:sp>
              <p:nvSpPr>
                <p:cNvPr id="70" name="AutoShape 7"/>
                <p:cNvSpPr/>
                <p:nvPr/>
              </p:nvSpPr>
              <p:spPr bwMode="auto">
                <a:xfrm>
                  <a:off x="6998061" y="3496249"/>
                  <a:ext cx="366051" cy="366676"/>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71" name="AutoShape 8"/>
                <p:cNvSpPr/>
                <p:nvPr/>
              </p:nvSpPr>
              <p:spPr bwMode="auto">
                <a:xfrm>
                  <a:off x="7158247" y="3656437"/>
                  <a:ext cx="45678" cy="45678"/>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72" name="AutoShape 9"/>
                <p:cNvSpPr/>
                <p:nvPr/>
              </p:nvSpPr>
              <p:spPr bwMode="auto">
                <a:xfrm>
                  <a:off x="7111943" y="3610758"/>
                  <a:ext cx="137660" cy="137660"/>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73" name="AutoShape 10"/>
                <p:cNvSpPr/>
                <p:nvPr/>
              </p:nvSpPr>
              <p:spPr bwMode="auto">
                <a:xfrm>
                  <a:off x="7203927" y="3702114"/>
                  <a:ext cx="56941" cy="58818"/>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74" name="AutoShape 11"/>
                <p:cNvSpPr/>
                <p:nvPr/>
              </p:nvSpPr>
              <p:spPr bwMode="auto">
                <a:xfrm>
                  <a:off x="7226451" y="3725267"/>
                  <a:ext cx="81970" cy="83847"/>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75" name="AutoShape 12"/>
                <p:cNvSpPr/>
                <p:nvPr/>
              </p:nvSpPr>
              <p:spPr bwMode="auto">
                <a:xfrm>
                  <a:off x="7215188" y="3714003"/>
                  <a:ext cx="69456" cy="70707"/>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76" name="AutoShape 13"/>
                <p:cNvSpPr/>
                <p:nvPr/>
              </p:nvSpPr>
              <p:spPr bwMode="auto">
                <a:xfrm>
                  <a:off x="7100682" y="3599495"/>
                  <a:ext cx="57567" cy="58192"/>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77" name="AutoShape 14"/>
                <p:cNvSpPr/>
                <p:nvPr/>
              </p:nvSpPr>
              <p:spPr bwMode="auto">
                <a:xfrm>
                  <a:off x="7055002" y="3553816"/>
                  <a:ext cx="81970" cy="83222"/>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78" name="AutoShape 15"/>
                <p:cNvSpPr/>
                <p:nvPr/>
              </p:nvSpPr>
              <p:spPr bwMode="auto">
                <a:xfrm>
                  <a:off x="7078154" y="3576343"/>
                  <a:ext cx="69456" cy="71333"/>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grpSp>
      <p:grpSp>
        <p:nvGrpSpPr>
          <p:cNvPr id="47" name="Group 96"/>
          <p:cNvGrpSpPr/>
          <p:nvPr/>
        </p:nvGrpSpPr>
        <p:grpSpPr>
          <a:xfrm>
            <a:off x="6857906" y="3238499"/>
            <a:ext cx="4857152" cy="996556"/>
            <a:chOff x="5143504" y="2428874"/>
            <a:chExt cx="3643338" cy="747417"/>
          </a:xfrm>
        </p:grpSpPr>
        <p:grpSp>
          <p:nvGrpSpPr>
            <p:cNvPr id="48" name="Group 91"/>
            <p:cNvGrpSpPr/>
            <p:nvPr/>
          </p:nvGrpSpPr>
          <p:grpSpPr>
            <a:xfrm>
              <a:off x="6143636" y="2428874"/>
              <a:ext cx="2643206" cy="747417"/>
              <a:chOff x="6143636" y="2428874"/>
              <a:chExt cx="2643206" cy="747417"/>
            </a:xfrm>
          </p:grpSpPr>
          <p:sp>
            <p:nvSpPr>
              <p:cNvPr id="38" name="Rectangle 37"/>
              <p:cNvSpPr/>
              <p:nvPr/>
            </p:nvSpPr>
            <p:spPr>
              <a:xfrm>
                <a:off x="6143636" y="2714626"/>
                <a:ext cx="2643206" cy="461665"/>
              </a:xfrm>
              <a:prstGeom prst="rect">
                <a:avLst/>
              </a:prstGeom>
            </p:spPr>
            <p:txBody>
              <a:bodyPr wrap="square">
                <a:spAutoFit/>
              </a:bodyPr>
              <a:lstStyle/>
              <a:p>
                <a:r>
                  <a:rPr lang="zh-CN" altLang="en-US" sz="11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cs typeface="Open Sans Light" pitchFamily="34" charset="0"/>
                  </a:rPr>
                  <a:t>200</a:t>
                </a:r>
                <a:r>
                  <a:rPr lang="zh-CN" altLang="en-US" sz="1100" dirty="0">
                    <a:solidFill>
                      <a:schemeClr val="tx1">
                        <a:lumMod val="50000"/>
                        <a:lumOff val="50000"/>
                      </a:schemeClr>
                    </a:solidFill>
                    <a:latin typeface="+mn-ea"/>
                    <a:cs typeface="Open Sans Light" pitchFamily="34" charset="0"/>
                  </a:rPr>
                  <a:t>字以内据统计每页幻灯片。</a:t>
                </a:r>
                <a:endParaRPr lang="zh-CN" altLang="en-US" sz="1100" dirty="0">
                  <a:solidFill>
                    <a:schemeClr val="tx1">
                      <a:lumMod val="50000"/>
                      <a:lumOff val="50000"/>
                    </a:schemeClr>
                  </a:solidFill>
                  <a:latin typeface="+mn-ea"/>
                  <a:cs typeface="Open Sans Light" pitchFamily="34" charset="0"/>
                </a:endParaRPr>
              </a:p>
            </p:txBody>
          </p:sp>
          <p:sp>
            <p:nvSpPr>
              <p:cNvPr id="39" name="Rectangle 38"/>
              <p:cNvSpPr/>
              <p:nvPr/>
            </p:nvSpPr>
            <p:spPr>
              <a:xfrm>
                <a:off x="6143636" y="2428874"/>
                <a:ext cx="754150" cy="253916"/>
              </a:xfrm>
              <a:prstGeom prst="rect">
                <a:avLst/>
              </a:prstGeom>
            </p:spPr>
            <p:txBody>
              <a:bodyPr wrap="none">
                <a:spAutoFit/>
              </a:bodyPr>
              <a:lstStyle/>
              <a:p>
                <a:r>
                  <a:rPr lang="zh-CN" altLang="en-US" sz="1600" dirty="0">
                    <a:solidFill>
                      <a:schemeClr val="tx1">
                        <a:lumMod val="50000"/>
                        <a:lumOff val="50000"/>
                      </a:schemeClr>
                    </a:solidFill>
                    <a:latin typeface="+mn-ea"/>
                    <a:cs typeface="Open Sans" panose="020B0606030504020204" pitchFamily="34" charset="0"/>
                  </a:rPr>
                  <a:t>数据安全</a:t>
                </a:r>
                <a:endParaRPr lang="en-US" sz="1600" dirty="0">
                  <a:solidFill>
                    <a:schemeClr val="tx1">
                      <a:lumMod val="50000"/>
                      <a:lumOff val="50000"/>
                    </a:schemeClr>
                  </a:solidFill>
                  <a:latin typeface="+mn-ea"/>
                  <a:cs typeface="Open Sans" panose="020B0606030504020204" pitchFamily="34" charset="0"/>
                </a:endParaRPr>
              </a:p>
            </p:txBody>
          </p:sp>
        </p:grpSp>
        <p:grpSp>
          <p:nvGrpSpPr>
            <p:cNvPr id="50" name="Group 81"/>
            <p:cNvGrpSpPr/>
            <p:nvPr/>
          </p:nvGrpSpPr>
          <p:grpSpPr>
            <a:xfrm>
              <a:off x="5143504" y="2500312"/>
              <a:ext cx="636196" cy="636164"/>
              <a:chOff x="5143504" y="2500312"/>
              <a:chExt cx="636196" cy="636164"/>
            </a:xfrm>
          </p:grpSpPr>
          <p:sp>
            <p:nvSpPr>
              <p:cNvPr id="24" name="Rectangle 23"/>
              <p:cNvSpPr/>
              <p:nvPr/>
            </p:nvSpPr>
            <p:spPr>
              <a:xfrm>
                <a:off x="5143504" y="2500312"/>
                <a:ext cx="636196" cy="6361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56" name="Group 78"/>
              <p:cNvGrpSpPr/>
              <p:nvPr/>
            </p:nvGrpSpPr>
            <p:grpSpPr>
              <a:xfrm>
                <a:off x="5333133" y="2643188"/>
                <a:ext cx="272454" cy="363686"/>
                <a:chOff x="1868971" y="2767277"/>
                <a:chExt cx="274694" cy="366676"/>
              </a:xfrm>
              <a:solidFill>
                <a:schemeClr val="bg1"/>
              </a:solidFill>
            </p:grpSpPr>
            <p:sp>
              <p:nvSpPr>
                <p:cNvPr id="80" name="AutoShape 115"/>
                <p:cNvSpPr/>
                <p:nvPr/>
              </p:nvSpPr>
              <p:spPr bwMode="auto">
                <a:xfrm>
                  <a:off x="1868971" y="2767277"/>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81" name="AutoShape 116"/>
                <p:cNvSpPr/>
                <p:nvPr/>
              </p:nvSpPr>
              <p:spPr bwMode="auto">
                <a:xfrm>
                  <a:off x="1983479" y="2985030"/>
                  <a:ext cx="45678"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500"/>
                                        <p:tgtEl>
                                          <p:spTgt spid="9"/>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lide(fromLeft)">
                                      <p:cBhvr>
                                        <p:cTn id="11" dur="500"/>
                                        <p:tgtEl>
                                          <p:spTgt spid="8"/>
                                        </p:tgtEl>
                                      </p:cBhvr>
                                    </p:animEffect>
                                  </p:childTnLst>
                                </p:cTn>
                              </p:par>
                            </p:childTnLst>
                          </p:cTn>
                        </p:par>
                        <p:par>
                          <p:cTn id="12" fill="hold">
                            <p:stCondLst>
                              <p:cond delay="1000"/>
                            </p:stCondLst>
                            <p:childTnLst>
                              <p:par>
                                <p:cTn id="13" presetID="12" presetClass="entr" presetSubtype="2"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lide(fromRight)">
                                      <p:cBhvr>
                                        <p:cTn id="15" dur="500"/>
                                        <p:tgtEl>
                                          <p:spTgt spid="15"/>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slide(fromLeft)">
                                      <p:cBhvr>
                                        <p:cTn id="19" dur="500"/>
                                        <p:tgtEl>
                                          <p:spTgt spid="42"/>
                                        </p:tgtEl>
                                      </p:cBhvr>
                                    </p:animEffect>
                                  </p:childTnLst>
                                </p:cTn>
                              </p:par>
                            </p:childTnLst>
                          </p:cTn>
                        </p:par>
                        <p:par>
                          <p:cTn id="20" fill="hold">
                            <p:stCondLst>
                              <p:cond delay="2000"/>
                            </p:stCondLst>
                            <p:childTnLst>
                              <p:par>
                                <p:cTn id="21" presetID="1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Left)">
                                      <p:cBhvr>
                                        <p:cTn id="23" dur="500"/>
                                        <p:tgtEl>
                                          <p:spTgt spid="7"/>
                                        </p:tgtEl>
                                      </p:cBhvr>
                                    </p:animEffect>
                                  </p:childTnLst>
                                </p:cTn>
                              </p:par>
                            </p:childTnLst>
                          </p:cTn>
                        </p:par>
                        <p:par>
                          <p:cTn id="24" fill="hold">
                            <p:stCondLst>
                              <p:cond delay="2500"/>
                            </p:stCondLst>
                            <p:childTnLst>
                              <p:par>
                                <p:cTn id="25" presetID="12" presetClass="entr" presetSubtype="2"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lide(fromRight)">
                                      <p:cBhvr>
                                        <p:cTn id="27" dur="500"/>
                                        <p:tgtEl>
                                          <p:spTgt spid="11"/>
                                        </p:tgtEl>
                                      </p:cBhvr>
                                    </p:animEffect>
                                  </p:childTnLst>
                                </p:cTn>
                              </p:par>
                            </p:childTnLst>
                          </p:cTn>
                        </p:par>
                        <p:par>
                          <p:cTn id="28" fill="hold">
                            <p:stCondLst>
                              <p:cond delay="3000"/>
                            </p:stCondLst>
                            <p:childTnLst>
                              <p:par>
                                <p:cTn id="29" presetID="12" presetClass="entr" presetSubtype="8"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slide(fromLeft)">
                                      <p:cBhvr>
                                        <p:cTn id="31" dur="500"/>
                                        <p:tgtEl>
                                          <p:spTgt spid="47"/>
                                        </p:tgtEl>
                                      </p:cBhvr>
                                    </p:animEffect>
                                  </p:childTnLst>
                                </p:cTn>
                              </p:par>
                            </p:childTnLst>
                          </p:cTn>
                        </p:par>
                        <p:par>
                          <p:cTn id="32" fill="hold">
                            <p:stCondLst>
                              <p:cond delay="3500"/>
                            </p:stCondLst>
                            <p:childTnLst>
                              <p:par>
                                <p:cTn id="33" presetID="12" presetClass="entr" presetSubtype="8"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lide(fromLeft)">
                                      <p:cBhvr>
                                        <p:cTn id="35" dur="500"/>
                                        <p:tgtEl>
                                          <p:spTgt spid="10"/>
                                        </p:tgtEl>
                                      </p:cBhvr>
                                    </p:animEffect>
                                  </p:childTnLst>
                                </p:cTn>
                              </p:par>
                            </p:childTnLst>
                          </p:cTn>
                        </p:par>
                        <p:par>
                          <p:cTn id="36" fill="hold">
                            <p:stCondLst>
                              <p:cond delay="4000"/>
                            </p:stCondLst>
                            <p:childTnLst>
                              <p:par>
                                <p:cTn id="37" presetID="12" presetClass="entr" presetSubtype="2"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slide(fromRight)">
                                      <p:cBhvr>
                                        <p:cTn id="39" dur="500"/>
                                        <p:tgtEl>
                                          <p:spTgt spid="22"/>
                                        </p:tgtEl>
                                      </p:cBhvr>
                                    </p:animEffect>
                                  </p:childTnLst>
                                </p:cTn>
                              </p:par>
                            </p:childTnLst>
                          </p:cTn>
                        </p:par>
                        <p:par>
                          <p:cTn id="40" fill="hold">
                            <p:stCondLst>
                              <p:cond delay="4500"/>
                            </p:stCondLst>
                            <p:childTnLst>
                              <p:par>
                                <p:cTn id="41" presetID="12" presetClass="entr" presetSubtype="8"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slide(from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7"/>
          <p:cNvGrpSpPr/>
          <p:nvPr/>
        </p:nvGrpSpPr>
        <p:grpSpPr>
          <a:xfrm>
            <a:off x="6000762" y="2190741"/>
            <a:ext cx="5142866" cy="1168750"/>
            <a:chOff x="4500562" y="1643056"/>
            <a:chExt cx="3857652" cy="876563"/>
          </a:xfrm>
        </p:grpSpPr>
        <p:sp>
          <p:nvSpPr>
            <p:cNvPr id="15" name="Rectangle 14"/>
            <p:cNvSpPr/>
            <p:nvPr/>
          </p:nvSpPr>
          <p:spPr>
            <a:xfrm>
              <a:off x="4500562" y="1643056"/>
              <a:ext cx="1235115" cy="288541"/>
            </a:xfrm>
            <a:prstGeom prst="rect">
              <a:avLst/>
            </a:prstGeom>
          </p:spPr>
          <p:txBody>
            <a:bodyPr wrap="none">
              <a:spAutoFit/>
            </a:bodyPr>
            <a:lstStyle/>
            <a:p>
              <a:r>
                <a:rPr lang="zh-CN" altLang="en-US" sz="1900" dirty="0">
                  <a:solidFill>
                    <a:schemeClr val="tx1">
                      <a:lumMod val="50000"/>
                      <a:lumOff val="50000"/>
                    </a:schemeClr>
                  </a:solidFill>
                  <a:latin typeface="+mn-ea"/>
                  <a:cs typeface="Open Sans" panose="020B0606030504020204" pitchFamily="34" charset="0"/>
                </a:rPr>
                <a:t>团队合作方案</a:t>
              </a:r>
              <a:endParaRPr lang="en-US" sz="1900" dirty="0">
                <a:solidFill>
                  <a:schemeClr val="tx1">
                    <a:lumMod val="50000"/>
                    <a:lumOff val="50000"/>
                  </a:schemeClr>
                </a:solidFill>
                <a:latin typeface="+mn-ea"/>
                <a:cs typeface="Open Sans" panose="020B0606030504020204" pitchFamily="34" charset="0"/>
              </a:endParaRPr>
            </a:p>
          </p:txBody>
        </p:sp>
        <p:sp>
          <p:nvSpPr>
            <p:cNvPr id="16" name="Rectangle 15"/>
            <p:cNvSpPr/>
            <p:nvPr/>
          </p:nvSpPr>
          <p:spPr>
            <a:xfrm>
              <a:off x="4500562" y="2000246"/>
              <a:ext cx="3857652" cy="519373"/>
            </a:xfrm>
            <a:prstGeom prst="rect">
              <a:avLst/>
            </a:prstGeom>
          </p:spPr>
          <p:txBody>
            <a:bodyPr wrap="square">
              <a:spAutoFit/>
            </a:bodyPr>
            <a:lstStyle/>
            <a:p>
              <a:r>
                <a:rPr lang="zh-CN" altLang="en-US" sz="13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字以内据统计每页幻灯片。</a:t>
              </a:r>
              <a:endParaRPr lang="zh-CN" altLang="en-US" sz="1300" dirty="0">
                <a:solidFill>
                  <a:schemeClr val="tx1">
                    <a:lumMod val="50000"/>
                    <a:lumOff val="50000"/>
                  </a:schemeClr>
                </a:solidFill>
                <a:latin typeface="+mn-ea"/>
                <a:cs typeface="Open Sans Light" pitchFamily="34" charset="0"/>
              </a:endParaRPr>
            </a:p>
          </p:txBody>
        </p:sp>
      </p:grpSp>
      <p:sp>
        <p:nvSpPr>
          <p:cNvPr id="18" name="Freeform 26"/>
          <p:cNvSpPr/>
          <p:nvPr/>
        </p:nvSpPr>
        <p:spPr bwMode="auto">
          <a:xfrm>
            <a:off x="6313981" y="3828996"/>
            <a:ext cx="152671" cy="158355"/>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121908" tIns="60954" rIns="121908" bIns="60954" numCol="1" anchor="t" anchorCtr="0" compatLnSpc="1"/>
          <a:lstStyle/>
          <a:p>
            <a:endParaRPr lang="en-US" dirty="0">
              <a:solidFill>
                <a:schemeClr val="tx1">
                  <a:lumMod val="50000"/>
                  <a:lumOff val="50000"/>
                </a:schemeClr>
              </a:solidFill>
              <a:latin typeface="+mn-ea"/>
            </a:endParaRPr>
          </a:p>
        </p:txBody>
      </p:sp>
      <p:grpSp>
        <p:nvGrpSpPr>
          <p:cNvPr id="4" name="Group 98"/>
          <p:cNvGrpSpPr/>
          <p:nvPr/>
        </p:nvGrpSpPr>
        <p:grpSpPr>
          <a:xfrm>
            <a:off x="572181" y="1809739"/>
            <a:ext cx="4041708" cy="4042235"/>
            <a:chOff x="428596" y="1357304"/>
            <a:chExt cx="3031676" cy="3031676"/>
          </a:xfrm>
        </p:grpSpPr>
        <p:sp>
          <p:nvSpPr>
            <p:cNvPr id="8" name="Oval 7"/>
            <p:cNvSpPr/>
            <p:nvPr/>
          </p:nvSpPr>
          <p:spPr>
            <a:xfrm>
              <a:off x="428596" y="1357304"/>
              <a:ext cx="3031676" cy="303167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19" name="Rectangle 18"/>
            <p:cNvSpPr/>
            <p:nvPr/>
          </p:nvSpPr>
          <p:spPr>
            <a:xfrm>
              <a:off x="928662" y="1714494"/>
              <a:ext cx="484811" cy="276999"/>
            </a:xfrm>
            <a:prstGeom prst="rect">
              <a:avLst/>
            </a:prstGeom>
          </p:spPr>
          <p:txBody>
            <a:bodyPr wrap="none">
              <a:spAutoFit/>
            </a:bodyPr>
            <a:lstStyle/>
            <a:p>
              <a:r>
                <a:rPr lang="zh-CN" altLang="en-US" b="1" dirty="0">
                  <a:solidFill>
                    <a:schemeClr val="tx1">
                      <a:lumMod val="50000"/>
                      <a:lumOff val="50000"/>
                    </a:schemeClr>
                  </a:solidFill>
                  <a:latin typeface="+mn-ea"/>
                  <a:cs typeface="Open Sans" panose="020B0606030504020204" pitchFamily="34" charset="0"/>
                </a:rPr>
                <a:t>创意</a:t>
              </a:r>
              <a:endParaRPr lang="en-US" b="1" dirty="0">
                <a:solidFill>
                  <a:schemeClr val="tx1">
                    <a:lumMod val="50000"/>
                    <a:lumOff val="50000"/>
                  </a:schemeClr>
                </a:solidFill>
                <a:latin typeface="+mn-ea"/>
                <a:cs typeface="Open Sans" panose="020B0606030504020204" pitchFamily="34" charset="0"/>
              </a:endParaRPr>
            </a:p>
          </p:txBody>
        </p:sp>
        <p:grpSp>
          <p:nvGrpSpPr>
            <p:cNvPr id="5" name="Group 19"/>
            <p:cNvGrpSpPr/>
            <p:nvPr/>
          </p:nvGrpSpPr>
          <p:grpSpPr>
            <a:xfrm>
              <a:off x="543090" y="2405823"/>
              <a:ext cx="2329721" cy="1766692"/>
              <a:chOff x="543090" y="2405823"/>
              <a:chExt cx="2329721" cy="1766692"/>
            </a:xfrm>
          </p:grpSpPr>
          <p:sp>
            <p:nvSpPr>
              <p:cNvPr id="21" name="Freeform 7"/>
              <p:cNvSpPr/>
              <p:nvPr/>
            </p:nvSpPr>
            <p:spPr bwMode="auto">
              <a:xfrm rot="1800000">
                <a:off x="1513918" y="2733611"/>
                <a:ext cx="25758" cy="24587"/>
              </a:xfrm>
              <a:custGeom>
                <a:avLst/>
                <a:gdLst/>
                <a:ahLst/>
                <a:cxnLst>
                  <a:cxn ang="0">
                    <a:pos x="0" y="44"/>
                  </a:cxn>
                  <a:cxn ang="0">
                    <a:pos x="7" y="0"/>
                  </a:cxn>
                  <a:cxn ang="0">
                    <a:pos x="7" y="0"/>
                  </a:cxn>
                  <a:cxn ang="0">
                    <a:pos x="19" y="7"/>
                  </a:cxn>
                  <a:cxn ang="0">
                    <a:pos x="31" y="11"/>
                  </a:cxn>
                  <a:cxn ang="0">
                    <a:pos x="38" y="14"/>
                  </a:cxn>
                  <a:cxn ang="0">
                    <a:pos x="43" y="14"/>
                  </a:cxn>
                  <a:cxn ang="0">
                    <a:pos x="43" y="14"/>
                  </a:cxn>
                  <a:cxn ang="0">
                    <a:pos x="0" y="44"/>
                  </a:cxn>
                  <a:cxn ang="0">
                    <a:pos x="0" y="44"/>
                  </a:cxn>
                </a:cxnLst>
                <a:rect l="0" t="0" r="r" b="b"/>
                <a:pathLst>
                  <a:path w="43" h="44">
                    <a:moveTo>
                      <a:pt x="0" y="44"/>
                    </a:moveTo>
                    <a:lnTo>
                      <a:pt x="7" y="0"/>
                    </a:lnTo>
                    <a:lnTo>
                      <a:pt x="7" y="0"/>
                    </a:lnTo>
                    <a:lnTo>
                      <a:pt x="19" y="7"/>
                    </a:lnTo>
                    <a:lnTo>
                      <a:pt x="31" y="11"/>
                    </a:lnTo>
                    <a:lnTo>
                      <a:pt x="38" y="14"/>
                    </a:lnTo>
                    <a:lnTo>
                      <a:pt x="43" y="14"/>
                    </a:lnTo>
                    <a:lnTo>
                      <a:pt x="43" y="14"/>
                    </a:lnTo>
                    <a:lnTo>
                      <a:pt x="0" y="44"/>
                    </a:lnTo>
                    <a:lnTo>
                      <a:pt x="0" y="44"/>
                    </a:lnTo>
                    <a:close/>
                  </a:path>
                </a:pathLst>
              </a:custGeom>
              <a:noFill/>
              <a:ln w="1">
                <a:solidFill>
                  <a:srgbClr val="000000"/>
                </a:solidFill>
                <a:prstDash val="solid"/>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22" name="Freeform 8"/>
              <p:cNvSpPr/>
              <p:nvPr/>
            </p:nvSpPr>
            <p:spPr bwMode="auto">
              <a:xfrm rot="1800000">
                <a:off x="695193" y="2407120"/>
                <a:ext cx="899178" cy="909715"/>
              </a:xfrm>
              <a:custGeom>
                <a:avLst/>
                <a:gdLst/>
                <a:ahLst/>
                <a:cxnLst>
                  <a:cxn ang="0">
                    <a:pos x="436" y="1512"/>
                  </a:cxn>
                  <a:cxn ang="0">
                    <a:pos x="500" y="1451"/>
                  </a:cxn>
                  <a:cxn ang="0">
                    <a:pos x="553" y="1387"/>
                  </a:cxn>
                  <a:cxn ang="0">
                    <a:pos x="604" y="1324"/>
                  </a:cxn>
                  <a:cxn ang="0">
                    <a:pos x="699" y="1217"/>
                  </a:cxn>
                  <a:cxn ang="0">
                    <a:pos x="894" y="1018"/>
                  </a:cxn>
                  <a:cxn ang="0">
                    <a:pos x="955" y="948"/>
                  </a:cxn>
                  <a:cxn ang="0">
                    <a:pos x="987" y="884"/>
                  </a:cxn>
                  <a:cxn ang="0">
                    <a:pos x="1018" y="787"/>
                  </a:cxn>
                  <a:cxn ang="0">
                    <a:pos x="1026" y="804"/>
                  </a:cxn>
                  <a:cxn ang="0">
                    <a:pos x="1047" y="823"/>
                  </a:cxn>
                  <a:cxn ang="0">
                    <a:pos x="1067" y="824"/>
                  </a:cxn>
                  <a:cxn ang="0">
                    <a:pos x="1083" y="819"/>
                  </a:cxn>
                  <a:cxn ang="0">
                    <a:pos x="1106" y="800"/>
                  </a:cxn>
                  <a:cxn ang="0">
                    <a:pos x="1134" y="757"/>
                  </a:cxn>
                  <a:cxn ang="0">
                    <a:pos x="1147" y="715"/>
                  </a:cxn>
                  <a:cxn ang="0">
                    <a:pos x="1168" y="725"/>
                  </a:cxn>
                  <a:cxn ang="0">
                    <a:pos x="1201" y="729"/>
                  </a:cxn>
                  <a:cxn ang="0">
                    <a:pos x="1220" y="722"/>
                  </a:cxn>
                  <a:cxn ang="0">
                    <a:pos x="1232" y="710"/>
                  </a:cxn>
                  <a:cxn ang="0">
                    <a:pos x="1248" y="668"/>
                  </a:cxn>
                  <a:cxn ang="0">
                    <a:pos x="1262" y="571"/>
                  </a:cxn>
                  <a:cxn ang="0">
                    <a:pos x="1304" y="519"/>
                  </a:cxn>
                  <a:cxn ang="0">
                    <a:pos x="1387" y="447"/>
                  </a:cxn>
                  <a:cxn ang="0">
                    <a:pos x="1446" y="384"/>
                  </a:cxn>
                  <a:cxn ang="0">
                    <a:pos x="1462" y="361"/>
                  </a:cxn>
                  <a:cxn ang="0">
                    <a:pos x="1500" y="350"/>
                  </a:cxn>
                  <a:cxn ang="0">
                    <a:pos x="1526" y="335"/>
                  </a:cxn>
                  <a:cxn ang="0">
                    <a:pos x="1537" y="317"/>
                  </a:cxn>
                  <a:cxn ang="0">
                    <a:pos x="1536" y="302"/>
                  </a:cxn>
                  <a:cxn ang="0">
                    <a:pos x="1525" y="278"/>
                  </a:cxn>
                  <a:cxn ang="0">
                    <a:pos x="1461" y="216"/>
                  </a:cxn>
                  <a:cxn ang="0">
                    <a:pos x="1429" y="189"/>
                  </a:cxn>
                  <a:cxn ang="0">
                    <a:pos x="1379" y="148"/>
                  </a:cxn>
                  <a:cxn ang="0">
                    <a:pos x="1308" y="109"/>
                  </a:cxn>
                  <a:cxn ang="0">
                    <a:pos x="1251" y="84"/>
                  </a:cxn>
                  <a:cxn ang="0">
                    <a:pos x="1136" y="30"/>
                  </a:cxn>
                  <a:cxn ang="0">
                    <a:pos x="1081" y="4"/>
                  </a:cxn>
                  <a:cxn ang="0">
                    <a:pos x="1055" y="0"/>
                  </a:cxn>
                  <a:cxn ang="0">
                    <a:pos x="1008" y="9"/>
                  </a:cxn>
                  <a:cxn ang="0">
                    <a:pos x="815" y="67"/>
                  </a:cxn>
                  <a:cxn ang="0">
                    <a:pos x="747" y="83"/>
                  </a:cxn>
                  <a:cxn ang="0">
                    <a:pos x="568" y="127"/>
                  </a:cxn>
                  <a:cxn ang="0">
                    <a:pos x="525" y="147"/>
                  </a:cxn>
                  <a:cxn ang="0">
                    <a:pos x="492" y="182"/>
                  </a:cxn>
                  <a:cxn ang="0">
                    <a:pos x="463" y="230"/>
                  </a:cxn>
                  <a:cxn ang="0">
                    <a:pos x="442" y="316"/>
                  </a:cxn>
                  <a:cxn ang="0">
                    <a:pos x="409" y="512"/>
                  </a:cxn>
                  <a:cxn ang="0">
                    <a:pos x="356" y="770"/>
                  </a:cxn>
                  <a:cxn ang="0">
                    <a:pos x="326" y="877"/>
                  </a:cxn>
                  <a:cxn ang="0">
                    <a:pos x="305" y="933"/>
                  </a:cxn>
                  <a:cxn ang="0">
                    <a:pos x="263" y="1016"/>
                  </a:cxn>
                  <a:cxn ang="0">
                    <a:pos x="150" y="1200"/>
                  </a:cxn>
                  <a:cxn ang="0">
                    <a:pos x="44" y="1553"/>
                  </a:cxn>
                </a:cxnLst>
                <a:rect l="0" t="0" r="r" b="b"/>
                <a:pathLst>
                  <a:path w="1537" h="1553">
                    <a:moveTo>
                      <a:pt x="388" y="1553"/>
                    </a:moveTo>
                    <a:lnTo>
                      <a:pt x="388" y="1553"/>
                    </a:lnTo>
                    <a:lnTo>
                      <a:pt x="436" y="1512"/>
                    </a:lnTo>
                    <a:lnTo>
                      <a:pt x="459" y="1492"/>
                    </a:lnTo>
                    <a:lnTo>
                      <a:pt x="481" y="1472"/>
                    </a:lnTo>
                    <a:lnTo>
                      <a:pt x="500" y="1451"/>
                    </a:lnTo>
                    <a:lnTo>
                      <a:pt x="519" y="1431"/>
                    </a:lnTo>
                    <a:lnTo>
                      <a:pt x="537" y="1409"/>
                    </a:lnTo>
                    <a:lnTo>
                      <a:pt x="553" y="1387"/>
                    </a:lnTo>
                    <a:lnTo>
                      <a:pt x="553" y="1387"/>
                    </a:lnTo>
                    <a:lnTo>
                      <a:pt x="579" y="1354"/>
                    </a:lnTo>
                    <a:lnTo>
                      <a:pt x="604" y="1324"/>
                    </a:lnTo>
                    <a:lnTo>
                      <a:pt x="628" y="1296"/>
                    </a:lnTo>
                    <a:lnTo>
                      <a:pt x="651" y="1268"/>
                    </a:lnTo>
                    <a:lnTo>
                      <a:pt x="699" y="1217"/>
                    </a:lnTo>
                    <a:lnTo>
                      <a:pt x="747" y="1169"/>
                    </a:lnTo>
                    <a:lnTo>
                      <a:pt x="844" y="1072"/>
                    </a:lnTo>
                    <a:lnTo>
                      <a:pt x="894" y="1018"/>
                    </a:lnTo>
                    <a:lnTo>
                      <a:pt x="947" y="958"/>
                    </a:lnTo>
                    <a:lnTo>
                      <a:pt x="947" y="958"/>
                    </a:lnTo>
                    <a:lnTo>
                      <a:pt x="955" y="948"/>
                    </a:lnTo>
                    <a:lnTo>
                      <a:pt x="962" y="939"/>
                    </a:lnTo>
                    <a:lnTo>
                      <a:pt x="974" y="913"/>
                    </a:lnTo>
                    <a:lnTo>
                      <a:pt x="987" y="884"/>
                    </a:lnTo>
                    <a:lnTo>
                      <a:pt x="997" y="857"/>
                    </a:lnTo>
                    <a:lnTo>
                      <a:pt x="1012" y="808"/>
                    </a:lnTo>
                    <a:lnTo>
                      <a:pt x="1018" y="787"/>
                    </a:lnTo>
                    <a:lnTo>
                      <a:pt x="1018" y="787"/>
                    </a:lnTo>
                    <a:lnTo>
                      <a:pt x="1022" y="796"/>
                    </a:lnTo>
                    <a:lnTo>
                      <a:pt x="1026" y="804"/>
                    </a:lnTo>
                    <a:lnTo>
                      <a:pt x="1033" y="812"/>
                    </a:lnTo>
                    <a:lnTo>
                      <a:pt x="1042" y="820"/>
                    </a:lnTo>
                    <a:lnTo>
                      <a:pt x="1047" y="823"/>
                    </a:lnTo>
                    <a:lnTo>
                      <a:pt x="1053" y="824"/>
                    </a:lnTo>
                    <a:lnTo>
                      <a:pt x="1060" y="824"/>
                    </a:lnTo>
                    <a:lnTo>
                      <a:pt x="1067" y="824"/>
                    </a:lnTo>
                    <a:lnTo>
                      <a:pt x="1075" y="822"/>
                    </a:lnTo>
                    <a:lnTo>
                      <a:pt x="1083" y="819"/>
                    </a:lnTo>
                    <a:lnTo>
                      <a:pt x="1083" y="819"/>
                    </a:lnTo>
                    <a:lnTo>
                      <a:pt x="1092" y="813"/>
                    </a:lnTo>
                    <a:lnTo>
                      <a:pt x="1100" y="807"/>
                    </a:lnTo>
                    <a:lnTo>
                      <a:pt x="1106" y="800"/>
                    </a:lnTo>
                    <a:lnTo>
                      <a:pt x="1113" y="792"/>
                    </a:lnTo>
                    <a:lnTo>
                      <a:pt x="1124" y="775"/>
                    </a:lnTo>
                    <a:lnTo>
                      <a:pt x="1134" y="757"/>
                    </a:lnTo>
                    <a:lnTo>
                      <a:pt x="1139" y="741"/>
                    </a:lnTo>
                    <a:lnTo>
                      <a:pt x="1145" y="729"/>
                    </a:lnTo>
                    <a:lnTo>
                      <a:pt x="1147" y="715"/>
                    </a:lnTo>
                    <a:lnTo>
                      <a:pt x="1147" y="715"/>
                    </a:lnTo>
                    <a:lnTo>
                      <a:pt x="1157" y="721"/>
                    </a:lnTo>
                    <a:lnTo>
                      <a:pt x="1168" y="725"/>
                    </a:lnTo>
                    <a:lnTo>
                      <a:pt x="1180" y="729"/>
                    </a:lnTo>
                    <a:lnTo>
                      <a:pt x="1194" y="730"/>
                    </a:lnTo>
                    <a:lnTo>
                      <a:pt x="1201" y="729"/>
                    </a:lnTo>
                    <a:lnTo>
                      <a:pt x="1207" y="727"/>
                    </a:lnTo>
                    <a:lnTo>
                      <a:pt x="1214" y="726"/>
                    </a:lnTo>
                    <a:lnTo>
                      <a:pt x="1220" y="722"/>
                    </a:lnTo>
                    <a:lnTo>
                      <a:pt x="1226" y="717"/>
                    </a:lnTo>
                    <a:lnTo>
                      <a:pt x="1232" y="710"/>
                    </a:lnTo>
                    <a:lnTo>
                      <a:pt x="1232" y="710"/>
                    </a:lnTo>
                    <a:lnTo>
                      <a:pt x="1236" y="700"/>
                    </a:lnTo>
                    <a:lnTo>
                      <a:pt x="1240" y="691"/>
                    </a:lnTo>
                    <a:lnTo>
                      <a:pt x="1248" y="668"/>
                    </a:lnTo>
                    <a:lnTo>
                      <a:pt x="1254" y="642"/>
                    </a:lnTo>
                    <a:lnTo>
                      <a:pt x="1258" y="616"/>
                    </a:lnTo>
                    <a:lnTo>
                      <a:pt x="1262" y="571"/>
                    </a:lnTo>
                    <a:lnTo>
                      <a:pt x="1263" y="553"/>
                    </a:lnTo>
                    <a:lnTo>
                      <a:pt x="1263" y="553"/>
                    </a:lnTo>
                    <a:lnTo>
                      <a:pt x="1304" y="519"/>
                    </a:lnTo>
                    <a:lnTo>
                      <a:pt x="1344" y="486"/>
                    </a:lnTo>
                    <a:lnTo>
                      <a:pt x="1387" y="447"/>
                    </a:lnTo>
                    <a:lnTo>
                      <a:pt x="1387" y="447"/>
                    </a:lnTo>
                    <a:lnTo>
                      <a:pt x="1406" y="428"/>
                    </a:lnTo>
                    <a:lnTo>
                      <a:pt x="1423" y="411"/>
                    </a:lnTo>
                    <a:lnTo>
                      <a:pt x="1446" y="384"/>
                    </a:lnTo>
                    <a:lnTo>
                      <a:pt x="1458" y="366"/>
                    </a:lnTo>
                    <a:lnTo>
                      <a:pt x="1462" y="361"/>
                    </a:lnTo>
                    <a:lnTo>
                      <a:pt x="1462" y="361"/>
                    </a:lnTo>
                    <a:lnTo>
                      <a:pt x="1474" y="358"/>
                    </a:lnTo>
                    <a:lnTo>
                      <a:pt x="1487" y="355"/>
                    </a:lnTo>
                    <a:lnTo>
                      <a:pt x="1500" y="350"/>
                    </a:lnTo>
                    <a:lnTo>
                      <a:pt x="1514" y="343"/>
                    </a:lnTo>
                    <a:lnTo>
                      <a:pt x="1521" y="339"/>
                    </a:lnTo>
                    <a:lnTo>
                      <a:pt x="1526" y="335"/>
                    </a:lnTo>
                    <a:lnTo>
                      <a:pt x="1530" y="330"/>
                    </a:lnTo>
                    <a:lnTo>
                      <a:pt x="1534" y="323"/>
                    </a:lnTo>
                    <a:lnTo>
                      <a:pt x="1537" y="317"/>
                    </a:lnTo>
                    <a:lnTo>
                      <a:pt x="1537" y="309"/>
                    </a:lnTo>
                    <a:lnTo>
                      <a:pt x="1537" y="309"/>
                    </a:lnTo>
                    <a:lnTo>
                      <a:pt x="1536" y="302"/>
                    </a:lnTo>
                    <a:lnTo>
                      <a:pt x="1534" y="294"/>
                    </a:lnTo>
                    <a:lnTo>
                      <a:pt x="1530" y="286"/>
                    </a:lnTo>
                    <a:lnTo>
                      <a:pt x="1525" y="278"/>
                    </a:lnTo>
                    <a:lnTo>
                      <a:pt x="1513" y="263"/>
                    </a:lnTo>
                    <a:lnTo>
                      <a:pt x="1496" y="246"/>
                    </a:lnTo>
                    <a:lnTo>
                      <a:pt x="1461" y="216"/>
                    </a:lnTo>
                    <a:lnTo>
                      <a:pt x="1444" y="203"/>
                    </a:lnTo>
                    <a:lnTo>
                      <a:pt x="1429" y="189"/>
                    </a:lnTo>
                    <a:lnTo>
                      <a:pt x="1429" y="189"/>
                    </a:lnTo>
                    <a:lnTo>
                      <a:pt x="1416" y="176"/>
                    </a:lnTo>
                    <a:lnTo>
                      <a:pt x="1398" y="162"/>
                    </a:lnTo>
                    <a:lnTo>
                      <a:pt x="1379" y="148"/>
                    </a:lnTo>
                    <a:lnTo>
                      <a:pt x="1357" y="135"/>
                    </a:lnTo>
                    <a:lnTo>
                      <a:pt x="1334" y="121"/>
                    </a:lnTo>
                    <a:lnTo>
                      <a:pt x="1308" y="109"/>
                    </a:lnTo>
                    <a:lnTo>
                      <a:pt x="1280" y="97"/>
                    </a:lnTo>
                    <a:lnTo>
                      <a:pt x="1251" y="84"/>
                    </a:lnTo>
                    <a:lnTo>
                      <a:pt x="1251" y="84"/>
                    </a:lnTo>
                    <a:lnTo>
                      <a:pt x="1221" y="72"/>
                    </a:lnTo>
                    <a:lnTo>
                      <a:pt x="1191" y="58"/>
                    </a:lnTo>
                    <a:lnTo>
                      <a:pt x="1136" y="30"/>
                    </a:lnTo>
                    <a:lnTo>
                      <a:pt x="1113" y="18"/>
                    </a:lnTo>
                    <a:lnTo>
                      <a:pt x="1090" y="8"/>
                    </a:lnTo>
                    <a:lnTo>
                      <a:pt x="1081" y="4"/>
                    </a:lnTo>
                    <a:lnTo>
                      <a:pt x="1071" y="1"/>
                    </a:lnTo>
                    <a:lnTo>
                      <a:pt x="1062" y="0"/>
                    </a:lnTo>
                    <a:lnTo>
                      <a:pt x="1055" y="0"/>
                    </a:lnTo>
                    <a:lnTo>
                      <a:pt x="1055" y="0"/>
                    </a:lnTo>
                    <a:lnTo>
                      <a:pt x="1036" y="4"/>
                    </a:lnTo>
                    <a:lnTo>
                      <a:pt x="1008" y="9"/>
                    </a:lnTo>
                    <a:lnTo>
                      <a:pt x="944" y="27"/>
                    </a:lnTo>
                    <a:lnTo>
                      <a:pt x="875" y="47"/>
                    </a:lnTo>
                    <a:lnTo>
                      <a:pt x="815" y="67"/>
                    </a:lnTo>
                    <a:lnTo>
                      <a:pt x="815" y="67"/>
                    </a:lnTo>
                    <a:lnTo>
                      <a:pt x="785" y="75"/>
                    </a:lnTo>
                    <a:lnTo>
                      <a:pt x="747" y="83"/>
                    </a:lnTo>
                    <a:lnTo>
                      <a:pt x="654" y="103"/>
                    </a:lnTo>
                    <a:lnTo>
                      <a:pt x="609" y="114"/>
                    </a:lnTo>
                    <a:lnTo>
                      <a:pt x="568" y="127"/>
                    </a:lnTo>
                    <a:lnTo>
                      <a:pt x="551" y="133"/>
                    </a:lnTo>
                    <a:lnTo>
                      <a:pt x="536" y="140"/>
                    </a:lnTo>
                    <a:lnTo>
                      <a:pt x="525" y="147"/>
                    </a:lnTo>
                    <a:lnTo>
                      <a:pt x="517" y="155"/>
                    </a:lnTo>
                    <a:lnTo>
                      <a:pt x="517" y="155"/>
                    </a:lnTo>
                    <a:lnTo>
                      <a:pt x="492" y="182"/>
                    </a:lnTo>
                    <a:lnTo>
                      <a:pt x="482" y="196"/>
                    </a:lnTo>
                    <a:lnTo>
                      <a:pt x="473" y="211"/>
                    </a:lnTo>
                    <a:lnTo>
                      <a:pt x="463" y="230"/>
                    </a:lnTo>
                    <a:lnTo>
                      <a:pt x="455" y="252"/>
                    </a:lnTo>
                    <a:lnTo>
                      <a:pt x="448" y="281"/>
                    </a:lnTo>
                    <a:lnTo>
                      <a:pt x="442" y="316"/>
                    </a:lnTo>
                    <a:lnTo>
                      <a:pt x="442" y="316"/>
                    </a:lnTo>
                    <a:lnTo>
                      <a:pt x="423" y="433"/>
                    </a:lnTo>
                    <a:lnTo>
                      <a:pt x="409" y="512"/>
                    </a:lnTo>
                    <a:lnTo>
                      <a:pt x="393" y="598"/>
                    </a:lnTo>
                    <a:lnTo>
                      <a:pt x="375" y="685"/>
                    </a:lnTo>
                    <a:lnTo>
                      <a:pt x="356" y="770"/>
                    </a:lnTo>
                    <a:lnTo>
                      <a:pt x="346" y="809"/>
                    </a:lnTo>
                    <a:lnTo>
                      <a:pt x="337" y="845"/>
                    </a:lnTo>
                    <a:lnTo>
                      <a:pt x="326" y="877"/>
                    </a:lnTo>
                    <a:lnTo>
                      <a:pt x="316" y="906"/>
                    </a:lnTo>
                    <a:lnTo>
                      <a:pt x="316" y="906"/>
                    </a:lnTo>
                    <a:lnTo>
                      <a:pt x="305" y="933"/>
                    </a:lnTo>
                    <a:lnTo>
                      <a:pt x="292" y="961"/>
                    </a:lnTo>
                    <a:lnTo>
                      <a:pt x="278" y="988"/>
                    </a:lnTo>
                    <a:lnTo>
                      <a:pt x="263" y="1016"/>
                    </a:lnTo>
                    <a:lnTo>
                      <a:pt x="230" y="1074"/>
                    </a:lnTo>
                    <a:lnTo>
                      <a:pt x="192" y="1135"/>
                    </a:lnTo>
                    <a:lnTo>
                      <a:pt x="150" y="1200"/>
                    </a:lnTo>
                    <a:lnTo>
                      <a:pt x="102" y="1267"/>
                    </a:lnTo>
                    <a:lnTo>
                      <a:pt x="0" y="1416"/>
                    </a:lnTo>
                    <a:lnTo>
                      <a:pt x="44" y="1553"/>
                    </a:lnTo>
                    <a:lnTo>
                      <a:pt x="388" y="1553"/>
                    </a:lnTo>
                    <a:close/>
                  </a:path>
                </a:pathLst>
              </a:custGeom>
              <a:solidFill>
                <a:srgbClr val="BD9079"/>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23" name="Freeform 9"/>
              <p:cNvSpPr/>
              <p:nvPr/>
            </p:nvSpPr>
            <p:spPr bwMode="auto">
              <a:xfrm rot="1800000">
                <a:off x="1286622" y="2846927"/>
                <a:ext cx="144009" cy="158058"/>
              </a:xfrm>
              <a:custGeom>
                <a:avLst/>
                <a:gdLst/>
                <a:ahLst/>
                <a:cxnLst>
                  <a:cxn ang="0">
                    <a:pos x="0" y="234"/>
                  </a:cxn>
                  <a:cxn ang="0">
                    <a:pos x="0" y="234"/>
                  </a:cxn>
                  <a:cxn ang="0">
                    <a:pos x="4" y="243"/>
                  </a:cxn>
                  <a:cxn ang="0">
                    <a:pos x="8" y="251"/>
                  </a:cxn>
                  <a:cxn ang="0">
                    <a:pos x="15" y="259"/>
                  </a:cxn>
                  <a:cxn ang="0">
                    <a:pos x="24" y="267"/>
                  </a:cxn>
                  <a:cxn ang="0">
                    <a:pos x="29" y="270"/>
                  </a:cxn>
                  <a:cxn ang="0">
                    <a:pos x="35" y="271"/>
                  </a:cxn>
                  <a:cxn ang="0">
                    <a:pos x="42" y="271"/>
                  </a:cxn>
                  <a:cxn ang="0">
                    <a:pos x="49" y="271"/>
                  </a:cxn>
                  <a:cxn ang="0">
                    <a:pos x="57" y="269"/>
                  </a:cxn>
                  <a:cxn ang="0">
                    <a:pos x="65" y="266"/>
                  </a:cxn>
                  <a:cxn ang="0">
                    <a:pos x="65" y="266"/>
                  </a:cxn>
                  <a:cxn ang="0">
                    <a:pos x="74" y="260"/>
                  </a:cxn>
                  <a:cxn ang="0">
                    <a:pos x="82" y="254"/>
                  </a:cxn>
                  <a:cxn ang="0">
                    <a:pos x="88" y="247"/>
                  </a:cxn>
                  <a:cxn ang="0">
                    <a:pos x="95" y="239"/>
                  </a:cxn>
                  <a:cxn ang="0">
                    <a:pos x="106" y="222"/>
                  </a:cxn>
                  <a:cxn ang="0">
                    <a:pos x="116" y="204"/>
                  </a:cxn>
                  <a:cxn ang="0">
                    <a:pos x="121" y="188"/>
                  </a:cxn>
                  <a:cxn ang="0">
                    <a:pos x="127" y="176"/>
                  </a:cxn>
                  <a:cxn ang="0">
                    <a:pos x="129" y="162"/>
                  </a:cxn>
                  <a:cxn ang="0">
                    <a:pos x="129" y="162"/>
                  </a:cxn>
                  <a:cxn ang="0">
                    <a:pos x="139" y="168"/>
                  </a:cxn>
                  <a:cxn ang="0">
                    <a:pos x="150" y="172"/>
                  </a:cxn>
                  <a:cxn ang="0">
                    <a:pos x="162" y="176"/>
                  </a:cxn>
                  <a:cxn ang="0">
                    <a:pos x="176" y="177"/>
                  </a:cxn>
                  <a:cxn ang="0">
                    <a:pos x="183" y="176"/>
                  </a:cxn>
                  <a:cxn ang="0">
                    <a:pos x="189" y="174"/>
                  </a:cxn>
                  <a:cxn ang="0">
                    <a:pos x="196" y="173"/>
                  </a:cxn>
                  <a:cxn ang="0">
                    <a:pos x="202" y="169"/>
                  </a:cxn>
                  <a:cxn ang="0">
                    <a:pos x="208" y="164"/>
                  </a:cxn>
                  <a:cxn ang="0">
                    <a:pos x="214" y="157"/>
                  </a:cxn>
                  <a:cxn ang="0">
                    <a:pos x="214" y="157"/>
                  </a:cxn>
                  <a:cxn ang="0">
                    <a:pos x="218" y="147"/>
                  </a:cxn>
                  <a:cxn ang="0">
                    <a:pos x="222" y="138"/>
                  </a:cxn>
                  <a:cxn ang="0">
                    <a:pos x="230" y="115"/>
                  </a:cxn>
                  <a:cxn ang="0">
                    <a:pos x="236" y="89"/>
                  </a:cxn>
                  <a:cxn ang="0">
                    <a:pos x="240" y="63"/>
                  </a:cxn>
                  <a:cxn ang="0">
                    <a:pos x="244" y="18"/>
                  </a:cxn>
                  <a:cxn ang="0">
                    <a:pos x="245" y="0"/>
                  </a:cxn>
                  <a:cxn ang="0">
                    <a:pos x="245" y="0"/>
                  </a:cxn>
                  <a:cxn ang="0">
                    <a:pos x="192" y="42"/>
                  </a:cxn>
                  <a:cxn ang="0">
                    <a:pos x="158" y="71"/>
                  </a:cxn>
                  <a:cxn ang="0">
                    <a:pos x="121" y="102"/>
                  </a:cxn>
                  <a:cxn ang="0">
                    <a:pos x="84" y="136"/>
                  </a:cxn>
                  <a:cxn ang="0">
                    <a:pos x="50" y="170"/>
                  </a:cxn>
                  <a:cxn ang="0">
                    <a:pos x="35" y="187"/>
                  </a:cxn>
                  <a:cxn ang="0">
                    <a:pos x="22" y="204"/>
                  </a:cxn>
                  <a:cxn ang="0">
                    <a:pos x="9" y="219"/>
                  </a:cxn>
                  <a:cxn ang="0">
                    <a:pos x="0" y="234"/>
                  </a:cxn>
                  <a:cxn ang="0">
                    <a:pos x="0" y="234"/>
                  </a:cxn>
                </a:cxnLst>
                <a:rect l="0" t="0" r="r" b="b"/>
                <a:pathLst>
                  <a:path w="245" h="271">
                    <a:moveTo>
                      <a:pt x="0" y="234"/>
                    </a:moveTo>
                    <a:lnTo>
                      <a:pt x="0" y="234"/>
                    </a:lnTo>
                    <a:lnTo>
                      <a:pt x="4" y="243"/>
                    </a:lnTo>
                    <a:lnTo>
                      <a:pt x="8" y="251"/>
                    </a:lnTo>
                    <a:lnTo>
                      <a:pt x="15" y="259"/>
                    </a:lnTo>
                    <a:lnTo>
                      <a:pt x="24" y="267"/>
                    </a:lnTo>
                    <a:lnTo>
                      <a:pt x="29" y="270"/>
                    </a:lnTo>
                    <a:lnTo>
                      <a:pt x="35" y="271"/>
                    </a:lnTo>
                    <a:lnTo>
                      <a:pt x="42" y="271"/>
                    </a:lnTo>
                    <a:lnTo>
                      <a:pt x="49" y="271"/>
                    </a:lnTo>
                    <a:lnTo>
                      <a:pt x="57" y="269"/>
                    </a:lnTo>
                    <a:lnTo>
                      <a:pt x="65" y="266"/>
                    </a:lnTo>
                    <a:lnTo>
                      <a:pt x="65" y="266"/>
                    </a:lnTo>
                    <a:lnTo>
                      <a:pt x="74" y="260"/>
                    </a:lnTo>
                    <a:lnTo>
                      <a:pt x="82" y="254"/>
                    </a:lnTo>
                    <a:lnTo>
                      <a:pt x="88" y="247"/>
                    </a:lnTo>
                    <a:lnTo>
                      <a:pt x="95" y="239"/>
                    </a:lnTo>
                    <a:lnTo>
                      <a:pt x="106" y="222"/>
                    </a:lnTo>
                    <a:lnTo>
                      <a:pt x="116" y="204"/>
                    </a:lnTo>
                    <a:lnTo>
                      <a:pt x="121" y="188"/>
                    </a:lnTo>
                    <a:lnTo>
                      <a:pt x="127" y="176"/>
                    </a:lnTo>
                    <a:lnTo>
                      <a:pt x="129" y="162"/>
                    </a:lnTo>
                    <a:lnTo>
                      <a:pt x="129" y="162"/>
                    </a:lnTo>
                    <a:lnTo>
                      <a:pt x="139" y="168"/>
                    </a:lnTo>
                    <a:lnTo>
                      <a:pt x="150" y="172"/>
                    </a:lnTo>
                    <a:lnTo>
                      <a:pt x="162" y="176"/>
                    </a:lnTo>
                    <a:lnTo>
                      <a:pt x="176" y="177"/>
                    </a:lnTo>
                    <a:lnTo>
                      <a:pt x="183" y="176"/>
                    </a:lnTo>
                    <a:lnTo>
                      <a:pt x="189" y="174"/>
                    </a:lnTo>
                    <a:lnTo>
                      <a:pt x="196" y="173"/>
                    </a:lnTo>
                    <a:lnTo>
                      <a:pt x="202" y="169"/>
                    </a:lnTo>
                    <a:lnTo>
                      <a:pt x="208" y="164"/>
                    </a:lnTo>
                    <a:lnTo>
                      <a:pt x="214" y="157"/>
                    </a:lnTo>
                    <a:lnTo>
                      <a:pt x="214" y="157"/>
                    </a:lnTo>
                    <a:lnTo>
                      <a:pt x="218" y="147"/>
                    </a:lnTo>
                    <a:lnTo>
                      <a:pt x="222" y="138"/>
                    </a:lnTo>
                    <a:lnTo>
                      <a:pt x="230" y="115"/>
                    </a:lnTo>
                    <a:lnTo>
                      <a:pt x="236" y="89"/>
                    </a:lnTo>
                    <a:lnTo>
                      <a:pt x="240" y="63"/>
                    </a:lnTo>
                    <a:lnTo>
                      <a:pt x="244" y="18"/>
                    </a:lnTo>
                    <a:lnTo>
                      <a:pt x="245" y="0"/>
                    </a:lnTo>
                    <a:lnTo>
                      <a:pt x="245" y="0"/>
                    </a:lnTo>
                    <a:lnTo>
                      <a:pt x="192" y="42"/>
                    </a:lnTo>
                    <a:lnTo>
                      <a:pt x="158" y="71"/>
                    </a:lnTo>
                    <a:lnTo>
                      <a:pt x="121" y="102"/>
                    </a:lnTo>
                    <a:lnTo>
                      <a:pt x="84" y="136"/>
                    </a:lnTo>
                    <a:lnTo>
                      <a:pt x="50" y="170"/>
                    </a:lnTo>
                    <a:lnTo>
                      <a:pt x="35" y="187"/>
                    </a:lnTo>
                    <a:lnTo>
                      <a:pt x="22" y="204"/>
                    </a:lnTo>
                    <a:lnTo>
                      <a:pt x="9" y="219"/>
                    </a:lnTo>
                    <a:lnTo>
                      <a:pt x="0" y="234"/>
                    </a:lnTo>
                    <a:lnTo>
                      <a:pt x="0" y="234"/>
                    </a:lnTo>
                    <a:close/>
                  </a:path>
                </a:pathLst>
              </a:custGeom>
              <a:solidFill>
                <a:srgbClr val="AB826D"/>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24" name="Freeform 10"/>
              <p:cNvSpPr/>
              <p:nvPr/>
            </p:nvSpPr>
            <p:spPr bwMode="auto">
              <a:xfrm rot="1800000">
                <a:off x="1175785" y="2591544"/>
                <a:ext cx="457785" cy="270456"/>
              </a:xfrm>
              <a:custGeom>
                <a:avLst/>
                <a:gdLst/>
                <a:ahLst/>
                <a:cxnLst>
                  <a:cxn ang="0">
                    <a:pos x="184" y="449"/>
                  </a:cxn>
                  <a:cxn ang="0">
                    <a:pos x="186" y="435"/>
                  </a:cxn>
                  <a:cxn ang="0">
                    <a:pos x="177" y="424"/>
                  </a:cxn>
                  <a:cxn ang="0">
                    <a:pos x="141" y="414"/>
                  </a:cxn>
                  <a:cxn ang="0">
                    <a:pos x="105" y="415"/>
                  </a:cxn>
                  <a:cxn ang="0">
                    <a:pos x="82" y="410"/>
                  </a:cxn>
                  <a:cxn ang="0">
                    <a:pos x="83" y="403"/>
                  </a:cxn>
                  <a:cxn ang="0">
                    <a:pos x="118" y="388"/>
                  </a:cxn>
                  <a:cxn ang="0">
                    <a:pos x="138" y="385"/>
                  </a:cxn>
                  <a:cxn ang="0">
                    <a:pos x="179" y="392"/>
                  </a:cxn>
                  <a:cxn ang="0">
                    <a:pos x="214" y="399"/>
                  </a:cxn>
                  <a:cxn ang="0">
                    <a:pos x="214" y="394"/>
                  </a:cxn>
                  <a:cxn ang="0">
                    <a:pos x="141" y="332"/>
                  </a:cxn>
                  <a:cxn ang="0">
                    <a:pos x="9" y="218"/>
                  </a:cxn>
                  <a:cxn ang="0">
                    <a:pos x="0" y="206"/>
                  </a:cxn>
                  <a:cxn ang="0">
                    <a:pos x="11" y="210"/>
                  </a:cxn>
                  <a:cxn ang="0">
                    <a:pos x="75" y="249"/>
                  </a:cxn>
                  <a:cxn ang="0">
                    <a:pos x="115" y="270"/>
                  </a:cxn>
                  <a:cxn ang="0">
                    <a:pos x="143" y="271"/>
                  </a:cxn>
                  <a:cxn ang="0">
                    <a:pos x="172" y="255"/>
                  </a:cxn>
                  <a:cxn ang="0">
                    <a:pos x="188" y="236"/>
                  </a:cxn>
                  <a:cxn ang="0">
                    <a:pos x="198" y="208"/>
                  </a:cxn>
                  <a:cxn ang="0">
                    <a:pos x="197" y="181"/>
                  </a:cxn>
                  <a:cxn ang="0">
                    <a:pos x="177" y="148"/>
                  </a:cxn>
                  <a:cxn ang="0">
                    <a:pos x="150" y="121"/>
                  </a:cxn>
                  <a:cxn ang="0">
                    <a:pos x="131" y="102"/>
                  </a:cxn>
                  <a:cxn ang="0">
                    <a:pos x="135" y="99"/>
                  </a:cxn>
                  <a:cxn ang="0">
                    <a:pos x="188" y="116"/>
                  </a:cxn>
                  <a:cxn ang="0">
                    <a:pos x="209" y="121"/>
                  </a:cxn>
                  <a:cxn ang="0">
                    <a:pos x="280" y="120"/>
                  </a:cxn>
                  <a:cxn ang="0">
                    <a:pos x="346" y="103"/>
                  </a:cxn>
                  <a:cxn ang="0">
                    <a:pos x="370" y="92"/>
                  </a:cxn>
                  <a:cxn ang="0">
                    <a:pos x="385" y="72"/>
                  </a:cxn>
                  <a:cxn ang="0">
                    <a:pos x="400" y="18"/>
                  </a:cxn>
                  <a:cxn ang="0">
                    <a:pos x="406" y="0"/>
                  </a:cxn>
                  <a:cxn ang="0">
                    <a:pos x="410" y="5"/>
                  </a:cxn>
                  <a:cxn ang="0">
                    <a:pos x="424" y="42"/>
                  </a:cxn>
                  <a:cxn ang="0">
                    <a:pos x="443" y="67"/>
                  </a:cxn>
                  <a:cxn ang="0">
                    <a:pos x="468" y="79"/>
                  </a:cxn>
                  <a:cxn ang="0">
                    <a:pos x="549" y="101"/>
                  </a:cxn>
                  <a:cxn ang="0">
                    <a:pos x="577" y="103"/>
                  </a:cxn>
                  <a:cxn ang="0">
                    <a:pos x="604" y="98"/>
                  </a:cxn>
                  <a:cxn ang="0">
                    <a:pos x="627" y="69"/>
                  </a:cxn>
                  <a:cxn ang="0">
                    <a:pos x="634" y="62"/>
                  </a:cxn>
                  <a:cxn ang="0">
                    <a:pos x="630" y="88"/>
                  </a:cxn>
                  <a:cxn ang="0">
                    <a:pos x="633" y="98"/>
                  </a:cxn>
                  <a:cxn ang="0">
                    <a:pos x="646" y="97"/>
                  </a:cxn>
                  <a:cxn ang="0">
                    <a:pos x="679" y="86"/>
                  </a:cxn>
                  <a:cxn ang="0">
                    <a:pos x="782" y="65"/>
                  </a:cxn>
                  <a:cxn ang="0">
                    <a:pos x="742" y="80"/>
                  </a:cxn>
                  <a:cxn ang="0">
                    <a:pos x="657" y="118"/>
                  </a:cxn>
                  <a:cxn ang="0">
                    <a:pos x="509" y="218"/>
                  </a:cxn>
                  <a:cxn ang="0">
                    <a:pos x="461" y="256"/>
                  </a:cxn>
                  <a:cxn ang="0">
                    <a:pos x="365" y="336"/>
                  </a:cxn>
                  <a:cxn ang="0">
                    <a:pos x="325" y="365"/>
                  </a:cxn>
                  <a:cxn ang="0">
                    <a:pos x="239" y="417"/>
                  </a:cxn>
                  <a:cxn ang="0">
                    <a:pos x="180" y="462"/>
                  </a:cxn>
                </a:cxnLst>
                <a:rect l="0" t="0" r="r" b="b"/>
                <a:pathLst>
                  <a:path w="782" h="462">
                    <a:moveTo>
                      <a:pt x="180" y="462"/>
                    </a:moveTo>
                    <a:lnTo>
                      <a:pt x="180" y="462"/>
                    </a:lnTo>
                    <a:lnTo>
                      <a:pt x="184" y="449"/>
                    </a:lnTo>
                    <a:lnTo>
                      <a:pt x="186" y="444"/>
                    </a:lnTo>
                    <a:lnTo>
                      <a:pt x="186" y="439"/>
                    </a:lnTo>
                    <a:lnTo>
                      <a:pt x="186" y="435"/>
                    </a:lnTo>
                    <a:lnTo>
                      <a:pt x="184" y="430"/>
                    </a:lnTo>
                    <a:lnTo>
                      <a:pt x="182" y="426"/>
                    </a:lnTo>
                    <a:lnTo>
                      <a:pt x="177" y="424"/>
                    </a:lnTo>
                    <a:lnTo>
                      <a:pt x="169" y="418"/>
                    </a:lnTo>
                    <a:lnTo>
                      <a:pt x="157" y="415"/>
                    </a:lnTo>
                    <a:lnTo>
                      <a:pt x="141" y="414"/>
                    </a:lnTo>
                    <a:lnTo>
                      <a:pt x="123" y="414"/>
                    </a:lnTo>
                    <a:lnTo>
                      <a:pt x="123" y="414"/>
                    </a:lnTo>
                    <a:lnTo>
                      <a:pt x="105" y="415"/>
                    </a:lnTo>
                    <a:lnTo>
                      <a:pt x="92" y="414"/>
                    </a:lnTo>
                    <a:lnTo>
                      <a:pt x="85" y="411"/>
                    </a:lnTo>
                    <a:lnTo>
                      <a:pt x="82" y="410"/>
                    </a:lnTo>
                    <a:lnTo>
                      <a:pt x="82" y="407"/>
                    </a:lnTo>
                    <a:lnTo>
                      <a:pt x="82" y="406"/>
                    </a:lnTo>
                    <a:lnTo>
                      <a:pt x="83" y="403"/>
                    </a:lnTo>
                    <a:lnTo>
                      <a:pt x="90" y="398"/>
                    </a:lnTo>
                    <a:lnTo>
                      <a:pt x="103" y="394"/>
                    </a:lnTo>
                    <a:lnTo>
                      <a:pt x="118" y="388"/>
                    </a:lnTo>
                    <a:lnTo>
                      <a:pt x="118" y="388"/>
                    </a:lnTo>
                    <a:lnTo>
                      <a:pt x="127" y="387"/>
                    </a:lnTo>
                    <a:lnTo>
                      <a:pt x="138" y="385"/>
                    </a:lnTo>
                    <a:lnTo>
                      <a:pt x="149" y="387"/>
                    </a:lnTo>
                    <a:lnTo>
                      <a:pt x="158" y="388"/>
                    </a:lnTo>
                    <a:lnTo>
                      <a:pt x="179" y="392"/>
                    </a:lnTo>
                    <a:lnTo>
                      <a:pt x="197" y="396"/>
                    </a:lnTo>
                    <a:lnTo>
                      <a:pt x="210" y="399"/>
                    </a:lnTo>
                    <a:lnTo>
                      <a:pt x="214" y="399"/>
                    </a:lnTo>
                    <a:lnTo>
                      <a:pt x="217" y="399"/>
                    </a:lnTo>
                    <a:lnTo>
                      <a:pt x="217" y="398"/>
                    </a:lnTo>
                    <a:lnTo>
                      <a:pt x="214" y="394"/>
                    </a:lnTo>
                    <a:lnTo>
                      <a:pt x="201" y="381"/>
                    </a:lnTo>
                    <a:lnTo>
                      <a:pt x="201" y="381"/>
                    </a:lnTo>
                    <a:lnTo>
                      <a:pt x="141" y="332"/>
                    </a:lnTo>
                    <a:lnTo>
                      <a:pt x="64" y="268"/>
                    </a:lnTo>
                    <a:lnTo>
                      <a:pt x="32" y="240"/>
                    </a:lnTo>
                    <a:lnTo>
                      <a:pt x="9" y="218"/>
                    </a:lnTo>
                    <a:lnTo>
                      <a:pt x="2" y="211"/>
                    </a:lnTo>
                    <a:lnTo>
                      <a:pt x="0" y="207"/>
                    </a:lnTo>
                    <a:lnTo>
                      <a:pt x="0" y="206"/>
                    </a:lnTo>
                    <a:lnTo>
                      <a:pt x="3" y="206"/>
                    </a:lnTo>
                    <a:lnTo>
                      <a:pt x="11" y="210"/>
                    </a:lnTo>
                    <a:lnTo>
                      <a:pt x="11" y="210"/>
                    </a:lnTo>
                    <a:lnTo>
                      <a:pt x="33" y="222"/>
                    </a:lnTo>
                    <a:lnTo>
                      <a:pt x="55" y="236"/>
                    </a:lnTo>
                    <a:lnTo>
                      <a:pt x="75" y="249"/>
                    </a:lnTo>
                    <a:lnTo>
                      <a:pt x="94" y="261"/>
                    </a:lnTo>
                    <a:lnTo>
                      <a:pt x="105" y="266"/>
                    </a:lnTo>
                    <a:lnTo>
                      <a:pt x="115" y="270"/>
                    </a:lnTo>
                    <a:lnTo>
                      <a:pt x="124" y="271"/>
                    </a:lnTo>
                    <a:lnTo>
                      <a:pt x="134" y="272"/>
                    </a:lnTo>
                    <a:lnTo>
                      <a:pt x="143" y="271"/>
                    </a:lnTo>
                    <a:lnTo>
                      <a:pt x="153" y="267"/>
                    </a:lnTo>
                    <a:lnTo>
                      <a:pt x="162" y="261"/>
                    </a:lnTo>
                    <a:lnTo>
                      <a:pt x="172" y="255"/>
                    </a:lnTo>
                    <a:lnTo>
                      <a:pt x="172" y="255"/>
                    </a:lnTo>
                    <a:lnTo>
                      <a:pt x="182" y="245"/>
                    </a:lnTo>
                    <a:lnTo>
                      <a:pt x="188" y="236"/>
                    </a:lnTo>
                    <a:lnTo>
                      <a:pt x="194" y="226"/>
                    </a:lnTo>
                    <a:lnTo>
                      <a:pt x="197" y="218"/>
                    </a:lnTo>
                    <a:lnTo>
                      <a:pt x="198" y="208"/>
                    </a:lnTo>
                    <a:lnTo>
                      <a:pt x="199" y="199"/>
                    </a:lnTo>
                    <a:lnTo>
                      <a:pt x="198" y="191"/>
                    </a:lnTo>
                    <a:lnTo>
                      <a:pt x="197" y="181"/>
                    </a:lnTo>
                    <a:lnTo>
                      <a:pt x="192" y="173"/>
                    </a:lnTo>
                    <a:lnTo>
                      <a:pt x="188" y="165"/>
                    </a:lnTo>
                    <a:lnTo>
                      <a:pt x="177" y="148"/>
                    </a:lnTo>
                    <a:lnTo>
                      <a:pt x="165" y="133"/>
                    </a:lnTo>
                    <a:lnTo>
                      <a:pt x="150" y="121"/>
                    </a:lnTo>
                    <a:lnTo>
                      <a:pt x="150" y="121"/>
                    </a:lnTo>
                    <a:lnTo>
                      <a:pt x="138" y="110"/>
                    </a:lnTo>
                    <a:lnTo>
                      <a:pt x="131" y="103"/>
                    </a:lnTo>
                    <a:lnTo>
                      <a:pt x="131" y="102"/>
                    </a:lnTo>
                    <a:lnTo>
                      <a:pt x="131" y="101"/>
                    </a:lnTo>
                    <a:lnTo>
                      <a:pt x="132" y="99"/>
                    </a:lnTo>
                    <a:lnTo>
                      <a:pt x="135" y="99"/>
                    </a:lnTo>
                    <a:lnTo>
                      <a:pt x="143" y="101"/>
                    </a:lnTo>
                    <a:lnTo>
                      <a:pt x="156" y="103"/>
                    </a:lnTo>
                    <a:lnTo>
                      <a:pt x="188" y="116"/>
                    </a:lnTo>
                    <a:lnTo>
                      <a:pt x="188" y="116"/>
                    </a:lnTo>
                    <a:lnTo>
                      <a:pt x="198" y="118"/>
                    </a:lnTo>
                    <a:lnTo>
                      <a:pt x="209" y="121"/>
                    </a:lnTo>
                    <a:lnTo>
                      <a:pt x="231" y="124"/>
                    </a:lnTo>
                    <a:lnTo>
                      <a:pt x="255" y="122"/>
                    </a:lnTo>
                    <a:lnTo>
                      <a:pt x="280" y="120"/>
                    </a:lnTo>
                    <a:lnTo>
                      <a:pt x="304" y="116"/>
                    </a:lnTo>
                    <a:lnTo>
                      <a:pt x="326" y="110"/>
                    </a:lnTo>
                    <a:lnTo>
                      <a:pt x="346" y="103"/>
                    </a:lnTo>
                    <a:lnTo>
                      <a:pt x="363" y="97"/>
                    </a:lnTo>
                    <a:lnTo>
                      <a:pt x="363" y="97"/>
                    </a:lnTo>
                    <a:lnTo>
                      <a:pt x="370" y="92"/>
                    </a:lnTo>
                    <a:lnTo>
                      <a:pt x="375" y="87"/>
                    </a:lnTo>
                    <a:lnTo>
                      <a:pt x="380" y="80"/>
                    </a:lnTo>
                    <a:lnTo>
                      <a:pt x="385" y="72"/>
                    </a:lnTo>
                    <a:lnTo>
                      <a:pt x="390" y="53"/>
                    </a:lnTo>
                    <a:lnTo>
                      <a:pt x="395" y="34"/>
                    </a:lnTo>
                    <a:lnTo>
                      <a:pt x="400" y="18"/>
                    </a:lnTo>
                    <a:lnTo>
                      <a:pt x="402" y="5"/>
                    </a:lnTo>
                    <a:lnTo>
                      <a:pt x="404" y="3"/>
                    </a:lnTo>
                    <a:lnTo>
                      <a:pt x="406" y="0"/>
                    </a:lnTo>
                    <a:lnTo>
                      <a:pt x="408" y="1"/>
                    </a:lnTo>
                    <a:lnTo>
                      <a:pt x="410" y="5"/>
                    </a:lnTo>
                    <a:lnTo>
                      <a:pt x="410" y="5"/>
                    </a:lnTo>
                    <a:lnTo>
                      <a:pt x="415" y="15"/>
                    </a:lnTo>
                    <a:lnTo>
                      <a:pt x="419" y="24"/>
                    </a:lnTo>
                    <a:lnTo>
                      <a:pt x="424" y="42"/>
                    </a:lnTo>
                    <a:lnTo>
                      <a:pt x="428" y="52"/>
                    </a:lnTo>
                    <a:lnTo>
                      <a:pt x="435" y="60"/>
                    </a:lnTo>
                    <a:lnTo>
                      <a:pt x="443" y="67"/>
                    </a:lnTo>
                    <a:lnTo>
                      <a:pt x="454" y="73"/>
                    </a:lnTo>
                    <a:lnTo>
                      <a:pt x="454" y="73"/>
                    </a:lnTo>
                    <a:lnTo>
                      <a:pt x="468" y="79"/>
                    </a:lnTo>
                    <a:lnTo>
                      <a:pt x="483" y="84"/>
                    </a:lnTo>
                    <a:lnTo>
                      <a:pt x="517" y="94"/>
                    </a:lnTo>
                    <a:lnTo>
                      <a:pt x="549" y="101"/>
                    </a:lnTo>
                    <a:lnTo>
                      <a:pt x="563" y="102"/>
                    </a:lnTo>
                    <a:lnTo>
                      <a:pt x="577" y="103"/>
                    </a:lnTo>
                    <a:lnTo>
                      <a:pt x="577" y="103"/>
                    </a:lnTo>
                    <a:lnTo>
                      <a:pt x="593" y="102"/>
                    </a:lnTo>
                    <a:lnTo>
                      <a:pt x="600" y="101"/>
                    </a:lnTo>
                    <a:lnTo>
                      <a:pt x="604" y="98"/>
                    </a:lnTo>
                    <a:lnTo>
                      <a:pt x="609" y="94"/>
                    </a:lnTo>
                    <a:lnTo>
                      <a:pt x="613" y="88"/>
                    </a:lnTo>
                    <a:lnTo>
                      <a:pt x="627" y="69"/>
                    </a:lnTo>
                    <a:lnTo>
                      <a:pt x="627" y="69"/>
                    </a:lnTo>
                    <a:lnTo>
                      <a:pt x="633" y="62"/>
                    </a:lnTo>
                    <a:lnTo>
                      <a:pt x="634" y="62"/>
                    </a:lnTo>
                    <a:lnTo>
                      <a:pt x="634" y="64"/>
                    </a:lnTo>
                    <a:lnTo>
                      <a:pt x="631" y="79"/>
                    </a:lnTo>
                    <a:lnTo>
                      <a:pt x="630" y="88"/>
                    </a:lnTo>
                    <a:lnTo>
                      <a:pt x="630" y="92"/>
                    </a:lnTo>
                    <a:lnTo>
                      <a:pt x="631" y="95"/>
                    </a:lnTo>
                    <a:lnTo>
                      <a:pt x="633" y="98"/>
                    </a:lnTo>
                    <a:lnTo>
                      <a:pt x="635" y="99"/>
                    </a:lnTo>
                    <a:lnTo>
                      <a:pt x="641" y="99"/>
                    </a:lnTo>
                    <a:lnTo>
                      <a:pt x="646" y="97"/>
                    </a:lnTo>
                    <a:lnTo>
                      <a:pt x="646" y="97"/>
                    </a:lnTo>
                    <a:lnTo>
                      <a:pt x="663" y="91"/>
                    </a:lnTo>
                    <a:lnTo>
                      <a:pt x="679" y="86"/>
                    </a:lnTo>
                    <a:lnTo>
                      <a:pt x="716" y="76"/>
                    </a:lnTo>
                    <a:lnTo>
                      <a:pt x="752" y="69"/>
                    </a:lnTo>
                    <a:lnTo>
                      <a:pt x="782" y="65"/>
                    </a:lnTo>
                    <a:lnTo>
                      <a:pt x="782" y="65"/>
                    </a:lnTo>
                    <a:lnTo>
                      <a:pt x="763" y="72"/>
                    </a:lnTo>
                    <a:lnTo>
                      <a:pt x="742" y="80"/>
                    </a:lnTo>
                    <a:lnTo>
                      <a:pt x="718" y="90"/>
                    </a:lnTo>
                    <a:lnTo>
                      <a:pt x="690" y="102"/>
                    </a:lnTo>
                    <a:lnTo>
                      <a:pt x="657" y="118"/>
                    </a:lnTo>
                    <a:lnTo>
                      <a:pt x="616" y="143"/>
                    </a:lnTo>
                    <a:lnTo>
                      <a:pt x="567" y="176"/>
                    </a:lnTo>
                    <a:lnTo>
                      <a:pt x="509" y="218"/>
                    </a:lnTo>
                    <a:lnTo>
                      <a:pt x="509" y="218"/>
                    </a:lnTo>
                    <a:lnTo>
                      <a:pt x="484" y="237"/>
                    </a:lnTo>
                    <a:lnTo>
                      <a:pt x="461" y="256"/>
                    </a:lnTo>
                    <a:lnTo>
                      <a:pt x="419" y="291"/>
                    </a:lnTo>
                    <a:lnTo>
                      <a:pt x="382" y="323"/>
                    </a:lnTo>
                    <a:lnTo>
                      <a:pt x="365" y="336"/>
                    </a:lnTo>
                    <a:lnTo>
                      <a:pt x="349" y="349"/>
                    </a:lnTo>
                    <a:lnTo>
                      <a:pt x="349" y="349"/>
                    </a:lnTo>
                    <a:lnTo>
                      <a:pt x="325" y="365"/>
                    </a:lnTo>
                    <a:lnTo>
                      <a:pt x="301" y="380"/>
                    </a:lnTo>
                    <a:lnTo>
                      <a:pt x="259" y="405"/>
                    </a:lnTo>
                    <a:lnTo>
                      <a:pt x="239" y="417"/>
                    </a:lnTo>
                    <a:lnTo>
                      <a:pt x="220" y="430"/>
                    </a:lnTo>
                    <a:lnTo>
                      <a:pt x="199" y="445"/>
                    </a:lnTo>
                    <a:lnTo>
                      <a:pt x="180" y="462"/>
                    </a:lnTo>
                    <a:lnTo>
                      <a:pt x="180" y="462"/>
                    </a:lnTo>
                    <a:close/>
                  </a:path>
                </a:pathLst>
              </a:custGeom>
              <a:solidFill>
                <a:srgbClr val="8C6A58"/>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25" name="Freeform 12"/>
              <p:cNvSpPr/>
              <p:nvPr/>
            </p:nvSpPr>
            <p:spPr bwMode="auto">
              <a:xfrm rot="1800000">
                <a:off x="1405169" y="2895940"/>
                <a:ext cx="28099" cy="77273"/>
              </a:xfrm>
              <a:custGeom>
                <a:avLst/>
                <a:gdLst/>
                <a:ahLst/>
                <a:cxnLst>
                  <a:cxn ang="0">
                    <a:pos x="12" y="133"/>
                  </a:cxn>
                  <a:cxn ang="0">
                    <a:pos x="12" y="133"/>
                  </a:cxn>
                  <a:cxn ang="0">
                    <a:pos x="19" y="126"/>
                  </a:cxn>
                  <a:cxn ang="0">
                    <a:pos x="19" y="126"/>
                  </a:cxn>
                  <a:cxn ang="0">
                    <a:pos x="24" y="113"/>
                  </a:cxn>
                  <a:cxn ang="0">
                    <a:pos x="30" y="100"/>
                  </a:cxn>
                  <a:cxn ang="0">
                    <a:pos x="35" y="84"/>
                  </a:cxn>
                  <a:cxn ang="0">
                    <a:pos x="38" y="67"/>
                  </a:cxn>
                  <a:cxn ang="0">
                    <a:pos x="45" y="33"/>
                  </a:cxn>
                  <a:cxn ang="0">
                    <a:pos x="47" y="2"/>
                  </a:cxn>
                  <a:cxn ang="0">
                    <a:pos x="47" y="2"/>
                  </a:cxn>
                  <a:cxn ang="0">
                    <a:pos x="41" y="0"/>
                  </a:cxn>
                  <a:cxn ang="0">
                    <a:pos x="34" y="0"/>
                  </a:cxn>
                  <a:cxn ang="0">
                    <a:pos x="30" y="3"/>
                  </a:cxn>
                  <a:cxn ang="0">
                    <a:pos x="24" y="6"/>
                  </a:cxn>
                  <a:cxn ang="0">
                    <a:pos x="20" y="9"/>
                  </a:cxn>
                  <a:cxn ang="0">
                    <a:pos x="17" y="14"/>
                  </a:cxn>
                  <a:cxn ang="0">
                    <a:pos x="12" y="24"/>
                  </a:cxn>
                  <a:cxn ang="0">
                    <a:pos x="8" y="34"/>
                  </a:cxn>
                  <a:cxn ang="0">
                    <a:pos x="5" y="45"/>
                  </a:cxn>
                  <a:cxn ang="0">
                    <a:pos x="2" y="55"/>
                  </a:cxn>
                  <a:cxn ang="0">
                    <a:pos x="1" y="62"/>
                  </a:cxn>
                  <a:cxn ang="0">
                    <a:pos x="1" y="62"/>
                  </a:cxn>
                  <a:cxn ang="0">
                    <a:pos x="0" y="67"/>
                  </a:cxn>
                  <a:cxn ang="0">
                    <a:pos x="0" y="74"/>
                  </a:cxn>
                  <a:cxn ang="0">
                    <a:pos x="1" y="92"/>
                  </a:cxn>
                  <a:cxn ang="0">
                    <a:pos x="7" y="113"/>
                  </a:cxn>
                  <a:cxn ang="0">
                    <a:pos x="12" y="133"/>
                  </a:cxn>
                  <a:cxn ang="0">
                    <a:pos x="12" y="133"/>
                  </a:cxn>
                </a:cxnLst>
                <a:rect l="0" t="0" r="r" b="b"/>
                <a:pathLst>
                  <a:path w="47" h="133">
                    <a:moveTo>
                      <a:pt x="12" y="133"/>
                    </a:moveTo>
                    <a:lnTo>
                      <a:pt x="12" y="133"/>
                    </a:lnTo>
                    <a:lnTo>
                      <a:pt x="19" y="126"/>
                    </a:lnTo>
                    <a:lnTo>
                      <a:pt x="19" y="126"/>
                    </a:lnTo>
                    <a:lnTo>
                      <a:pt x="24" y="113"/>
                    </a:lnTo>
                    <a:lnTo>
                      <a:pt x="30" y="100"/>
                    </a:lnTo>
                    <a:lnTo>
                      <a:pt x="35" y="84"/>
                    </a:lnTo>
                    <a:lnTo>
                      <a:pt x="38" y="67"/>
                    </a:lnTo>
                    <a:lnTo>
                      <a:pt x="45" y="33"/>
                    </a:lnTo>
                    <a:lnTo>
                      <a:pt x="47" y="2"/>
                    </a:lnTo>
                    <a:lnTo>
                      <a:pt x="47" y="2"/>
                    </a:lnTo>
                    <a:lnTo>
                      <a:pt x="41" y="0"/>
                    </a:lnTo>
                    <a:lnTo>
                      <a:pt x="34" y="0"/>
                    </a:lnTo>
                    <a:lnTo>
                      <a:pt x="30" y="3"/>
                    </a:lnTo>
                    <a:lnTo>
                      <a:pt x="24" y="6"/>
                    </a:lnTo>
                    <a:lnTo>
                      <a:pt x="20" y="9"/>
                    </a:lnTo>
                    <a:lnTo>
                      <a:pt x="17" y="14"/>
                    </a:lnTo>
                    <a:lnTo>
                      <a:pt x="12" y="24"/>
                    </a:lnTo>
                    <a:lnTo>
                      <a:pt x="8" y="34"/>
                    </a:lnTo>
                    <a:lnTo>
                      <a:pt x="5" y="45"/>
                    </a:lnTo>
                    <a:lnTo>
                      <a:pt x="2" y="55"/>
                    </a:lnTo>
                    <a:lnTo>
                      <a:pt x="1" y="62"/>
                    </a:lnTo>
                    <a:lnTo>
                      <a:pt x="1" y="62"/>
                    </a:lnTo>
                    <a:lnTo>
                      <a:pt x="0" y="67"/>
                    </a:lnTo>
                    <a:lnTo>
                      <a:pt x="0" y="74"/>
                    </a:lnTo>
                    <a:lnTo>
                      <a:pt x="1" y="92"/>
                    </a:lnTo>
                    <a:lnTo>
                      <a:pt x="7" y="113"/>
                    </a:lnTo>
                    <a:lnTo>
                      <a:pt x="12" y="133"/>
                    </a:lnTo>
                    <a:lnTo>
                      <a:pt x="12" y="133"/>
                    </a:lnTo>
                    <a:close/>
                  </a:path>
                </a:pathLst>
              </a:custGeom>
              <a:solidFill>
                <a:srgbClr val="BD9079"/>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26" name="Freeform 13"/>
              <p:cNvSpPr/>
              <p:nvPr/>
            </p:nvSpPr>
            <p:spPr bwMode="auto">
              <a:xfrm rot="1800000">
                <a:off x="1300390" y="2919061"/>
                <a:ext cx="43320" cy="70248"/>
              </a:xfrm>
              <a:custGeom>
                <a:avLst/>
                <a:gdLst/>
                <a:ahLst/>
                <a:cxnLst>
                  <a:cxn ang="0">
                    <a:pos x="1" y="120"/>
                  </a:cxn>
                  <a:cxn ang="0">
                    <a:pos x="1" y="120"/>
                  </a:cxn>
                  <a:cxn ang="0">
                    <a:pos x="9" y="117"/>
                  </a:cxn>
                  <a:cxn ang="0">
                    <a:pos x="9" y="117"/>
                  </a:cxn>
                  <a:cxn ang="0">
                    <a:pos x="16" y="111"/>
                  </a:cxn>
                  <a:cxn ang="0">
                    <a:pos x="23" y="107"/>
                  </a:cxn>
                  <a:cxn ang="0">
                    <a:pos x="35" y="95"/>
                  </a:cxn>
                  <a:cxn ang="0">
                    <a:pos x="45" y="81"/>
                  </a:cxn>
                  <a:cxn ang="0">
                    <a:pos x="54" y="66"/>
                  </a:cxn>
                  <a:cxn ang="0">
                    <a:pos x="61" y="51"/>
                  </a:cxn>
                  <a:cxn ang="0">
                    <a:pos x="67" y="39"/>
                  </a:cxn>
                  <a:cxn ang="0">
                    <a:pos x="72" y="19"/>
                  </a:cxn>
                  <a:cxn ang="0">
                    <a:pos x="72" y="19"/>
                  </a:cxn>
                  <a:cxn ang="0">
                    <a:pos x="64" y="10"/>
                  </a:cxn>
                  <a:cxn ang="0">
                    <a:pos x="54" y="1"/>
                  </a:cxn>
                  <a:cxn ang="0">
                    <a:pos x="54" y="1"/>
                  </a:cxn>
                  <a:cxn ang="0">
                    <a:pos x="52" y="0"/>
                  </a:cxn>
                  <a:cxn ang="0">
                    <a:pos x="49" y="0"/>
                  </a:cxn>
                  <a:cxn ang="0">
                    <a:pos x="46" y="1"/>
                  </a:cxn>
                  <a:cxn ang="0">
                    <a:pos x="43" y="2"/>
                  </a:cxn>
                  <a:cxn ang="0">
                    <a:pos x="37" y="9"/>
                  </a:cxn>
                  <a:cxn ang="0">
                    <a:pos x="30" y="19"/>
                  </a:cxn>
                  <a:cxn ang="0">
                    <a:pos x="18" y="38"/>
                  </a:cxn>
                  <a:cxn ang="0">
                    <a:pos x="8" y="54"/>
                  </a:cxn>
                  <a:cxn ang="0">
                    <a:pos x="8" y="54"/>
                  </a:cxn>
                  <a:cxn ang="0">
                    <a:pos x="5" y="60"/>
                  </a:cxn>
                  <a:cxn ang="0">
                    <a:pos x="4" y="66"/>
                  </a:cxn>
                  <a:cxn ang="0">
                    <a:pos x="1" y="83"/>
                  </a:cxn>
                  <a:cxn ang="0">
                    <a:pos x="0" y="102"/>
                  </a:cxn>
                  <a:cxn ang="0">
                    <a:pos x="1" y="120"/>
                  </a:cxn>
                  <a:cxn ang="0">
                    <a:pos x="1" y="120"/>
                  </a:cxn>
                </a:cxnLst>
                <a:rect l="0" t="0" r="r" b="b"/>
                <a:pathLst>
                  <a:path w="72" h="120">
                    <a:moveTo>
                      <a:pt x="1" y="120"/>
                    </a:moveTo>
                    <a:lnTo>
                      <a:pt x="1" y="120"/>
                    </a:lnTo>
                    <a:lnTo>
                      <a:pt x="9" y="117"/>
                    </a:lnTo>
                    <a:lnTo>
                      <a:pt x="9" y="117"/>
                    </a:lnTo>
                    <a:lnTo>
                      <a:pt x="16" y="111"/>
                    </a:lnTo>
                    <a:lnTo>
                      <a:pt x="23" y="107"/>
                    </a:lnTo>
                    <a:lnTo>
                      <a:pt x="35" y="95"/>
                    </a:lnTo>
                    <a:lnTo>
                      <a:pt x="45" y="81"/>
                    </a:lnTo>
                    <a:lnTo>
                      <a:pt x="54" y="66"/>
                    </a:lnTo>
                    <a:lnTo>
                      <a:pt x="61" y="51"/>
                    </a:lnTo>
                    <a:lnTo>
                      <a:pt x="67" y="39"/>
                    </a:lnTo>
                    <a:lnTo>
                      <a:pt x="72" y="19"/>
                    </a:lnTo>
                    <a:lnTo>
                      <a:pt x="72" y="19"/>
                    </a:lnTo>
                    <a:lnTo>
                      <a:pt x="64" y="10"/>
                    </a:lnTo>
                    <a:lnTo>
                      <a:pt x="54" y="1"/>
                    </a:lnTo>
                    <a:lnTo>
                      <a:pt x="54" y="1"/>
                    </a:lnTo>
                    <a:lnTo>
                      <a:pt x="52" y="0"/>
                    </a:lnTo>
                    <a:lnTo>
                      <a:pt x="49" y="0"/>
                    </a:lnTo>
                    <a:lnTo>
                      <a:pt x="46" y="1"/>
                    </a:lnTo>
                    <a:lnTo>
                      <a:pt x="43" y="2"/>
                    </a:lnTo>
                    <a:lnTo>
                      <a:pt x="37" y="9"/>
                    </a:lnTo>
                    <a:lnTo>
                      <a:pt x="30" y="19"/>
                    </a:lnTo>
                    <a:lnTo>
                      <a:pt x="18" y="38"/>
                    </a:lnTo>
                    <a:lnTo>
                      <a:pt x="8" y="54"/>
                    </a:lnTo>
                    <a:lnTo>
                      <a:pt x="8" y="54"/>
                    </a:lnTo>
                    <a:lnTo>
                      <a:pt x="5" y="60"/>
                    </a:lnTo>
                    <a:lnTo>
                      <a:pt x="4" y="66"/>
                    </a:lnTo>
                    <a:lnTo>
                      <a:pt x="1" y="83"/>
                    </a:lnTo>
                    <a:lnTo>
                      <a:pt x="0" y="102"/>
                    </a:lnTo>
                    <a:lnTo>
                      <a:pt x="1" y="120"/>
                    </a:lnTo>
                    <a:lnTo>
                      <a:pt x="1" y="120"/>
                    </a:lnTo>
                    <a:close/>
                  </a:path>
                </a:pathLst>
              </a:custGeom>
              <a:solidFill>
                <a:srgbClr val="BD9079"/>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27" name="Freeform 14"/>
              <p:cNvSpPr/>
              <p:nvPr/>
            </p:nvSpPr>
            <p:spPr bwMode="auto">
              <a:xfrm rot="1800000">
                <a:off x="708419" y="2405823"/>
                <a:ext cx="763365" cy="881616"/>
              </a:xfrm>
              <a:custGeom>
                <a:avLst/>
                <a:gdLst/>
                <a:ahLst/>
                <a:cxnLst>
                  <a:cxn ang="0">
                    <a:pos x="423" y="1374"/>
                  </a:cxn>
                  <a:cxn ang="0">
                    <a:pos x="543" y="1238"/>
                  </a:cxn>
                  <a:cxn ang="0">
                    <a:pos x="747" y="1005"/>
                  </a:cxn>
                  <a:cxn ang="0">
                    <a:pos x="831" y="874"/>
                  </a:cxn>
                  <a:cxn ang="0">
                    <a:pos x="950" y="672"/>
                  </a:cxn>
                  <a:cxn ang="0">
                    <a:pos x="1028" y="591"/>
                  </a:cxn>
                  <a:cxn ang="0">
                    <a:pos x="1119" y="526"/>
                  </a:cxn>
                  <a:cxn ang="0">
                    <a:pos x="1168" y="482"/>
                  </a:cxn>
                  <a:cxn ang="0">
                    <a:pos x="1158" y="453"/>
                  </a:cxn>
                  <a:cxn ang="0">
                    <a:pos x="1120" y="416"/>
                  </a:cxn>
                  <a:cxn ang="0">
                    <a:pos x="1078" y="409"/>
                  </a:cxn>
                  <a:cxn ang="0">
                    <a:pos x="1021" y="438"/>
                  </a:cxn>
                  <a:cxn ang="0">
                    <a:pos x="910" y="521"/>
                  </a:cxn>
                  <a:cxn ang="0">
                    <a:pos x="834" y="555"/>
                  </a:cxn>
                  <a:cxn ang="0">
                    <a:pos x="781" y="547"/>
                  </a:cxn>
                  <a:cxn ang="0">
                    <a:pos x="735" y="507"/>
                  </a:cxn>
                  <a:cxn ang="0">
                    <a:pos x="680" y="502"/>
                  </a:cxn>
                  <a:cxn ang="0">
                    <a:pos x="673" y="484"/>
                  </a:cxn>
                  <a:cxn ang="0">
                    <a:pos x="702" y="432"/>
                  </a:cxn>
                  <a:cxn ang="0">
                    <a:pos x="679" y="392"/>
                  </a:cxn>
                  <a:cxn ang="0">
                    <a:pos x="597" y="273"/>
                  </a:cxn>
                  <a:cxn ang="0">
                    <a:pos x="590" y="239"/>
                  </a:cxn>
                  <a:cxn ang="0">
                    <a:pos x="612" y="238"/>
                  </a:cxn>
                  <a:cxn ang="0">
                    <a:pos x="709" y="281"/>
                  </a:cxn>
                  <a:cxn ang="0">
                    <a:pos x="737" y="269"/>
                  </a:cxn>
                  <a:cxn ang="0">
                    <a:pos x="746" y="234"/>
                  </a:cxn>
                  <a:cxn ang="0">
                    <a:pos x="729" y="152"/>
                  </a:cxn>
                  <a:cxn ang="0">
                    <a:pos x="754" y="144"/>
                  </a:cxn>
                  <a:cxn ang="0">
                    <a:pos x="842" y="163"/>
                  </a:cxn>
                  <a:cxn ang="0">
                    <a:pos x="917" y="144"/>
                  </a:cxn>
                  <a:cxn ang="0">
                    <a:pos x="988" y="84"/>
                  </a:cxn>
                  <a:cxn ang="0">
                    <a:pos x="1029" y="52"/>
                  </a:cxn>
                  <a:cxn ang="0">
                    <a:pos x="1060" y="73"/>
                  </a:cxn>
                  <a:cxn ang="0">
                    <a:pos x="1146" y="120"/>
                  </a:cxn>
                  <a:cxn ang="0">
                    <a:pos x="1201" y="115"/>
                  </a:cxn>
                  <a:cxn ang="0">
                    <a:pos x="1232" y="107"/>
                  </a:cxn>
                  <a:cxn ang="0">
                    <a:pos x="1278" y="131"/>
                  </a:cxn>
                  <a:cxn ang="0">
                    <a:pos x="1299" y="129"/>
                  </a:cxn>
                  <a:cxn ang="0">
                    <a:pos x="1291" y="108"/>
                  </a:cxn>
                  <a:cxn ang="0">
                    <a:pos x="1165" y="43"/>
                  </a:cxn>
                  <a:cxn ang="0">
                    <a:pos x="1101" y="11"/>
                  </a:cxn>
                  <a:cxn ang="0">
                    <a:pos x="1018" y="0"/>
                  </a:cxn>
                  <a:cxn ang="0">
                    <a:pos x="894" y="22"/>
                  </a:cxn>
                  <a:cxn ang="0">
                    <a:pos x="631" y="97"/>
                  </a:cxn>
                  <a:cxn ang="0">
                    <a:pos x="513" y="152"/>
                  </a:cxn>
                  <a:cxn ang="0">
                    <a:pos x="492" y="183"/>
                  </a:cxn>
                  <a:cxn ang="0">
                    <a:pos x="491" y="257"/>
                  </a:cxn>
                  <a:cxn ang="0">
                    <a:pos x="446" y="490"/>
                  </a:cxn>
                  <a:cxn ang="0">
                    <a:pos x="378" y="732"/>
                  </a:cxn>
                  <a:cxn ang="0">
                    <a:pos x="333" y="879"/>
                  </a:cxn>
                  <a:cxn ang="0">
                    <a:pos x="115" y="1254"/>
                  </a:cxn>
                </a:cxnLst>
                <a:rect l="0" t="0" r="r" b="b"/>
                <a:pathLst>
                  <a:path w="1304" h="1506">
                    <a:moveTo>
                      <a:pt x="303" y="1506"/>
                    </a:moveTo>
                    <a:lnTo>
                      <a:pt x="303" y="1506"/>
                    </a:lnTo>
                    <a:lnTo>
                      <a:pt x="345" y="1461"/>
                    </a:lnTo>
                    <a:lnTo>
                      <a:pt x="386" y="1418"/>
                    </a:lnTo>
                    <a:lnTo>
                      <a:pt x="423" y="1374"/>
                    </a:lnTo>
                    <a:lnTo>
                      <a:pt x="458" y="1332"/>
                    </a:lnTo>
                    <a:lnTo>
                      <a:pt x="458" y="1332"/>
                    </a:lnTo>
                    <a:lnTo>
                      <a:pt x="476" y="1310"/>
                    </a:lnTo>
                    <a:lnTo>
                      <a:pt x="496" y="1287"/>
                    </a:lnTo>
                    <a:lnTo>
                      <a:pt x="543" y="1238"/>
                    </a:lnTo>
                    <a:lnTo>
                      <a:pt x="592" y="1185"/>
                    </a:lnTo>
                    <a:lnTo>
                      <a:pt x="645" y="1127"/>
                    </a:lnTo>
                    <a:lnTo>
                      <a:pt x="698" y="1067"/>
                    </a:lnTo>
                    <a:lnTo>
                      <a:pt x="722" y="1036"/>
                    </a:lnTo>
                    <a:lnTo>
                      <a:pt x="747" y="1005"/>
                    </a:lnTo>
                    <a:lnTo>
                      <a:pt x="771" y="972"/>
                    </a:lnTo>
                    <a:lnTo>
                      <a:pt x="793" y="939"/>
                    </a:lnTo>
                    <a:lnTo>
                      <a:pt x="814" y="907"/>
                    </a:lnTo>
                    <a:lnTo>
                      <a:pt x="831" y="874"/>
                    </a:lnTo>
                    <a:lnTo>
                      <a:pt x="831" y="874"/>
                    </a:lnTo>
                    <a:lnTo>
                      <a:pt x="863" y="813"/>
                    </a:lnTo>
                    <a:lnTo>
                      <a:pt x="893" y="758"/>
                    </a:lnTo>
                    <a:lnTo>
                      <a:pt x="921" y="712"/>
                    </a:lnTo>
                    <a:lnTo>
                      <a:pt x="936" y="691"/>
                    </a:lnTo>
                    <a:lnTo>
                      <a:pt x="950" y="672"/>
                    </a:lnTo>
                    <a:lnTo>
                      <a:pt x="965" y="653"/>
                    </a:lnTo>
                    <a:lnTo>
                      <a:pt x="979" y="637"/>
                    </a:lnTo>
                    <a:lnTo>
                      <a:pt x="995" y="621"/>
                    </a:lnTo>
                    <a:lnTo>
                      <a:pt x="1010" y="606"/>
                    </a:lnTo>
                    <a:lnTo>
                      <a:pt x="1028" y="591"/>
                    </a:lnTo>
                    <a:lnTo>
                      <a:pt x="1045" y="577"/>
                    </a:lnTo>
                    <a:lnTo>
                      <a:pt x="1064" y="563"/>
                    </a:lnTo>
                    <a:lnTo>
                      <a:pt x="1083" y="550"/>
                    </a:lnTo>
                    <a:lnTo>
                      <a:pt x="1083" y="550"/>
                    </a:lnTo>
                    <a:lnTo>
                      <a:pt x="1119" y="526"/>
                    </a:lnTo>
                    <a:lnTo>
                      <a:pt x="1145" y="509"/>
                    </a:lnTo>
                    <a:lnTo>
                      <a:pt x="1153" y="501"/>
                    </a:lnTo>
                    <a:lnTo>
                      <a:pt x="1160" y="494"/>
                    </a:lnTo>
                    <a:lnTo>
                      <a:pt x="1165" y="487"/>
                    </a:lnTo>
                    <a:lnTo>
                      <a:pt x="1168" y="482"/>
                    </a:lnTo>
                    <a:lnTo>
                      <a:pt x="1169" y="477"/>
                    </a:lnTo>
                    <a:lnTo>
                      <a:pt x="1169" y="472"/>
                    </a:lnTo>
                    <a:lnTo>
                      <a:pt x="1168" y="468"/>
                    </a:lnTo>
                    <a:lnTo>
                      <a:pt x="1167" y="462"/>
                    </a:lnTo>
                    <a:lnTo>
                      <a:pt x="1158" y="453"/>
                    </a:lnTo>
                    <a:lnTo>
                      <a:pt x="1149" y="443"/>
                    </a:lnTo>
                    <a:lnTo>
                      <a:pt x="1149" y="443"/>
                    </a:lnTo>
                    <a:lnTo>
                      <a:pt x="1138" y="431"/>
                    </a:lnTo>
                    <a:lnTo>
                      <a:pt x="1126" y="422"/>
                    </a:lnTo>
                    <a:lnTo>
                      <a:pt x="1120" y="416"/>
                    </a:lnTo>
                    <a:lnTo>
                      <a:pt x="1112" y="413"/>
                    </a:lnTo>
                    <a:lnTo>
                      <a:pt x="1105" y="411"/>
                    </a:lnTo>
                    <a:lnTo>
                      <a:pt x="1097" y="409"/>
                    </a:lnTo>
                    <a:lnTo>
                      <a:pt x="1088" y="408"/>
                    </a:lnTo>
                    <a:lnTo>
                      <a:pt x="1078" y="409"/>
                    </a:lnTo>
                    <a:lnTo>
                      <a:pt x="1069" y="411"/>
                    </a:lnTo>
                    <a:lnTo>
                      <a:pt x="1058" y="415"/>
                    </a:lnTo>
                    <a:lnTo>
                      <a:pt x="1045" y="420"/>
                    </a:lnTo>
                    <a:lnTo>
                      <a:pt x="1033" y="428"/>
                    </a:lnTo>
                    <a:lnTo>
                      <a:pt x="1021" y="438"/>
                    </a:lnTo>
                    <a:lnTo>
                      <a:pt x="1007" y="450"/>
                    </a:lnTo>
                    <a:lnTo>
                      <a:pt x="1007" y="450"/>
                    </a:lnTo>
                    <a:lnTo>
                      <a:pt x="976" y="476"/>
                    </a:lnTo>
                    <a:lnTo>
                      <a:pt x="945" y="499"/>
                    </a:lnTo>
                    <a:lnTo>
                      <a:pt x="910" y="521"/>
                    </a:lnTo>
                    <a:lnTo>
                      <a:pt x="894" y="531"/>
                    </a:lnTo>
                    <a:lnTo>
                      <a:pt x="879" y="539"/>
                    </a:lnTo>
                    <a:lnTo>
                      <a:pt x="863" y="546"/>
                    </a:lnTo>
                    <a:lnTo>
                      <a:pt x="848" y="551"/>
                    </a:lnTo>
                    <a:lnTo>
                      <a:pt x="834" y="555"/>
                    </a:lnTo>
                    <a:lnTo>
                      <a:pt x="821" y="558"/>
                    </a:lnTo>
                    <a:lnTo>
                      <a:pt x="808" y="558"/>
                    </a:lnTo>
                    <a:lnTo>
                      <a:pt x="797" y="556"/>
                    </a:lnTo>
                    <a:lnTo>
                      <a:pt x="789" y="554"/>
                    </a:lnTo>
                    <a:lnTo>
                      <a:pt x="781" y="547"/>
                    </a:lnTo>
                    <a:lnTo>
                      <a:pt x="781" y="547"/>
                    </a:lnTo>
                    <a:lnTo>
                      <a:pt x="759" y="525"/>
                    </a:lnTo>
                    <a:lnTo>
                      <a:pt x="752" y="517"/>
                    </a:lnTo>
                    <a:lnTo>
                      <a:pt x="744" y="512"/>
                    </a:lnTo>
                    <a:lnTo>
                      <a:pt x="735" y="507"/>
                    </a:lnTo>
                    <a:lnTo>
                      <a:pt x="724" y="505"/>
                    </a:lnTo>
                    <a:lnTo>
                      <a:pt x="709" y="503"/>
                    </a:lnTo>
                    <a:lnTo>
                      <a:pt x="690" y="503"/>
                    </a:lnTo>
                    <a:lnTo>
                      <a:pt x="690" y="503"/>
                    </a:lnTo>
                    <a:lnTo>
                      <a:pt x="680" y="502"/>
                    </a:lnTo>
                    <a:lnTo>
                      <a:pt x="673" y="501"/>
                    </a:lnTo>
                    <a:lnTo>
                      <a:pt x="669" y="498"/>
                    </a:lnTo>
                    <a:lnTo>
                      <a:pt x="669" y="494"/>
                    </a:lnTo>
                    <a:lnTo>
                      <a:pt x="671" y="490"/>
                    </a:lnTo>
                    <a:lnTo>
                      <a:pt x="673" y="484"/>
                    </a:lnTo>
                    <a:lnTo>
                      <a:pt x="682" y="471"/>
                    </a:lnTo>
                    <a:lnTo>
                      <a:pt x="691" y="456"/>
                    </a:lnTo>
                    <a:lnTo>
                      <a:pt x="697" y="449"/>
                    </a:lnTo>
                    <a:lnTo>
                      <a:pt x="699" y="441"/>
                    </a:lnTo>
                    <a:lnTo>
                      <a:pt x="702" y="432"/>
                    </a:lnTo>
                    <a:lnTo>
                      <a:pt x="702" y="424"/>
                    </a:lnTo>
                    <a:lnTo>
                      <a:pt x="699" y="417"/>
                    </a:lnTo>
                    <a:lnTo>
                      <a:pt x="695" y="411"/>
                    </a:lnTo>
                    <a:lnTo>
                      <a:pt x="695" y="411"/>
                    </a:lnTo>
                    <a:lnTo>
                      <a:pt x="679" y="392"/>
                    </a:lnTo>
                    <a:lnTo>
                      <a:pt x="658" y="364"/>
                    </a:lnTo>
                    <a:lnTo>
                      <a:pt x="635" y="333"/>
                    </a:lnTo>
                    <a:lnTo>
                      <a:pt x="613" y="302"/>
                    </a:lnTo>
                    <a:lnTo>
                      <a:pt x="604" y="287"/>
                    </a:lnTo>
                    <a:lnTo>
                      <a:pt x="597" y="273"/>
                    </a:lnTo>
                    <a:lnTo>
                      <a:pt x="592" y="261"/>
                    </a:lnTo>
                    <a:lnTo>
                      <a:pt x="589" y="250"/>
                    </a:lnTo>
                    <a:lnTo>
                      <a:pt x="589" y="246"/>
                    </a:lnTo>
                    <a:lnTo>
                      <a:pt x="589" y="242"/>
                    </a:lnTo>
                    <a:lnTo>
                      <a:pt x="590" y="239"/>
                    </a:lnTo>
                    <a:lnTo>
                      <a:pt x="593" y="238"/>
                    </a:lnTo>
                    <a:lnTo>
                      <a:pt x="596" y="236"/>
                    </a:lnTo>
                    <a:lnTo>
                      <a:pt x="600" y="236"/>
                    </a:lnTo>
                    <a:lnTo>
                      <a:pt x="612" y="238"/>
                    </a:lnTo>
                    <a:lnTo>
                      <a:pt x="612" y="238"/>
                    </a:lnTo>
                    <a:lnTo>
                      <a:pt x="637" y="247"/>
                    </a:lnTo>
                    <a:lnTo>
                      <a:pt x="658" y="257"/>
                    </a:lnTo>
                    <a:lnTo>
                      <a:pt x="690" y="274"/>
                    </a:lnTo>
                    <a:lnTo>
                      <a:pt x="703" y="280"/>
                    </a:lnTo>
                    <a:lnTo>
                      <a:pt x="709" y="281"/>
                    </a:lnTo>
                    <a:lnTo>
                      <a:pt x="714" y="281"/>
                    </a:lnTo>
                    <a:lnTo>
                      <a:pt x="720" y="280"/>
                    </a:lnTo>
                    <a:lnTo>
                      <a:pt x="727" y="278"/>
                    </a:lnTo>
                    <a:lnTo>
                      <a:pt x="732" y="274"/>
                    </a:lnTo>
                    <a:lnTo>
                      <a:pt x="737" y="269"/>
                    </a:lnTo>
                    <a:lnTo>
                      <a:pt x="737" y="269"/>
                    </a:lnTo>
                    <a:lnTo>
                      <a:pt x="743" y="262"/>
                    </a:lnTo>
                    <a:lnTo>
                      <a:pt x="746" y="254"/>
                    </a:lnTo>
                    <a:lnTo>
                      <a:pt x="747" y="244"/>
                    </a:lnTo>
                    <a:lnTo>
                      <a:pt x="746" y="234"/>
                    </a:lnTo>
                    <a:lnTo>
                      <a:pt x="740" y="210"/>
                    </a:lnTo>
                    <a:lnTo>
                      <a:pt x="735" y="189"/>
                    </a:lnTo>
                    <a:lnTo>
                      <a:pt x="729" y="167"/>
                    </a:lnTo>
                    <a:lnTo>
                      <a:pt x="728" y="159"/>
                    </a:lnTo>
                    <a:lnTo>
                      <a:pt x="729" y="152"/>
                    </a:lnTo>
                    <a:lnTo>
                      <a:pt x="732" y="146"/>
                    </a:lnTo>
                    <a:lnTo>
                      <a:pt x="733" y="144"/>
                    </a:lnTo>
                    <a:lnTo>
                      <a:pt x="736" y="142"/>
                    </a:lnTo>
                    <a:lnTo>
                      <a:pt x="744" y="141"/>
                    </a:lnTo>
                    <a:lnTo>
                      <a:pt x="754" y="144"/>
                    </a:lnTo>
                    <a:lnTo>
                      <a:pt x="754" y="144"/>
                    </a:lnTo>
                    <a:lnTo>
                      <a:pt x="795" y="154"/>
                    </a:lnTo>
                    <a:lnTo>
                      <a:pt x="811" y="159"/>
                    </a:lnTo>
                    <a:lnTo>
                      <a:pt x="826" y="161"/>
                    </a:lnTo>
                    <a:lnTo>
                      <a:pt x="842" y="163"/>
                    </a:lnTo>
                    <a:lnTo>
                      <a:pt x="859" y="160"/>
                    </a:lnTo>
                    <a:lnTo>
                      <a:pt x="879" y="156"/>
                    </a:lnTo>
                    <a:lnTo>
                      <a:pt x="905" y="149"/>
                    </a:lnTo>
                    <a:lnTo>
                      <a:pt x="905" y="149"/>
                    </a:lnTo>
                    <a:lnTo>
                      <a:pt x="917" y="144"/>
                    </a:lnTo>
                    <a:lnTo>
                      <a:pt x="931" y="138"/>
                    </a:lnTo>
                    <a:lnTo>
                      <a:pt x="942" y="130"/>
                    </a:lnTo>
                    <a:lnTo>
                      <a:pt x="953" y="122"/>
                    </a:lnTo>
                    <a:lnTo>
                      <a:pt x="972" y="103"/>
                    </a:lnTo>
                    <a:lnTo>
                      <a:pt x="988" y="84"/>
                    </a:lnTo>
                    <a:lnTo>
                      <a:pt x="1003" y="69"/>
                    </a:lnTo>
                    <a:lnTo>
                      <a:pt x="1010" y="62"/>
                    </a:lnTo>
                    <a:lnTo>
                      <a:pt x="1017" y="56"/>
                    </a:lnTo>
                    <a:lnTo>
                      <a:pt x="1022" y="54"/>
                    </a:lnTo>
                    <a:lnTo>
                      <a:pt x="1029" y="52"/>
                    </a:lnTo>
                    <a:lnTo>
                      <a:pt x="1034" y="52"/>
                    </a:lnTo>
                    <a:lnTo>
                      <a:pt x="1040" y="56"/>
                    </a:lnTo>
                    <a:lnTo>
                      <a:pt x="1040" y="56"/>
                    </a:lnTo>
                    <a:lnTo>
                      <a:pt x="1051" y="66"/>
                    </a:lnTo>
                    <a:lnTo>
                      <a:pt x="1060" y="73"/>
                    </a:lnTo>
                    <a:lnTo>
                      <a:pt x="1079" y="85"/>
                    </a:lnTo>
                    <a:lnTo>
                      <a:pt x="1103" y="96"/>
                    </a:lnTo>
                    <a:lnTo>
                      <a:pt x="1131" y="112"/>
                    </a:lnTo>
                    <a:lnTo>
                      <a:pt x="1131" y="112"/>
                    </a:lnTo>
                    <a:lnTo>
                      <a:pt x="1146" y="120"/>
                    </a:lnTo>
                    <a:lnTo>
                      <a:pt x="1160" y="124"/>
                    </a:lnTo>
                    <a:lnTo>
                      <a:pt x="1172" y="124"/>
                    </a:lnTo>
                    <a:lnTo>
                      <a:pt x="1182" y="123"/>
                    </a:lnTo>
                    <a:lnTo>
                      <a:pt x="1192" y="119"/>
                    </a:lnTo>
                    <a:lnTo>
                      <a:pt x="1201" y="115"/>
                    </a:lnTo>
                    <a:lnTo>
                      <a:pt x="1210" y="111"/>
                    </a:lnTo>
                    <a:lnTo>
                      <a:pt x="1221" y="108"/>
                    </a:lnTo>
                    <a:lnTo>
                      <a:pt x="1221" y="108"/>
                    </a:lnTo>
                    <a:lnTo>
                      <a:pt x="1227" y="107"/>
                    </a:lnTo>
                    <a:lnTo>
                      <a:pt x="1232" y="107"/>
                    </a:lnTo>
                    <a:lnTo>
                      <a:pt x="1242" y="110"/>
                    </a:lnTo>
                    <a:lnTo>
                      <a:pt x="1250" y="115"/>
                    </a:lnTo>
                    <a:lnTo>
                      <a:pt x="1259" y="122"/>
                    </a:lnTo>
                    <a:lnTo>
                      <a:pt x="1269" y="127"/>
                    </a:lnTo>
                    <a:lnTo>
                      <a:pt x="1278" y="131"/>
                    </a:lnTo>
                    <a:lnTo>
                      <a:pt x="1282" y="133"/>
                    </a:lnTo>
                    <a:lnTo>
                      <a:pt x="1288" y="133"/>
                    </a:lnTo>
                    <a:lnTo>
                      <a:pt x="1293" y="131"/>
                    </a:lnTo>
                    <a:lnTo>
                      <a:pt x="1299" y="129"/>
                    </a:lnTo>
                    <a:lnTo>
                      <a:pt x="1299" y="129"/>
                    </a:lnTo>
                    <a:lnTo>
                      <a:pt x="1303" y="126"/>
                    </a:lnTo>
                    <a:lnTo>
                      <a:pt x="1304" y="122"/>
                    </a:lnTo>
                    <a:lnTo>
                      <a:pt x="1301" y="118"/>
                    </a:lnTo>
                    <a:lnTo>
                      <a:pt x="1297" y="114"/>
                    </a:lnTo>
                    <a:lnTo>
                      <a:pt x="1291" y="108"/>
                    </a:lnTo>
                    <a:lnTo>
                      <a:pt x="1282" y="103"/>
                    </a:lnTo>
                    <a:lnTo>
                      <a:pt x="1261" y="90"/>
                    </a:lnTo>
                    <a:lnTo>
                      <a:pt x="1210" y="66"/>
                    </a:lnTo>
                    <a:lnTo>
                      <a:pt x="1186" y="54"/>
                    </a:lnTo>
                    <a:lnTo>
                      <a:pt x="1165" y="43"/>
                    </a:lnTo>
                    <a:lnTo>
                      <a:pt x="1165" y="43"/>
                    </a:lnTo>
                    <a:lnTo>
                      <a:pt x="1148" y="30"/>
                    </a:lnTo>
                    <a:lnTo>
                      <a:pt x="1126" y="20"/>
                    </a:lnTo>
                    <a:lnTo>
                      <a:pt x="1115" y="15"/>
                    </a:lnTo>
                    <a:lnTo>
                      <a:pt x="1101" y="11"/>
                    </a:lnTo>
                    <a:lnTo>
                      <a:pt x="1088" y="7"/>
                    </a:lnTo>
                    <a:lnTo>
                      <a:pt x="1073" y="5"/>
                    </a:lnTo>
                    <a:lnTo>
                      <a:pt x="1056" y="2"/>
                    </a:lnTo>
                    <a:lnTo>
                      <a:pt x="1037" y="0"/>
                    </a:lnTo>
                    <a:lnTo>
                      <a:pt x="1018" y="0"/>
                    </a:lnTo>
                    <a:lnTo>
                      <a:pt x="998" y="2"/>
                    </a:lnTo>
                    <a:lnTo>
                      <a:pt x="974" y="5"/>
                    </a:lnTo>
                    <a:lnTo>
                      <a:pt x="950" y="9"/>
                    </a:lnTo>
                    <a:lnTo>
                      <a:pt x="923" y="15"/>
                    </a:lnTo>
                    <a:lnTo>
                      <a:pt x="894" y="22"/>
                    </a:lnTo>
                    <a:lnTo>
                      <a:pt x="894" y="22"/>
                    </a:lnTo>
                    <a:lnTo>
                      <a:pt x="830" y="40"/>
                    </a:lnTo>
                    <a:lnTo>
                      <a:pt x="763" y="58"/>
                    </a:lnTo>
                    <a:lnTo>
                      <a:pt x="695" y="77"/>
                    </a:lnTo>
                    <a:lnTo>
                      <a:pt x="631" y="97"/>
                    </a:lnTo>
                    <a:lnTo>
                      <a:pt x="601" y="107"/>
                    </a:lnTo>
                    <a:lnTo>
                      <a:pt x="574" y="118"/>
                    </a:lnTo>
                    <a:lnTo>
                      <a:pt x="551" y="129"/>
                    </a:lnTo>
                    <a:lnTo>
                      <a:pt x="529" y="139"/>
                    </a:lnTo>
                    <a:lnTo>
                      <a:pt x="513" y="152"/>
                    </a:lnTo>
                    <a:lnTo>
                      <a:pt x="506" y="157"/>
                    </a:lnTo>
                    <a:lnTo>
                      <a:pt x="500" y="164"/>
                    </a:lnTo>
                    <a:lnTo>
                      <a:pt x="496" y="169"/>
                    </a:lnTo>
                    <a:lnTo>
                      <a:pt x="494" y="176"/>
                    </a:lnTo>
                    <a:lnTo>
                      <a:pt x="492" y="183"/>
                    </a:lnTo>
                    <a:lnTo>
                      <a:pt x="492" y="190"/>
                    </a:lnTo>
                    <a:lnTo>
                      <a:pt x="492" y="190"/>
                    </a:lnTo>
                    <a:lnTo>
                      <a:pt x="494" y="204"/>
                    </a:lnTo>
                    <a:lnTo>
                      <a:pt x="494" y="220"/>
                    </a:lnTo>
                    <a:lnTo>
                      <a:pt x="491" y="257"/>
                    </a:lnTo>
                    <a:lnTo>
                      <a:pt x="487" y="299"/>
                    </a:lnTo>
                    <a:lnTo>
                      <a:pt x="480" y="344"/>
                    </a:lnTo>
                    <a:lnTo>
                      <a:pt x="470" y="392"/>
                    </a:lnTo>
                    <a:lnTo>
                      <a:pt x="459" y="441"/>
                    </a:lnTo>
                    <a:lnTo>
                      <a:pt x="446" y="490"/>
                    </a:lnTo>
                    <a:lnTo>
                      <a:pt x="431" y="537"/>
                    </a:lnTo>
                    <a:lnTo>
                      <a:pt x="431" y="537"/>
                    </a:lnTo>
                    <a:lnTo>
                      <a:pt x="417" y="584"/>
                    </a:lnTo>
                    <a:lnTo>
                      <a:pt x="404" y="633"/>
                    </a:lnTo>
                    <a:lnTo>
                      <a:pt x="378" y="732"/>
                    </a:lnTo>
                    <a:lnTo>
                      <a:pt x="365" y="777"/>
                    </a:lnTo>
                    <a:lnTo>
                      <a:pt x="355" y="818"/>
                    </a:lnTo>
                    <a:lnTo>
                      <a:pt x="344" y="854"/>
                    </a:lnTo>
                    <a:lnTo>
                      <a:pt x="338" y="869"/>
                    </a:lnTo>
                    <a:lnTo>
                      <a:pt x="333" y="879"/>
                    </a:lnTo>
                    <a:lnTo>
                      <a:pt x="333" y="879"/>
                    </a:lnTo>
                    <a:lnTo>
                      <a:pt x="316" y="911"/>
                    </a:lnTo>
                    <a:lnTo>
                      <a:pt x="291" y="957"/>
                    </a:lnTo>
                    <a:lnTo>
                      <a:pt x="214" y="1087"/>
                    </a:lnTo>
                    <a:lnTo>
                      <a:pt x="115" y="1254"/>
                    </a:lnTo>
                    <a:lnTo>
                      <a:pt x="0" y="1442"/>
                    </a:lnTo>
                    <a:lnTo>
                      <a:pt x="21" y="1506"/>
                    </a:lnTo>
                    <a:lnTo>
                      <a:pt x="303" y="1506"/>
                    </a:lnTo>
                    <a:close/>
                  </a:path>
                </a:pathLst>
              </a:custGeom>
              <a:solidFill>
                <a:srgbClr val="C99E88"/>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28" name="Freeform 15"/>
              <p:cNvSpPr/>
              <p:nvPr/>
            </p:nvSpPr>
            <p:spPr bwMode="auto">
              <a:xfrm rot="1800000">
                <a:off x="1418689" y="2711871"/>
                <a:ext cx="244699" cy="161571"/>
              </a:xfrm>
              <a:custGeom>
                <a:avLst/>
                <a:gdLst/>
                <a:ahLst/>
                <a:cxnLst>
                  <a:cxn ang="0">
                    <a:pos x="0" y="197"/>
                  </a:cxn>
                  <a:cxn ang="0">
                    <a:pos x="0" y="197"/>
                  </a:cxn>
                  <a:cxn ang="0">
                    <a:pos x="48" y="159"/>
                  </a:cxn>
                  <a:cxn ang="0">
                    <a:pos x="102" y="118"/>
                  </a:cxn>
                  <a:cxn ang="0">
                    <a:pos x="129" y="98"/>
                  </a:cxn>
                  <a:cxn ang="0">
                    <a:pos x="158" y="79"/>
                  </a:cxn>
                  <a:cxn ang="0">
                    <a:pos x="187" y="61"/>
                  </a:cxn>
                  <a:cxn ang="0">
                    <a:pos x="215" y="45"/>
                  </a:cxn>
                  <a:cxn ang="0">
                    <a:pos x="244" y="30"/>
                  </a:cxn>
                  <a:cxn ang="0">
                    <a:pos x="270" y="17"/>
                  </a:cxn>
                  <a:cxn ang="0">
                    <a:pos x="296" y="8"/>
                  </a:cxn>
                  <a:cxn ang="0">
                    <a:pos x="320" y="2"/>
                  </a:cxn>
                  <a:cxn ang="0">
                    <a:pos x="333" y="1"/>
                  </a:cxn>
                  <a:cxn ang="0">
                    <a:pos x="343" y="0"/>
                  </a:cxn>
                  <a:cxn ang="0">
                    <a:pos x="353" y="0"/>
                  </a:cxn>
                  <a:cxn ang="0">
                    <a:pos x="364" y="1"/>
                  </a:cxn>
                  <a:cxn ang="0">
                    <a:pos x="372" y="4"/>
                  </a:cxn>
                  <a:cxn ang="0">
                    <a:pos x="382" y="7"/>
                  </a:cxn>
                  <a:cxn ang="0">
                    <a:pos x="388" y="12"/>
                  </a:cxn>
                  <a:cxn ang="0">
                    <a:pos x="397" y="17"/>
                  </a:cxn>
                  <a:cxn ang="0">
                    <a:pos x="397" y="17"/>
                  </a:cxn>
                  <a:cxn ang="0">
                    <a:pos x="402" y="24"/>
                  </a:cxn>
                  <a:cxn ang="0">
                    <a:pos x="407" y="31"/>
                  </a:cxn>
                  <a:cxn ang="0">
                    <a:pos x="412" y="38"/>
                  </a:cxn>
                  <a:cxn ang="0">
                    <a:pos x="414" y="45"/>
                  </a:cxn>
                  <a:cxn ang="0">
                    <a:pos x="417" y="53"/>
                  </a:cxn>
                  <a:cxn ang="0">
                    <a:pos x="418" y="60"/>
                  </a:cxn>
                  <a:cxn ang="0">
                    <a:pos x="420" y="68"/>
                  </a:cxn>
                  <a:cxn ang="0">
                    <a:pos x="418" y="76"/>
                  </a:cxn>
                  <a:cxn ang="0">
                    <a:pos x="416" y="92"/>
                  </a:cxn>
                  <a:cxn ang="0">
                    <a:pos x="410" y="109"/>
                  </a:cxn>
                  <a:cxn ang="0">
                    <a:pos x="402" y="125"/>
                  </a:cxn>
                  <a:cxn ang="0">
                    <a:pos x="391" y="143"/>
                  </a:cxn>
                  <a:cxn ang="0">
                    <a:pos x="380" y="161"/>
                  </a:cxn>
                  <a:cxn ang="0">
                    <a:pos x="367" y="177"/>
                  </a:cxn>
                  <a:cxn ang="0">
                    <a:pos x="352" y="195"/>
                  </a:cxn>
                  <a:cxn ang="0">
                    <a:pos x="335" y="211"/>
                  </a:cxn>
                  <a:cxn ang="0">
                    <a:pos x="304" y="244"/>
                  </a:cxn>
                  <a:cxn ang="0">
                    <a:pos x="271" y="275"/>
                  </a:cxn>
                  <a:cxn ang="0">
                    <a:pos x="271" y="275"/>
                  </a:cxn>
                  <a:cxn ang="0">
                    <a:pos x="264" y="268"/>
                  </a:cxn>
                  <a:cxn ang="0">
                    <a:pos x="256" y="260"/>
                  </a:cxn>
                  <a:cxn ang="0">
                    <a:pos x="247" y="253"/>
                  </a:cxn>
                  <a:cxn ang="0">
                    <a:pos x="238" y="249"/>
                  </a:cxn>
                  <a:cxn ang="0">
                    <a:pos x="238" y="249"/>
                  </a:cxn>
                  <a:cxn ang="0">
                    <a:pos x="213" y="234"/>
                  </a:cxn>
                  <a:cxn ang="0">
                    <a:pos x="187" y="221"/>
                  </a:cxn>
                  <a:cxn ang="0">
                    <a:pos x="158" y="210"/>
                  </a:cxn>
                  <a:cxn ang="0">
                    <a:pos x="128" y="199"/>
                  </a:cxn>
                  <a:cxn ang="0">
                    <a:pos x="113" y="195"/>
                  </a:cxn>
                  <a:cxn ang="0">
                    <a:pos x="98" y="192"/>
                  </a:cxn>
                  <a:cxn ang="0">
                    <a:pos x="82" y="189"/>
                  </a:cxn>
                  <a:cxn ang="0">
                    <a:pos x="67" y="189"/>
                  </a:cxn>
                  <a:cxn ang="0">
                    <a:pos x="50" y="189"/>
                  </a:cxn>
                  <a:cxn ang="0">
                    <a:pos x="34" y="191"/>
                  </a:cxn>
                  <a:cxn ang="0">
                    <a:pos x="16" y="193"/>
                  </a:cxn>
                  <a:cxn ang="0">
                    <a:pos x="0" y="197"/>
                  </a:cxn>
                  <a:cxn ang="0">
                    <a:pos x="0" y="197"/>
                  </a:cxn>
                </a:cxnLst>
                <a:rect l="0" t="0" r="r" b="b"/>
                <a:pathLst>
                  <a:path w="420" h="275">
                    <a:moveTo>
                      <a:pt x="0" y="197"/>
                    </a:moveTo>
                    <a:lnTo>
                      <a:pt x="0" y="197"/>
                    </a:lnTo>
                    <a:lnTo>
                      <a:pt x="48" y="159"/>
                    </a:lnTo>
                    <a:lnTo>
                      <a:pt x="102" y="118"/>
                    </a:lnTo>
                    <a:lnTo>
                      <a:pt x="129" y="98"/>
                    </a:lnTo>
                    <a:lnTo>
                      <a:pt x="158" y="79"/>
                    </a:lnTo>
                    <a:lnTo>
                      <a:pt x="187" y="61"/>
                    </a:lnTo>
                    <a:lnTo>
                      <a:pt x="215" y="45"/>
                    </a:lnTo>
                    <a:lnTo>
                      <a:pt x="244" y="30"/>
                    </a:lnTo>
                    <a:lnTo>
                      <a:pt x="270" y="17"/>
                    </a:lnTo>
                    <a:lnTo>
                      <a:pt x="296" y="8"/>
                    </a:lnTo>
                    <a:lnTo>
                      <a:pt x="320" y="2"/>
                    </a:lnTo>
                    <a:lnTo>
                      <a:pt x="333" y="1"/>
                    </a:lnTo>
                    <a:lnTo>
                      <a:pt x="343" y="0"/>
                    </a:lnTo>
                    <a:lnTo>
                      <a:pt x="353" y="0"/>
                    </a:lnTo>
                    <a:lnTo>
                      <a:pt x="364" y="1"/>
                    </a:lnTo>
                    <a:lnTo>
                      <a:pt x="372" y="4"/>
                    </a:lnTo>
                    <a:lnTo>
                      <a:pt x="382" y="7"/>
                    </a:lnTo>
                    <a:lnTo>
                      <a:pt x="388" y="12"/>
                    </a:lnTo>
                    <a:lnTo>
                      <a:pt x="397" y="17"/>
                    </a:lnTo>
                    <a:lnTo>
                      <a:pt x="397" y="17"/>
                    </a:lnTo>
                    <a:lnTo>
                      <a:pt x="402" y="24"/>
                    </a:lnTo>
                    <a:lnTo>
                      <a:pt x="407" y="31"/>
                    </a:lnTo>
                    <a:lnTo>
                      <a:pt x="412" y="38"/>
                    </a:lnTo>
                    <a:lnTo>
                      <a:pt x="414" y="45"/>
                    </a:lnTo>
                    <a:lnTo>
                      <a:pt x="417" y="53"/>
                    </a:lnTo>
                    <a:lnTo>
                      <a:pt x="418" y="60"/>
                    </a:lnTo>
                    <a:lnTo>
                      <a:pt x="420" y="68"/>
                    </a:lnTo>
                    <a:lnTo>
                      <a:pt x="418" y="76"/>
                    </a:lnTo>
                    <a:lnTo>
                      <a:pt x="416" y="92"/>
                    </a:lnTo>
                    <a:lnTo>
                      <a:pt x="410" y="109"/>
                    </a:lnTo>
                    <a:lnTo>
                      <a:pt x="402" y="125"/>
                    </a:lnTo>
                    <a:lnTo>
                      <a:pt x="391" y="143"/>
                    </a:lnTo>
                    <a:lnTo>
                      <a:pt x="380" y="161"/>
                    </a:lnTo>
                    <a:lnTo>
                      <a:pt x="367" y="177"/>
                    </a:lnTo>
                    <a:lnTo>
                      <a:pt x="352" y="195"/>
                    </a:lnTo>
                    <a:lnTo>
                      <a:pt x="335" y="211"/>
                    </a:lnTo>
                    <a:lnTo>
                      <a:pt x="304" y="244"/>
                    </a:lnTo>
                    <a:lnTo>
                      <a:pt x="271" y="275"/>
                    </a:lnTo>
                    <a:lnTo>
                      <a:pt x="271" y="275"/>
                    </a:lnTo>
                    <a:lnTo>
                      <a:pt x="264" y="268"/>
                    </a:lnTo>
                    <a:lnTo>
                      <a:pt x="256" y="260"/>
                    </a:lnTo>
                    <a:lnTo>
                      <a:pt x="247" y="253"/>
                    </a:lnTo>
                    <a:lnTo>
                      <a:pt x="238" y="249"/>
                    </a:lnTo>
                    <a:lnTo>
                      <a:pt x="238" y="249"/>
                    </a:lnTo>
                    <a:lnTo>
                      <a:pt x="213" y="234"/>
                    </a:lnTo>
                    <a:lnTo>
                      <a:pt x="187" y="221"/>
                    </a:lnTo>
                    <a:lnTo>
                      <a:pt x="158" y="210"/>
                    </a:lnTo>
                    <a:lnTo>
                      <a:pt x="128" y="199"/>
                    </a:lnTo>
                    <a:lnTo>
                      <a:pt x="113" y="195"/>
                    </a:lnTo>
                    <a:lnTo>
                      <a:pt x="98" y="192"/>
                    </a:lnTo>
                    <a:lnTo>
                      <a:pt x="82" y="189"/>
                    </a:lnTo>
                    <a:lnTo>
                      <a:pt x="67" y="189"/>
                    </a:lnTo>
                    <a:lnTo>
                      <a:pt x="50" y="189"/>
                    </a:lnTo>
                    <a:lnTo>
                      <a:pt x="34" y="191"/>
                    </a:lnTo>
                    <a:lnTo>
                      <a:pt x="16" y="193"/>
                    </a:lnTo>
                    <a:lnTo>
                      <a:pt x="0" y="197"/>
                    </a:lnTo>
                    <a:lnTo>
                      <a:pt x="0" y="197"/>
                    </a:lnTo>
                    <a:close/>
                  </a:path>
                </a:pathLst>
              </a:custGeom>
              <a:solidFill>
                <a:srgbClr val="BD9079"/>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29" name="Freeform 16"/>
              <p:cNvSpPr/>
              <p:nvPr/>
            </p:nvSpPr>
            <p:spPr bwMode="auto">
              <a:xfrm rot="1800000">
                <a:off x="1556412" y="2754230"/>
                <a:ext cx="104202" cy="100689"/>
              </a:xfrm>
              <a:custGeom>
                <a:avLst/>
                <a:gdLst/>
                <a:ahLst/>
                <a:cxnLst>
                  <a:cxn ang="0">
                    <a:pos x="38" y="143"/>
                  </a:cxn>
                  <a:cxn ang="0">
                    <a:pos x="38" y="143"/>
                  </a:cxn>
                  <a:cxn ang="0">
                    <a:pos x="21" y="117"/>
                  </a:cxn>
                  <a:cxn ang="0">
                    <a:pos x="13" y="105"/>
                  </a:cxn>
                  <a:cxn ang="0">
                    <a:pos x="6" y="92"/>
                  </a:cxn>
                  <a:cxn ang="0">
                    <a:pos x="2" y="80"/>
                  </a:cxn>
                  <a:cxn ang="0">
                    <a:pos x="0" y="69"/>
                  </a:cxn>
                  <a:cxn ang="0">
                    <a:pos x="2" y="65"/>
                  </a:cxn>
                  <a:cxn ang="0">
                    <a:pos x="3" y="60"/>
                  </a:cxn>
                  <a:cxn ang="0">
                    <a:pos x="6" y="56"/>
                  </a:cxn>
                  <a:cxn ang="0">
                    <a:pos x="10" y="50"/>
                  </a:cxn>
                  <a:cxn ang="0">
                    <a:pos x="10" y="50"/>
                  </a:cxn>
                  <a:cxn ang="0">
                    <a:pos x="21" y="41"/>
                  </a:cxn>
                  <a:cxn ang="0">
                    <a:pos x="36" y="30"/>
                  </a:cxn>
                  <a:cxn ang="0">
                    <a:pos x="53" y="17"/>
                  </a:cxn>
                  <a:cxn ang="0">
                    <a:pos x="74" y="8"/>
                  </a:cxn>
                  <a:cxn ang="0">
                    <a:pos x="85" y="4"/>
                  </a:cxn>
                  <a:cxn ang="0">
                    <a:pos x="96" y="1"/>
                  </a:cxn>
                  <a:cxn ang="0">
                    <a:pos x="107" y="0"/>
                  </a:cxn>
                  <a:cxn ang="0">
                    <a:pos x="117" y="0"/>
                  </a:cxn>
                  <a:cxn ang="0">
                    <a:pos x="128" y="1"/>
                  </a:cxn>
                  <a:cxn ang="0">
                    <a:pos x="138" y="5"/>
                  </a:cxn>
                  <a:cxn ang="0">
                    <a:pos x="149" y="11"/>
                  </a:cxn>
                  <a:cxn ang="0">
                    <a:pos x="158" y="17"/>
                  </a:cxn>
                  <a:cxn ang="0">
                    <a:pos x="158" y="17"/>
                  </a:cxn>
                  <a:cxn ang="0">
                    <a:pos x="167" y="27"/>
                  </a:cxn>
                  <a:cxn ang="0">
                    <a:pos x="172" y="36"/>
                  </a:cxn>
                  <a:cxn ang="0">
                    <a:pos x="176" y="46"/>
                  </a:cxn>
                  <a:cxn ang="0">
                    <a:pos x="179" y="56"/>
                  </a:cxn>
                  <a:cxn ang="0">
                    <a:pos x="179" y="65"/>
                  </a:cxn>
                  <a:cxn ang="0">
                    <a:pos x="177" y="73"/>
                  </a:cxn>
                  <a:cxn ang="0">
                    <a:pos x="176" y="83"/>
                  </a:cxn>
                  <a:cxn ang="0">
                    <a:pos x="172" y="92"/>
                  </a:cxn>
                  <a:cxn ang="0">
                    <a:pos x="168" y="102"/>
                  </a:cxn>
                  <a:cxn ang="0">
                    <a:pos x="161" y="110"/>
                  </a:cxn>
                  <a:cxn ang="0">
                    <a:pos x="149" y="126"/>
                  </a:cxn>
                  <a:cxn ang="0">
                    <a:pos x="132" y="141"/>
                  </a:cxn>
                  <a:cxn ang="0">
                    <a:pos x="117" y="154"/>
                  </a:cxn>
                  <a:cxn ang="0">
                    <a:pos x="117" y="154"/>
                  </a:cxn>
                  <a:cxn ang="0">
                    <a:pos x="103" y="163"/>
                  </a:cxn>
                  <a:cxn ang="0">
                    <a:pos x="90" y="169"/>
                  </a:cxn>
                  <a:cxn ang="0">
                    <a:pos x="81" y="171"/>
                  </a:cxn>
                  <a:cxn ang="0">
                    <a:pos x="71" y="171"/>
                  </a:cxn>
                  <a:cxn ang="0">
                    <a:pos x="64" y="169"/>
                  </a:cxn>
                  <a:cxn ang="0">
                    <a:pos x="56" y="162"/>
                  </a:cxn>
                  <a:cxn ang="0">
                    <a:pos x="48" y="154"/>
                  </a:cxn>
                  <a:cxn ang="0">
                    <a:pos x="38" y="143"/>
                  </a:cxn>
                  <a:cxn ang="0">
                    <a:pos x="38" y="143"/>
                  </a:cxn>
                </a:cxnLst>
                <a:rect l="0" t="0" r="r" b="b"/>
                <a:pathLst>
                  <a:path w="179" h="171">
                    <a:moveTo>
                      <a:pt x="38" y="143"/>
                    </a:moveTo>
                    <a:lnTo>
                      <a:pt x="38" y="143"/>
                    </a:lnTo>
                    <a:lnTo>
                      <a:pt x="21" y="117"/>
                    </a:lnTo>
                    <a:lnTo>
                      <a:pt x="13" y="105"/>
                    </a:lnTo>
                    <a:lnTo>
                      <a:pt x="6" y="92"/>
                    </a:lnTo>
                    <a:lnTo>
                      <a:pt x="2" y="80"/>
                    </a:lnTo>
                    <a:lnTo>
                      <a:pt x="0" y="69"/>
                    </a:lnTo>
                    <a:lnTo>
                      <a:pt x="2" y="65"/>
                    </a:lnTo>
                    <a:lnTo>
                      <a:pt x="3" y="60"/>
                    </a:lnTo>
                    <a:lnTo>
                      <a:pt x="6" y="56"/>
                    </a:lnTo>
                    <a:lnTo>
                      <a:pt x="10" y="50"/>
                    </a:lnTo>
                    <a:lnTo>
                      <a:pt x="10" y="50"/>
                    </a:lnTo>
                    <a:lnTo>
                      <a:pt x="21" y="41"/>
                    </a:lnTo>
                    <a:lnTo>
                      <a:pt x="36" y="30"/>
                    </a:lnTo>
                    <a:lnTo>
                      <a:pt x="53" y="17"/>
                    </a:lnTo>
                    <a:lnTo>
                      <a:pt x="74" y="8"/>
                    </a:lnTo>
                    <a:lnTo>
                      <a:pt x="85" y="4"/>
                    </a:lnTo>
                    <a:lnTo>
                      <a:pt x="96" y="1"/>
                    </a:lnTo>
                    <a:lnTo>
                      <a:pt x="107" y="0"/>
                    </a:lnTo>
                    <a:lnTo>
                      <a:pt x="117" y="0"/>
                    </a:lnTo>
                    <a:lnTo>
                      <a:pt x="128" y="1"/>
                    </a:lnTo>
                    <a:lnTo>
                      <a:pt x="138" y="5"/>
                    </a:lnTo>
                    <a:lnTo>
                      <a:pt x="149" y="11"/>
                    </a:lnTo>
                    <a:lnTo>
                      <a:pt x="158" y="17"/>
                    </a:lnTo>
                    <a:lnTo>
                      <a:pt x="158" y="17"/>
                    </a:lnTo>
                    <a:lnTo>
                      <a:pt x="167" y="27"/>
                    </a:lnTo>
                    <a:lnTo>
                      <a:pt x="172" y="36"/>
                    </a:lnTo>
                    <a:lnTo>
                      <a:pt x="176" y="46"/>
                    </a:lnTo>
                    <a:lnTo>
                      <a:pt x="179" y="56"/>
                    </a:lnTo>
                    <a:lnTo>
                      <a:pt x="179" y="65"/>
                    </a:lnTo>
                    <a:lnTo>
                      <a:pt x="177" y="73"/>
                    </a:lnTo>
                    <a:lnTo>
                      <a:pt x="176" y="83"/>
                    </a:lnTo>
                    <a:lnTo>
                      <a:pt x="172" y="92"/>
                    </a:lnTo>
                    <a:lnTo>
                      <a:pt x="168" y="102"/>
                    </a:lnTo>
                    <a:lnTo>
                      <a:pt x="161" y="110"/>
                    </a:lnTo>
                    <a:lnTo>
                      <a:pt x="149" y="126"/>
                    </a:lnTo>
                    <a:lnTo>
                      <a:pt x="132" y="141"/>
                    </a:lnTo>
                    <a:lnTo>
                      <a:pt x="117" y="154"/>
                    </a:lnTo>
                    <a:lnTo>
                      <a:pt x="117" y="154"/>
                    </a:lnTo>
                    <a:lnTo>
                      <a:pt x="103" y="163"/>
                    </a:lnTo>
                    <a:lnTo>
                      <a:pt x="90" y="169"/>
                    </a:lnTo>
                    <a:lnTo>
                      <a:pt x="81" y="171"/>
                    </a:lnTo>
                    <a:lnTo>
                      <a:pt x="71" y="171"/>
                    </a:lnTo>
                    <a:lnTo>
                      <a:pt x="64" y="169"/>
                    </a:lnTo>
                    <a:lnTo>
                      <a:pt x="56" y="162"/>
                    </a:lnTo>
                    <a:lnTo>
                      <a:pt x="48" y="154"/>
                    </a:lnTo>
                    <a:lnTo>
                      <a:pt x="38" y="143"/>
                    </a:lnTo>
                    <a:lnTo>
                      <a:pt x="38" y="143"/>
                    </a:lnTo>
                    <a:close/>
                  </a:path>
                </a:pathLst>
              </a:custGeom>
              <a:solidFill>
                <a:srgbClr val="DBBCAD"/>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30" name="Freeform 17"/>
              <p:cNvSpPr>
                <a:spLocks noEditPoints="1"/>
              </p:cNvSpPr>
              <p:nvPr/>
            </p:nvSpPr>
            <p:spPr bwMode="auto">
              <a:xfrm rot="1800000">
                <a:off x="1436237" y="2776753"/>
                <a:ext cx="81956" cy="96006"/>
              </a:xfrm>
              <a:custGeom>
                <a:avLst/>
                <a:gdLst/>
                <a:ahLst/>
                <a:cxnLst>
                  <a:cxn ang="0">
                    <a:pos x="62" y="148"/>
                  </a:cxn>
                  <a:cxn ang="0">
                    <a:pos x="62" y="148"/>
                  </a:cxn>
                  <a:cxn ang="0">
                    <a:pos x="73" y="157"/>
                  </a:cxn>
                  <a:cxn ang="0">
                    <a:pos x="83" y="163"/>
                  </a:cxn>
                  <a:cxn ang="0">
                    <a:pos x="83" y="163"/>
                  </a:cxn>
                  <a:cxn ang="0">
                    <a:pos x="62" y="139"/>
                  </a:cxn>
                  <a:cxn ang="0">
                    <a:pos x="62" y="148"/>
                  </a:cxn>
                  <a:cxn ang="0">
                    <a:pos x="62" y="148"/>
                  </a:cxn>
                  <a:cxn ang="0">
                    <a:pos x="62" y="20"/>
                  </a:cxn>
                  <a:cxn ang="0">
                    <a:pos x="62" y="12"/>
                  </a:cxn>
                  <a:cxn ang="0">
                    <a:pos x="62" y="12"/>
                  </a:cxn>
                  <a:cxn ang="0">
                    <a:pos x="75" y="22"/>
                  </a:cxn>
                  <a:cxn ang="0">
                    <a:pos x="87" y="33"/>
                  </a:cxn>
                  <a:cxn ang="0">
                    <a:pos x="98" y="46"/>
                  </a:cxn>
                  <a:cxn ang="0">
                    <a:pos x="109" y="60"/>
                  </a:cxn>
                  <a:cxn ang="0">
                    <a:pos x="118" y="73"/>
                  </a:cxn>
                  <a:cxn ang="0">
                    <a:pos x="126" y="88"/>
                  </a:cxn>
                  <a:cxn ang="0">
                    <a:pos x="133" y="105"/>
                  </a:cxn>
                  <a:cxn ang="0">
                    <a:pos x="139" y="120"/>
                  </a:cxn>
                  <a:cxn ang="0">
                    <a:pos x="139" y="120"/>
                  </a:cxn>
                  <a:cxn ang="0">
                    <a:pos x="100" y="67"/>
                  </a:cxn>
                  <a:cxn ang="0">
                    <a:pos x="81" y="42"/>
                  </a:cxn>
                  <a:cxn ang="0">
                    <a:pos x="62" y="20"/>
                  </a:cxn>
                  <a:cxn ang="0">
                    <a:pos x="62" y="20"/>
                  </a:cxn>
                  <a:cxn ang="0">
                    <a:pos x="0" y="50"/>
                  </a:cxn>
                  <a:cxn ang="0">
                    <a:pos x="0" y="50"/>
                  </a:cxn>
                  <a:cxn ang="0">
                    <a:pos x="4" y="64"/>
                  </a:cxn>
                  <a:cxn ang="0">
                    <a:pos x="9" y="77"/>
                  </a:cxn>
                  <a:cxn ang="0">
                    <a:pos x="16" y="91"/>
                  </a:cxn>
                  <a:cxn ang="0">
                    <a:pos x="24" y="103"/>
                  </a:cxn>
                  <a:cxn ang="0">
                    <a:pos x="34" y="117"/>
                  </a:cxn>
                  <a:cxn ang="0">
                    <a:pos x="43" y="128"/>
                  </a:cxn>
                  <a:cxn ang="0">
                    <a:pos x="53" y="139"/>
                  </a:cxn>
                  <a:cxn ang="0">
                    <a:pos x="62" y="148"/>
                  </a:cxn>
                  <a:cxn ang="0">
                    <a:pos x="62" y="139"/>
                  </a:cxn>
                  <a:cxn ang="0">
                    <a:pos x="62" y="139"/>
                  </a:cxn>
                  <a:cxn ang="0">
                    <a:pos x="30" y="95"/>
                  </a:cxn>
                  <a:cxn ang="0">
                    <a:pos x="13" y="72"/>
                  </a:cxn>
                  <a:cxn ang="0">
                    <a:pos x="0" y="50"/>
                  </a:cxn>
                  <a:cxn ang="0">
                    <a:pos x="0" y="50"/>
                  </a:cxn>
                  <a:cxn ang="0">
                    <a:pos x="62" y="12"/>
                  </a:cxn>
                  <a:cxn ang="0">
                    <a:pos x="62" y="20"/>
                  </a:cxn>
                  <a:cxn ang="0">
                    <a:pos x="62" y="20"/>
                  </a:cxn>
                  <a:cxn ang="0">
                    <a:pos x="43" y="0"/>
                  </a:cxn>
                  <a:cxn ang="0">
                    <a:pos x="43" y="0"/>
                  </a:cxn>
                  <a:cxn ang="0">
                    <a:pos x="53" y="5"/>
                  </a:cxn>
                  <a:cxn ang="0">
                    <a:pos x="62" y="12"/>
                  </a:cxn>
                  <a:cxn ang="0">
                    <a:pos x="62" y="12"/>
                  </a:cxn>
                </a:cxnLst>
                <a:rect l="0" t="0" r="r" b="b"/>
                <a:pathLst>
                  <a:path w="139" h="163">
                    <a:moveTo>
                      <a:pt x="62" y="148"/>
                    </a:moveTo>
                    <a:lnTo>
                      <a:pt x="62" y="148"/>
                    </a:lnTo>
                    <a:lnTo>
                      <a:pt x="73" y="157"/>
                    </a:lnTo>
                    <a:lnTo>
                      <a:pt x="83" y="163"/>
                    </a:lnTo>
                    <a:lnTo>
                      <a:pt x="83" y="163"/>
                    </a:lnTo>
                    <a:lnTo>
                      <a:pt x="62" y="139"/>
                    </a:lnTo>
                    <a:lnTo>
                      <a:pt x="62" y="148"/>
                    </a:lnTo>
                    <a:lnTo>
                      <a:pt x="62" y="148"/>
                    </a:lnTo>
                    <a:close/>
                    <a:moveTo>
                      <a:pt x="62" y="20"/>
                    </a:moveTo>
                    <a:lnTo>
                      <a:pt x="62" y="12"/>
                    </a:lnTo>
                    <a:lnTo>
                      <a:pt x="62" y="12"/>
                    </a:lnTo>
                    <a:lnTo>
                      <a:pt x="75" y="22"/>
                    </a:lnTo>
                    <a:lnTo>
                      <a:pt x="87" y="33"/>
                    </a:lnTo>
                    <a:lnTo>
                      <a:pt x="98" y="46"/>
                    </a:lnTo>
                    <a:lnTo>
                      <a:pt x="109" y="60"/>
                    </a:lnTo>
                    <a:lnTo>
                      <a:pt x="118" y="73"/>
                    </a:lnTo>
                    <a:lnTo>
                      <a:pt x="126" y="88"/>
                    </a:lnTo>
                    <a:lnTo>
                      <a:pt x="133" y="105"/>
                    </a:lnTo>
                    <a:lnTo>
                      <a:pt x="139" y="120"/>
                    </a:lnTo>
                    <a:lnTo>
                      <a:pt x="139" y="120"/>
                    </a:lnTo>
                    <a:lnTo>
                      <a:pt x="100" y="67"/>
                    </a:lnTo>
                    <a:lnTo>
                      <a:pt x="81" y="42"/>
                    </a:lnTo>
                    <a:lnTo>
                      <a:pt x="62" y="20"/>
                    </a:lnTo>
                    <a:lnTo>
                      <a:pt x="62" y="20"/>
                    </a:lnTo>
                    <a:close/>
                    <a:moveTo>
                      <a:pt x="0" y="50"/>
                    </a:moveTo>
                    <a:lnTo>
                      <a:pt x="0" y="50"/>
                    </a:lnTo>
                    <a:lnTo>
                      <a:pt x="4" y="64"/>
                    </a:lnTo>
                    <a:lnTo>
                      <a:pt x="9" y="77"/>
                    </a:lnTo>
                    <a:lnTo>
                      <a:pt x="16" y="91"/>
                    </a:lnTo>
                    <a:lnTo>
                      <a:pt x="24" y="103"/>
                    </a:lnTo>
                    <a:lnTo>
                      <a:pt x="34" y="117"/>
                    </a:lnTo>
                    <a:lnTo>
                      <a:pt x="43" y="128"/>
                    </a:lnTo>
                    <a:lnTo>
                      <a:pt x="53" y="139"/>
                    </a:lnTo>
                    <a:lnTo>
                      <a:pt x="62" y="148"/>
                    </a:lnTo>
                    <a:lnTo>
                      <a:pt x="62" y="139"/>
                    </a:lnTo>
                    <a:lnTo>
                      <a:pt x="62" y="139"/>
                    </a:lnTo>
                    <a:lnTo>
                      <a:pt x="30" y="95"/>
                    </a:lnTo>
                    <a:lnTo>
                      <a:pt x="13" y="72"/>
                    </a:lnTo>
                    <a:lnTo>
                      <a:pt x="0" y="50"/>
                    </a:lnTo>
                    <a:lnTo>
                      <a:pt x="0" y="50"/>
                    </a:lnTo>
                    <a:close/>
                    <a:moveTo>
                      <a:pt x="62" y="12"/>
                    </a:moveTo>
                    <a:lnTo>
                      <a:pt x="62" y="20"/>
                    </a:lnTo>
                    <a:lnTo>
                      <a:pt x="62" y="20"/>
                    </a:lnTo>
                    <a:lnTo>
                      <a:pt x="43" y="0"/>
                    </a:lnTo>
                    <a:lnTo>
                      <a:pt x="43" y="0"/>
                    </a:lnTo>
                    <a:lnTo>
                      <a:pt x="53" y="5"/>
                    </a:lnTo>
                    <a:lnTo>
                      <a:pt x="62" y="12"/>
                    </a:lnTo>
                    <a:lnTo>
                      <a:pt x="62" y="12"/>
                    </a:lnTo>
                    <a:close/>
                  </a:path>
                </a:pathLst>
              </a:custGeom>
              <a:solidFill>
                <a:srgbClr val="AB826D"/>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31" name="Freeform 18"/>
              <p:cNvSpPr/>
              <p:nvPr/>
            </p:nvSpPr>
            <p:spPr bwMode="auto">
              <a:xfrm rot="1800000">
                <a:off x="727012" y="2888206"/>
                <a:ext cx="243527" cy="162742"/>
              </a:xfrm>
              <a:custGeom>
                <a:avLst/>
                <a:gdLst/>
                <a:ahLst/>
                <a:cxnLst>
                  <a:cxn ang="0">
                    <a:pos x="416" y="164"/>
                  </a:cxn>
                  <a:cxn ang="0">
                    <a:pos x="402" y="173"/>
                  </a:cxn>
                  <a:cxn ang="0">
                    <a:pos x="383" y="177"/>
                  </a:cxn>
                  <a:cxn ang="0">
                    <a:pos x="359" y="176"/>
                  </a:cxn>
                  <a:cxn ang="0">
                    <a:pos x="303" y="164"/>
                  </a:cxn>
                  <a:cxn ang="0">
                    <a:pos x="239" y="140"/>
                  </a:cxn>
                  <a:cxn ang="0">
                    <a:pos x="176" y="109"/>
                  </a:cxn>
                  <a:cxn ang="0">
                    <a:pos x="119" y="76"/>
                  </a:cxn>
                  <a:cxn ang="0">
                    <a:pos x="78" y="46"/>
                  </a:cxn>
                  <a:cxn ang="0">
                    <a:pos x="60" y="27"/>
                  </a:cxn>
                  <a:cxn ang="0">
                    <a:pos x="56" y="19"/>
                  </a:cxn>
                  <a:cxn ang="0">
                    <a:pos x="58" y="15"/>
                  </a:cxn>
                  <a:cxn ang="0">
                    <a:pos x="60" y="4"/>
                  </a:cxn>
                  <a:cxn ang="0">
                    <a:pos x="56" y="0"/>
                  </a:cxn>
                  <a:cxn ang="0">
                    <a:pos x="45" y="3"/>
                  </a:cxn>
                  <a:cxn ang="0">
                    <a:pos x="33" y="12"/>
                  </a:cxn>
                  <a:cxn ang="0">
                    <a:pos x="19" y="29"/>
                  </a:cxn>
                  <a:cxn ang="0">
                    <a:pos x="7" y="52"/>
                  </a:cxn>
                  <a:cxn ang="0">
                    <a:pos x="0" y="83"/>
                  </a:cxn>
                  <a:cxn ang="0">
                    <a:pos x="2" y="121"/>
                  </a:cxn>
                  <a:cxn ang="0">
                    <a:pos x="3" y="132"/>
                  </a:cxn>
                  <a:cxn ang="0">
                    <a:pos x="14" y="154"/>
                  </a:cxn>
                  <a:cxn ang="0">
                    <a:pos x="29" y="176"/>
                  </a:cxn>
                  <a:cxn ang="0">
                    <a:pos x="51" y="196"/>
                  </a:cxn>
                  <a:cxn ang="0">
                    <a:pos x="78" y="217"/>
                  </a:cxn>
                  <a:cxn ang="0">
                    <a:pos x="108" y="236"/>
                  </a:cxn>
                  <a:cxn ang="0">
                    <a:pos x="141" y="251"/>
                  </a:cxn>
                  <a:cxn ang="0">
                    <a:pos x="176" y="264"/>
                  </a:cxn>
                  <a:cxn ang="0">
                    <a:pos x="212" y="274"/>
                  </a:cxn>
                  <a:cxn ang="0">
                    <a:pos x="247" y="278"/>
                  </a:cxn>
                  <a:cxn ang="0">
                    <a:pos x="281" y="278"/>
                  </a:cxn>
                  <a:cxn ang="0">
                    <a:pos x="315" y="273"/>
                  </a:cxn>
                  <a:cxn ang="0">
                    <a:pos x="345" y="262"/>
                  </a:cxn>
                  <a:cxn ang="0">
                    <a:pos x="371" y="243"/>
                  </a:cxn>
                  <a:cxn ang="0">
                    <a:pos x="394" y="217"/>
                  </a:cxn>
                  <a:cxn ang="0">
                    <a:pos x="411" y="184"/>
                  </a:cxn>
                  <a:cxn ang="0">
                    <a:pos x="416" y="164"/>
                  </a:cxn>
                </a:cxnLst>
                <a:rect l="0" t="0" r="r" b="b"/>
                <a:pathLst>
                  <a:path w="416" h="279">
                    <a:moveTo>
                      <a:pt x="416" y="164"/>
                    </a:moveTo>
                    <a:lnTo>
                      <a:pt x="416" y="164"/>
                    </a:lnTo>
                    <a:lnTo>
                      <a:pt x="409" y="169"/>
                    </a:lnTo>
                    <a:lnTo>
                      <a:pt x="402" y="173"/>
                    </a:lnTo>
                    <a:lnTo>
                      <a:pt x="393" y="176"/>
                    </a:lnTo>
                    <a:lnTo>
                      <a:pt x="383" y="177"/>
                    </a:lnTo>
                    <a:lnTo>
                      <a:pt x="371" y="177"/>
                    </a:lnTo>
                    <a:lnTo>
                      <a:pt x="359" y="176"/>
                    </a:lnTo>
                    <a:lnTo>
                      <a:pt x="333" y="172"/>
                    </a:lnTo>
                    <a:lnTo>
                      <a:pt x="303" y="164"/>
                    </a:lnTo>
                    <a:lnTo>
                      <a:pt x="272" y="153"/>
                    </a:lnTo>
                    <a:lnTo>
                      <a:pt x="239" y="140"/>
                    </a:lnTo>
                    <a:lnTo>
                      <a:pt x="208" y="125"/>
                    </a:lnTo>
                    <a:lnTo>
                      <a:pt x="176" y="109"/>
                    </a:lnTo>
                    <a:lnTo>
                      <a:pt x="146" y="93"/>
                    </a:lnTo>
                    <a:lnTo>
                      <a:pt x="119" y="76"/>
                    </a:lnTo>
                    <a:lnTo>
                      <a:pt x="96" y="61"/>
                    </a:lnTo>
                    <a:lnTo>
                      <a:pt x="78" y="46"/>
                    </a:lnTo>
                    <a:lnTo>
                      <a:pt x="64" y="34"/>
                    </a:lnTo>
                    <a:lnTo>
                      <a:pt x="60" y="27"/>
                    </a:lnTo>
                    <a:lnTo>
                      <a:pt x="58" y="23"/>
                    </a:lnTo>
                    <a:lnTo>
                      <a:pt x="56" y="19"/>
                    </a:lnTo>
                    <a:lnTo>
                      <a:pt x="58" y="15"/>
                    </a:lnTo>
                    <a:lnTo>
                      <a:pt x="58" y="15"/>
                    </a:lnTo>
                    <a:lnTo>
                      <a:pt x="60" y="8"/>
                    </a:lnTo>
                    <a:lnTo>
                      <a:pt x="60" y="4"/>
                    </a:lnTo>
                    <a:lnTo>
                      <a:pt x="59" y="1"/>
                    </a:lnTo>
                    <a:lnTo>
                      <a:pt x="56" y="0"/>
                    </a:lnTo>
                    <a:lnTo>
                      <a:pt x="51" y="0"/>
                    </a:lnTo>
                    <a:lnTo>
                      <a:pt x="45" y="3"/>
                    </a:lnTo>
                    <a:lnTo>
                      <a:pt x="40" y="7"/>
                    </a:lnTo>
                    <a:lnTo>
                      <a:pt x="33" y="12"/>
                    </a:lnTo>
                    <a:lnTo>
                      <a:pt x="26" y="19"/>
                    </a:lnTo>
                    <a:lnTo>
                      <a:pt x="19" y="29"/>
                    </a:lnTo>
                    <a:lnTo>
                      <a:pt x="13" y="40"/>
                    </a:lnTo>
                    <a:lnTo>
                      <a:pt x="7" y="52"/>
                    </a:lnTo>
                    <a:lnTo>
                      <a:pt x="3" y="67"/>
                    </a:lnTo>
                    <a:lnTo>
                      <a:pt x="0" y="83"/>
                    </a:lnTo>
                    <a:lnTo>
                      <a:pt x="0" y="101"/>
                    </a:lnTo>
                    <a:lnTo>
                      <a:pt x="2" y="121"/>
                    </a:lnTo>
                    <a:lnTo>
                      <a:pt x="2" y="121"/>
                    </a:lnTo>
                    <a:lnTo>
                      <a:pt x="3" y="132"/>
                    </a:lnTo>
                    <a:lnTo>
                      <a:pt x="7" y="143"/>
                    </a:lnTo>
                    <a:lnTo>
                      <a:pt x="14" y="154"/>
                    </a:lnTo>
                    <a:lnTo>
                      <a:pt x="21" y="165"/>
                    </a:lnTo>
                    <a:lnTo>
                      <a:pt x="29" y="176"/>
                    </a:lnTo>
                    <a:lnTo>
                      <a:pt x="40" y="187"/>
                    </a:lnTo>
                    <a:lnTo>
                      <a:pt x="51" y="196"/>
                    </a:lnTo>
                    <a:lnTo>
                      <a:pt x="64" y="207"/>
                    </a:lnTo>
                    <a:lnTo>
                      <a:pt x="78" y="217"/>
                    </a:lnTo>
                    <a:lnTo>
                      <a:pt x="93" y="226"/>
                    </a:lnTo>
                    <a:lnTo>
                      <a:pt x="108" y="236"/>
                    </a:lnTo>
                    <a:lnTo>
                      <a:pt x="124" y="244"/>
                    </a:lnTo>
                    <a:lnTo>
                      <a:pt x="141" y="251"/>
                    </a:lnTo>
                    <a:lnTo>
                      <a:pt x="158" y="258"/>
                    </a:lnTo>
                    <a:lnTo>
                      <a:pt x="176" y="264"/>
                    </a:lnTo>
                    <a:lnTo>
                      <a:pt x="194" y="270"/>
                    </a:lnTo>
                    <a:lnTo>
                      <a:pt x="212" y="274"/>
                    </a:lnTo>
                    <a:lnTo>
                      <a:pt x="229" y="277"/>
                    </a:lnTo>
                    <a:lnTo>
                      <a:pt x="247" y="278"/>
                    </a:lnTo>
                    <a:lnTo>
                      <a:pt x="265" y="279"/>
                    </a:lnTo>
                    <a:lnTo>
                      <a:pt x="281" y="278"/>
                    </a:lnTo>
                    <a:lnTo>
                      <a:pt x="299" y="277"/>
                    </a:lnTo>
                    <a:lnTo>
                      <a:pt x="315" y="273"/>
                    </a:lnTo>
                    <a:lnTo>
                      <a:pt x="330" y="269"/>
                    </a:lnTo>
                    <a:lnTo>
                      <a:pt x="345" y="262"/>
                    </a:lnTo>
                    <a:lnTo>
                      <a:pt x="359" y="254"/>
                    </a:lnTo>
                    <a:lnTo>
                      <a:pt x="371" y="243"/>
                    </a:lnTo>
                    <a:lnTo>
                      <a:pt x="383" y="232"/>
                    </a:lnTo>
                    <a:lnTo>
                      <a:pt x="394" y="217"/>
                    </a:lnTo>
                    <a:lnTo>
                      <a:pt x="402" y="202"/>
                    </a:lnTo>
                    <a:lnTo>
                      <a:pt x="411" y="184"/>
                    </a:lnTo>
                    <a:lnTo>
                      <a:pt x="416" y="164"/>
                    </a:lnTo>
                    <a:lnTo>
                      <a:pt x="416" y="164"/>
                    </a:lnTo>
                    <a:close/>
                  </a:path>
                </a:pathLst>
              </a:custGeom>
              <a:solidFill>
                <a:srgbClr val="BD9079"/>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32" name="Freeform 19"/>
              <p:cNvSpPr/>
              <p:nvPr/>
            </p:nvSpPr>
            <p:spPr bwMode="auto">
              <a:xfrm rot="1800000">
                <a:off x="617512" y="2853263"/>
                <a:ext cx="362950" cy="222453"/>
              </a:xfrm>
              <a:custGeom>
                <a:avLst/>
                <a:gdLst/>
                <a:ahLst/>
                <a:cxnLst>
                  <a:cxn ang="0">
                    <a:pos x="593" y="358"/>
                  </a:cxn>
                  <a:cxn ang="0">
                    <a:pos x="593" y="358"/>
                  </a:cxn>
                  <a:cxn ang="0">
                    <a:pos x="597" y="357"/>
                  </a:cxn>
                  <a:cxn ang="0">
                    <a:pos x="600" y="354"/>
                  </a:cxn>
                  <a:cxn ang="0">
                    <a:pos x="607" y="345"/>
                  </a:cxn>
                  <a:cxn ang="0">
                    <a:pos x="611" y="334"/>
                  </a:cxn>
                  <a:cxn ang="0">
                    <a:pos x="615" y="323"/>
                  </a:cxn>
                  <a:cxn ang="0">
                    <a:pos x="620" y="303"/>
                  </a:cxn>
                  <a:cxn ang="0">
                    <a:pos x="622" y="293"/>
                  </a:cxn>
                  <a:cxn ang="0">
                    <a:pos x="622" y="293"/>
                  </a:cxn>
                  <a:cxn ang="0">
                    <a:pos x="605" y="281"/>
                  </a:cxn>
                  <a:cxn ang="0">
                    <a:pos x="585" y="266"/>
                  </a:cxn>
                  <a:cxn ang="0">
                    <a:pos x="556" y="248"/>
                  </a:cxn>
                  <a:cxn ang="0">
                    <a:pos x="525" y="229"/>
                  </a:cxn>
                  <a:cxn ang="0">
                    <a:pos x="447" y="187"/>
                  </a:cxn>
                  <a:cxn ang="0">
                    <a:pos x="360" y="142"/>
                  </a:cxn>
                  <a:cxn ang="0">
                    <a:pos x="266" y="98"/>
                  </a:cxn>
                  <a:cxn ang="0">
                    <a:pos x="175" y="59"/>
                  </a:cxn>
                  <a:cxn ang="0">
                    <a:pos x="131" y="40"/>
                  </a:cxn>
                  <a:cxn ang="0">
                    <a:pos x="90" y="25"/>
                  </a:cxn>
                  <a:cxn ang="0">
                    <a:pos x="53" y="11"/>
                  </a:cxn>
                  <a:cxn ang="0">
                    <a:pos x="19" y="0"/>
                  </a:cxn>
                  <a:cxn ang="0">
                    <a:pos x="19" y="0"/>
                  </a:cxn>
                  <a:cxn ang="0">
                    <a:pos x="14" y="8"/>
                  </a:cxn>
                  <a:cxn ang="0">
                    <a:pos x="10" y="18"/>
                  </a:cxn>
                  <a:cxn ang="0">
                    <a:pos x="4" y="31"/>
                  </a:cxn>
                  <a:cxn ang="0">
                    <a:pos x="2" y="49"/>
                  </a:cxn>
                  <a:cxn ang="0">
                    <a:pos x="0" y="59"/>
                  </a:cxn>
                  <a:cxn ang="0">
                    <a:pos x="0" y="70"/>
                  </a:cxn>
                  <a:cxn ang="0">
                    <a:pos x="2" y="80"/>
                  </a:cxn>
                  <a:cxn ang="0">
                    <a:pos x="3" y="93"/>
                  </a:cxn>
                  <a:cxn ang="0">
                    <a:pos x="7" y="106"/>
                  </a:cxn>
                  <a:cxn ang="0">
                    <a:pos x="11" y="120"/>
                  </a:cxn>
                  <a:cxn ang="0">
                    <a:pos x="11" y="120"/>
                  </a:cxn>
                  <a:cxn ang="0">
                    <a:pos x="15" y="128"/>
                  </a:cxn>
                  <a:cxn ang="0">
                    <a:pos x="21" y="138"/>
                  </a:cxn>
                  <a:cxn ang="0">
                    <a:pos x="29" y="147"/>
                  </a:cxn>
                  <a:cxn ang="0">
                    <a:pos x="40" y="157"/>
                  </a:cxn>
                  <a:cxn ang="0">
                    <a:pos x="64" y="180"/>
                  </a:cxn>
                  <a:cxn ang="0">
                    <a:pos x="97" y="204"/>
                  </a:cxn>
                  <a:cxn ang="0">
                    <a:pos x="134" y="229"/>
                  </a:cxn>
                  <a:cxn ang="0">
                    <a:pos x="176" y="255"/>
                  </a:cxn>
                  <a:cxn ang="0">
                    <a:pos x="220" y="281"/>
                  </a:cxn>
                  <a:cxn ang="0">
                    <a:pos x="267" y="304"/>
                  </a:cxn>
                  <a:cxn ang="0">
                    <a:pos x="315" y="327"/>
                  </a:cxn>
                  <a:cxn ang="0">
                    <a:pos x="363" y="346"/>
                  </a:cxn>
                  <a:cxn ang="0">
                    <a:pos x="386" y="354"/>
                  </a:cxn>
                  <a:cxn ang="0">
                    <a:pos x="409" y="361"/>
                  </a:cxn>
                  <a:cxn ang="0">
                    <a:pos x="432" y="368"/>
                  </a:cxn>
                  <a:cxn ang="0">
                    <a:pos x="454" y="372"/>
                  </a:cxn>
                  <a:cxn ang="0">
                    <a:pos x="476" y="376"/>
                  </a:cxn>
                  <a:cxn ang="0">
                    <a:pos x="496" y="379"/>
                  </a:cxn>
                  <a:cxn ang="0">
                    <a:pos x="515" y="380"/>
                  </a:cxn>
                  <a:cxn ang="0">
                    <a:pos x="534" y="379"/>
                  </a:cxn>
                  <a:cxn ang="0">
                    <a:pos x="551" y="378"/>
                  </a:cxn>
                  <a:cxn ang="0">
                    <a:pos x="567" y="373"/>
                  </a:cxn>
                  <a:cxn ang="0">
                    <a:pos x="581" y="367"/>
                  </a:cxn>
                  <a:cxn ang="0">
                    <a:pos x="593" y="358"/>
                  </a:cxn>
                  <a:cxn ang="0">
                    <a:pos x="593" y="358"/>
                  </a:cxn>
                </a:cxnLst>
                <a:rect l="0" t="0" r="r" b="b"/>
                <a:pathLst>
                  <a:path w="622" h="380">
                    <a:moveTo>
                      <a:pt x="593" y="358"/>
                    </a:moveTo>
                    <a:lnTo>
                      <a:pt x="593" y="358"/>
                    </a:lnTo>
                    <a:lnTo>
                      <a:pt x="597" y="357"/>
                    </a:lnTo>
                    <a:lnTo>
                      <a:pt x="600" y="354"/>
                    </a:lnTo>
                    <a:lnTo>
                      <a:pt x="607" y="345"/>
                    </a:lnTo>
                    <a:lnTo>
                      <a:pt x="611" y="334"/>
                    </a:lnTo>
                    <a:lnTo>
                      <a:pt x="615" y="323"/>
                    </a:lnTo>
                    <a:lnTo>
                      <a:pt x="620" y="303"/>
                    </a:lnTo>
                    <a:lnTo>
                      <a:pt x="622" y="293"/>
                    </a:lnTo>
                    <a:lnTo>
                      <a:pt x="622" y="293"/>
                    </a:lnTo>
                    <a:lnTo>
                      <a:pt x="605" y="281"/>
                    </a:lnTo>
                    <a:lnTo>
                      <a:pt x="585" y="266"/>
                    </a:lnTo>
                    <a:lnTo>
                      <a:pt x="556" y="248"/>
                    </a:lnTo>
                    <a:lnTo>
                      <a:pt x="525" y="229"/>
                    </a:lnTo>
                    <a:lnTo>
                      <a:pt x="447" y="187"/>
                    </a:lnTo>
                    <a:lnTo>
                      <a:pt x="360" y="142"/>
                    </a:lnTo>
                    <a:lnTo>
                      <a:pt x="266" y="98"/>
                    </a:lnTo>
                    <a:lnTo>
                      <a:pt x="175" y="59"/>
                    </a:lnTo>
                    <a:lnTo>
                      <a:pt x="131" y="40"/>
                    </a:lnTo>
                    <a:lnTo>
                      <a:pt x="90" y="25"/>
                    </a:lnTo>
                    <a:lnTo>
                      <a:pt x="53" y="11"/>
                    </a:lnTo>
                    <a:lnTo>
                      <a:pt x="19" y="0"/>
                    </a:lnTo>
                    <a:lnTo>
                      <a:pt x="19" y="0"/>
                    </a:lnTo>
                    <a:lnTo>
                      <a:pt x="14" y="8"/>
                    </a:lnTo>
                    <a:lnTo>
                      <a:pt x="10" y="18"/>
                    </a:lnTo>
                    <a:lnTo>
                      <a:pt x="4" y="31"/>
                    </a:lnTo>
                    <a:lnTo>
                      <a:pt x="2" y="49"/>
                    </a:lnTo>
                    <a:lnTo>
                      <a:pt x="0" y="59"/>
                    </a:lnTo>
                    <a:lnTo>
                      <a:pt x="0" y="70"/>
                    </a:lnTo>
                    <a:lnTo>
                      <a:pt x="2" y="80"/>
                    </a:lnTo>
                    <a:lnTo>
                      <a:pt x="3" y="93"/>
                    </a:lnTo>
                    <a:lnTo>
                      <a:pt x="7" y="106"/>
                    </a:lnTo>
                    <a:lnTo>
                      <a:pt x="11" y="120"/>
                    </a:lnTo>
                    <a:lnTo>
                      <a:pt x="11" y="120"/>
                    </a:lnTo>
                    <a:lnTo>
                      <a:pt x="15" y="128"/>
                    </a:lnTo>
                    <a:lnTo>
                      <a:pt x="21" y="138"/>
                    </a:lnTo>
                    <a:lnTo>
                      <a:pt x="29" y="147"/>
                    </a:lnTo>
                    <a:lnTo>
                      <a:pt x="40" y="157"/>
                    </a:lnTo>
                    <a:lnTo>
                      <a:pt x="64" y="180"/>
                    </a:lnTo>
                    <a:lnTo>
                      <a:pt x="97" y="204"/>
                    </a:lnTo>
                    <a:lnTo>
                      <a:pt x="134" y="229"/>
                    </a:lnTo>
                    <a:lnTo>
                      <a:pt x="176" y="255"/>
                    </a:lnTo>
                    <a:lnTo>
                      <a:pt x="220" y="281"/>
                    </a:lnTo>
                    <a:lnTo>
                      <a:pt x="267" y="304"/>
                    </a:lnTo>
                    <a:lnTo>
                      <a:pt x="315" y="327"/>
                    </a:lnTo>
                    <a:lnTo>
                      <a:pt x="363" y="346"/>
                    </a:lnTo>
                    <a:lnTo>
                      <a:pt x="386" y="354"/>
                    </a:lnTo>
                    <a:lnTo>
                      <a:pt x="409" y="361"/>
                    </a:lnTo>
                    <a:lnTo>
                      <a:pt x="432" y="368"/>
                    </a:lnTo>
                    <a:lnTo>
                      <a:pt x="454" y="372"/>
                    </a:lnTo>
                    <a:lnTo>
                      <a:pt x="476" y="376"/>
                    </a:lnTo>
                    <a:lnTo>
                      <a:pt x="496" y="379"/>
                    </a:lnTo>
                    <a:lnTo>
                      <a:pt x="515" y="380"/>
                    </a:lnTo>
                    <a:lnTo>
                      <a:pt x="534" y="379"/>
                    </a:lnTo>
                    <a:lnTo>
                      <a:pt x="551" y="378"/>
                    </a:lnTo>
                    <a:lnTo>
                      <a:pt x="567" y="373"/>
                    </a:lnTo>
                    <a:lnTo>
                      <a:pt x="581" y="367"/>
                    </a:lnTo>
                    <a:lnTo>
                      <a:pt x="593" y="358"/>
                    </a:lnTo>
                    <a:lnTo>
                      <a:pt x="593" y="358"/>
                    </a:lnTo>
                    <a:close/>
                  </a:path>
                </a:pathLst>
              </a:custGeom>
              <a:solidFill>
                <a:srgbClr val="DBF4FF"/>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33" name="Freeform 20"/>
              <p:cNvSpPr/>
              <p:nvPr/>
            </p:nvSpPr>
            <p:spPr bwMode="auto">
              <a:xfrm rot="1800000">
                <a:off x="546110" y="2845526"/>
                <a:ext cx="413295" cy="292701"/>
              </a:xfrm>
              <a:custGeom>
                <a:avLst/>
                <a:gdLst/>
                <a:ahLst/>
                <a:cxnLst>
                  <a:cxn ang="0">
                    <a:pos x="635" y="498"/>
                  </a:cxn>
                  <a:cxn ang="0">
                    <a:pos x="635" y="498"/>
                  </a:cxn>
                  <a:cxn ang="0">
                    <a:pos x="659" y="446"/>
                  </a:cxn>
                  <a:cxn ang="0">
                    <a:pos x="679" y="400"/>
                  </a:cxn>
                  <a:cxn ang="0">
                    <a:pos x="692" y="366"/>
                  </a:cxn>
                  <a:cxn ang="0">
                    <a:pos x="703" y="343"/>
                  </a:cxn>
                  <a:cxn ang="0">
                    <a:pos x="703" y="343"/>
                  </a:cxn>
                  <a:cxn ang="0">
                    <a:pos x="704" y="337"/>
                  </a:cxn>
                  <a:cxn ang="0">
                    <a:pos x="706" y="331"/>
                  </a:cxn>
                  <a:cxn ang="0">
                    <a:pos x="704" y="324"/>
                  </a:cxn>
                  <a:cxn ang="0">
                    <a:pos x="702" y="318"/>
                  </a:cxn>
                  <a:cxn ang="0">
                    <a:pos x="698" y="312"/>
                  </a:cxn>
                  <a:cxn ang="0">
                    <a:pos x="692" y="306"/>
                  </a:cxn>
                  <a:cxn ang="0">
                    <a:pos x="676" y="293"/>
                  </a:cxn>
                  <a:cxn ang="0">
                    <a:pos x="654" y="278"/>
                  </a:cxn>
                  <a:cxn ang="0">
                    <a:pos x="627" y="263"/>
                  </a:cxn>
                  <a:cxn ang="0">
                    <a:pos x="560" y="223"/>
                  </a:cxn>
                  <a:cxn ang="0">
                    <a:pos x="560" y="223"/>
                  </a:cxn>
                  <a:cxn ang="0">
                    <a:pos x="512" y="198"/>
                  </a:cxn>
                  <a:cxn ang="0">
                    <a:pos x="448" y="166"/>
                  </a:cxn>
                  <a:cxn ang="0">
                    <a:pos x="375" y="130"/>
                  </a:cxn>
                  <a:cxn ang="0">
                    <a:pos x="300" y="94"/>
                  </a:cxn>
                  <a:cxn ang="0">
                    <a:pos x="162" y="31"/>
                  </a:cxn>
                  <a:cxn ang="0">
                    <a:pos x="114" y="10"/>
                  </a:cxn>
                  <a:cxn ang="0">
                    <a:pos x="87" y="0"/>
                  </a:cxn>
                  <a:cxn ang="0">
                    <a:pos x="87" y="0"/>
                  </a:cxn>
                  <a:cxn ang="0">
                    <a:pos x="0" y="155"/>
                  </a:cxn>
                  <a:cxn ang="0">
                    <a:pos x="0" y="498"/>
                  </a:cxn>
                  <a:cxn ang="0">
                    <a:pos x="635" y="498"/>
                  </a:cxn>
                </a:cxnLst>
                <a:rect l="0" t="0" r="r" b="b"/>
                <a:pathLst>
                  <a:path w="706" h="498">
                    <a:moveTo>
                      <a:pt x="635" y="498"/>
                    </a:moveTo>
                    <a:lnTo>
                      <a:pt x="635" y="498"/>
                    </a:lnTo>
                    <a:lnTo>
                      <a:pt x="659" y="446"/>
                    </a:lnTo>
                    <a:lnTo>
                      <a:pt x="679" y="400"/>
                    </a:lnTo>
                    <a:lnTo>
                      <a:pt x="692" y="366"/>
                    </a:lnTo>
                    <a:lnTo>
                      <a:pt x="703" y="343"/>
                    </a:lnTo>
                    <a:lnTo>
                      <a:pt x="703" y="343"/>
                    </a:lnTo>
                    <a:lnTo>
                      <a:pt x="704" y="337"/>
                    </a:lnTo>
                    <a:lnTo>
                      <a:pt x="706" y="331"/>
                    </a:lnTo>
                    <a:lnTo>
                      <a:pt x="704" y="324"/>
                    </a:lnTo>
                    <a:lnTo>
                      <a:pt x="702" y="318"/>
                    </a:lnTo>
                    <a:lnTo>
                      <a:pt x="698" y="312"/>
                    </a:lnTo>
                    <a:lnTo>
                      <a:pt x="692" y="306"/>
                    </a:lnTo>
                    <a:lnTo>
                      <a:pt x="676" y="293"/>
                    </a:lnTo>
                    <a:lnTo>
                      <a:pt x="654" y="278"/>
                    </a:lnTo>
                    <a:lnTo>
                      <a:pt x="627" y="263"/>
                    </a:lnTo>
                    <a:lnTo>
                      <a:pt x="560" y="223"/>
                    </a:lnTo>
                    <a:lnTo>
                      <a:pt x="560" y="223"/>
                    </a:lnTo>
                    <a:lnTo>
                      <a:pt x="512" y="198"/>
                    </a:lnTo>
                    <a:lnTo>
                      <a:pt x="448" y="166"/>
                    </a:lnTo>
                    <a:lnTo>
                      <a:pt x="375" y="130"/>
                    </a:lnTo>
                    <a:lnTo>
                      <a:pt x="300" y="94"/>
                    </a:lnTo>
                    <a:lnTo>
                      <a:pt x="162" y="31"/>
                    </a:lnTo>
                    <a:lnTo>
                      <a:pt x="114" y="10"/>
                    </a:lnTo>
                    <a:lnTo>
                      <a:pt x="87" y="0"/>
                    </a:lnTo>
                    <a:lnTo>
                      <a:pt x="87" y="0"/>
                    </a:lnTo>
                    <a:lnTo>
                      <a:pt x="0" y="155"/>
                    </a:lnTo>
                    <a:lnTo>
                      <a:pt x="0" y="498"/>
                    </a:lnTo>
                    <a:lnTo>
                      <a:pt x="635" y="498"/>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34" name="Freeform 21"/>
              <p:cNvSpPr/>
              <p:nvPr/>
            </p:nvSpPr>
            <p:spPr bwMode="auto">
              <a:xfrm rot="1800000">
                <a:off x="543090" y="2856799"/>
                <a:ext cx="401587" cy="277480"/>
              </a:xfrm>
              <a:custGeom>
                <a:avLst/>
                <a:gdLst/>
                <a:ahLst/>
                <a:cxnLst>
                  <a:cxn ang="0">
                    <a:pos x="614" y="473"/>
                  </a:cxn>
                  <a:cxn ang="0">
                    <a:pos x="614" y="473"/>
                  </a:cxn>
                  <a:cxn ang="0">
                    <a:pos x="654" y="386"/>
                  </a:cxn>
                  <a:cxn ang="0">
                    <a:pos x="670" y="349"/>
                  </a:cxn>
                  <a:cxn ang="0">
                    <a:pos x="681" y="325"/>
                  </a:cxn>
                  <a:cxn ang="0">
                    <a:pos x="681" y="325"/>
                  </a:cxn>
                  <a:cxn ang="0">
                    <a:pos x="684" y="319"/>
                  </a:cxn>
                  <a:cxn ang="0">
                    <a:pos x="685" y="314"/>
                  </a:cxn>
                  <a:cxn ang="0">
                    <a:pos x="684" y="307"/>
                  </a:cxn>
                  <a:cxn ang="0">
                    <a:pos x="681" y="302"/>
                  </a:cxn>
                  <a:cxn ang="0">
                    <a:pos x="677" y="296"/>
                  </a:cxn>
                  <a:cxn ang="0">
                    <a:pos x="672" y="289"/>
                  </a:cxn>
                  <a:cxn ang="0">
                    <a:pos x="657" y="277"/>
                  </a:cxn>
                  <a:cxn ang="0">
                    <a:pos x="636" y="263"/>
                  </a:cxn>
                  <a:cxn ang="0">
                    <a:pos x="610" y="248"/>
                  </a:cxn>
                  <a:cxn ang="0">
                    <a:pos x="546" y="212"/>
                  </a:cxn>
                  <a:cxn ang="0">
                    <a:pos x="546" y="212"/>
                  </a:cxn>
                  <a:cxn ang="0">
                    <a:pos x="501" y="187"/>
                  </a:cxn>
                  <a:cxn ang="0">
                    <a:pos x="440" y="157"/>
                  </a:cxn>
                  <a:cxn ang="0">
                    <a:pos x="300" y="89"/>
                  </a:cxn>
                  <a:cxn ang="0">
                    <a:pos x="170" y="29"/>
                  </a:cxn>
                  <a:cxn ang="0">
                    <a:pos x="124" y="10"/>
                  </a:cxn>
                  <a:cxn ang="0">
                    <a:pos x="99" y="0"/>
                  </a:cxn>
                  <a:cxn ang="0">
                    <a:pos x="99" y="0"/>
                  </a:cxn>
                  <a:cxn ang="0">
                    <a:pos x="89" y="22"/>
                  </a:cxn>
                  <a:cxn ang="0">
                    <a:pos x="67" y="62"/>
                  </a:cxn>
                  <a:cxn ang="0">
                    <a:pos x="0" y="179"/>
                  </a:cxn>
                  <a:cxn ang="0">
                    <a:pos x="0" y="473"/>
                  </a:cxn>
                  <a:cxn ang="0">
                    <a:pos x="614" y="473"/>
                  </a:cxn>
                </a:cxnLst>
                <a:rect l="0" t="0" r="r" b="b"/>
                <a:pathLst>
                  <a:path w="685" h="473">
                    <a:moveTo>
                      <a:pt x="614" y="473"/>
                    </a:moveTo>
                    <a:lnTo>
                      <a:pt x="614" y="473"/>
                    </a:lnTo>
                    <a:lnTo>
                      <a:pt x="654" y="386"/>
                    </a:lnTo>
                    <a:lnTo>
                      <a:pt x="670" y="349"/>
                    </a:lnTo>
                    <a:lnTo>
                      <a:pt x="681" y="325"/>
                    </a:lnTo>
                    <a:lnTo>
                      <a:pt x="681" y="325"/>
                    </a:lnTo>
                    <a:lnTo>
                      <a:pt x="684" y="319"/>
                    </a:lnTo>
                    <a:lnTo>
                      <a:pt x="685" y="314"/>
                    </a:lnTo>
                    <a:lnTo>
                      <a:pt x="684" y="307"/>
                    </a:lnTo>
                    <a:lnTo>
                      <a:pt x="681" y="302"/>
                    </a:lnTo>
                    <a:lnTo>
                      <a:pt x="677" y="296"/>
                    </a:lnTo>
                    <a:lnTo>
                      <a:pt x="672" y="289"/>
                    </a:lnTo>
                    <a:lnTo>
                      <a:pt x="657" y="277"/>
                    </a:lnTo>
                    <a:lnTo>
                      <a:pt x="636" y="263"/>
                    </a:lnTo>
                    <a:lnTo>
                      <a:pt x="610" y="248"/>
                    </a:lnTo>
                    <a:lnTo>
                      <a:pt x="546" y="212"/>
                    </a:lnTo>
                    <a:lnTo>
                      <a:pt x="546" y="212"/>
                    </a:lnTo>
                    <a:lnTo>
                      <a:pt x="501" y="187"/>
                    </a:lnTo>
                    <a:lnTo>
                      <a:pt x="440" y="157"/>
                    </a:lnTo>
                    <a:lnTo>
                      <a:pt x="300" y="89"/>
                    </a:lnTo>
                    <a:lnTo>
                      <a:pt x="170" y="29"/>
                    </a:lnTo>
                    <a:lnTo>
                      <a:pt x="124" y="10"/>
                    </a:lnTo>
                    <a:lnTo>
                      <a:pt x="99" y="0"/>
                    </a:lnTo>
                    <a:lnTo>
                      <a:pt x="99" y="0"/>
                    </a:lnTo>
                    <a:lnTo>
                      <a:pt x="89" y="22"/>
                    </a:lnTo>
                    <a:lnTo>
                      <a:pt x="67" y="62"/>
                    </a:lnTo>
                    <a:lnTo>
                      <a:pt x="0" y="179"/>
                    </a:lnTo>
                    <a:lnTo>
                      <a:pt x="0" y="473"/>
                    </a:lnTo>
                    <a:lnTo>
                      <a:pt x="614" y="473"/>
                    </a:lnTo>
                    <a:close/>
                  </a:path>
                </a:pathLst>
              </a:custGeom>
              <a:solidFill>
                <a:srgbClr val="0F373B"/>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35" name="Freeform 22"/>
              <p:cNvSpPr/>
              <p:nvPr/>
            </p:nvSpPr>
            <p:spPr bwMode="auto">
              <a:xfrm rot="1800000">
                <a:off x="603886" y="2887704"/>
                <a:ext cx="103031" cy="201378"/>
              </a:xfrm>
              <a:custGeom>
                <a:avLst/>
                <a:gdLst/>
                <a:ahLst/>
                <a:cxnLst>
                  <a:cxn ang="0">
                    <a:pos x="177" y="0"/>
                  </a:cxn>
                  <a:cxn ang="0">
                    <a:pos x="177" y="0"/>
                  </a:cxn>
                  <a:cxn ang="0">
                    <a:pos x="158" y="45"/>
                  </a:cxn>
                  <a:cxn ang="0">
                    <a:pos x="139" y="90"/>
                  </a:cxn>
                  <a:cxn ang="0">
                    <a:pos x="117" y="135"/>
                  </a:cxn>
                  <a:cxn ang="0">
                    <a:pos x="96" y="180"/>
                  </a:cxn>
                  <a:cxn ang="0">
                    <a:pos x="52" y="266"/>
                  </a:cxn>
                  <a:cxn ang="0">
                    <a:pos x="10" y="343"/>
                  </a:cxn>
                  <a:cxn ang="0">
                    <a:pos x="0" y="343"/>
                  </a:cxn>
                  <a:cxn ang="0">
                    <a:pos x="0" y="343"/>
                  </a:cxn>
                  <a:cxn ang="0">
                    <a:pos x="18" y="305"/>
                  </a:cxn>
                  <a:cxn ang="0">
                    <a:pos x="37" y="264"/>
                  </a:cxn>
                  <a:cxn ang="0">
                    <a:pos x="81" y="177"/>
                  </a:cxn>
                  <a:cxn ang="0">
                    <a:pos x="128" y="87"/>
                  </a:cxn>
                  <a:cxn ang="0">
                    <a:pos x="177" y="0"/>
                  </a:cxn>
                  <a:cxn ang="0">
                    <a:pos x="177" y="0"/>
                  </a:cxn>
                </a:cxnLst>
                <a:rect l="0" t="0" r="r" b="b"/>
                <a:pathLst>
                  <a:path w="177" h="343">
                    <a:moveTo>
                      <a:pt x="177" y="0"/>
                    </a:moveTo>
                    <a:lnTo>
                      <a:pt x="177" y="0"/>
                    </a:lnTo>
                    <a:lnTo>
                      <a:pt x="158" y="45"/>
                    </a:lnTo>
                    <a:lnTo>
                      <a:pt x="139" y="90"/>
                    </a:lnTo>
                    <a:lnTo>
                      <a:pt x="117" y="135"/>
                    </a:lnTo>
                    <a:lnTo>
                      <a:pt x="96" y="180"/>
                    </a:lnTo>
                    <a:lnTo>
                      <a:pt x="52" y="266"/>
                    </a:lnTo>
                    <a:lnTo>
                      <a:pt x="10" y="343"/>
                    </a:lnTo>
                    <a:lnTo>
                      <a:pt x="0" y="343"/>
                    </a:lnTo>
                    <a:lnTo>
                      <a:pt x="0" y="343"/>
                    </a:lnTo>
                    <a:lnTo>
                      <a:pt x="18" y="305"/>
                    </a:lnTo>
                    <a:lnTo>
                      <a:pt x="37" y="264"/>
                    </a:lnTo>
                    <a:lnTo>
                      <a:pt x="81" y="177"/>
                    </a:lnTo>
                    <a:lnTo>
                      <a:pt x="128" y="87"/>
                    </a:lnTo>
                    <a:lnTo>
                      <a:pt x="177" y="0"/>
                    </a:lnTo>
                    <a:lnTo>
                      <a:pt x="177" y="0"/>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36" name="Freeform 23"/>
              <p:cNvSpPr>
                <a:spLocks noEditPoints="1"/>
              </p:cNvSpPr>
              <p:nvPr/>
            </p:nvSpPr>
            <p:spPr bwMode="auto">
              <a:xfrm rot="1800000">
                <a:off x="640608" y="3001370"/>
                <a:ext cx="58540" cy="59711"/>
              </a:xfrm>
              <a:custGeom>
                <a:avLst/>
                <a:gdLst/>
                <a:ahLst/>
                <a:cxnLst>
                  <a:cxn ang="0">
                    <a:pos x="79" y="93"/>
                  </a:cxn>
                  <a:cxn ang="0">
                    <a:pos x="93" y="78"/>
                  </a:cxn>
                  <a:cxn ang="0">
                    <a:pos x="99" y="60"/>
                  </a:cxn>
                  <a:cxn ang="0">
                    <a:pos x="101" y="41"/>
                  </a:cxn>
                  <a:cxn ang="0">
                    <a:pos x="93" y="22"/>
                  </a:cxn>
                  <a:cxn ang="0">
                    <a:pos x="88" y="18"/>
                  </a:cxn>
                  <a:cxn ang="0">
                    <a:pos x="73" y="5"/>
                  </a:cxn>
                  <a:cxn ang="0">
                    <a:pos x="50" y="0"/>
                  </a:cxn>
                  <a:cxn ang="0">
                    <a:pos x="50" y="12"/>
                  </a:cxn>
                  <a:cxn ang="0">
                    <a:pos x="68" y="16"/>
                  </a:cxn>
                  <a:cxn ang="0">
                    <a:pos x="83" y="29"/>
                  </a:cxn>
                  <a:cxn ang="0">
                    <a:pos x="86" y="35"/>
                  </a:cxn>
                  <a:cxn ang="0">
                    <a:pos x="88" y="50"/>
                  </a:cxn>
                  <a:cxn ang="0">
                    <a:pos x="86" y="65"/>
                  </a:cxn>
                  <a:cxn ang="0">
                    <a:pos x="78" y="78"/>
                  </a:cxn>
                  <a:cxn ang="0">
                    <a:pos x="72" y="83"/>
                  </a:cxn>
                  <a:cxn ang="0">
                    <a:pos x="61" y="87"/>
                  </a:cxn>
                  <a:cxn ang="0">
                    <a:pos x="50" y="89"/>
                  </a:cxn>
                  <a:cxn ang="0">
                    <a:pos x="50" y="101"/>
                  </a:cxn>
                  <a:cxn ang="0">
                    <a:pos x="65" y="99"/>
                  </a:cxn>
                  <a:cxn ang="0">
                    <a:pos x="79" y="93"/>
                  </a:cxn>
                  <a:cxn ang="0">
                    <a:pos x="50" y="0"/>
                  </a:cxn>
                  <a:cxn ang="0">
                    <a:pos x="44" y="0"/>
                  </a:cxn>
                  <a:cxn ang="0">
                    <a:pos x="29" y="4"/>
                  </a:cxn>
                  <a:cxn ang="0">
                    <a:pos x="23" y="8"/>
                  </a:cxn>
                  <a:cxn ang="0">
                    <a:pos x="8" y="23"/>
                  </a:cxn>
                  <a:cxn ang="0">
                    <a:pos x="1" y="41"/>
                  </a:cxn>
                  <a:cxn ang="0">
                    <a:pos x="1" y="60"/>
                  </a:cxn>
                  <a:cxn ang="0">
                    <a:pos x="8" y="79"/>
                  </a:cxn>
                  <a:cxn ang="0">
                    <a:pos x="12" y="83"/>
                  </a:cxn>
                  <a:cxn ang="0">
                    <a:pos x="27" y="95"/>
                  </a:cxn>
                  <a:cxn ang="0">
                    <a:pos x="50" y="101"/>
                  </a:cxn>
                  <a:cxn ang="0">
                    <a:pos x="50" y="89"/>
                  </a:cxn>
                  <a:cxn ang="0">
                    <a:pos x="33" y="84"/>
                  </a:cxn>
                  <a:cxn ang="0">
                    <a:pos x="19" y="72"/>
                  </a:cxn>
                  <a:cxn ang="0">
                    <a:pos x="15" y="65"/>
                  </a:cxn>
                  <a:cxn ang="0">
                    <a:pos x="12" y="50"/>
                  </a:cxn>
                  <a:cxn ang="0">
                    <a:pos x="15" y="35"/>
                  </a:cxn>
                  <a:cxn ang="0">
                    <a:pos x="23" y="23"/>
                  </a:cxn>
                  <a:cxn ang="0">
                    <a:pos x="29" y="18"/>
                  </a:cxn>
                  <a:cxn ang="0">
                    <a:pos x="39" y="14"/>
                  </a:cxn>
                  <a:cxn ang="0">
                    <a:pos x="50" y="12"/>
                  </a:cxn>
                </a:cxnLst>
                <a:rect l="0" t="0" r="r" b="b"/>
                <a:pathLst>
                  <a:path w="101" h="101">
                    <a:moveTo>
                      <a:pt x="79" y="93"/>
                    </a:moveTo>
                    <a:lnTo>
                      <a:pt x="79" y="93"/>
                    </a:lnTo>
                    <a:lnTo>
                      <a:pt x="87" y="86"/>
                    </a:lnTo>
                    <a:lnTo>
                      <a:pt x="93" y="78"/>
                    </a:lnTo>
                    <a:lnTo>
                      <a:pt x="97" y="69"/>
                    </a:lnTo>
                    <a:lnTo>
                      <a:pt x="99" y="60"/>
                    </a:lnTo>
                    <a:lnTo>
                      <a:pt x="101" y="50"/>
                    </a:lnTo>
                    <a:lnTo>
                      <a:pt x="101" y="41"/>
                    </a:lnTo>
                    <a:lnTo>
                      <a:pt x="97" y="31"/>
                    </a:lnTo>
                    <a:lnTo>
                      <a:pt x="93" y="22"/>
                    </a:lnTo>
                    <a:lnTo>
                      <a:pt x="93" y="22"/>
                    </a:lnTo>
                    <a:lnTo>
                      <a:pt x="88" y="18"/>
                    </a:lnTo>
                    <a:lnTo>
                      <a:pt x="84" y="12"/>
                    </a:lnTo>
                    <a:lnTo>
                      <a:pt x="73" y="5"/>
                    </a:lnTo>
                    <a:lnTo>
                      <a:pt x="63" y="1"/>
                    </a:lnTo>
                    <a:lnTo>
                      <a:pt x="50" y="0"/>
                    </a:lnTo>
                    <a:lnTo>
                      <a:pt x="50" y="12"/>
                    </a:lnTo>
                    <a:lnTo>
                      <a:pt x="50" y="12"/>
                    </a:lnTo>
                    <a:lnTo>
                      <a:pt x="60" y="14"/>
                    </a:lnTo>
                    <a:lnTo>
                      <a:pt x="68" y="16"/>
                    </a:lnTo>
                    <a:lnTo>
                      <a:pt x="76" y="22"/>
                    </a:lnTo>
                    <a:lnTo>
                      <a:pt x="83" y="29"/>
                    </a:lnTo>
                    <a:lnTo>
                      <a:pt x="83" y="29"/>
                    </a:lnTo>
                    <a:lnTo>
                      <a:pt x="86" y="35"/>
                    </a:lnTo>
                    <a:lnTo>
                      <a:pt x="88" y="44"/>
                    </a:lnTo>
                    <a:lnTo>
                      <a:pt x="88" y="50"/>
                    </a:lnTo>
                    <a:lnTo>
                      <a:pt x="88" y="59"/>
                    </a:lnTo>
                    <a:lnTo>
                      <a:pt x="86" y="65"/>
                    </a:lnTo>
                    <a:lnTo>
                      <a:pt x="83" y="72"/>
                    </a:lnTo>
                    <a:lnTo>
                      <a:pt x="78" y="78"/>
                    </a:lnTo>
                    <a:lnTo>
                      <a:pt x="72" y="83"/>
                    </a:lnTo>
                    <a:lnTo>
                      <a:pt x="72" y="83"/>
                    </a:lnTo>
                    <a:lnTo>
                      <a:pt x="67" y="86"/>
                    </a:lnTo>
                    <a:lnTo>
                      <a:pt x="61" y="87"/>
                    </a:lnTo>
                    <a:lnTo>
                      <a:pt x="56" y="89"/>
                    </a:lnTo>
                    <a:lnTo>
                      <a:pt x="50" y="89"/>
                    </a:lnTo>
                    <a:lnTo>
                      <a:pt x="50" y="101"/>
                    </a:lnTo>
                    <a:lnTo>
                      <a:pt x="50" y="101"/>
                    </a:lnTo>
                    <a:lnTo>
                      <a:pt x="57" y="101"/>
                    </a:lnTo>
                    <a:lnTo>
                      <a:pt x="65" y="99"/>
                    </a:lnTo>
                    <a:lnTo>
                      <a:pt x="72" y="97"/>
                    </a:lnTo>
                    <a:lnTo>
                      <a:pt x="79" y="93"/>
                    </a:lnTo>
                    <a:lnTo>
                      <a:pt x="79" y="93"/>
                    </a:lnTo>
                    <a:close/>
                    <a:moveTo>
                      <a:pt x="50" y="0"/>
                    </a:moveTo>
                    <a:lnTo>
                      <a:pt x="50" y="0"/>
                    </a:lnTo>
                    <a:lnTo>
                      <a:pt x="44" y="0"/>
                    </a:lnTo>
                    <a:lnTo>
                      <a:pt x="37" y="3"/>
                    </a:lnTo>
                    <a:lnTo>
                      <a:pt x="29" y="4"/>
                    </a:lnTo>
                    <a:lnTo>
                      <a:pt x="23" y="8"/>
                    </a:lnTo>
                    <a:lnTo>
                      <a:pt x="23" y="8"/>
                    </a:lnTo>
                    <a:lnTo>
                      <a:pt x="15" y="15"/>
                    </a:lnTo>
                    <a:lnTo>
                      <a:pt x="8" y="23"/>
                    </a:lnTo>
                    <a:lnTo>
                      <a:pt x="4" y="31"/>
                    </a:lnTo>
                    <a:lnTo>
                      <a:pt x="1" y="41"/>
                    </a:lnTo>
                    <a:lnTo>
                      <a:pt x="0" y="50"/>
                    </a:lnTo>
                    <a:lnTo>
                      <a:pt x="1" y="60"/>
                    </a:lnTo>
                    <a:lnTo>
                      <a:pt x="4" y="69"/>
                    </a:lnTo>
                    <a:lnTo>
                      <a:pt x="8" y="79"/>
                    </a:lnTo>
                    <a:lnTo>
                      <a:pt x="8" y="79"/>
                    </a:lnTo>
                    <a:lnTo>
                      <a:pt x="12" y="83"/>
                    </a:lnTo>
                    <a:lnTo>
                      <a:pt x="18" y="89"/>
                    </a:lnTo>
                    <a:lnTo>
                      <a:pt x="27" y="95"/>
                    </a:lnTo>
                    <a:lnTo>
                      <a:pt x="38" y="99"/>
                    </a:lnTo>
                    <a:lnTo>
                      <a:pt x="50" y="101"/>
                    </a:lnTo>
                    <a:lnTo>
                      <a:pt x="50" y="89"/>
                    </a:lnTo>
                    <a:lnTo>
                      <a:pt x="50" y="89"/>
                    </a:lnTo>
                    <a:lnTo>
                      <a:pt x="41" y="89"/>
                    </a:lnTo>
                    <a:lnTo>
                      <a:pt x="33" y="84"/>
                    </a:lnTo>
                    <a:lnTo>
                      <a:pt x="24" y="79"/>
                    </a:lnTo>
                    <a:lnTo>
                      <a:pt x="19" y="72"/>
                    </a:lnTo>
                    <a:lnTo>
                      <a:pt x="19" y="72"/>
                    </a:lnTo>
                    <a:lnTo>
                      <a:pt x="15" y="65"/>
                    </a:lnTo>
                    <a:lnTo>
                      <a:pt x="12" y="57"/>
                    </a:lnTo>
                    <a:lnTo>
                      <a:pt x="12" y="50"/>
                    </a:lnTo>
                    <a:lnTo>
                      <a:pt x="12" y="44"/>
                    </a:lnTo>
                    <a:lnTo>
                      <a:pt x="15" y="35"/>
                    </a:lnTo>
                    <a:lnTo>
                      <a:pt x="18" y="29"/>
                    </a:lnTo>
                    <a:lnTo>
                      <a:pt x="23" y="23"/>
                    </a:lnTo>
                    <a:lnTo>
                      <a:pt x="29" y="18"/>
                    </a:lnTo>
                    <a:lnTo>
                      <a:pt x="29" y="18"/>
                    </a:lnTo>
                    <a:lnTo>
                      <a:pt x="34" y="15"/>
                    </a:lnTo>
                    <a:lnTo>
                      <a:pt x="39" y="14"/>
                    </a:lnTo>
                    <a:lnTo>
                      <a:pt x="45" y="12"/>
                    </a:lnTo>
                    <a:lnTo>
                      <a:pt x="50" y="12"/>
                    </a:lnTo>
                    <a:lnTo>
                      <a:pt x="50" y="0"/>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37" name="Freeform 24"/>
              <p:cNvSpPr/>
              <p:nvPr/>
            </p:nvSpPr>
            <p:spPr bwMode="auto">
              <a:xfrm rot="1800000">
                <a:off x="664275" y="3034303"/>
                <a:ext cx="11708" cy="11708"/>
              </a:xfrm>
              <a:custGeom>
                <a:avLst/>
                <a:gdLst/>
                <a:ahLst/>
                <a:cxnLst>
                  <a:cxn ang="0">
                    <a:pos x="15" y="18"/>
                  </a:cxn>
                  <a:cxn ang="0">
                    <a:pos x="15" y="18"/>
                  </a:cxn>
                  <a:cxn ang="0">
                    <a:pos x="18" y="15"/>
                  </a:cxn>
                  <a:cxn ang="0">
                    <a:pos x="19" y="12"/>
                  </a:cxn>
                  <a:cxn ang="0">
                    <a:pos x="19" y="8"/>
                  </a:cxn>
                  <a:cxn ang="0">
                    <a:pos x="18" y="4"/>
                  </a:cxn>
                  <a:cxn ang="0">
                    <a:pos x="18" y="4"/>
                  </a:cxn>
                  <a:cxn ang="0">
                    <a:pos x="15" y="1"/>
                  </a:cxn>
                  <a:cxn ang="0">
                    <a:pos x="12" y="0"/>
                  </a:cxn>
                  <a:cxn ang="0">
                    <a:pos x="8" y="0"/>
                  </a:cxn>
                  <a:cxn ang="0">
                    <a:pos x="4" y="1"/>
                  </a:cxn>
                  <a:cxn ang="0">
                    <a:pos x="4" y="1"/>
                  </a:cxn>
                  <a:cxn ang="0">
                    <a:pos x="1" y="6"/>
                  </a:cxn>
                  <a:cxn ang="0">
                    <a:pos x="0" y="8"/>
                  </a:cxn>
                  <a:cxn ang="0">
                    <a:pos x="0" y="12"/>
                  </a:cxn>
                  <a:cxn ang="0">
                    <a:pos x="3" y="15"/>
                  </a:cxn>
                  <a:cxn ang="0">
                    <a:pos x="3" y="15"/>
                  </a:cxn>
                  <a:cxn ang="0">
                    <a:pos x="5" y="18"/>
                  </a:cxn>
                  <a:cxn ang="0">
                    <a:pos x="8" y="19"/>
                  </a:cxn>
                  <a:cxn ang="0">
                    <a:pos x="12" y="19"/>
                  </a:cxn>
                  <a:cxn ang="0">
                    <a:pos x="15" y="18"/>
                  </a:cxn>
                  <a:cxn ang="0">
                    <a:pos x="15" y="18"/>
                  </a:cxn>
                </a:cxnLst>
                <a:rect l="0" t="0" r="r" b="b"/>
                <a:pathLst>
                  <a:path w="19" h="19">
                    <a:moveTo>
                      <a:pt x="15" y="18"/>
                    </a:moveTo>
                    <a:lnTo>
                      <a:pt x="15" y="18"/>
                    </a:lnTo>
                    <a:lnTo>
                      <a:pt x="18" y="15"/>
                    </a:lnTo>
                    <a:lnTo>
                      <a:pt x="19" y="12"/>
                    </a:lnTo>
                    <a:lnTo>
                      <a:pt x="19" y="8"/>
                    </a:lnTo>
                    <a:lnTo>
                      <a:pt x="18" y="4"/>
                    </a:lnTo>
                    <a:lnTo>
                      <a:pt x="18" y="4"/>
                    </a:lnTo>
                    <a:lnTo>
                      <a:pt x="15" y="1"/>
                    </a:lnTo>
                    <a:lnTo>
                      <a:pt x="12" y="0"/>
                    </a:lnTo>
                    <a:lnTo>
                      <a:pt x="8" y="0"/>
                    </a:lnTo>
                    <a:lnTo>
                      <a:pt x="4" y="1"/>
                    </a:lnTo>
                    <a:lnTo>
                      <a:pt x="4" y="1"/>
                    </a:lnTo>
                    <a:lnTo>
                      <a:pt x="1" y="6"/>
                    </a:lnTo>
                    <a:lnTo>
                      <a:pt x="0" y="8"/>
                    </a:lnTo>
                    <a:lnTo>
                      <a:pt x="0" y="12"/>
                    </a:lnTo>
                    <a:lnTo>
                      <a:pt x="3" y="15"/>
                    </a:lnTo>
                    <a:lnTo>
                      <a:pt x="3" y="15"/>
                    </a:lnTo>
                    <a:lnTo>
                      <a:pt x="5" y="18"/>
                    </a:lnTo>
                    <a:lnTo>
                      <a:pt x="8" y="19"/>
                    </a:lnTo>
                    <a:lnTo>
                      <a:pt x="12" y="19"/>
                    </a:lnTo>
                    <a:lnTo>
                      <a:pt x="15" y="18"/>
                    </a:lnTo>
                    <a:lnTo>
                      <a:pt x="15" y="18"/>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38" name="Freeform 25"/>
              <p:cNvSpPr/>
              <p:nvPr/>
            </p:nvSpPr>
            <p:spPr bwMode="auto">
              <a:xfrm rot="1800000">
                <a:off x="663481" y="3017531"/>
                <a:ext cx="11708" cy="10537"/>
              </a:xfrm>
              <a:custGeom>
                <a:avLst/>
                <a:gdLst/>
                <a:ahLst/>
                <a:cxnLst>
                  <a:cxn ang="0">
                    <a:pos x="15" y="17"/>
                  </a:cxn>
                  <a:cxn ang="0">
                    <a:pos x="15" y="17"/>
                  </a:cxn>
                  <a:cxn ang="0">
                    <a:pos x="17" y="15"/>
                  </a:cxn>
                  <a:cxn ang="0">
                    <a:pos x="19" y="10"/>
                  </a:cxn>
                  <a:cxn ang="0">
                    <a:pos x="19" y="6"/>
                  </a:cxn>
                  <a:cxn ang="0">
                    <a:pos x="17" y="4"/>
                  </a:cxn>
                  <a:cxn ang="0">
                    <a:pos x="17" y="4"/>
                  </a:cxn>
                  <a:cxn ang="0">
                    <a:pos x="15" y="1"/>
                  </a:cxn>
                  <a:cxn ang="0">
                    <a:pos x="11" y="0"/>
                  </a:cxn>
                  <a:cxn ang="0">
                    <a:pos x="8" y="0"/>
                  </a:cxn>
                  <a:cxn ang="0">
                    <a:pos x="4" y="1"/>
                  </a:cxn>
                  <a:cxn ang="0">
                    <a:pos x="4" y="1"/>
                  </a:cxn>
                  <a:cxn ang="0">
                    <a:pos x="1" y="4"/>
                  </a:cxn>
                  <a:cxn ang="0">
                    <a:pos x="0" y="6"/>
                  </a:cxn>
                  <a:cxn ang="0">
                    <a:pos x="0" y="10"/>
                  </a:cxn>
                  <a:cxn ang="0">
                    <a:pos x="1" y="15"/>
                  </a:cxn>
                  <a:cxn ang="0">
                    <a:pos x="1" y="15"/>
                  </a:cxn>
                  <a:cxn ang="0">
                    <a:pos x="4" y="17"/>
                  </a:cxn>
                  <a:cxn ang="0">
                    <a:pos x="8" y="19"/>
                  </a:cxn>
                  <a:cxn ang="0">
                    <a:pos x="11" y="19"/>
                  </a:cxn>
                  <a:cxn ang="0">
                    <a:pos x="15" y="17"/>
                  </a:cxn>
                  <a:cxn ang="0">
                    <a:pos x="15" y="17"/>
                  </a:cxn>
                </a:cxnLst>
                <a:rect l="0" t="0" r="r" b="b"/>
                <a:pathLst>
                  <a:path w="19" h="19">
                    <a:moveTo>
                      <a:pt x="15" y="17"/>
                    </a:moveTo>
                    <a:lnTo>
                      <a:pt x="15" y="17"/>
                    </a:lnTo>
                    <a:lnTo>
                      <a:pt x="17" y="15"/>
                    </a:lnTo>
                    <a:lnTo>
                      <a:pt x="19" y="10"/>
                    </a:lnTo>
                    <a:lnTo>
                      <a:pt x="19" y="6"/>
                    </a:lnTo>
                    <a:lnTo>
                      <a:pt x="17" y="4"/>
                    </a:lnTo>
                    <a:lnTo>
                      <a:pt x="17" y="4"/>
                    </a:lnTo>
                    <a:lnTo>
                      <a:pt x="15" y="1"/>
                    </a:lnTo>
                    <a:lnTo>
                      <a:pt x="11" y="0"/>
                    </a:lnTo>
                    <a:lnTo>
                      <a:pt x="8" y="0"/>
                    </a:lnTo>
                    <a:lnTo>
                      <a:pt x="4" y="1"/>
                    </a:lnTo>
                    <a:lnTo>
                      <a:pt x="4" y="1"/>
                    </a:lnTo>
                    <a:lnTo>
                      <a:pt x="1" y="4"/>
                    </a:lnTo>
                    <a:lnTo>
                      <a:pt x="0" y="6"/>
                    </a:lnTo>
                    <a:lnTo>
                      <a:pt x="0" y="10"/>
                    </a:lnTo>
                    <a:lnTo>
                      <a:pt x="1" y="15"/>
                    </a:lnTo>
                    <a:lnTo>
                      <a:pt x="1" y="15"/>
                    </a:lnTo>
                    <a:lnTo>
                      <a:pt x="4" y="17"/>
                    </a:lnTo>
                    <a:lnTo>
                      <a:pt x="8" y="19"/>
                    </a:lnTo>
                    <a:lnTo>
                      <a:pt x="11" y="19"/>
                    </a:lnTo>
                    <a:lnTo>
                      <a:pt x="15" y="17"/>
                    </a:lnTo>
                    <a:lnTo>
                      <a:pt x="15" y="17"/>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39" name="Freeform 26"/>
              <p:cNvSpPr/>
              <p:nvPr/>
            </p:nvSpPr>
            <p:spPr bwMode="auto">
              <a:xfrm rot="1800000">
                <a:off x="586810" y="3043192"/>
                <a:ext cx="59711" cy="36295"/>
              </a:xfrm>
              <a:custGeom>
                <a:avLst/>
                <a:gdLst/>
                <a:ahLst/>
                <a:cxnLst>
                  <a:cxn ang="0">
                    <a:pos x="99" y="61"/>
                  </a:cxn>
                  <a:cxn ang="0">
                    <a:pos x="99" y="61"/>
                  </a:cxn>
                  <a:cxn ang="0">
                    <a:pos x="101" y="53"/>
                  </a:cxn>
                  <a:cxn ang="0">
                    <a:pos x="101" y="45"/>
                  </a:cxn>
                  <a:cxn ang="0">
                    <a:pos x="99" y="37"/>
                  </a:cxn>
                  <a:cxn ang="0">
                    <a:pos x="95" y="29"/>
                  </a:cxn>
                  <a:cxn ang="0">
                    <a:pos x="91" y="20"/>
                  </a:cxn>
                  <a:cxn ang="0">
                    <a:pos x="86" y="14"/>
                  </a:cxn>
                  <a:cxn ang="0">
                    <a:pos x="79" y="8"/>
                  </a:cxn>
                  <a:cxn ang="0">
                    <a:pos x="71" y="4"/>
                  </a:cxn>
                  <a:cxn ang="0">
                    <a:pos x="71" y="4"/>
                  </a:cxn>
                  <a:cxn ang="0">
                    <a:pos x="61" y="1"/>
                  </a:cxn>
                  <a:cxn ang="0">
                    <a:pos x="52" y="0"/>
                  </a:cxn>
                  <a:cxn ang="0">
                    <a:pos x="42" y="0"/>
                  </a:cxn>
                  <a:cxn ang="0">
                    <a:pos x="32" y="3"/>
                  </a:cxn>
                  <a:cxn ang="0">
                    <a:pos x="24" y="7"/>
                  </a:cxn>
                  <a:cxn ang="0">
                    <a:pos x="16" y="12"/>
                  </a:cxn>
                  <a:cxn ang="0">
                    <a:pos x="9" y="20"/>
                  </a:cxn>
                  <a:cxn ang="0">
                    <a:pos x="4" y="29"/>
                  </a:cxn>
                  <a:cxn ang="0">
                    <a:pos x="4" y="29"/>
                  </a:cxn>
                  <a:cxn ang="0">
                    <a:pos x="1" y="37"/>
                  </a:cxn>
                  <a:cxn ang="0">
                    <a:pos x="0" y="45"/>
                  </a:cxn>
                  <a:cxn ang="0">
                    <a:pos x="0" y="53"/>
                  </a:cxn>
                  <a:cxn ang="0">
                    <a:pos x="1" y="61"/>
                  </a:cxn>
                  <a:cxn ang="0">
                    <a:pos x="13" y="61"/>
                  </a:cxn>
                  <a:cxn ang="0">
                    <a:pos x="13" y="61"/>
                  </a:cxn>
                  <a:cxn ang="0">
                    <a:pos x="12" y="54"/>
                  </a:cxn>
                  <a:cxn ang="0">
                    <a:pos x="12" y="48"/>
                  </a:cxn>
                  <a:cxn ang="0">
                    <a:pos x="12" y="41"/>
                  </a:cxn>
                  <a:cxn ang="0">
                    <a:pos x="15" y="34"/>
                  </a:cxn>
                  <a:cxn ang="0">
                    <a:pos x="15" y="34"/>
                  </a:cxn>
                  <a:cxn ang="0">
                    <a:pos x="19" y="27"/>
                  </a:cxn>
                  <a:cxn ang="0">
                    <a:pos x="24" y="22"/>
                  </a:cxn>
                  <a:cxn ang="0">
                    <a:pos x="30" y="16"/>
                  </a:cxn>
                  <a:cxn ang="0">
                    <a:pos x="37" y="14"/>
                  </a:cxn>
                  <a:cxn ang="0">
                    <a:pos x="43" y="12"/>
                  </a:cxn>
                  <a:cxn ang="0">
                    <a:pos x="52" y="11"/>
                  </a:cxn>
                  <a:cxn ang="0">
                    <a:pos x="58" y="12"/>
                  </a:cxn>
                  <a:cxn ang="0">
                    <a:pos x="67" y="15"/>
                  </a:cxn>
                  <a:cxn ang="0">
                    <a:pos x="67" y="15"/>
                  </a:cxn>
                  <a:cxn ang="0">
                    <a:pos x="72" y="19"/>
                  </a:cxn>
                  <a:cxn ang="0">
                    <a:pos x="77" y="23"/>
                  </a:cxn>
                  <a:cxn ang="0">
                    <a:pos x="83" y="29"/>
                  </a:cxn>
                  <a:cxn ang="0">
                    <a:pos x="86" y="34"/>
                  </a:cxn>
                  <a:cxn ang="0">
                    <a:pos x="88" y="41"/>
                  </a:cxn>
                  <a:cxn ang="0">
                    <a:pos x="88" y="48"/>
                  </a:cxn>
                  <a:cxn ang="0">
                    <a:pos x="88" y="54"/>
                  </a:cxn>
                  <a:cxn ang="0">
                    <a:pos x="87" y="61"/>
                  </a:cxn>
                  <a:cxn ang="0">
                    <a:pos x="99" y="61"/>
                  </a:cxn>
                </a:cxnLst>
                <a:rect l="0" t="0" r="r" b="b"/>
                <a:pathLst>
                  <a:path w="101" h="61">
                    <a:moveTo>
                      <a:pt x="99" y="61"/>
                    </a:moveTo>
                    <a:lnTo>
                      <a:pt x="99" y="61"/>
                    </a:lnTo>
                    <a:lnTo>
                      <a:pt x="101" y="53"/>
                    </a:lnTo>
                    <a:lnTo>
                      <a:pt x="101" y="45"/>
                    </a:lnTo>
                    <a:lnTo>
                      <a:pt x="99" y="37"/>
                    </a:lnTo>
                    <a:lnTo>
                      <a:pt x="95" y="29"/>
                    </a:lnTo>
                    <a:lnTo>
                      <a:pt x="91" y="20"/>
                    </a:lnTo>
                    <a:lnTo>
                      <a:pt x="86" y="14"/>
                    </a:lnTo>
                    <a:lnTo>
                      <a:pt x="79" y="8"/>
                    </a:lnTo>
                    <a:lnTo>
                      <a:pt x="71" y="4"/>
                    </a:lnTo>
                    <a:lnTo>
                      <a:pt x="71" y="4"/>
                    </a:lnTo>
                    <a:lnTo>
                      <a:pt x="61" y="1"/>
                    </a:lnTo>
                    <a:lnTo>
                      <a:pt x="52" y="0"/>
                    </a:lnTo>
                    <a:lnTo>
                      <a:pt x="42" y="0"/>
                    </a:lnTo>
                    <a:lnTo>
                      <a:pt x="32" y="3"/>
                    </a:lnTo>
                    <a:lnTo>
                      <a:pt x="24" y="7"/>
                    </a:lnTo>
                    <a:lnTo>
                      <a:pt x="16" y="12"/>
                    </a:lnTo>
                    <a:lnTo>
                      <a:pt x="9" y="20"/>
                    </a:lnTo>
                    <a:lnTo>
                      <a:pt x="4" y="29"/>
                    </a:lnTo>
                    <a:lnTo>
                      <a:pt x="4" y="29"/>
                    </a:lnTo>
                    <a:lnTo>
                      <a:pt x="1" y="37"/>
                    </a:lnTo>
                    <a:lnTo>
                      <a:pt x="0" y="45"/>
                    </a:lnTo>
                    <a:lnTo>
                      <a:pt x="0" y="53"/>
                    </a:lnTo>
                    <a:lnTo>
                      <a:pt x="1" y="61"/>
                    </a:lnTo>
                    <a:lnTo>
                      <a:pt x="13" y="61"/>
                    </a:lnTo>
                    <a:lnTo>
                      <a:pt x="13" y="61"/>
                    </a:lnTo>
                    <a:lnTo>
                      <a:pt x="12" y="54"/>
                    </a:lnTo>
                    <a:lnTo>
                      <a:pt x="12" y="48"/>
                    </a:lnTo>
                    <a:lnTo>
                      <a:pt x="12" y="41"/>
                    </a:lnTo>
                    <a:lnTo>
                      <a:pt x="15" y="34"/>
                    </a:lnTo>
                    <a:lnTo>
                      <a:pt x="15" y="34"/>
                    </a:lnTo>
                    <a:lnTo>
                      <a:pt x="19" y="27"/>
                    </a:lnTo>
                    <a:lnTo>
                      <a:pt x="24" y="22"/>
                    </a:lnTo>
                    <a:lnTo>
                      <a:pt x="30" y="16"/>
                    </a:lnTo>
                    <a:lnTo>
                      <a:pt x="37" y="14"/>
                    </a:lnTo>
                    <a:lnTo>
                      <a:pt x="43" y="12"/>
                    </a:lnTo>
                    <a:lnTo>
                      <a:pt x="52" y="11"/>
                    </a:lnTo>
                    <a:lnTo>
                      <a:pt x="58" y="12"/>
                    </a:lnTo>
                    <a:lnTo>
                      <a:pt x="67" y="15"/>
                    </a:lnTo>
                    <a:lnTo>
                      <a:pt x="67" y="15"/>
                    </a:lnTo>
                    <a:lnTo>
                      <a:pt x="72" y="19"/>
                    </a:lnTo>
                    <a:lnTo>
                      <a:pt x="77" y="23"/>
                    </a:lnTo>
                    <a:lnTo>
                      <a:pt x="83" y="29"/>
                    </a:lnTo>
                    <a:lnTo>
                      <a:pt x="86" y="34"/>
                    </a:lnTo>
                    <a:lnTo>
                      <a:pt x="88" y="41"/>
                    </a:lnTo>
                    <a:lnTo>
                      <a:pt x="88" y="48"/>
                    </a:lnTo>
                    <a:lnTo>
                      <a:pt x="88" y="54"/>
                    </a:lnTo>
                    <a:lnTo>
                      <a:pt x="87" y="61"/>
                    </a:lnTo>
                    <a:lnTo>
                      <a:pt x="99" y="61"/>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0" name="Freeform 27"/>
              <p:cNvSpPr/>
              <p:nvPr/>
            </p:nvSpPr>
            <p:spPr bwMode="auto">
              <a:xfrm rot="1800000">
                <a:off x="599360" y="3070638"/>
                <a:ext cx="11708" cy="4683"/>
              </a:xfrm>
              <a:custGeom>
                <a:avLst/>
                <a:gdLst/>
                <a:ahLst/>
                <a:cxnLst>
                  <a:cxn ang="0">
                    <a:pos x="19" y="7"/>
                  </a:cxn>
                  <a:cxn ang="0">
                    <a:pos x="19" y="7"/>
                  </a:cxn>
                  <a:cxn ang="0">
                    <a:pos x="18" y="3"/>
                  </a:cxn>
                  <a:cxn ang="0">
                    <a:pos x="13" y="0"/>
                  </a:cxn>
                  <a:cxn ang="0">
                    <a:pos x="13" y="0"/>
                  </a:cxn>
                  <a:cxn ang="0">
                    <a:pos x="9" y="0"/>
                  </a:cxn>
                  <a:cxn ang="0">
                    <a:pos x="7" y="0"/>
                  </a:cxn>
                  <a:cxn ang="0">
                    <a:pos x="3" y="3"/>
                  </a:cxn>
                  <a:cxn ang="0">
                    <a:pos x="1" y="6"/>
                  </a:cxn>
                  <a:cxn ang="0">
                    <a:pos x="1" y="6"/>
                  </a:cxn>
                  <a:cxn ang="0">
                    <a:pos x="0" y="7"/>
                  </a:cxn>
                  <a:cxn ang="0">
                    <a:pos x="19" y="7"/>
                  </a:cxn>
                </a:cxnLst>
                <a:rect l="0" t="0" r="r" b="b"/>
                <a:pathLst>
                  <a:path w="19" h="7">
                    <a:moveTo>
                      <a:pt x="19" y="7"/>
                    </a:moveTo>
                    <a:lnTo>
                      <a:pt x="19" y="7"/>
                    </a:lnTo>
                    <a:lnTo>
                      <a:pt x="18" y="3"/>
                    </a:lnTo>
                    <a:lnTo>
                      <a:pt x="13" y="0"/>
                    </a:lnTo>
                    <a:lnTo>
                      <a:pt x="13" y="0"/>
                    </a:lnTo>
                    <a:lnTo>
                      <a:pt x="9" y="0"/>
                    </a:lnTo>
                    <a:lnTo>
                      <a:pt x="7" y="0"/>
                    </a:lnTo>
                    <a:lnTo>
                      <a:pt x="3" y="3"/>
                    </a:lnTo>
                    <a:lnTo>
                      <a:pt x="1" y="6"/>
                    </a:lnTo>
                    <a:lnTo>
                      <a:pt x="1" y="6"/>
                    </a:lnTo>
                    <a:lnTo>
                      <a:pt x="0" y="7"/>
                    </a:lnTo>
                    <a:lnTo>
                      <a:pt x="19" y="7"/>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1" name="Freeform 28"/>
              <p:cNvSpPr/>
              <p:nvPr/>
            </p:nvSpPr>
            <p:spPr bwMode="auto">
              <a:xfrm rot="1800000">
                <a:off x="613190" y="3060148"/>
                <a:ext cx="11708" cy="10537"/>
              </a:xfrm>
              <a:custGeom>
                <a:avLst/>
                <a:gdLst/>
                <a:ahLst/>
                <a:cxnLst>
                  <a:cxn ang="0">
                    <a:pos x="6" y="19"/>
                  </a:cxn>
                  <a:cxn ang="0">
                    <a:pos x="6" y="19"/>
                  </a:cxn>
                  <a:cxn ang="0">
                    <a:pos x="9" y="19"/>
                  </a:cxn>
                  <a:cxn ang="0">
                    <a:pos x="13" y="19"/>
                  </a:cxn>
                  <a:cxn ang="0">
                    <a:pos x="15" y="18"/>
                  </a:cxn>
                  <a:cxn ang="0">
                    <a:pos x="18" y="13"/>
                  </a:cxn>
                  <a:cxn ang="0">
                    <a:pos x="18" y="13"/>
                  </a:cxn>
                  <a:cxn ang="0">
                    <a:pos x="20" y="11"/>
                  </a:cxn>
                  <a:cxn ang="0">
                    <a:pos x="18" y="7"/>
                  </a:cxn>
                  <a:cxn ang="0">
                    <a:pos x="17" y="4"/>
                  </a:cxn>
                  <a:cxn ang="0">
                    <a:pos x="14" y="1"/>
                  </a:cxn>
                  <a:cxn ang="0">
                    <a:pos x="14" y="1"/>
                  </a:cxn>
                  <a:cxn ang="0">
                    <a:pos x="10" y="0"/>
                  </a:cxn>
                  <a:cxn ang="0">
                    <a:pos x="6" y="1"/>
                  </a:cxn>
                  <a:cxn ang="0">
                    <a:pos x="3" y="3"/>
                  </a:cxn>
                  <a:cxn ang="0">
                    <a:pos x="0" y="5"/>
                  </a:cxn>
                  <a:cxn ang="0">
                    <a:pos x="0" y="5"/>
                  </a:cxn>
                  <a:cxn ang="0">
                    <a:pos x="0" y="9"/>
                  </a:cxn>
                  <a:cxn ang="0">
                    <a:pos x="0" y="13"/>
                  </a:cxn>
                  <a:cxn ang="0">
                    <a:pos x="2" y="16"/>
                  </a:cxn>
                  <a:cxn ang="0">
                    <a:pos x="6" y="19"/>
                  </a:cxn>
                  <a:cxn ang="0">
                    <a:pos x="6" y="19"/>
                  </a:cxn>
                </a:cxnLst>
                <a:rect l="0" t="0" r="r" b="b"/>
                <a:pathLst>
                  <a:path w="20" h="19">
                    <a:moveTo>
                      <a:pt x="6" y="19"/>
                    </a:moveTo>
                    <a:lnTo>
                      <a:pt x="6" y="19"/>
                    </a:lnTo>
                    <a:lnTo>
                      <a:pt x="9" y="19"/>
                    </a:lnTo>
                    <a:lnTo>
                      <a:pt x="13" y="19"/>
                    </a:lnTo>
                    <a:lnTo>
                      <a:pt x="15" y="18"/>
                    </a:lnTo>
                    <a:lnTo>
                      <a:pt x="18" y="13"/>
                    </a:lnTo>
                    <a:lnTo>
                      <a:pt x="18" y="13"/>
                    </a:lnTo>
                    <a:lnTo>
                      <a:pt x="20" y="11"/>
                    </a:lnTo>
                    <a:lnTo>
                      <a:pt x="18" y="7"/>
                    </a:lnTo>
                    <a:lnTo>
                      <a:pt x="17" y="4"/>
                    </a:lnTo>
                    <a:lnTo>
                      <a:pt x="14" y="1"/>
                    </a:lnTo>
                    <a:lnTo>
                      <a:pt x="14" y="1"/>
                    </a:lnTo>
                    <a:lnTo>
                      <a:pt x="10" y="0"/>
                    </a:lnTo>
                    <a:lnTo>
                      <a:pt x="6" y="1"/>
                    </a:lnTo>
                    <a:lnTo>
                      <a:pt x="3" y="3"/>
                    </a:lnTo>
                    <a:lnTo>
                      <a:pt x="0" y="5"/>
                    </a:lnTo>
                    <a:lnTo>
                      <a:pt x="0" y="5"/>
                    </a:lnTo>
                    <a:lnTo>
                      <a:pt x="0" y="9"/>
                    </a:lnTo>
                    <a:lnTo>
                      <a:pt x="0" y="13"/>
                    </a:lnTo>
                    <a:lnTo>
                      <a:pt x="2" y="16"/>
                    </a:lnTo>
                    <a:lnTo>
                      <a:pt x="6" y="19"/>
                    </a:lnTo>
                    <a:lnTo>
                      <a:pt x="6" y="19"/>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2" name="Freeform 29"/>
              <p:cNvSpPr>
                <a:spLocks noEditPoints="1"/>
              </p:cNvSpPr>
              <p:nvPr/>
            </p:nvSpPr>
            <p:spPr bwMode="auto">
              <a:xfrm rot="1800000">
                <a:off x="707437" y="2962893"/>
                <a:ext cx="58540" cy="59711"/>
              </a:xfrm>
              <a:custGeom>
                <a:avLst/>
                <a:gdLst/>
                <a:ahLst/>
                <a:cxnLst>
                  <a:cxn ang="0">
                    <a:pos x="51" y="101"/>
                  </a:cxn>
                  <a:cxn ang="0">
                    <a:pos x="74" y="96"/>
                  </a:cxn>
                  <a:cxn ang="0">
                    <a:pos x="92" y="80"/>
                  </a:cxn>
                  <a:cxn ang="0">
                    <a:pos x="97" y="70"/>
                  </a:cxn>
                  <a:cxn ang="0">
                    <a:pos x="101" y="51"/>
                  </a:cxn>
                  <a:cxn ang="0">
                    <a:pos x="98" y="33"/>
                  </a:cxn>
                  <a:cxn ang="0">
                    <a:pos x="88" y="15"/>
                  </a:cxn>
                  <a:cxn ang="0">
                    <a:pos x="81" y="9"/>
                  </a:cxn>
                  <a:cxn ang="0">
                    <a:pos x="66" y="2"/>
                  </a:cxn>
                  <a:cxn ang="0">
                    <a:pos x="51" y="0"/>
                  </a:cxn>
                  <a:cxn ang="0">
                    <a:pos x="51" y="11"/>
                  </a:cxn>
                  <a:cxn ang="0">
                    <a:pos x="63" y="14"/>
                  </a:cxn>
                  <a:cxn ang="0">
                    <a:pos x="74" y="18"/>
                  </a:cxn>
                  <a:cxn ang="0">
                    <a:pos x="79" y="24"/>
                  </a:cxn>
                  <a:cxn ang="0">
                    <a:pos x="88" y="37"/>
                  </a:cxn>
                  <a:cxn ang="0">
                    <a:pos x="89" y="51"/>
                  </a:cxn>
                  <a:cxn ang="0">
                    <a:pos x="86" y="66"/>
                  </a:cxn>
                  <a:cxn ang="0">
                    <a:pos x="82" y="73"/>
                  </a:cxn>
                  <a:cxn ang="0">
                    <a:pos x="68" y="85"/>
                  </a:cxn>
                  <a:cxn ang="0">
                    <a:pos x="51" y="89"/>
                  </a:cxn>
                  <a:cxn ang="0">
                    <a:pos x="22" y="92"/>
                  </a:cxn>
                  <a:cxn ang="0">
                    <a:pos x="29" y="96"/>
                  </a:cxn>
                  <a:cxn ang="0">
                    <a:pos x="44" y="100"/>
                  </a:cxn>
                  <a:cxn ang="0">
                    <a:pos x="51" y="89"/>
                  </a:cxn>
                  <a:cxn ang="0">
                    <a:pos x="45" y="89"/>
                  </a:cxn>
                  <a:cxn ang="0">
                    <a:pos x="34" y="85"/>
                  </a:cxn>
                  <a:cxn ang="0">
                    <a:pos x="29" y="82"/>
                  </a:cxn>
                  <a:cxn ang="0">
                    <a:pos x="18" y="70"/>
                  </a:cxn>
                  <a:cxn ang="0">
                    <a:pos x="13" y="56"/>
                  </a:cxn>
                  <a:cxn ang="0">
                    <a:pos x="13" y="41"/>
                  </a:cxn>
                  <a:cxn ang="0">
                    <a:pos x="19" y="28"/>
                  </a:cxn>
                  <a:cxn ang="0">
                    <a:pos x="26" y="21"/>
                  </a:cxn>
                  <a:cxn ang="0">
                    <a:pos x="43" y="13"/>
                  </a:cxn>
                  <a:cxn ang="0">
                    <a:pos x="51" y="0"/>
                  </a:cxn>
                  <a:cxn ang="0">
                    <a:pos x="40" y="2"/>
                  </a:cxn>
                  <a:cxn ang="0">
                    <a:pos x="18" y="11"/>
                  </a:cxn>
                  <a:cxn ang="0">
                    <a:pos x="10" y="21"/>
                  </a:cxn>
                  <a:cxn ang="0">
                    <a:pos x="2" y="40"/>
                  </a:cxn>
                  <a:cxn ang="0">
                    <a:pos x="2" y="59"/>
                  </a:cxn>
                  <a:cxn ang="0">
                    <a:pos x="8" y="77"/>
                  </a:cxn>
                  <a:cxn ang="0">
                    <a:pos x="22" y="92"/>
                  </a:cxn>
                </a:cxnLst>
                <a:rect l="0" t="0" r="r" b="b"/>
                <a:pathLst>
                  <a:path w="101" h="101">
                    <a:moveTo>
                      <a:pt x="51" y="101"/>
                    </a:moveTo>
                    <a:lnTo>
                      <a:pt x="51" y="101"/>
                    </a:lnTo>
                    <a:lnTo>
                      <a:pt x="63" y="100"/>
                    </a:lnTo>
                    <a:lnTo>
                      <a:pt x="74" y="96"/>
                    </a:lnTo>
                    <a:lnTo>
                      <a:pt x="83" y="89"/>
                    </a:lnTo>
                    <a:lnTo>
                      <a:pt x="92" y="80"/>
                    </a:lnTo>
                    <a:lnTo>
                      <a:pt x="92" y="80"/>
                    </a:lnTo>
                    <a:lnTo>
                      <a:pt x="97" y="70"/>
                    </a:lnTo>
                    <a:lnTo>
                      <a:pt x="100" y="62"/>
                    </a:lnTo>
                    <a:lnTo>
                      <a:pt x="101" y="51"/>
                    </a:lnTo>
                    <a:lnTo>
                      <a:pt x="101" y="41"/>
                    </a:lnTo>
                    <a:lnTo>
                      <a:pt x="98" y="33"/>
                    </a:lnTo>
                    <a:lnTo>
                      <a:pt x="94" y="24"/>
                    </a:lnTo>
                    <a:lnTo>
                      <a:pt x="88" y="15"/>
                    </a:lnTo>
                    <a:lnTo>
                      <a:pt x="81" y="9"/>
                    </a:lnTo>
                    <a:lnTo>
                      <a:pt x="81" y="9"/>
                    </a:lnTo>
                    <a:lnTo>
                      <a:pt x="74" y="5"/>
                    </a:lnTo>
                    <a:lnTo>
                      <a:pt x="66" y="2"/>
                    </a:lnTo>
                    <a:lnTo>
                      <a:pt x="59" y="0"/>
                    </a:lnTo>
                    <a:lnTo>
                      <a:pt x="51" y="0"/>
                    </a:lnTo>
                    <a:lnTo>
                      <a:pt x="51" y="11"/>
                    </a:lnTo>
                    <a:lnTo>
                      <a:pt x="51" y="11"/>
                    </a:lnTo>
                    <a:lnTo>
                      <a:pt x="56" y="13"/>
                    </a:lnTo>
                    <a:lnTo>
                      <a:pt x="63" y="14"/>
                    </a:lnTo>
                    <a:lnTo>
                      <a:pt x="68" y="15"/>
                    </a:lnTo>
                    <a:lnTo>
                      <a:pt x="74" y="18"/>
                    </a:lnTo>
                    <a:lnTo>
                      <a:pt x="74" y="18"/>
                    </a:lnTo>
                    <a:lnTo>
                      <a:pt x="79" y="24"/>
                    </a:lnTo>
                    <a:lnTo>
                      <a:pt x="83" y="30"/>
                    </a:lnTo>
                    <a:lnTo>
                      <a:pt x="88" y="37"/>
                    </a:lnTo>
                    <a:lnTo>
                      <a:pt x="89" y="44"/>
                    </a:lnTo>
                    <a:lnTo>
                      <a:pt x="89" y="51"/>
                    </a:lnTo>
                    <a:lnTo>
                      <a:pt x="89" y="59"/>
                    </a:lnTo>
                    <a:lnTo>
                      <a:pt x="86" y="66"/>
                    </a:lnTo>
                    <a:lnTo>
                      <a:pt x="82" y="73"/>
                    </a:lnTo>
                    <a:lnTo>
                      <a:pt x="82" y="73"/>
                    </a:lnTo>
                    <a:lnTo>
                      <a:pt x="77" y="80"/>
                    </a:lnTo>
                    <a:lnTo>
                      <a:pt x="68" y="85"/>
                    </a:lnTo>
                    <a:lnTo>
                      <a:pt x="60" y="88"/>
                    </a:lnTo>
                    <a:lnTo>
                      <a:pt x="51" y="89"/>
                    </a:lnTo>
                    <a:lnTo>
                      <a:pt x="51" y="101"/>
                    </a:lnTo>
                    <a:close/>
                    <a:moveTo>
                      <a:pt x="22" y="92"/>
                    </a:moveTo>
                    <a:lnTo>
                      <a:pt x="22" y="92"/>
                    </a:lnTo>
                    <a:lnTo>
                      <a:pt x="29" y="96"/>
                    </a:lnTo>
                    <a:lnTo>
                      <a:pt x="36" y="99"/>
                    </a:lnTo>
                    <a:lnTo>
                      <a:pt x="44" y="100"/>
                    </a:lnTo>
                    <a:lnTo>
                      <a:pt x="51" y="101"/>
                    </a:lnTo>
                    <a:lnTo>
                      <a:pt x="51" y="89"/>
                    </a:lnTo>
                    <a:lnTo>
                      <a:pt x="51" y="89"/>
                    </a:lnTo>
                    <a:lnTo>
                      <a:pt x="45" y="89"/>
                    </a:lnTo>
                    <a:lnTo>
                      <a:pt x="40" y="88"/>
                    </a:lnTo>
                    <a:lnTo>
                      <a:pt x="34" y="85"/>
                    </a:lnTo>
                    <a:lnTo>
                      <a:pt x="29" y="82"/>
                    </a:lnTo>
                    <a:lnTo>
                      <a:pt x="29" y="82"/>
                    </a:lnTo>
                    <a:lnTo>
                      <a:pt x="22" y="77"/>
                    </a:lnTo>
                    <a:lnTo>
                      <a:pt x="18" y="70"/>
                    </a:lnTo>
                    <a:lnTo>
                      <a:pt x="15" y="65"/>
                    </a:lnTo>
                    <a:lnTo>
                      <a:pt x="13" y="56"/>
                    </a:lnTo>
                    <a:lnTo>
                      <a:pt x="13" y="50"/>
                    </a:lnTo>
                    <a:lnTo>
                      <a:pt x="13" y="41"/>
                    </a:lnTo>
                    <a:lnTo>
                      <a:pt x="15" y="35"/>
                    </a:lnTo>
                    <a:lnTo>
                      <a:pt x="19" y="28"/>
                    </a:lnTo>
                    <a:lnTo>
                      <a:pt x="19" y="28"/>
                    </a:lnTo>
                    <a:lnTo>
                      <a:pt x="26" y="21"/>
                    </a:lnTo>
                    <a:lnTo>
                      <a:pt x="33" y="15"/>
                    </a:lnTo>
                    <a:lnTo>
                      <a:pt x="43" y="13"/>
                    </a:lnTo>
                    <a:lnTo>
                      <a:pt x="51" y="11"/>
                    </a:lnTo>
                    <a:lnTo>
                      <a:pt x="51" y="0"/>
                    </a:lnTo>
                    <a:lnTo>
                      <a:pt x="51" y="0"/>
                    </a:lnTo>
                    <a:lnTo>
                      <a:pt x="40" y="2"/>
                    </a:lnTo>
                    <a:lnTo>
                      <a:pt x="28" y="5"/>
                    </a:lnTo>
                    <a:lnTo>
                      <a:pt x="18" y="11"/>
                    </a:lnTo>
                    <a:lnTo>
                      <a:pt x="10" y="21"/>
                    </a:lnTo>
                    <a:lnTo>
                      <a:pt x="10" y="21"/>
                    </a:lnTo>
                    <a:lnTo>
                      <a:pt x="4" y="30"/>
                    </a:lnTo>
                    <a:lnTo>
                      <a:pt x="2" y="40"/>
                    </a:lnTo>
                    <a:lnTo>
                      <a:pt x="0" y="50"/>
                    </a:lnTo>
                    <a:lnTo>
                      <a:pt x="2" y="59"/>
                    </a:lnTo>
                    <a:lnTo>
                      <a:pt x="3" y="69"/>
                    </a:lnTo>
                    <a:lnTo>
                      <a:pt x="8" y="77"/>
                    </a:lnTo>
                    <a:lnTo>
                      <a:pt x="14" y="85"/>
                    </a:lnTo>
                    <a:lnTo>
                      <a:pt x="22" y="92"/>
                    </a:lnTo>
                    <a:lnTo>
                      <a:pt x="22" y="92"/>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3" name="Freeform 30"/>
              <p:cNvSpPr/>
              <p:nvPr/>
            </p:nvSpPr>
            <p:spPr bwMode="auto">
              <a:xfrm rot="1800000">
                <a:off x="723284" y="2991222"/>
                <a:ext cx="11708" cy="10537"/>
              </a:xfrm>
              <a:custGeom>
                <a:avLst/>
                <a:gdLst/>
                <a:ahLst/>
                <a:cxnLst>
                  <a:cxn ang="0">
                    <a:pos x="4" y="17"/>
                  </a:cxn>
                  <a:cxn ang="0">
                    <a:pos x="4" y="17"/>
                  </a:cxn>
                  <a:cxn ang="0">
                    <a:pos x="7" y="19"/>
                  </a:cxn>
                  <a:cxn ang="0">
                    <a:pos x="11" y="19"/>
                  </a:cxn>
                  <a:cxn ang="0">
                    <a:pos x="14" y="17"/>
                  </a:cxn>
                  <a:cxn ang="0">
                    <a:pos x="16" y="15"/>
                  </a:cxn>
                  <a:cxn ang="0">
                    <a:pos x="16" y="15"/>
                  </a:cxn>
                  <a:cxn ang="0">
                    <a:pos x="19" y="11"/>
                  </a:cxn>
                  <a:cxn ang="0">
                    <a:pos x="19" y="8"/>
                  </a:cxn>
                  <a:cxn ang="0">
                    <a:pos x="18" y="4"/>
                  </a:cxn>
                  <a:cxn ang="0">
                    <a:pos x="15" y="1"/>
                  </a:cxn>
                  <a:cxn ang="0">
                    <a:pos x="15" y="1"/>
                  </a:cxn>
                  <a:cxn ang="0">
                    <a:pos x="11" y="0"/>
                  </a:cxn>
                  <a:cxn ang="0">
                    <a:pos x="7" y="0"/>
                  </a:cxn>
                  <a:cxn ang="0">
                    <a:pos x="4" y="1"/>
                  </a:cxn>
                  <a:cxn ang="0">
                    <a:pos x="1" y="4"/>
                  </a:cxn>
                  <a:cxn ang="0">
                    <a:pos x="1" y="4"/>
                  </a:cxn>
                  <a:cxn ang="0">
                    <a:pos x="0" y="6"/>
                  </a:cxn>
                  <a:cxn ang="0">
                    <a:pos x="0" y="11"/>
                  </a:cxn>
                  <a:cxn ang="0">
                    <a:pos x="1" y="13"/>
                  </a:cxn>
                  <a:cxn ang="0">
                    <a:pos x="4" y="17"/>
                  </a:cxn>
                  <a:cxn ang="0">
                    <a:pos x="4" y="17"/>
                  </a:cxn>
                </a:cxnLst>
                <a:rect l="0" t="0" r="r" b="b"/>
                <a:pathLst>
                  <a:path w="19" h="19">
                    <a:moveTo>
                      <a:pt x="4" y="17"/>
                    </a:moveTo>
                    <a:lnTo>
                      <a:pt x="4" y="17"/>
                    </a:lnTo>
                    <a:lnTo>
                      <a:pt x="7" y="19"/>
                    </a:lnTo>
                    <a:lnTo>
                      <a:pt x="11" y="19"/>
                    </a:lnTo>
                    <a:lnTo>
                      <a:pt x="14" y="17"/>
                    </a:lnTo>
                    <a:lnTo>
                      <a:pt x="16" y="15"/>
                    </a:lnTo>
                    <a:lnTo>
                      <a:pt x="16" y="15"/>
                    </a:lnTo>
                    <a:lnTo>
                      <a:pt x="19" y="11"/>
                    </a:lnTo>
                    <a:lnTo>
                      <a:pt x="19" y="8"/>
                    </a:lnTo>
                    <a:lnTo>
                      <a:pt x="18" y="4"/>
                    </a:lnTo>
                    <a:lnTo>
                      <a:pt x="15" y="1"/>
                    </a:lnTo>
                    <a:lnTo>
                      <a:pt x="15" y="1"/>
                    </a:lnTo>
                    <a:lnTo>
                      <a:pt x="11" y="0"/>
                    </a:lnTo>
                    <a:lnTo>
                      <a:pt x="7" y="0"/>
                    </a:lnTo>
                    <a:lnTo>
                      <a:pt x="4" y="1"/>
                    </a:lnTo>
                    <a:lnTo>
                      <a:pt x="1" y="4"/>
                    </a:lnTo>
                    <a:lnTo>
                      <a:pt x="1" y="4"/>
                    </a:lnTo>
                    <a:lnTo>
                      <a:pt x="0" y="6"/>
                    </a:lnTo>
                    <a:lnTo>
                      <a:pt x="0" y="11"/>
                    </a:lnTo>
                    <a:lnTo>
                      <a:pt x="1" y="13"/>
                    </a:lnTo>
                    <a:lnTo>
                      <a:pt x="4" y="17"/>
                    </a:lnTo>
                    <a:lnTo>
                      <a:pt x="4" y="17"/>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4" name="Freeform 31"/>
              <p:cNvSpPr/>
              <p:nvPr/>
            </p:nvSpPr>
            <p:spPr bwMode="auto">
              <a:xfrm rot="1800000">
                <a:off x="740099" y="2983017"/>
                <a:ext cx="10538" cy="10537"/>
              </a:xfrm>
              <a:custGeom>
                <a:avLst/>
                <a:gdLst/>
                <a:ahLst/>
                <a:cxnLst>
                  <a:cxn ang="0">
                    <a:pos x="4" y="17"/>
                  </a:cxn>
                  <a:cxn ang="0">
                    <a:pos x="4" y="17"/>
                  </a:cxn>
                  <a:cxn ang="0">
                    <a:pos x="7" y="19"/>
                  </a:cxn>
                  <a:cxn ang="0">
                    <a:pos x="11" y="19"/>
                  </a:cxn>
                  <a:cxn ang="0">
                    <a:pos x="13" y="17"/>
                  </a:cxn>
                  <a:cxn ang="0">
                    <a:pos x="16" y="15"/>
                  </a:cxn>
                  <a:cxn ang="0">
                    <a:pos x="16" y="15"/>
                  </a:cxn>
                  <a:cxn ang="0">
                    <a:pos x="19" y="12"/>
                  </a:cxn>
                  <a:cxn ang="0">
                    <a:pos x="19" y="8"/>
                  </a:cxn>
                  <a:cxn ang="0">
                    <a:pos x="17" y="5"/>
                  </a:cxn>
                  <a:cxn ang="0">
                    <a:pos x="15" y="2"/>
                  </a:cxn>
                  <a:cxn ang="0">
                    <a:pos x="15" y="2"/>
                  </a:cxn>
                  <a:cxn ang="0">
                    <a:pos x="11" y="0"/>
                  </a:cxn>
                  <a:cxn ang="0">
                    <a:pos x="8" y="0"/>
                  </a:cxn>
                  <a:cxn ang="0">
                    <a:pos x="4" y="1"/>
                  </a:cxn>
                  <a:cxn ang="0">
                    <a:pos x="1" y="4"/>
                  </a:cxn>
                  <a:cxn ang="0">
                    <a:pos x="1" y="4"/>
                  </a:cxn>
                  <a:cxn ang="0">
                    <a:pos x="0" y="8"/>
                  </a:cxn>
                  <a:cxn ang="0">
                    <a:pos x="0" y="12"/>
                  </a:cxn>
                  <a:cxn ang="0">
                    <a:pos x="1" y="15"/>
                  </a:cxn>
                  <a:cxn ang="0">
                    <a:pos x="4" y="17"/>
                  </a:cxn>
                  <a:cxn ang="0">
                    <a:pos x="4" y="17"/>
                  </a:cxn>
                </a:cxnLst>
                <a:rect l="0" t="0" r="r" b="b"/>
                <a:pathLst>
                  <a:path w="19" h="19">
                    <a:moveTo>
                      <a:pt x="4" y="17"/>
                    </a:moveTo>
                    <a:lnTo>
                      <a:pt x="4" y="17"/>
                    </a:lnTo>
                    <a:lnTo>
                      <a:pt x="7" y="19"/>
                    </a:lnTo>
                    <a:lnTo>
                      <a:pt x="11" y="19"/>
                    </a:lnTo>
                    <a:lnTo>
                      <a:pt x="13" y="17"/>
                    </a:lnTo>
                    <a:lnTo>
                      <a:pt x="16" y="15"/>
                    </a:lnTo>
                    <a:lnTo>
                      <a:pt x="16" y="15"/>
                    </a:lnTo>
                    <a:lnTo>
                      <a:pt x="19" y="12"/>
                    </a:lnTo>
                    <a:lnTo>
                      <a:pt x="19" y="8"/>
                    </a:lnTo>
                    <a:lnTo>
                      <a:pt x="17" y="5"/>
                    </a:lnTo>
                    <a:lnTo>
                      <a:pt x="15" y="2"/>
                    </a:lnTo>
                    <a:lnTo>
                      <a:pt x="15" y="2"/>
                    </a:lnTo>
                    <a:lnTo>
                      <a:pt x="11" y="0"/>
                    </a:lnTo>
                    <a:lnTo>
                      <a:pt x="8" y="0"/>
                    </a:lnTo>
                    <a:lnTo>
                      <a:pt x="4" y="1"/>
                    </a:lnTo>
                    <a:lnTo>
                      <a:pt x="1" y="4"/>
                    </a:lnTo>
                    <a:lnTo>
                      <a:pt x="1" y="4"/>
                    </a:lnTo>
                    <a:lnTo>
                      <a:pt x="0" y="8"/>
                    </a:lnTo>
                    <a:lnTo>
                      <a:pt x="0" y="12"/>
                    </a:lnTo>
                    <a:lnTo>
                      <a:pt x="1" y="15"/>
                    </a:lnTo>
                    <a:lnTo>
                      <a:pt x="4" y="17"/>
                    </a:lnTo>
                    <a:lnTo>
                      <a:pt x="4" y="17"/>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5" name="Freeform 33"/>
              <p:cNvSpPr/>
              <p:nvPr/>
            </p:nvSpPr>
            <p:spPr bwMode="auto">
              <a:xfrm rot="1800000">
                <a:off x="1351836" y="2426147"/>
                <a:ext cx="1328864" cy="1030309"/>
              </a:xfrm>
              <a:custGeom>
                <a:avLst/>
                <a:gdLst/>
                <a:ahLst/>
                <a:cxnLst>
                  <a:cxn ang="0">
                    <a:pos x="0" y="1679"/>
                  </a:cxn>
                  <a:cxn ang="0">
                    <a:pos x="0" y="80"/>
                  </a:cxn>
                  <a:cxn ang="0">
                    <a:pos x="0" y="80"/>
                  </a:cxn>
                  <a:cxn ang="0">
                    <a:pos x="1" y="72"/>
                  </a:cxn>
                  <a:cxn ang="0">
                    <a:pos x="2" y="64"/>
                  </a:cxn>
                  <a:cxn ang="0">
                    <a:pos x="6" y="49"/>
                  </a:cxn>
                  <a:cxn ang="0">
                    <a:pos x="15" y="35"/>
                  </a:cxn>
                  <a:cxn ang="0">
                    <a:pos x="24" y="24"/>
                  </a:cxn>
                  <a:cxn ang="0">
                    <a:pos x="35" y="15"/>
                  </a:cxn>
                  <a:cxn ang="0">
                    <a:pos x="49" y="7"/>
                  </a:cxn>
                  <a:cxn ang="0">
                    <a:pos x="64" y="2"/>
                  </a:cxn>
                  <a:cxn ang="0">
                    <a:pos x="72" y="1"/>
                  </a:cxn>
                  <a:cxn ang="0">
                    <a:pos x="80" y="0"/>
                  </a:cxn>
                  <a:cxn ang="0">
                    <a:pos x="2192" y="0"/>
                  </a:cxn>
                  <a:cxn ang="0">
                    <a:pos x="2192" y="0"/>
                  </a:cxn>
                  <a:cxn ang="0">
                    <a:pos x="2200" y="1"/>
                  </a:cxn>
                  <a:cxn ang="0">
                    <a:pos x="2207" y="2"/>
                  </a:cxn>
                  <a:cxn ang="0">
                    <a:pos x="2222" y="7"/>
                  </a:cxn>
                  <a:cxn ang="0">
                    <a:pos x="2236" y="15"/>
                  </a:cxn>
                  <a:cxn ang="0">
                    <a:pos x="2248" y="24"/>
                  </a:cxn>
                  <a:cxn ang="0">
                    <a:pos x="2257" y="35"/>
                  </a:cxn>
                  <a:cxn ang="0">
                    <a:pos x="2266" y="49"/>
                  </a:cxn>
                  <a:cxn ang="0">
                    <a:pos x="2270" y="64"/>
                  </a:cxn>
                  <a:cxn ang="0">
                    <a:pos x="2271" y="72"/>
                  </a:cxn>
                  <a:cxn ang="0">
                    <a:pos x="2271" y="80"/>
                  </a:cxn>
                  <a:cxn ang="0">
                    <a:pos x="2271" y="1679"/>
                  </a:cxn>
                  <a:cxn ang="0">
                    <a:pos x="2271" y="1679"/>
                  </a:cxn>
                  <a:cxn ang="0">
                    <a:pos x="2271" y="1687"/>
                  </a:cxn>
                  <a:cxn ang="0">
                    <a:pos x="2270" y="1695"/>
                  </a:cxn>
                  <a:cxn ang="0">
                    <a:pos x="2266" y="1710"/>
                  </a:cxn>
                  <a:cxn ang="0">
                    <a:pos x="2257" y="1724"/>
                  </a:cxn>
                  <a:cxn ang="0">
                    <a:pos x="2248" y="1734"/>
                  </a:cxn>
                  <a:cxn ang="0">
                    <a:pos x="2236" y="1745"/>
                  </a:cxn>
                  <a:cxn ang="0">
                    <a:pos x="2222" y="1752"/>
                  </a:cxn>
                  <a:cxn ang="0">
                    <a:pos x="2207" y="1756"/>
                  </a:cxn>
                  <a:cxn ang="0">
                    <a:pos x="2200" y="1758"/>
                  </a:cxn>
                  <a:cxn ang="0">
                    <a:pos x="2192" y="1759"/>
                  </a:cxn>
                  <a:cxn ang="0">
                    <a:pos x="80" y="1759"/>
                  </a:cxn>
                  <a:cxn ang="0">
                    <a:pos x="80" y="1759"/>
                  </a:cxn>
                  <a:cxn ang="0">
                    <a:pos x="72" y="1758"/>
                  </a:cxn>
                  <a:cxn ang="0">
                    <a:pos x="64" y="1756"/>
                  </a:cxn>
                  <a:cxn ang="0">
                    <a:pos x="49" y="1752"/>
                  </a:cxn>
                  <a:cxn ang="0">
                    <a:pos x="35" y="1745"/>
                  </a:cxn>
                  <a:cxn ang="0">
                    <a:pos x="24" y="1734"/>
                  </a:cxn>
                  <a:cxn ang="0">
                    <a:pos x="15" y="1724"/>
                  </a:cxn>
                  <a:cxn ang="0">
                    <a:pos x="6" y="1710"/>
                  </a:cxn>
                  <a:cxn ang="0">
                    <a:pos x="2" y="1695"/>
                  </a:cxn>
                  <a:cxn ang="0">
                    <a:pos x="1" y="1687"/>
                  </a:cxn>
                  <a:cxn ang="0">
                    <a:pos x="0" y="1679"/>
                  </a:cxn>
                  <a:cxn ang="0">
                    <a:pos x="0" y="1679"/>
                  </a:cxn>
                </a:cxnLst>
                <a:rect l="0" t="0" r="r" b="b"/>
                <a:pathLst>
                  <a:path w="2271" h="1759">
                    <a:moveTo>
                      <a:pt x="0" y="1679"/>
                    </a:moveTo>
                    <a:lnTo>
                      <a:pt x="0" y="80"/>
                    </a:lnTo>
                    <a:lnTo>
                      <a:pt x="0" y="80"/>
                    </a:lnTo>
                    <a:lnTo>
                      <a:pt x="1" y="72"/>
                    </a:lnTo>
                    <a:lnTo>
                      <a:pt x="2" y="64"/>
                    </a:lnTo>
                    <a:lnTo>
                      <a:pt x="6" y="49"/>
                    </a:lnTo>
                    <a:lnTo>
                      <a:pt x="15" y="35"/>
                    </a:lnTo>
                    <a:lnTo>
                      <a:pt x="24" y="24"/>
                    </a:lnTo>
                    <a:lnTo>
                      <a:pt x="35" y="15"/>
                    </a:lnTo>
                    <a:lnTo>
                      <a:pt x="49" y="7"/>
                    </a:lnTo>
                    <a:lnTo>
                      <a:pt x="64" y="2"/>
                    </a:lnTo>
                    <a:lnTo>
                      <a:pt x="72" y="1"/>
                    </a:lnTo>
                    <a:lnTo>
                      <a:pt x="80" y="0"/>
                    </a:lnTo>
                    <a:lnTo>
                      <a:pt x="2192" y="0"/>
                    </a:lnTo>
                    <a:lnTo>
                      <a:pt x="2192" y="0"/>
                    </a:lnTo>
                    <a:lnTo>
                      <a:pt x="2200" y="1"/>
                    </a:lnTo>
                    <a:lnTo>
                      <a:pt x="2207" y="2"/>
                    </a:lnTo>
                    <a:lnTo>
                      <a:pt x="2222" y="7"/>
                    </a:lnTo>
                    <a:lnTo>
                      <a:pt x="2236" y="15"/>
                    </a:lnTo>
                    <a:lnTo>
                      <a:pt x="2248" y="24"/>
                    </a:lnTo>
                    <a:lnTo>
                      <a:pt x="2257" y="35"/>
                    </a:lnTo>
                    <a:lnTo>
                      <a:pt x="2266" y="49"/>
                    </a:lnTo>
                    <a:lnTo>
                      <a:pt x="2270" y="64"/>
                    </a:lnTo>
                    <a:lnTo>
                      <a:pt x="2271" y="72"/>
                    </a:lnTo>
                    <a:lnTo>
                      <a:pt x="2271" y="80"/>
                    </a:lnTo>
                    <a:lnTo>
                      <a:pt x="2271" y="1679"/>
                    </a:lnTo>
                    <a:lnTo>
                      <a:pt x="2271" y="1679"/>
                    </a:lnTo>
                    <a:lnTo>
                      <a:pt x="2271" y="1687"/>
                    </a:lnTo>
                    <a:lnTo>
                      <a:pt x="2270" y="1695"/>
                    </a:lnTo>
                    <a:lnTo>
                      <a:pt x="2266" y="1710"/>
                    </a:lnTo>
                    <a:lnTo>
                      <a:pt x="2257" y="1724"/>
                    </a:lnTo>
                    <a:lnTo>
                      <a:pt x="2248" y="1734"/>
                    </a:lnTo>
                    <a:lnTo>
                      <a:pt x="2236" y="1745"/>
                    </a:lnTo>
                    <a:lnTo>
                      <a:pt x="2222" y="1752"/>
                    </a:lnTo>
                    <a:lnTo>
                      <a:pt x="2207" y="1756"/>
                    </a:lnTo>
                    <a:lnTo>
                      <a:pt x="2200" y="1758"/>
                    </a:lnTo>
                    <a:lnTo>
                      <a:pt x="2192" y="1759"/>
                    </a:lnTo>
                    <a:lnTo>
                      <a:pt x="80" y="1759"/>
                    </a:lnTo>
                    <a:lnTo>
                      <a:pt x="80" y="1759"/>
                    </a:lnTo>
                    <a:lnTo>
                      <a:pt x="72" y="1758"/>
                    </a:lnTo>
                    <a:lnTo>
                      <a:pt x="64" y="1756"/>
                    </a:lnTo>
                    <a:lnTo>
                      <a:pt x="49" y="1752"/>
                    </a:lnTo>
                    <a:lnTo>
                      <a:pt x="35" y="1745"/>
                    </a:lnTo>
                    <a:lnTo>
                      <a:pt x="24" y="1734"/>
                    </a:lnTo>
                    <a:lnTo>
                      <a:pt x="15" y="1724"/>
                    </a:lnTo>
                    <a:lnTo>
                      <a:pt x="6" y="1710"/>
                    </a:lnTo>
                    <a:lnTo>
                      <a:pt x="2" y="1695"/>
                    </a:lnTo>
                    <a:lnTo>
                      <a:pt x="1" y="1687"/>
                    </a:lnTo>
                    <a:lnTo>
                      <a:pt x="0" y="1679"/>
                    </a:lnTo>
                    <a:lnTo>
                      <a:pt x="0" y="1679"/>
                    </a:lnTo>
                    <a:close/>
                  </a:path>
                </a:pathLst>
              </a:custGeom>
              <a:solidFill>
                <a:srgbClr val="C0BFC7"/>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6" name="Freeform 34"/>
              <p:cNvSpPr/>
              <p:nvPr/>
            </p:nvSpPr>
            <p:spPr bwMode="auto">
              <a:xfrm rot="1800000">
                <a:off x="1359661" y="2435728"/>
                <a:ext cx="1313643" cy="1012746"/>
              </a:xfrm>
              <a:custGeom>
                <a:avLst/>
                <a:gdLst/>
                <a:ahLst/>
                <a:cxnLst>
                  <a:cxn ang="0">
                    <a:pos x="0" y="1664"/>
                  </a:cxn>
                  <a:cxn ang="0">
                    <a:pos x="0" y="65"/>
                  </a:cxn>
                  <a:cxn ang="0">
                    <a:pos x="0" y="65"/>
                  </a:cxn>
                  <a:cxn ang="0">
                    <a:pos x="1" y="52"/>
                  </a:cxn>
                  <a:cxn ang="0">
                    <a:pos x="5" y="39"/>
                  </a:cxn>
                  <a:cxn ang="0">
                    <a:pos x="11" y="28"/>
                  </a:cxn>
                  <a:cxn ang="0">
                    <a:pos x="19" y="19"/>
                  </a:cxn>
                  <a:cxn ang="0">
                    <a:pos x="28" y="11"/>
                  </a:cxn>
                  <a:cxn ang="0">
                    <a:pos x="39" y="5"/>
                  </a:cxn>
                  <a:cxn ang="0">
                    <a:pos x="51" y="1"/>
                  </a:cxn>
                  <a:cxn ang="0">
                    <a:pos x="65" y="0"/>
                  </a:cxn>
                  <a:cxn ang="0">
                    <a:pos x="2177" y="0"/>
                  </a:cxn>
                  <a:cxn ang="0">
                    <a:pos x="2177" y="0"/>
                  </a:cxn>
                  <a:cxn ang="0">
                    <a:pos x="2189" y="1"/>
                  </a:cxn>
                  <a:cxn ang="0">
                    <a:pos x="2201" y="5"/>
                  </a:cxn>
                  <a:cxn ang="0">
                    <a:pos x="2212" y="11"/>
                  </a:cxn>
                  <a:cxn ang="0">
                    <a:pos x="2222" y="19"/>
                  </a:cxn>
                  <a:cxn ang="0">
                    <a:pos x="2230" y="28"/>
                  </a:cxn>
                  <a:cxn ang="0">
                    <a:pos x="2237" y="39"/>
                  </a:cxn>
                  <a:cxn ang="0">
                    <a:pos x="2241" y="52"/>
                  </a:cxn>
                  <a:cxn ang="0">
                    <a:pos x="2242" y="65"/>
                  </a:cxn>
                  <a:cxn ang="0">
                    <a:pos x="2242" y="1664"/>
                  </a:cxn>
                  <a:cxn ang="0">
                    <a:pos x="2242" y="1664"/>
                  </a:cxn>
                  <a:cxn ang="0">
                    <a:pos x="2241" y="1677"/>
                  </a:cxn>
                  <a:cxn ang="0">
                    <a:pos x="2237" y="1689"/>
                  </a:cxn>
                  <a:cxn ang="0">
                    <a:pos x="2230" y="1700"/>
                  </a:cxn>
                  <a:cxn ang="0">
                    <a:pos x="2222" y="1710"/>
                  </a:cxn>
                  <a:cxn ang="0">
                    <a:pos x="2212" y="1718"/>
                  </a:cxn>
                  <a:cxn ang="0">
                    <a:pos x="2201" y="1724"/>
                  </a:cxn>
                  <a:cxn ang="0">
                    <a:pos x="2189" y="1728"/>
                  </a:cxn>
                  <a:cxn ang="0">
                    <a:pos x="2177" y="1729"/>
                  </a:cxn>
                  <a:cxn ang="0">
                    <a:pos x="65" y="1729"/>
                  </a:cxn>
                  <a:cxn ang="0">
                    <a:pos x="65" y="1729"/>
                  </a:cxn>
                  <a:cxn ang="0">
                    <a:pos x="51" y="1728"/>
                  </a:cxn>
                  <a:cxn ang="0">
                    <a:pos x="39" y="1724"/>
                  </a:cxn>
                  <a:cxn ang="0">
                    <a:pos x="28" y="1718"/>
                  </a:cxn>
                  <a:cxn ang="0">
                    <a:pos x="19" y="1710"/>
                  </a:cxn>
                  <a:cxn ang="0">
                    <a:pos x="11" y="1700"/>
                  </a:cxn>
                  <a:cxn ang="0">
                    <a:pos x="5" y="1689"/>
                  </a:cxn>
                  <a:cxn ang="0">
                    <a:pos x="1" y="1677"/>
                  </a:cxn>
                  <a:cxn ang="0">
                    <a:pos x="0" y="1664"/>
                  </a:cxn>
                  <a:cxn ang="0">
                    <a:pos x="0" y="1664"/>
                  </a:cxn>
                </a:cxnLst>
                <a:rect l="0" t="0" r="r" b="b"/>
                <a:pathLst>
                  <a:path w="2242" h="1729">
                    <a:moveTo>
                      <a:pt x="0" y="1664"/>
                    </a:moveTo>
                    <a:lnTo>
                      <a:pt x="0" y="65"/>
                    </a:lnTo>
                    <a:lnTo>
                      <a:pt x="0" y="65"/>
                    </a:lnTo>
                    <a:lnTo>
                      <a:pt x="1" y="52"/>
                    </a:lnTo>
                    <a:lnTo>
                      <a:pt x="5" y="39"/>
                    </a:lnTo>
                    <a:lnTo>
                      <a:pt x="11" y="28"/>
                    </a:lnTo>
                    <a:lnTo>
                      <a:pt x="19" y="19"/>
                    </a:lnTo>
                    <a:lnTo>
                      <a:pt x="28" y="11"/>
                    </a:lnTo>
                    <a:lnTo>
                      <a:pt x="39" y="5"/>
                    </a:lnTo>
                    <a:lnTo>
                      <a:pt x="51" y="1"/>
                    </a:lnTo>
                    <a:lnTo>
                      <a:pt x="65" y="0"/>
                    </a:lnTo>
                    <a:lnTo>
                      <a:pt x="2177" y="0"/>
                    </a:lnTo>
                    <a:lnTo>
                      <a:pt x="2177" y="0"/>
                    </a:lnTo>
                    <a:lnTo>
                      <a:pt x="2189" y="1"/>
                    </a:lnTo>
                    <a:lnTo>
                      <a:pt x="2201" y="5"/>
                    </a:lnTo>
                    <a:lnTo>
                      <a:pt x="2212" y="11"/>
                    </a:lnTo>
                    <a:lnTo>
                      <a:pt x="2222" y="19"/>
                    </a:lnTo>
                    <a:lnTo>
                      <a:pt x="2230" y="28"/>
                    </a:lnTo>
                    <a:lnTo>
                      <a:pt x="2237" y="39"/>
                    </a:lnTo>
                    <a:lnTo>
                      <a:pt x="2241" y="52"/>
                    </a:lnTo>
                    <a:lnTo>
                      <a:pt x="2242" y="65"/>
                    </a:lnTo>
                    <a:lnTo>
                      <a:pt x="2242" y="1664"/>
                    </a:lnTo>
                    <a:lnTo>
                      <a:pt x="2242" y="1664"/>
                    </a:lnTo>
                    <a:lnTo>
                      <a:pt x="2241" y="1677"/>
                    </a:lnTo>
                    <a:lnTo>
                      <a:pt x="2237" y="1689"/>
                    </a:lnTo>
                    <a:lnTo>
                      <a:pt x="2230" y="1700"/>
                    </a:lnTo>
                    <a:lnTo>
                      <a:pt x="2222" y="1710"/>
                    </a:lnTo>
                    <a:lnTo>
                      <a:pt x="2212" y="1718"/>
                    </a:lnTo>
                    <a:lnTo>
                      <a:pt x="2201" y="1724"/>
                    </a:lnTo>
                    <a:lnTo>
                      <a:pt x="2189" y="1728"/>
                    </a:lnTo>
                    <a:lnTo>
                      <a:pt x="2177" y="1729"/>
                    </a:lnTo>
                    <a:lnTo>
                      <a:pt x="65" y="1729"/>
                    </a:lnTo>
                    <a:lnTo>
                      <a:pt x="65" y="1729"/>
                    </a:lnTo>
                    <a:lnTo>
                      <a:pt x="51" y="1728"/>
                    </a:lnTo>
                    <a:lnTo>
                      <a:pt x="39" y="1724"/>
                    </a:lnTo>
                    <a:lnTo>
                      <a:pt x="28" y="1718"/>
                    </a:lnTo>
                    <a:lnTo>
                      <a:pt x="19" y="1710"/>
                    </a:lnTo>
                    <a:lnTo>
                      <a:pt x="11" y="1700"/>
                    </a:lnTo>
                    <a:lnTo>
                      <a:pt x="5" y="1689"/>
                    </a:lnTo>
                    <a:lnTo>
                      <a:pt x="1" y="1677"/>
                    </a:lnTo>
                    <a:lnTo>
                      <a:pt x="0" y="1664"/>
                    </a:lnTo>
                    <a:lnTo>
                      <a:pt x="0" y="1664"/>
                    </a:lnTo>
                    <a:close/>
                  </a:path>
                </a:pathLst>
              </a:custGeom>
              <a:solidFill>
                <a:srgbClr val="706F75"/>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7" name="Freeform 35"/>
              <p:cNvSpPr/>
              <p:nvPr/>
            </p:nvSpPr>
            <p:spPr bwMode="auto">
              <a:xfrm rot="1800000">
                <a:off x="1481074" y="2419321"/>
                <a:ext cx="1130998" cy="576036"/>
              </a:xfrm>
              <a:custGeom>
                <a:avLst/>
                <a:gdLst/>
                <a:ahLst/>
                <a:cxnLst>
                  <a:cxn ang="0">
                    <a:pos x="0" y="984"/>
                  </a:cxn>
                  <a:cxn ang="0">
                    <a:pos x="0" y="65"/>
                  </a:cxn>
                  <a:cxn ang="0">
                    <a:pos x="0" y="65"/>
                  </a:cxn>
                  <a:cxn ang="0">
                    <a:pos x="1" y="52"/>
                  </a:cxn>
                  <a:cxn ang="0">
                    <a:pos x="5" y="39"/>
                  </a:cxn>
                  <a:cxn ang="0">
                    <a:pos x="11" y="28"/>
                  </a:cxn>
                  <a:cxn ang="0">
                    <a:pos x="19" y="19"/>
                  </a:cxn>
                  <a:cxn ang="0">
                    <a:pos x="28" y="11"/>
                  </a:cxn>
                  <a:cxn ang="0">
                    <a:pos x="39" y="5"/>
                  </a:cxn>
                  <a:cxn ang="0">
                    <a:pos x="51" y="1"/>
                  </a:cxn>
                  <a:cxn ang="0">
                    <a:pos x="65" y="0"/>
                  </a:cxn>
                  <a:cxn ang="0">
                    <a:pos x="1930" y="0"/>
                  </a:cxn>
                  <a:cxn ang="0">
                    <a:pos x="0" y="984"/>
                  </a:cxn>
                </a:cxnLst>
                <a:rect l="0" t="0" r="r" b="b"/>
                <a:pathLst>
                  <a:path w="1930" h="984">
                    <a:moveTo>
                      <a:pt x="0" y="984"/>
                    </a:moveTo>
                    <a:lnTo>
                      <a:pt x="0" y="65"/>
                    </a:lnTo>
                    <a:lnTo>
                      <a:pt x="0" y="65"/>
                    </a:lnTo>
                    <a:lnTo>
                      <a:pt x="1" y="52"/>
                    </a:lnTo>
                    <a:lnTo>
                      <a:pt x="5" y="39"/>
                    </a:lnTo>
                    <a:lnTo>
                      <a:pt x="11" y="28"/>
                    </a:lnTo>
                    <a:lnTo>
                      <a:pt x="19" y="19"/>
                    </a:lnTo>
                    <a:lnTo>
                      <a:pt x="28" y="11"/>
                    </a:lnTo>
                    <a:lnTo>
                      <a:pt x="39" y="5"/>
                    </a:lnTo>
                    <a:lnTo>
                      <a:pt x="51" y="1"/>
                    </a:lnTo>
                    <a:lnTo>
                      <a:pt x="65" y="0"/>
                    </a:lnTo>
                    <a:lnTo>
                      <a:pt x="1930" y="0"/>
                    </a:lnTo>
                    <a:lnTo>
                      <a:pt x="0" y="984"/>
                    </a:lnTo>
                    <a:close/>
                  </a:path>
                </a:pathLst>
              </a:custGeom>
              <a:solidFill>
                <a:srgbClr val="C0BFC7"/>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8" name="Freeform 36"/>
              <p:cNvSpPr/>
              <p:nvPr/>
            </p:nvSpPr>
            <p:spPr bwMode="auto">
              <a:xfrm rot="1800000">
                <a:off x="2219910" y="2522582"/>
                <a:ext cx="49174" cy="49174"/>
              </a:xfrm>
              <a:custGeom>
                <a:avLst/>
                <a:gdLst/>
                <a:ahLst/>
                <a:cxnLst>
                  <a:cxn ang="0">
                    <a:pos x="0" y="43"/>
                  </a:cxn>
                  <a:cxn ang="0">
                    <a:pos x="0" y="43"/>
                  </a:cxn>
                  <a:cxn ang="0">
                    <a:pos x="1" y="34"/>
                  </a:cxn>
                  <a:cxn ang="0">
                    <a:pos x="2" y="26"/>
                  </a:cxn>
                  <a:cxn ang="0">
                    <a:pos x="7" y="19"/>
                  </a:cxn>
                  <a:cxn ang="0">
                    <a:pos x="12" y="13"/>
                  </a:cxn>
                  <a:cxn ang="0">
                    <a:pos x="19" y="7"/>
                  </a:cxn>
                  <a:cxn ang="0">
                    <a:pos x="26" y="3"/>
                  </a:cxn>
                  <a:cxn ang="0">
                    <a:pos x="34" y="2"/>
                  </a:cxn>
                  <a:cxn ang="0">
                    <a:pos x="42" y="0"/>
                  </a:cxn>
                  <a:cxn ang="0">
                    <a:pos x="42" y="0"/>
                  </a:cxn>
                  <a:cxn ang="0">
                    <a:pos x="50" y="2"/>
                  </a:cxn>
                  <a:cxn ang="0">
                    <a:pos x="58" y="3"/>
                  </a:cxn>
                  <a:cxn ang="0">
                    <a:pos x="65" y="7"/>
                  </a:cxn>
                  <a:cxn ang="0">
                    <a:pos x="72" y="13"/>
                  </a:cxn>
                  <a:cxn ang="0">
                    <a:pos x="76" y="19"/>
                  </a:cxn>
                  <a:cxn ang="0">
                    <a:pos x="80" y="26"/>
                  </a:cxn>
                  <a:cxn ang="0">
                    <a:pos x="83" y="34"/>
                  </a:cxn>
                  <a:cxn ang="0">
                    <a:pos x="84" y="43"/>
                  </a:cxn>
                  <a:cxn ang="0">
                    <a:pos x="84" y="43"/>
                  </a:cxn>
                  <a:cxn ang="0">
                    <a:pos x="83" y="51"/>
                  </a:cxn>
                  <a:cxn ang="0">
                    <a:pos x="80" y="59"/>
                  </a:cxn>
                  <a:cxn ang="0">
                    <a:pos x="76" y="66"/>
                  </a:cxn>
                  <a:cxn ang="0">
                    <a:pos x="72" y="73"/>
                  </a:cxn>
                  <a:cxn ang="0">
                    <a:pos x="65" y="78"/>
                  </a:cxn>
                  <a:cxn ang="0">
                    <a:pos x="58" y="81"/>
                  </a:cxn>
                  <a:cxn ang="0">
                    <a:pos x="50" y="83"/>
                  </a:cxn>
                  <a:cxn ang="0">
                    <a:pos x="42" y="85"/>
                  </a:cxn>
                  <a:cxn ang="0">
                    <a:pos x="42" y="85"/>
                  </a:cxn>
                  <a:cxn ang="0">
                    <a:pos x="34" y="83"/>
                  </a:cxn>
                  <a:cxn ang="0">
                    <a:pos x="26" y="81"/>
                  </a:cxn>
                  <a:cxn ang="0">
                    <a:pos x="19" y="78"/>
                  </a:cxn>
                  <a:cxn ang="0">
                    <a:pos x="12" y="73"/>
                  </a:cxn>
                  <a:cxn ang="0">
                    <a:pos x="7" y="66"/>
                  </a:cxn>
                  <a:cxn ang="0">
                    <a:pos x="2" y="59"/>
                  </a:cxn>
                  <a:cxn ang="0">
                    <a:pos x="1" y="51"/>
                  </a:cxn>
                  <a:cxn ang="0">
                    <a:pos x="0" y="43"/>
                  </a:cxn>
                  <a:cxn ang="0">
                    <a:pos x="0" y="43"/>
                  </a:cxn>
                </a:cxnLst>
                <a:rect l="0" t="0" r="r" b="b"/>
                <a:pathLst>
                  <a:path w="84" h="85">
                    <a:moveTo>
                      <a:pt x="0" y="43"/>
                    </a:moveTo>
                    <a:lnTo>
                      <a:pt x="0" y="43"/>
                    </a:lnTo>
                    <a:lnTo>
                      <a:pt x="1" y="34"/>
                    </a:lnTo>
                    <a:lnTo>
                      <a:pt x="2" y="26"/>
                    </a:lnTo>
                    <a:lnTo>
                      <a:pt x="7" y="19"/>
                    </a:lnTo>
                    <a:lnTo>
                      <a:pt x="12" y="13"/>
                    </a:lnTo>
                    <a:lnTo>
                      <a:pt x="19" y="7"/>
                    </a:lnTo>
                    <a:lnTo>
                      <a:pt x="26" y="3"/>
                    </a:lnTo>
                    <a:lnTo>
                      <a:pt x="34" y="2"/>
                    </a:lnTo>
                    <a:lnTo>
                      <a:pt x="42" y="0"/>
                    </a:lnTo>
                    <a:lnTo>
                      <a:pt x="42" y="0"/>
                    </a:lnTo>
                    <a:lnTo>
                      <a:pt x="50" y="2"/>
                    </a:lnTo>
                    <a:lnTo>
                      <a:pt x="58" y="3"/>
                    </a:lnTo>
                    <a:lnTo>
                      <a:pt x="65" y="7"/>
                    </a:lnTo>
                    <a:lnTo>
                      <a:pt x="72" y="13"/>
                    </a:lnTo>
                    <a:lnTo>
                      <a:pt x="76" y="19"/>
                    </a:lnTo>
                    <a:lnTo>
                      <a:pt x="80" y="26"/>
                    </a:lnTo>
                    <a:lnTo>
                      <a:pt x="83" y="34"/>
                    </a:lnTo>
                    <a:lnTo>
                      <a:pt x="84" y="43"/>
                    </a:lnTo>
                    <a:lnTo>
                      <a:pt x="84" y="43"/>
                    </a:lnTo>
                    <a:lnTo>
                      <a:pt x="83" y="51"/>
                    </a:lnTo>
                    <a:lnTo>
                      <a:pt x="80" y="59"/>
                    </a:lnTo>
                    <a:lnTo>
                      <a:pt x="76" y="66"/>
                    </a:lnTo>
                    <a:lnTo>
                      <a:pt x="72" y="73"/>
                    </a:lnTo>
                    <a:lnTo>
                      <a:pt x="65" y="78"/>
                    </a:lnTo>
                    <a:lnTo>
                      <a:pt x="58" y="81"/>
                    </a:lnTo>
                    <a:lnTo>
                      <a:pt x="50" y="83"/>
                    </a:lnTo>
                    <a:lnTo>
                      <a:pt x="42" y="85"/>
                    </a:lnTo>
                    <a:lnTo>
                      <a:pt x="42" y="85"/>
                    </a:lnTo>
                    <a:lnTo>
                      <a:pt x="34" y="83"/>
                    </a:lnTo>
                    <a:lnTo>
                      <a:pt x="26" y="81"/>
                    </a:lnTo>
                    <a:lnTo>
                      <a:pt x="19" y="78"/>
                    </a:lnTo>
                    <a:lnTo>
                      <a:pt x="12" y="73"/>
                    </a:lnTo>
                    <a:lnTo>
                      <a:pt x="7" y="66"/>
                    </a:lnTo>
                    <a:lnTo>
                      <a:pt x="2" y="59"/>
                    </a:lnTo>
                    <a:lnTo>
                      <a:pt x="1" y="51"/>
                    </a:lnTo>
                    <a:lnTo>
                      <a:pt x="0" y="43"/>
                    </a:lnTo>
                    <a:lnTo>
                      <a:pt x="0" y="43"/>
                    </a:lnTo>
                    <a:close/>
                  </a:path>
                </a:pathLst>
              </a:custGeom>
              <a:solidFill>
                <a:srgbClr val="706F75"/>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9" name="Rectangle 37"/>
              <p:cNvSpPr>
                <a:spLocks noChangeArrowheads="1"/>
              </p:cNvSpPr>
              <p:nvPr/>
            </p:nvSpPr>
            <p:spPr bwMode="auto">
              <a:xfrm rot="1800000">
                <a:off x="1476585" y="2531148"/>
                <a:ext cx="1081824" cy="823076"/>
              </a:xfrm>
              <a:prstGeom prst="rect">
                <a:avLst/>
              </a:prstGeom>
              <a:solidFill>
                <a:srgbClr val="FFFFFF"/>
              </a:solidFill>
              <a:ln w="9525">
                <a:noFill/>
                <a:miter lim="800000"/>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50" name="Freeform 40"/>
              <p:cNvSpPr/>
              <p:nvPr/>
            </p:nvSpPr>
            <p:spPr bwMode="auto">
              <a:xfrm rot="1800000">
                <a:off x="2362395" y="2904623"/>
                <a:ext cx="15221" cy="14050"/>
              </a:xfrm>
              <a:custGeom>
                <a:avLst/>
                <a:gdLst/>
                <a:ahLst/>
                <a:cxnLst>
                  <a:cxn ang="0">
                    <a:pos x="0" y="21"/>
                  </a:cxn>
                  <a:cxn ang="0">
                    <a:pos x="1" y="0"/>
                  </a:cxn>
                  <a:cxn ang="0">
                    <a:pos x="26" y="1"/>
                  </a:cxn>
                  <a:cxn ang="0">
                    <a:pos x="23" y="23"/>
                  </a:cxn>
                  <a:cxn ang="0">
                    <a:pos x="0" y="21"/>
                  </a:cxn>
                  <a:cxn ang="0">
                    <a:pos x="0" y="21"/>
                  </a:cxn>
                </a:cxnLst>
                <a:rect l="0" t="0" r="r" b="b"/>
                <a:pathLst>
                  <a:path w="26" h="23">
                    <a:moveTo>
                      <a:pt x="0" y="21"/>
                    </a:moveTo>
                    <a:lnTo>
                      <a:pt x="1" y="0"/>
                    </a:lnTo>
                    <a:lnTo>
                      <a:pt x="26" y="1"/>
                    </a:lnTo>
                    <a:lnTo>
                      <a:pt x="23" y="23"/>
                    </a:lnTo>
                    <a:lnTo>
                      <a:pt x="0" y="21"/>
                    </a:lnTo>
                    <a:lnTo>
                      <a:pt x="0" y="21"/>
                    </a:lnTo>
                  </a:path>
                </a:pathLst>
              </a:custGeom>
              <a:no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51" name="Freeform 59"/>
              <p:cNvSpPr/>
              <p:nvPr/>
            </p:nvSpPr>
            <p:spPr bwMode="auto">
              <a:xfrm rot="1800000">
                <a:off x="2039198" y="3019098"/>
                <a:ext cx="833613" cy="1044358"/>
              </a:xfrm>
              <a:custGeom>
                <a:avLst/>
                <a:gdLst/>
                <a:ahLst/>
                <a:cxnLst>
                  <a:cxn ang="0">
                    <a:pos x="1390" y="1529"/>
                  </a:cxn>
                  <a:cxn ang="0">
                    <a:pos x="1360" y="1467"/>
                  </a:cxn>
                  <a:cxn ang="0">
                    <a:pos x="1234" y="1252"/>
                  </a:cxn>
                  <a:cxn ang="0">
                    <a:pos x="1189" y="1120"/>
                  </a:cxn>
                  <a:cxn ang="0">
                    <a:pos x="1127" y="817"/>
                  </a:cxn>
                  <a:cxn ang="0">
                    <a:pos x="1090" y="685"/>
                  </a:cxn>
                  <a:cxn ang="0">
                    <a:pos x="1016" y="550"/>
                  </a:cxn>
                  <a:cxn ang="0">
                    <a:pos x="950" y="474"/>
                  </a:cxn>
                  <a:cxn ang="0">
                    <a:pos x="880" y="407"/>
                  </a:cxn>
                  <a:cxn ang="0">
                    <a:pos x="835" y="391"/>
                  </a:cxn>
                  <a:cxn ang="0">
                    <a:pos x="794" y="409"/>
                  </a:cxn>
                  <a:cxn ang="0">
                    <a:pos x="759" y="444"/>
                  </a:cxn>
                  <a:cxn ang="0">
                    <a:pos x="743" y="437"/>
                  </a:cxn>
                  <a:cxn ang="0">
                    <a:pos x="681" y="383"/>
                  </a:cxn>
                  <a:cxn ang="0">
                    <a:pos x="629" y="362"/>
                  </a:cxn>
                  <a:cxn ang="0">
                    <a:pos x="591" y="368"/>
                  </a:cxn>
                  <a:cxn ang="0">
                    <a:pos x="557" y="388"/>
                  </a:cxn>
                  <a:cxn ang="0">
                    <a:pos x="535" y="424"/>
                  </a:cxn>
                  <a:cxn ang="0">
                    <a:pos x="515" y="405"/>
                  </a:cxn>
                  <a:cxn ang="0">
                    <a:pos x="474" y="368"/>
                  </a:cxn>
                  <a:cxn ang="0">
                    <a:pos x="428" y="358"/>
                  </a:cxn>
                  <a:cxn ang="0">
                    <a:pos x="373" y="376"/>
                  </a:cxn>
                  <a:cxn ang="0">
                    <a:pos x="342" y="407"/>
                  </a:cxn>
                  <a:cxn ang="0">
                    <a:pos x="219" y="208"/>
                  </a:cxn>
                  <a:cxn ang="0">
                    <a:pos x="157" y="93"/>
                  </a:cxn>
                  <a:cxn ang="0">
                    <a:pos x="106" y="16"/>
                  </a:cxn>
                  <a:cxn ang="0">
                    <a:pos x="79" y="0"/>
                  </a:cxn>
                  <a:cxn ang="0">
                    <a:pos x="56" y="3"/>
                  </a:cxn>
                  <a:cxn ang="0">
                    <a:pos x="26" y="20"/>
                  </a:cxn>
                  <a:cxn ang="0">
                    <a:pos x="4" y="54"/>
                  </a:cxn>
                  <a:cxn ang="0">
                    <a:pos x="1" y="109"/>
                  </a:cxn>
                  <a:cxn ang="0">
                    <a:pos x="29" y="184"/>
                  </a:cxn>
                  <a:cxn ang="0">
                    <a:pos x="120" y="391"/>
                  </a:cxn>
                  <a:cxn ang="0">
                    <a:pos x="198" y="575"/>
                  </a:cxn>
                  <a:cxn ang="0">
                    <a:pos x="302" y="802"/>
                  </a:cxn>
                  <a:cxn ang="0">
                    <a:pos x="350" y="943"/>
                  </a:cxn>
                  <a:cxn ang="0">
                    <a:pos x="373" y="1033"/>
                  </a:cxn>
                  <a:cxn ang="0">
                    <a:pos x="368" y="1041"/>
                  </a:cxn>
                  <a:cxn ang="0">
                    <a:pos x="345" y="1030"/>
                  </a:cxn>
                  <a:cxn ang="0">
                    <a:pos x="324" y="997"/>
                  </a:cxn>
                  <a:cxn ang="0">
                    <a:pos x="298" y="931"/>
                  </a:cxn>
                  <a:cxn ang="0">
                    <a:pos x="285" y="913"/>
                  </a:cxn>
                  <a:cxn ang="0">
                    <a:pos x="266" y="853"/>
                  </a:cxn>
                  <a:cxn ang="0">
                    <a:pos x="270" y="781"/>
                  </a:cxn>
                  <a:cxn ang="0">
                    <a:pos x="268" y="755"/>
                  </a:cxn>
                  <a:cxn ang="0">
                    <a:pos x="230" y="680"/>
                  </a:cxn>
                  <a:cxn ang="0">
                    <a:pos x="192" y="643"/>
                  </a:cxn>
                  <a:cxn ang="0">
                    <a:pos x="172" y="639"/>
                  </a:cxn>
                  <a:cxn ang="0">
                    <a:pos x="153" y="649"/>
                  </a:cxn>
                  <a:cxn ang="0">
                    <a:pos x="139" y="695"/>
                  </a:cxn>
                  <a:cxn ang="0">
                    <a:pos x="135" y="766"/>
                  </a:cxn>
                  <a:cxn ang="0">
                    <a:pos x="112" y="835"/>
                  </a:cxn>
                  <a:cxn ang="0">
                    <a:pos x="82" y="907"/>
                  </a:cxn>
                  <a:cxn ang="0">
                    <a:pos x="90" y="958"/>
                  </a:cxn>
                  <a:cxn ang="0">
                    <a:pos x="204" y="1190"/>
                  </a:cxn>
                  <a:cxn ang="0">
                    <a:pos x="233" y="1228"/>
                  </a:cxn>
                  <a:cxn ang="0">
                    <a:pos x="353" y="1324"/>
                  </a:cxn>
                  <a:cxn ang="0">
                    <a:pos x="429" y="1364"/>
                  </a:cxn>
                  <a:cxn ang="0">
                    <a:pos x="621" y="1455"/>
                  </a:cxn>
                  <a:cxn ang="0">
                    <a:pos x="717" y="1517"/>
                  </a:cxn>
                  <a:cxn ang="0">
                    <a:pos x="787" y="1585"/>
                  </a:cxn>
                  <a:cxn ang="0">
                    <a:pos x="914" y="1782"/>
                  </a:cxn>
                </a:cxnLst>
                <a:rect l="0" t="0" r="r" b="b"/>
                <a:pathLst>
                  <a:path w="1424" h="1782">
                    <a:moveTo>
                      <a:pt x="1424" y="1587"/>
                    </a:moveTo>
                    <a:lnTo>
                      <a:pt x="1424" y="1587"/>
                    </a:lnTo>
                    <a:lnTo>
                      <a:pt x="1398" y="1545"/>
                    </a:lnTo>
                    <a:lnTo>
                      <a:pt x="1390" y="1529"/>
                    </a:lnTo>
                    <a:lnTo>
                      <a:pt x="1384" y="1517"/>
                    </a:lnTo>
                    <a:lnTo>
                      <a:pt x="1384" y="1517"/>
                    </a:lnTo>
                    <a:lnTo>
                      <a:pt x="1373" y="1493"/>
                    </a:lnTo>
                    <a:lnTo>
                      <a:pt x="1360" y="1467"/>
                    </a:lnTo>
                    <a:lnTo>
                      <a:pt x="1326" y="1408"/>
                    </a:lnTo>
                    <a:lnTo>
                      <a:pt x="1244" y="1271"/>
                    </a:lnTo>
                    <a:lnTo>
                      <a:pt x="1244" y="1271"/>
                    </a:lnTo>
                    <a:lnTo>
                      <a:pt x="1234" y="1252"/>
                    </a:lnTo>
                    <a:lnTo>
                      <a:pt x="1223" y="1230"/>
                    </a:lnTo>
                    <a:lnTo>
                      <a:pt x="1215" y="1206"/>
                    </a:lnTo>
                    <a:lnTo>
                      <a:pt x="1206" y="1179"/>
                    </a:lnTo>
                    <a:lnTo>
                      <a:pt x="1189" y="1120"/>
                    </a:lnTo>
                    <a:lnTo>
                      <a:pt x="1174" y="1057"/>
                    </a:lnTo>
                    <a:lnTo>
                      <a:pt x="1161" y="992"/>
                    </a:lnTo>
                    <a:lnTo>
                      <a:pt x="1147" y="929"/>
                    </a:lnTo>
                    <a:lnTo>
                      <a:pt x="1127" y="817"/>
                    </a:lnTo>
                    <a:lnTo>
                      <a:pt x="1127" y="817"/>
                    </a:lnTo>
                    <a:lnTo>
                      <a:pt x="1117" y="771"/>
                    </a:lnTo>
                    <a:lnTo>
                      <a:pt x="1105" y="726"/>
                    </a:lnTo>
                    <a:lnTo>
                      <a:pt x="1090" y="685"/>
                    </a:lnTo>
                    <a:lnTo>
                      <a:pt x="1074" y="647"/>
                    </a:lnTo>
                    <a:lnTo>
                      <a:pt x="1056" y="612"/>
                    </a:lnTo>
                    <a:lnTo>
                      <a:pt x="1037" y="579"/>
                    </a:lnTo>
                    <a:lnTo>
                      <a:pt x="1016" y="550"/>
                    </a:lnTo>
                    <a:lnTo>
                      <a:pt x="995" y="526"/>
                    </a:lnTo>
                    <a:lnTo>
                      <a:pt x="995" y="526"/>
                    </a:lnTo>
                    <a:lnTo>
                      <a:pt x="973" y="500"/>
                    </a:lnTo>
                    <a:lnTo>
                      <a:pt x="950" y="474"/>
                    </a:lnTo>
                    <a:lnTo>
                      <a:pt x="926" y="450"/>
                    </a:lnTo>
                    <a:lnTo>
                      <a:pt x="903" y="426"/>
                    </a:lnTo>
                    <a:lnTo>
                      <a:pt x="891" y="417"/>
                    </a:lnTo>
                    <a:lnTo>
                      <a:pt x="880" y="407"/>
                    </a:lnTo>
                    <a:lnTo>
                      <a:pt x="869" y="400"/>
                    </a:lnTo>
                    <a:lnTo>
                      <a:pt x="857" y="395"/>
                    </a:lnTo>
                    <a:lnTo>
                      <a:pt x="846" y="392"/>
                    </a:lnTo>
                    <a:lnTo>
                      <a:pt x="835" y="391"/>
                    </a:lnTo>
                    <a:lnTo>
                      <a:pt x="824" y="394"/>
                    </a:lnTo>
                    <a:lnTo>
                      <a:pt x="813" y="398"/>
                    </a:lnTo>
                    <a:lnTo>
                      <a:pt x="813" y="398"/>
                    </a:lnTo>
                    <a:lnTo>
                      <a:pt x="794" y="409"/>
                    </a:lnTo>
                    <a:lnTo>
                      <a:pt x="781" y="420"/>
                    </a:lnTo>
                    <a:lnTo>
                      <a:pt x="770" y="429"/>
                    </a:lnTo>
                    <a:lnTo>
                      <a:pt x="763" y="437"/>
                    </a:lnTo>
                    <a:lnTo>
                      <a:pt x="759" y="444"/>
                    </a:lnTo>
                    <a:lnTo>
                      <a:pt x="758" y="450"/>
                    </a:lnTo>
                    <a:lnTo>
                      <a:pt x="756" y="454"/>
                    </a:lnTo>
                    <a:lnTo>
                      <a:pt x="756" y="454"/>
                    </a:lnTo>
                    <a:lnTo>
                      <a:pt x="743" y="437"/>
                    </a:lnTo>
                    <a:lnTo>
                      <a:pt x="726" y="420"/>
                    </a:lnTo>
                    <a:lnTo>
                      <a:pt x="706" y="400"/>
                    </a:lnTo>
                    <a:lnTo>
                      <a:pt x="693" y="392"/>
                    </a:lnTo>
                    <a:lnTo>
                      <a:pt x="681" y="383"/>
                    </a:lnTo>
                    <a:lnTo>
                      <a:pt x="669" y="376"/>
                    </a:lnTo>
                    <a:lnTo>
                      <a:pt x="657" y="369"/>
                    </a:lnTo>
                    <a:lnTo>
                      <a:pt x="643" y="365"/>
                    </a:lnTo>
                    <a:lnTo>
                      <a:pt x="629" y="362"/>
                    </a:lnTo>
                    <a:lnTo>
                      <a:pt x="617" y="361"/>
                    </a:lnTo>
                    <a:lnTo>
                      <a:pt x="604" y="364"/>
                    </a:lnTo>
                    <a:lnTo>
                      <a:pt x="604" y="364"/>
                    </a:lnTo>
                    <a:lnTo>
                      <a:pt x="591" y="368"/>
                    </a:lnTo>
                    <a:lnTo>
                      <a:pt x="582" y="373"/>
                    </a:lnTo>
                    <a:lnTo>
                      <a:pt x="572" y="377"/>
                    </a:lnTo>
                    <a:lnTo>
                      <a:pt x="564" y="383"/>
                    </a:lnTo>
                    <a:lnTo>
                      <a:pt x="557" y="388"/>
                    </a:lnTo>
                    <a:lnTo>
                      <a:pt x="552" y="394"/>
                    </a:lnTo>
                    <a:lnTo>
                      <a:pt x="544" y="406"/>
                    </a:lnTo>
                    <a:lnTo>
                      <a:pt x="538" y="415"/>
                    </a:lnTo>
                    <a:lnTo>
                      <a:pt x="535" y="424"/>
                    </a:lnTo>
                    <a:lnTo>
                      <a:pt x="533" y="432"/>
                    </a:lnTo>
                    <a:lnTo>
                      <a:pt x="533" y="432"/>
                    </a:lnTo>
                    <a:lnTo>
                      <a:pt x="525" y="418"/>
                    </a:lnTo>
                    <a:lnTo>
                      <a:pt x="515" y="405"/>
                    </a:lnTo>
                    <a:lnTo>
                      <a:pt x="501" y="388"/>
                    </a:lnTo>
                    <a:lnTo>
                      <a:pt x="493" y="381"/>
                    </a:lnTo>
                    <a:lnTo>
                      <a:pt x="484" y="375"/>
                    </a:lnTo>
                    <a:lnTo>
                      <a:pt x="474" y="368"/>
                    </a:lnTo>
                    <a:lnTo>
                      <a:pt x="465" y="364"/>
                    </a:lnTo>
                    <a:lnTo>
                      <a:pt x="452" y="360"/>
                    </a:lnTo>
                    <a:lnTo>
                      <a:pt x="441" y="357"/>
                    </a:lnTo>
                    <a:lnTo>
                      <a:pt x="428" y="358"/>
                    </a:lnTo>
                    <a:lnTo>
                      <a:pt x="416" y="360"/>
                    </a:lnTo>
                    <a:lnTo>
                      <a:pt x="416" y="360"/>
                    </a:lnTo>
                    <a:lnTo>
                      <a:pt x="391" y="368"/>
                    </a:lnTo>
                    <a:lnTo>
                      <a:pt x="373" y="376"/>
                    </a:lnTo>
                    <a:lnTo>
                      <a:pt x="360" y="386"/>
                    </a:lnTo>
                    <a:lnTo>
                      <a:pt x="351" y="394"/>
                    </a:lnTo>
                    <a:lnTo>
                      <a:pt x="345" y="402"/>
                    </a:lnTo>
                    <a:lnTo>
                      <a:pt x="342" y="407"/>
                    </a:lnTo>
                    <a:lnTo>
                      <a:pt x="341" y="413"/>
                    </a:lnTo>
                    <a:lnTo>
                      <a:pt x="341" y="413"/>
                    </a:lnTo>
                    <a:lnTo>
                      <a:pt x="274" y="302"/>
                    </a:lnTo>
                    <a:lnTo>
                      <a:pt x="219" y="208"/>
                    </a:lnTo>
                    <a:lnTo>
                      <a:pt x="193" y="163"/>
                    </a:lnTo>
                    <a:lnTo>
                      <a:pt x="173" y="124"/>
                    </a:lnTo>
                    <a:lnTo>
                      <a:pt x="173" y="124"/>
                    </a:lnTo>
                    <a:lnTo>
                      <a:pt x="157" y="93"/>
                    </a:lnTo>
                    <a:lnTo>
                      <a:pt x="142" y="65"/>
                    </a:lnTo>
                    <a:lnTo>
                      <a:pt x="127" y="42"/>
                    </a:lnTo>
                    <a:lnTo>
                      <a:pt x="113" y="23"/>
                    </a:lnTo>
                    <a:lnTo>
                      <a:pt x="106" y="16"/>
                    </a:lnTo>
                    <a:lnTo>
                      <a:pt x="99" y="11"/>
                    </a:lnTo>
                    <a:lnTo>
                      <a:pt x="93" y="5"/>
                    </a:lnTo>
                    <a:lnTo>
                      <a:pt x="86" y="3"/>
                    </a:lnTo>
                    <a:lnTo>
                      <a:pt x="79" y="0"/>
                    </a:lnTo>
                    <a:lnTo>
                      <a:pt x="72" y="0"/>
                    </a:lnTo>
                    <a:lnTo>
                      <a:pt x="64" y="0"/>
                    </a:lnTo>
                    <a:lnTo>
                      <a:pt x="56" y="3"/>
                    </a:lnTo>
                    <a:lnTo>
                      <a:pt x="56" y="3"/>
                    </a:lnTo>
                    <a:lnTo>
                      <a:pt x="49" y="5"/>
                    </a:lnTo>
                    <a:lnTo>
                      <a:pt x="41" y="9"/>
                    </a:lnTo>
                    <a:lnTo>
                      <a:pt x="33" y="15"/>
                    </a:lnTo>
                    <a:lnTo>
                      <a:pt x="26" y="20"/>
                    </a:lnTo>
                    <a:lnTo>
                      <a:pt x="19" y="27"/>
                    </a:lnTo>
                    <a:lnTo>
                      <a:pt x="14" y="35"/>
                    </a:lnTo>
                    <a:lnTo>
                      <a:pt x="8" y="45"/>
                    </a:lnTo>
                    <a:lnTo>
                      <a:pt x="4" y="54"/>
                    </a:lnTo>
                    <a:lnTo>
                      <a:pt x="1" y="67"/>
                    </a:lnTo>
                    <a:lnTo>
                      <a:pt x="0" y="79"/>
                    </a:lnTo>
                    <a:lnTo>
                      <a:pt x="0" y="93"/>
                    </a:lnTo>
                    <a:lnTo>
                      <a:pt x="1" y="109"/>
                    </a:lnTo>
                    <a:lnTo>
                      <a:pt x="5" y="125"/>
                    </a:lnTo>
                    <a:lnTo>
                      <a:pt x="11" y="143"/>
                    </a:lnTo>
                    <a:lnTo>
                      <a:pt x="18" y="162"/>
                    </a:lnTo>
                    <a:lnTo>
                      <a:pt x="29" y="184"/>
                    </a:lnTo>
                    <a:lnTo>
                      <a:pt x="29" y="184"/>
                    </a:lnTo>
                    <a:lnTo>
                      <a:pt x="50" y="230"/>
                    </a:lnTo>
                    <a:lnTo>
                      <a:pt x="74" y="282"/>
                    </a:lnTo>
                    <a:lnTo>
                      <a:pt x="120" y="391"/>
                    </a:lnTo>
                    <a:lnTo>
                      <a:pt x="162" y="495"/>
                    </a:lnTo>
                    <a:lnTo>
                      <a:pt x="181" y="538"/>
                    </a:lnTo>
                    <a:lnTo>
                      <a:pt x="198" y="575"/>
                    </a:lnTo>
                    <a:lnTo>
                      <a:pt x="198" y="575"/>
                    </a:lnTo>
                    <a:lnTo>
                      <a:pt x="236" y="653"/>
                    </a:lnTo>
                    <a:lnTo>
                      <a:pt x="257" y="700"/>
                    </a:lnTo>
                    <a:lnTo>
                      <a:pt x="281" y="751"/>
                    </a:lnTo>
                    <a:lnTo>
                      <a:pt x="302" y="802"/>
                    </a:lnTo>
                    <a:lnTo>
                      <a:pt x="322" y="852"/>
                    </a:lnTo>
                    <a:lnTo>
                      <a:pt x="338" y="899"/>
                    </a:lnTo>
                    <a:lnTo>
                      <a:pt x="345" y="922"/>
                    </a:lnTo>
                    <a:lnTo>
                      <a:pt x="350" y="943"/>
                    </a:lnTo>
                    <a:lnTo>
                      <a:pt x="350" y="943"/>
                    </a:lnTo>
                    <a:lnTo>
                      <a:pt x="366" y="1004"/>
                    </a:lnTo>
                    <a:lnTo>
                      <a:pt x="371" y="1022"/>
                    </a:lnTo>
                    <a:lnTo>
                      <a:pt x="373" y="1033"/>
                    </a:lnTo>
                    <a:lnTo>
                      <a:pt x="373" y="1037"/>
                    </a:lnTo>
                    <a:lnTo>
                      <a:pt x="372" y="1040"/>
                    </a:lnTo>
                    <a:lnTo>
                      <a:pt x="371" y="1041"/>
                    </a:lnTo>
                    <a:lnTo>
                      <a:pt x="368" y="1041"/>
                    </a:lnTo>
                    <a:lnTo>
                      <a:pt x="361" y="1038"/>
                    </a:lnTo>
                    <a:lnTo>
                      <a:pt x="351" y="1034"/>
                    </a:lnTo>
                    <a:lnTo>
                      <a:pt x="351" y="1034"/>
                    </a:lnTo>
                    <a:lnTo>
                      <a:pt x="345" y="1030"/>
                    </a:lnTo>
                    <a:lnTo>
                      <a:pt x="339" y="1026"/>
                    </a:lnTo>
                    <a:lnTo>
                      <a:pt x="335" y="1019"/>
                    </a:lnTo>
                    <a:lnTo>
                      <a:pt x="331" y="1014"/>
                    </a:lnTo>
                    <a:lnTo>
                      <a:pt x="324" y="997"/>
                    </a:lnTo>
                    <a:lnTo>
                      <a:pt x="319" y="981"/>
                    </a:lnTo>
                    <a:lnTo>
                      <a:pt x="312" y="963"/>
                    </a:lnTo>
                    <a:lnTo>
                      <a:pt x="307" y="946"/>
                    </a:lnTo>
                    <a:lnTo>
                      <a:pt x="298" y="931"/>
                    </a:lnTo>
                    <a:lnTo>
                      <a:pt x="294" y="924"/>
                    </a:lnTo>
                    <a:lnTo>
                      <a:pt x="290" y="918"/>
                    </a:lnTo>
                    <a:lnTo>
                      <a:pt x="290" y="918"/>
                    </a:lnTo>
                    <a:lnTo>
                      <a:pt x="285" y="913"/>
                    </a:lnTo>
                    <a:lnTo>
                      <a:pt x="281" y="906"/>
                    </a:lnTo>
                    <a:lnTo>
                      <a:pt x="274" y="891"/>
                    </a:lnTo>
                    <a:lnTo>
                      <a:pt x="268" y="872"/>
                    </a:lnTo>
                    <a:lnTo>
                      <a:pt x="266" y="853"/>
                    </a:lnTo>
                    <a:lnTo>
                      <a:pt x="264" y="832"/>
                    </a:lnTo>
                    <a:lnTo>
                      <a:pt x="264" y="812"/>
                    </a:lnTo>
                    <a:lnTo>
                      <a:pt x="266" y="794"/>
                    </a:lnTo>
                    <a:lnTo>
                      <a:pt x="270" y="781"/>
                    </a:lnTo>
                    <a:lnTo>
                      <a:pt x="270" y="781"/>
                    </a:lnTo>
                    <a:lnTo>
                      <a:pt x="271" y="773"/>
                    </a:lnTo>
                    <a:lnTo>
                      <a:pt x="270" y="764"/>
                    </a:lnTo>
                    <a:lnTo>
                      <a:pt x="268" y="755"/>
                    </a:lnTo>
                    <a:lnTo>
                      <a:pt x="266" y="745"/>
                    </a:lnTo>
                    <a:lnTo>
                      <a:pt x="256" y="723"/>
                    </a:lnTo>
                    <a:lnTo>
                      <a:pt x="245" y="700"/>
                    </a:lnTo>
                    <a:lnTo>
                      <a:pt x="230" y="680"/>
                    </a:lnTo>
                    <a:lnTo>
                      <a:pt x="215" y="661"/>
                    </a:lnTo>
                    <a:lnTo>
                      <a:pt x="207" y="654"/>
                    </a:lnTo>
                    <a:lnTo>
                      <a:pt x="199" y="647"/>
                    </a:lnTo>
                    <a:lnTo>
                      <a:pt x="192" y="643"/>
                    </a:lnTo>
                    <a:lnTo>
                      <a:pt x="184" y="640"/>
                    </a:lnTo>
                    <a:lnTo>
                      <a:pt x="184" y="640"/>
                    </a:lnTo>
                    <a:lnTo>
                      <a:pt x="177" y="639"/>
                    </a:lnTo>
                    <a:lnTo>
                      <a:pt x="172" y="639"/>
                    </a:lnTo>
                    <a:lnTo>
                      <a:pt x="166" y="640"/>
                    </a:lnTo>
                    <a:lnTo>
                      <a:pt x="161" y="642"/>
                    </a:lnTo>
                    <a:lnTo>
                      <a:pt x="157" y="644"/>
                    </a:lnTo>
                    <a:lnTo>
                      <a:pt x="153" y="649"/>
                    </a:lnTo>
                    <a:lnTo>
                      <a:pt x="150" y="653"/>
                    </a:lnTo>
                    <a:lnTo>
                      <a:pt x="147" y="659"/>
                    </a:lnTo>
                    <a:lnTo>
                      <a:pt x="142" y="674"/>
                    </a:lnTo>
                    <a:lnTo>
                      <a:pt x="139" y="695"/>
                    </a:lnTo>
                    <a:lnTo>
                      <a:pt x="138" y="719"/>
                    </a:lnTo>
                    <a:lnTo>
                      <a:pt x="136" y="749"/>
                    </a:lnTo>
                    <a:lnTo>
                      <a:pt x="136" y="749"/>
                    </a:lnTo>
                    <a:lnTo>
                      <a:pt x="135" y="766"/>
                    </a:lnTo>
                    <a:lnTo>
                      <a:pt x="132" y="781"/>
                    </a:lnTo>
                    <a:lnTo>
                      <a:pt x="128" y="796"/>
                    </a:lnTo>
                    <a:lnTo>
                      <a:pt x="124" y="809"/>
                    </a:lnTo>
                    <a:lnTo>
                      <a:pt x="112" y="835"/>
                    </a:lnTo>
                    <a:lnTo>
                      <a:pt x="99" y="860"/>
                    </a:lnTo>
                    <a:lnTo>
                      <a:pt x="89" y="884"/>
                    </a:lnTo>
                    <a:lnTo>
                      <a:pt x="84" y="895"/>
                    </a:lnTo>
                    <a:lnTo>
                      <a:pt x="82" y="907"/>
                    </a:lnTo>
                    <a:lnTo>
                      <a:pt x="80" y="920"/>
                    </a:lnTo>
                    <a:lnTo>
                      <a:pt x="82" y="932"/>
                    </a:lnTo>
                    <a:lnTo>
                      <a:pt x="84" y="944"/>
                    </a:lnTo>
                    <a:lnTo>
                      <a:pt x="90" y="958"/>
                    </a:lnTo>
                    <a:lnTo>
                      <a:pt x="90" y="958"/>
                    </a:lnTo>
                    <a:lnTo>
                      <a:pt x="153" y="1085"/>
                    </a:lnTo>
                    <a:lnTo>
                      <a:pt x="183" y="1145"/>
                    </a:lnTo>
                    <a:lnTo>
                      <a:pt x="204" y="1190"/>
                    </a:lnTo>
                    <a:lnTo>
                      <a:pt x="204" y="1190"/>
                    </a:lnTo>
                    <a:lnTo>
                      <a:pt x="208" y="1198"/>
                    </a:lnTo>
                    <a:lnTo>
                      <a:pt x="215" y="1207"/>
                    </a:lnTo>
                    <a:lnTo>
                      <a:pt x="233" y="1228"/>
                    </a:lnTo>
                    <a:lnTo>
                      <a:pt x="257" y="1252"/>
                    </a:lnTo>
                    <a:lnTo>
                      <a:pt x="286" y="1277"/>
                    </a:lnTo>
                    <a:lnTo>
                      <a:pt x="319" y="1301"/>
                    </a:lnTo>
                    <a:lnTo>
                      <a:pt x="353" y="1324"/>
                    </a:lnTo>
                    <a:lnTo>
                      <a:pt x="391" y="1345"/>
                    </a:lnTo>
                    <a:lnTo>
                      <a:pt x="410" y="1354"/>
                    </a:lnTo>
                    <a:lnTo>
                      <a:pt x="429" y="1364"/>
                    </a:lnTo>
                    <a:lnTo>
                      <a:pt x="429" y="1364"/>
                    </a:lnTo>
                    <a:lnTo>
                      <a:pt x="471" y="1382"/>
                    </a:lnTo>
                    <a:lnTo>
                      <a:pt x="519" y="1403"/>
                    </a:lnTo>
                    <a:lnTo>
                      <a:pt x="569" y="1428"/>
                    </a:lnTo>
                    <a:lnTo>
                      <a:pt x="621" y="1455"/>
                    </a:lnTo>
                    <a:lnTo>
                      <a:pt x="646" y="1469"/>
                    </a:lnTo>
                    <a:lnTo>
                      <a:pt x="670" y="1484"/>
                    </a:lnTo>
                    <a:lnTo>
                      <a:pt x="695" y="1500"/>
                    </a:lnTo>
                    <a:lnTo>
                      <a:pt x="717" y="1517"/>
                    </a:lnTo>
                    <a:lnTo>
                      <a:pt x="737" y="1533"/>
                    </a:lnTo>
                    <a:lnTo>
                      <a:pt x="756" y="1549"/>
                    </a:lnTo>
                    <a:lnTo>
                      <a:pt x="772" y="1567"/>
                    </a:lnTo>
                    <a:lnTo>
                      <a:pt x="787" y="1585"/>
                    </a:lnTo>
                    <a:lnTo>
                      <a:pt x="787" y="1585"/>
                    </a:lnTo>
                    <a:lnTo>
                      <a:pt x="809" y="1617"/>
                    </a:lnTo>
                    <a:lnTo>
                      <a:pt x="839" y="1664"/>
                    </a:lnTo>
                    <a:lnTo>
                      <a:pt x="914" y="1782"/>
                    </a:lnTo>
                    <a:lnTo>
                      <a:pt x="1132" y="1782"/>
                    </a:lnTo>
                    <a:lnTo>
                      <a:pt x="1424" y="1587"/>
                    </a:lnTo>
                    <a:close/>
                  </a:path>
                </a:pathLst>
              </a:custGeom>
              <a:solidFill>
                <a:srgbClr val="BD9079"/>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52" name="Freeform 60"/>
              <p:cNvSpPr/>
              <p:nvPr/>
            </p:nvSpPr>
            <p:spPr bwMode="auto">
              <a:xfrm rot="1800000">
                <a:off x="2364382" y="3203650"/>
                <a:ext cx="92494" cy="151034"/>
              </a:xfrm>
              <a:custGeom>
                <a:avLst/>
                <a:gdLst/>
                <a:ahLst/>
                <a:cxnLst>
                  <a:cxn ang="0">
                    <a:pos x="0" y="0"/>
                  </a:cxn>
                  <a:cxn ang="0">
                    <a:pos x="0" y="0"/>
                  </a:cxn>
                  <a:cxn ang="0">
                    <a:pos x="23" y="41"/>
                  </a:cxn>
                  <a:cxn ang="0">
                    <a:pos x="55" y="105"/>
                  </a:cxn>
                  <a:cxn ang="0">
                    <a:pos x="113" y="221"/>
                  </a:cxn>
                  <a:cxn ang="0">
                    <a:pos x="113" y="221"/>
                  </a:cxn>
                  <a:cxn ang="0">
                    <a:pos x="117" y="227"/>
                  </a:cxn>
                  <a:cxn ang="0">
                    <a:pos x="122" y="234"/>
                  </a:cxn>
                  <a:cxn ang="0">
                    <a:pos x="132" y="245"/>
                  </a:cxn>
                  <a:cxn ang="0">
                    <a:pos x="143" y="253"/>
                  </a:cxn>
                  <a:cxn ang="0">
                    <a:pos x="151" y="257"/>
                  </a:cxn>
                  <a:cxn ang="0">
                    <a:pos x="156" y="257"/>
                  </a:cxn>
                  <a:cxn ang="0">
                    <a:pos x="159" y="257"/>
                  </a:cxn>
                  <a:cxn ang="0">
                    <a:pos x="159" y="256"/>
                  </a:cxn>
                  <a:cxn ang="0">
                    <a:pos x="159" y="253"/>
                  </a:cxn>
                  <a:cxn ang="0">
                    <a:pos x="158" y="250"/>
                  </a:cxn>
                  <a:cxn ang="0">
                    <a:pos x="149" y="242"/>
                  </a:cxn>
                  <a:cxn ang="0">
                    <a:pos x="149" y="242"/>
                  </a:cxn>
                  <a:cxn ang="0">
                    <a:pos x="143" y="237"/>
                  </a:cxn>
                  <a:cxn ang="0">
                    <a:pos x="137" y="227"/>
                  </a:cxn>
                  <a:cxn ang="0">
                    <a:pos x="122" y="206"/>
                  </a:cxn>
                  <a:cxn ang="0">
                    <a:pos x="104" y="177"/>
                  </a:cxn>
                  <a:cxn ang="0">
                    <a:pos x="87" y="144"/>
                  </a:cxn>
                  <a:cxn ang="0">
                    <a:pos x="45" y="71"/>
                  </a:cxn>
                  <a:cxn ang="0">
                    <a:pos x="23" y="34"/>
                  </a:cxn>
                  <a:cxn ang="0">
                    <a:pos x="0" y="0"/>
                  </a:cxn>
                  <a:cxn ang="0">
                    <a:pos x="0" y="0"/>
                  </a:cxn>
                </a:cxnLst>
                <a:rect l="0" t="0" r="r" b="b"/>
                <a:pathLst>
                  <a:path w="159" h="257">
                    <a:moveTo>
                      <a:pt x="0" y="0"/>
                    </a:moveTo>
                    <a:lnTo>
                      <a:pt x="0" y="0"/>
                    </a:lnTo>
                    <a:lnTo>
                      <a:pt x="23" y="41"/>
                    </a:lnTo>
                    <a:lnTo>
                      <a:pt x="55" y="105"/>
                    </a:lnTo>
                    <a:lnTo>
                      <a:pt x="113" y="221"/>
                    </a:lnTo>
                    <a:lnTo>
                      <a:pt x="113" y="221"/>
                    </a:lnTo>
                    <a:lnTo>
                      <a:pt x="117" y="227"/>
                    </a:lnTo>
                    <a:lnTo>
                      <a:pt x="122" y="234"/>
                    </a:lnTo>
                    <a:lnTo>
                      <a:pt x="132" y="245"/>
                    </a:lnTo>
                    <a:lnTo>
                      <a:pt x="143" y="253"/>
                    </a:lnTo>
                    <a:lnTo>
                      <a:pt x="151" y="257"/>
                    </a:lnTo>
                    <a:lnTo>
                      <a:pt x="156" y="257"/>
                    </a:lnTo>
                    <a:lnTo>
                      <a:pt x="159" y="257"/>
                    </a:lnTo>
                    <a:lnTo>
                      <a:pt x="159" y="256"/>
                    </a:lnTo>
                    <a:lnTo>
                      <a:pt x="159" y="253"/>
                    </a:lnTo>
                    <a:lnTo>
                      <a:pt x="158" y="250"/>
                    </a:lnTo>
                    <a:lnTo>
                      <a:pt x="149" y="242"/>
                    </a:lnTo>
                    <a:lnTo>
                      <a:pt x="149" y="242"/>
                    </a:lnTo>
                    <a:lnTo>
                      <a:pt x="143" y="237"/>
                    </a:lnTo>
                    <a:lnTo>
                      <a:pt x="137" y="227"/>
                    </a:lnTo>
                    <a:lnTo>
                      <a:pt x="122" y="206"/>
                    </a:lnTo>
                    <a:lnTo>
                      <a:pt x="104" y="177"/>
                    </a:lnTo>
                    <a:lnTo>
                      <a:pt x="87" y="144"/>
                    </a:lnTo>
                    <a:lnTo>
                      <a:pt x="45" y="71"/>
                    </a:lnTo>
                    <a:lnTo>
                      <a:pt x="23" y="34"/>
                    </a:lnTo>
                    <a:lnTo>
                      <a:pt x="0" y="0"/>
                    </a:lnTo>
                    <a:lnTo>
                      <a:pt x="0" y="0"/>
                    </a:lnTo>
                    <a:close/>
                  </a:path>
                </a:pathLst>
              </a:custGeom>
              <a:solidFill>
                <a:srgbClr val="8C6A58"/>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53" name="Freeform 61"/>
              <p:cNvSpPr/>
              <p:nvPr/>
            </p:nvSpPr>
            <p:spPr bwMode="auto">
              <a:xfrm rot="1800000">
                <a:off x="2466190" y="3271270"/>
                <a:ext cx="91323" cy="112397"/>
              </a:xfrm>
              <a:custGeom>
                <a:avLst/>
                <a:gdLst/>
                <a:ahLst/>
                <a:cxnLst>
                  <a:cxn ang="0">
                    <a:pos x="0" y="0"/>
                  </a:cxn>
                  <a:cxn ang="0">
                    <a:pos x="0" y="0"/>
                  </a:cxn>
                  <a:cxn ang="0">
                    <a:pos x="23" y="42"/>
                  </a:cxn>
                  <a:cxn ang="0">
                    <a:pos x="39" y="69"/>
                  </a:cxn>
                  <a:cxn ang="0">
                    <a:pos x="56" y="97"/>
                  </a:cxn>
                  <a:cxn ang="0">
                    <a:pos x="75" y="124"/>
                  </a:cxn>
                  <a:cxn ang="0">
                    <a:pos x="94" y="148"/>
                  </a:cxn>
                  <a:cxn ang="0">
                    <a:pos x="103" y="159"/>
                  </a:cxn>
                  <a:cxn ang="0">
                    <a:pos x="113" y="169"/>
                  </a:cxn>
                  <a:cxn ang="0">
                    <a:pos x="122" y="176"/>
                  </a:cxn>
                  <a:cxn ang="0">
                    <a:pos x="130" y="182"/>
                  </a:cxn>
                  <a:cxn ang="0">
                    <a:pos x="130" y="182"/>
                  </a:cxn>
                  <a:cxn ang="0">
                    <a:pos x="144" y="188"/>
                  </a:cxn>
                  <a:cxn ang="0">
                    <a:pos x="152" y="191"/>
                  </a:cxn>
                  <a:cxn ang="0">
                    <a:pos x="155" y="191"/>
                  </a:cxn>
                  <a:cxn ang="0">
                    <a:pos x="156" y="188"/>
                  </a:cxn>
                  <a:cxn ang="0">
                    <a:pos x="155" y="187"/>
                  </a:cxn>
                  <a:cxn ang="0">
                    <a:pos x="154" y="182"/>
                  </a:cxn>
                  <a:cxn ang="0">
                    <a:pos x="148" y="173"/>
                  </a:cxn>
                  <a:cxn ang="0">
                    <a:pos x="139" y="162"/>
                  </a:cxn>
                  <a:cxn ang="0">
                    <a:pos x="111" y="132"/>
                  </a:cxn>
                  <a:cxn ang="0">
                    <a:pos x="111" y="132"/>
                  </a:cxn>
                  <a:cxn ang="0">
                    <a:pos x="83" y="102"/>
                  </a:cxn>
                  <a:cxn ang="0">
                    <a:pos x="58" y="73"/>
                  </a:cxn>
                  <a:cxn ang="0">
                    <a:pos x="0" y="0"/>
                  </a:cxn>
                  <a:cxn ang="0">
                    <a:pos x="0" y="0"/>
                  </a:cxn>
                </a:cxnLst>
                <a:rect l="0" t="0" r="r" b="b"/>
                <a:pathLst>
                  <a:path w="156" h="191">
                    <a:moveTo>
                      <a:pt x="0" y="0"/>
                    </a:moveTo>
                    <a:lnTo>
                      <a:pt x="0" y="0"/>
                    </a:lnTo>
                    <a:lnTo>
                      <a:pt x="23" y="42"/>
                    </a:lnTo>
                    <a:lnTo>
                      <a:pt x="39" y="69"/>
                    </a:lnTo>
                    <a:lnTo>
                      <a:pt x="56" y="97"/>
                    </a:lnTo>
                    <a:lnTo>
                      <a:pt x="75" y="124"/>
                    </a:lnTo>
                    <a:lnTo>
                      <a:pt x="94" y="148"/>
                    </a:lnTo>
                    <a:lnTo>
                      <a:pt x="103" y="159"/>
                    </a:lnTo>
                    <a:lnTo>
                      <a:pt x="113" y="169"/>
                    </a:lnTo>
                    <a:lnTo>
                      <a:pt x="122" y="176"/>
                    </a:lnTo>
                    <a:lnTo>
                      <a:pt x="130" y="182"/>
                    </a:lnTo>
                    <a:lnTo>
                      <a:pt x="130" y="182"/>
                    </a:lnTo>
                    <a:lnTo>
                      <a:pt x="144" y="188"/>
                    </a:lnTo>
                    <a:lnTo>
                      <a:pt x="152" y="191"/>
                    </a:lnTo>
                    <a:lnTo>
                      <a:pt x="155" y="191"/>
                    </a:lnTo>
                    <a:lnTo>
                      <a:pt x="156" y="188"/>
                    </a:lnTo>
                    <a:lnTo>
                      <a:pt x="155" y="187"/>
                    </a:lnTo>
                    <a:lnTo>
                      <a:pt x="154" y="182"/>
                    </a:lnTo>
                    <a:lnTo>
                      <a:pt x="148" y="173"/>
                    </a:lnTo>
                    <a:lnTo>
                      <a:pt x="139" y="162"/>
                    </a:lnTo>
                    <a:lnTo>
                      <a:pt x="111" y="132"/>
                    </a:lnTo>
                    <a:lnTo>
                      <a:pt x="111" y="132"/>
                    </a:lnTo>
                    <a:lnTo>
                      <a:pt x="83" y="102"/>
                    </a:lnTo>
                    <a:lnTo>
                      <a:pt x="58" y="73"/>
                    </a:lnTo>
                    <a:lnTo>
                      <a:pt x="0" y="0"/>
                    </a:lnTo>
                    <a:lnTo>
                      <a:pt x="0" y="0"/>
                    </a:lnTo>
                    <a:close/>
                  </a:path>
                </a:pathLst>
              </a:custGeom>
              <a:solidFill>
                <a:srgbClr val="8C6A58"/>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54" name="Freeform 62"/>
              <p:cNvSpPr/>
              <p:nvPr/>
            </p:nvSpPr>
            <p:spPr bwMode="auto">
              <a:xfrm rot="1800000">
                <a:off x="2578482" y="3350942"/>
                <a:ext cx="97177" cy="90152"/>
              </a:xfrm>
              <a:custGeom>
                <a:avLst/>
                <a:gdLst/>
                <a:ahLst/>
                <a:cxnLst>
                  <a:cxn ang="0">
                    <a:pos x="0" y="0"/>
                  </a:cxn>
                  <a:cxn ang="0">
                    <a:pos x="0" y="0"/>
                  </a:cxn>
                  <a:cxn ang="0">
                    <a:pos x="12" y="21"/>
                  </a:cxn>
                  <a:cxn ang="0">
                    <a:pos x="26" y="45"/>
                  </a:cxn>
                  <a:cxn ang="0">
                    <a:pos x="42" y="69"/>
                  </a:cxn>
                  <a:cxn ang="0">
                    <a:pos x="61" y="94"/>
                  </a:cxn>
                  <a:cxn ang="0">
                    <a:pos x="81" y="115"/>
                  </a:cxn>
                  <a:cxn ang="0">
                    <a:pos x="90" y="125"/>
                  </a:cxn>
                  <a:cxn ang="0">
                    <a:pos x="101" y="133"/>
                  </a:cxn>
                  <a:cxn ang="0">
                    <a:pos x="112" y="140"/>
                  </a:cxn>
                  <a:cxn ang="0">
                    <a:pos x="121" y="147"/>
                  </a:cxn>
                  <a:cxn ang="0">
                    <a:pos x="132" y="150"/>
                  </a:cxn>
                  <a:cxn ang="0">
                    <a:pos x="143" y="152"/>
                  </a:cxn>
                  <a:cxn ang="0">
                    <a:pos x="143" y="152"/>
                  </a:cxn>
                  <a:cxn ang="0">
                    <a:pos x="160" y="152"/>
                  </a:cxn>
                  <a:cxn ang="0">
                    <a:pos x="164" y="151"/>
                  </a:cxn>
                  <a:cxn ang="0">
                    <a:pos x="166" y="150"/>
                  </a:cxn>
                  <a:cxn ang="0">
                    <a:pos x="168" y="148"/>
                  </a:cxn>
                  <a:cxn ang="0">
                    <a:pos x="166" y="145"/>
                  </a:cxn>
                  <a:cxn ang="0">
                    <a:pos x="161" y="140"/>
                  </a:cxn>
                  <a:cxn ang="0">
                    <a:pos x="151" y="133"/>
                  </a:cxn>
                  <a:cxn ang="0">
                    <a:pos x="140" y="126"/>
                  </a:cxn>
                  <a:cxn ang="0">
                    <a:pos x="119" y="114"/>
                  </a:cxn>
                  <a:cxn ang="0">
                    <a:pos x="119" y="114"/>
                  </a:cxn>
                  <a:cxn ang="0">
                    <a:pos x="98" y="99"/>
                  </a:cxn>
                  <a:cxn ang="0">
                    <a:pos x="86" y="90"/>
                  </a:cxn>
                  <a:cxn ang="0">
                    <a:pos x="72" y="77"/>
                  </a:cxn>
                  <a:cxn ang="0">
                    <a:pos x="57" y="64"/>
                  </a:cxn>
                  <a:cxn ang="0">
                    <a:pos x="40" y="46"/>
                  </a:cxn>
                  <a:cxn ang="0">
                    <a:pos x="22" y="24"/>
                  </a:cxn>
                  <a:cxn ang="0">
                    <a:pos x="0" y="0"/>
                  </a:cxn>
                  <a:cxn ang="0">
                    <a:pos x="0" y="0"/>
                  </a:cxn>
                </a:cxnLst>
                <a:rect l="0" t="0" r="r" b="b"/>
                <a:pathLst>
                  <a:path w="168" h="152">
                    <a:moveTo>
                      <a:pt x="0" y="0"/>
                    </a:moveTo>
                    <a:lnTo>
                      <a:pt x="0" y="0"/>
                    </a:lnTo>
                    <a:lnTo>
                      <a:pt x="12" y="21"/>
                    </a:lnTo>
                    <a:lnTo>
                      <a:pt x="26" y="45"/>
                    </a:lnTo>
                    <a:lnTo>
                      <a:pt x="42" y="69"/>
                    </a:lnTo>
                    <a:lnTo>
                      <a:pt x="61" y="94"/>
                    </a:lnTo>
                    <a:lnTo>
                      <a:pt x="81" y="115"/>
                    </a:lnTo>
                    <a:lnTo>
                      <a:pt x="90" y="125"/>
                    </a:lnTo>
                    <a:lnTo>
                      <a:pt x="101" y="133"/>
                    </a:lnTo>
                    <a:lnTo>
                      <a:pt x="112" y="140"/>
                    </a:lnTo>
                    <a:lnTo>
                      <a:pt x="121" y="147"/>
                    </a:lnTo>
                    <a:lnTo>
                      <a:pt x="132" y="150"/>
                    </a:lnTo>
                    <a:lnTo>
                      <a:pt x="143" y="152"/>
                    </a:lnTo>
                    <a:lnTo>
                      <a:pt x="143" y="152"/>
                    </a:lnTo>
                    <a:lnTo>
                      <a:pt x="160" y="152"/>
                    </a:lnTo>
                    <a:lnTo>
                      <a:pt x="164" y="151"/>
                    </a:lnTo>
                    <a:lnTo>
                      <a:pt x="166" y="150"/>
                    </a:lnTo>
                    <a:lnTo>
                      <a:pt x="168" y="148"/>
                    </a:lnTo>
                    <a:lnTo>
                      <a:pt x="166" y="145"/>
                    </a:lnTo>
                    <a:lnTo>
                      <a:pt x="161" y="140"/>
                    </a:lnTo>
                    <a:lnTo>
                      <a:pt x="151" y="133"/>
                    </a:lnTo>
                    <a:lnTo>
                      <a:pt x="140" y="126"/>
                    </a:lnTo>
                    <a:lnTo>
                      <a:pt x="119" y="114"/>
                    </a:lnTo>
                    <a:lnTo>
                      <a:pt x="119" y="114"/>
                    </a:lnTo>
                    <a:lnTo>
                      <a:pt x="98" y="99"/>
                    </a:lnTo>
                    <a:lnTo>
                      <a:pt x="86" y="90"/>
                    </a:lnTo>
                    <a:lnTo>
                      <a:pt x="72" y="77"/>
                    </a:lnTo>
                    <a:lnTo>
                      <a:pt x="57" y="64"/>
                    </a:lnTo>
                    <a:lnTo>
                      <a:pt x="40" y="46"/>
                    </a:lnTo>
                    <a:lnTo>
                      <a:pt x="22" y="24"/>
                    </a:lnTo>
                    <a:lnTo>
                      <a:pt x="0" y="0"/>
                    </a:lnTo>
                    <a:lnTo>
                      <a:pt x="0" y="0"/>
                    </a:lnTo>
                    <a:close/>
                  </a:path>
                </a:pathLst>
              </a:custGeom>
              <a:solidFill>
                <a:srgbClr val="8C6A58"/>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55" name="Freeform 63"/>
              <p:cNvSpPr/>
              <p:nvPr/>
            </p:nvSpPr>
            <p:spPr bwMode="auto">
              <a:xfrm rot="1800000">
                <a:off x="2342758" y="2894409"/>
                <a:ext cx="60882" cy="67907"/>
              </a:xfrm>
              <a:custGeom>
                <a:avLst/>
                <a:gdLst/>
                <a:ahLst/>
                <a:cxnLst>
                  <a:cxn ang="0">
                    <a:pos x="34" y="6"/>
                  </a:cxn>
                  <a:cxn ang="0">
                    <a:pos x="34" y="6"/>
                  </a:cxn>
                  <a:cxn ang="0">
                    <a:pos x="26" y="10"/>
                  </a:cxn>
                  <a:cxn ang="0">
                    <a:pos x="18" y="14"/>
                  </a:cxn>
                  <a:cxn ang="0">
                    <a:pos x="11" y="21"/>
                  </a:cxn>
                  <a:cxn ang="0">
                    <a:pos x="6" y="26"/>
                  </a:cxn>
                  <a:cxn ang="0">
                    <a:pos x="2" y="34"/>
                  </a:cxn>
                  <a:cxn ang="0">
                    <a:pos x="0" y="42"/>
                  </a:cxn>
                  <a:cxn ang="0">
                    <a:pos x="0" y="52"/>
                  </a:cxn>
                  <a:cxn ang="0">
                    <a:pos x="4" y="61"/>
                  </a:cxn>
                  <a:cxn ang="0">
                    <a:pos x="4" y="61"/>
                  </a:cxn>
                  <a:cxn ang="0">
                    <a:pos x="10" y="72"/>
                  </a:cxn>
                  <a:cxn ang="0">
                    <a:pos x="18" y="83"/>
                  </a:cxn>
                  <a:cxn ang="0">
                    <a:pos x="26" y="94"/>
                  </a:cxn>
                  <a:cxn ang="0">
                    <a:pos x="36" y="102"/>
                  </a:cxn>
                  <a:cxn ang="0">
                    <a:pos x="45" y="111"/>
                  </a:cxn>
                  <a:cxn ang="0">
                    <a:pos x="56" y="115"/>
                  </a:cxn>
                  <a:cxn ang="0">
                    <a:pos x="62" y="116"/>
                  </a:cxn>
                  <a:cxn ang="0">
                    <a:pos x="68" y="116"/>
                  </a:cxn>
                  <a:cxn ang="0">
                    <a:pos x="74" y="116"/>
                  </a:cxn>
                  <a:cxn ang="0">
                    <a:pos x="79" y="115"/>
                  </a:cxn>
                  <a:cxn ang="0">
                    <a:pos x="79" y="115"/>
                  </a:cxn>
                  <a:cxn ang="0">
                    <a:pos x="89" y="109"/>
                  </a:cxn>
                  <a:cxn ang="0">
                    <a:pos x="96" y="102"/>
                  </a:cxn>
                  <a:cxn ang="0">
                    <a:pos x="101" y="94"/>
                  </a:cxn>
                  <a:cxn ang="0">
                    <a:pos x="104" y="85"/>
                  </a:cxn>
                  <a:cxn ang="0">
                    <a:pos x="105" y="74"/>
                  </a:cxn>
                  <a:cxn ang="0">
                    <a:pos x="102" y="63"/>
                  </a:cxn>
                  <a:cxn ang="0">
                    <a:pos x="98" y="51"/>
                  </a:cxn>
                  <a:cxn ang="0">
                    <a:pos x="93" y="37"/>
                  </a:cxn>
                  <a:cxn ang="0">
                    <a:pos x="93" y="37"/>
                  </a:cxn>
                  <a:cxn ang="0">
                    <a:pos x="85" y="26"/>
                  </a:cxn>
                  <a:cxn ang="0">
                    <a:pos x="78" y="16"/>
                  </a:cxn>
                  <a:cxn ang="0">
                    <a:pos x="71" y="8"/>
                  </a:cxn>
                  <a:cxn ang="0">
                    <a:pos x="66" y="4"/>
                  </a:cxn>
                  <a:cxn ang="0">
                    <a:pos x="57" y="2"/>
                  </a:cxn>
                  <a:cxn ang="0">
                    <a:pos x="51" y="0"/>
                  </a:cxn>
                  <a:cxn ang="0">
                    <a:pos x="42" y="2"/>
                  </a:cxn>
                  <a:cxn ang="0">
                    <a:pos x="34" y="6"/>
                  </a:cxn>
                  <a:cxn ang="0">
                    <a:pos x="34" y="6"/>
                  </a:cxn>
                </a:cxnLst>
                <a:rect l="0" t="0" r="r" b="b"/>
                <a:pathLst>
                  <a:path w="105" h="116">
                    <a:moveTo>
                      <a:pt x="34" y="6"/>
                    </a:moveTo>
                    <a:lnTo>
                      <a:pt x="34" y="6"/>
                    </a:lnTo>
                    <a:lnTo>
                      <a:pt x="26" y="10"/>
                    </a:lnTo>
                    <a:lnTo>
                      <a:pt x="18" y="14"/>
                    </a:lnTo>
                    <a:lnTo>
                      <a:pt x="11" y="21"/>
                    </a:lnTo>
                    <a:lnTo>
                      <a:pt x="6" y="26"/>
                    </a:lnTo>
                    <a:lnTo>
                      <a:pt x="2" y="34"/>
                    </a:lnTo>
                    <a:lnTo>
                      <a:pt x="0" y="42"/>
                    </a:lnTo>
                    <a:lnTo>
                      <a:pt x="0" y="52"/>
                    </a:lnTo>
                    <a:lnTo>
                      <a:pt x="4" y="61"/>
                    </a:lnTo>
                    <a:lnTo>
                      <a:pt x="4" y="61"/>
                    </a:lnTo>
                    <a:lnTo>
                      <a:pt x="10" y="72"/>
                    </a:lnTo>
                    <a:lnTo>
                      <a:pt x="18" y="83"/>
                    </a:lnTo>
                    <a:lnTo>
                      <a:pt x="26" y="94"/>
                    </a:lnTo>
                    <a:lnTo>
                      <a:pt x="36" y="102"/>
                    </a:lnTo>
                    <a:lnTo>
                      <a:pt x="45" y="111"/>
                    </a:lnTo>
                    <a:lnTo>
                      <a:pt x="56" y="115"/>
                    </a:lnTo>
                    <a:lnTo>
                      <a:pt x="62" y="116"/>
                    </a:lnTo>
                    <a:lnTo>
                      <a:pt x="68" y="116"/>
                    </a:lnTo>
                    <a:lnTo>
                      <a:pt x="74" y="116"/>
                    </a:lnTo>
                    <a:lnTo>
                      <a:pt x="79" y="115"/>
                    </a:lnTo>
                    <a:lnTo>
                      <a:pt x="79" y="115"/>
                    </a:lnTo>
                    <a:lnTo>
                      <a:pt x="89" y="109"/>
                    </a:lnTo>
                    <a:lnTo>
                      <a:pt x="96" y="102"/>
                    </a:lnTo>
                    <a:lnTo>
                      <a:pt x="101" y="94"/>
                    </a:lnTo>
                    <a:lnTo>
                      <a:pt x="104" y="85"/>
                    </a:lnTo>
                    <a:lnTo>
                      <a:pt x="105" y="74"/>
                    </a:lnTo>
                    <a:lnTo>
                      <a:pt x="102" y="63"/>
                    </a:lnTo>
                    <a:lnTo>
                      <a:pt x="98" y="51"/>
                    </a:lnTo>
                    <a:lnTo>
                      <a:pt x="93" y="37"/>
                    </a:lnTo>
                    <a:lnTo>
                      <a:pt x="93" y="37"/>
                    </a:lnTo>
                    <a:lnTo>
                      <a:pt x="85" y="26"/>
                    </a:lnTo>
                    <a:lnTo>
                      <a:pt x="78" y="16"/>
                    </a:lnTo>
                    <a:lnTo>
                      <a:pt x="71" y="8"/>
                    </a:lnTo>
                    <a:lnTo>
                      <a:pt x="66" y="4"/>
                    </a:lnTo>
                    <a:lnTo>
                      <a:pt x="57" y="2"/>
                    </a:lnTo>
                    <a:lnTo>
                      <a:pt x="51" y="0"/>
                    </a:lnTo>
                    <a:lnTo>
                      <a:pt x="42" y="2"/>
                    </a:lnTo>
                    <a:lnTo>
                      <a:pt x="34" y="6"/>
                    </a:lnTo>
                    <a:lnTo>
                      <a:pt x="34" y="6"/>
                    </a:lnTo>
                    <a:close/>
                  </a:path>
                </a:pathLst>
              </a:custGeom>
              <a:solidFill>
                <a:srgbClr val="DBBCAD"/>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56" name="Freeform 64"/>
              <p:cNvSpPr/>
              <p:nvPr/>
            </p:nvSpPr>
            <p:spPr bwMode="auto">
              <a:xfrm rot="1800000">
                <a:off x="2322323" y="3036316"/>
                <a:ext cx="73761" cy="101860"/>
              </a:xfrm>
              <a:custGeom>
                <a:avLst/>
                <a:gdLst/>
                <a:ahLst/>
                <a:cxnLst>
                  <a:cxn ang="0">
                    <a:pos x="27" y="3"/>
                  </a:cxn>
                  <a:cxn ang="0">
                    <a:pos x="27" y="3"/>
                  </a:cxn>
                  <a:cxn ang="0">
                    <a:pos x="21" y="7"/>
                  </a:cxn>
                  <a:cxn ang="0">
                    <a:pos x="16" y="11"/>
                  </a:cxn>
                  <a:cxn ang="0">
                    <a:pos x="12" y="15"/>
                  </a:cxn>
                  <a:cxn ang="0">
                    <a:pos x="8" y="22"/>
                  </a:cxn>
                  <a:cxn ang="0">
                    <a:pos x="3" y="34"/>
                  </a:cxn>
                  <a:cxn ang="0">
                    <a:pos x="0" y="48"/>
                  </a:cxn>
                  <a:cxn ang="0">
                    <a:pos x="0" y="64"/>
                  </a:cxn>
                  <a:cxn ang="0">
                    <a:pos x="1" y="81"/>
                  </a:cxn>
                  <a:cxn ang="0">
                    <a:pos x="6" y="97"/>
                  </a:cxn>
                  <a:cxn ang="0">
                    <a:pos x="11" y="113"/>
                  </a:cxn>
                  <a:cxn ang="0">
                    <a:pos x="18" y="128"/>
                  </a:cxn>
                  <a:cxn ang="0">
                    <a:pos x="26" y="142"/>
                  </a:cxn>
                  <a:cxn ang="0">
                    <a:pos x="36" y="154"/>
                  </a:cxn>
                  <a:cxn ang="0">
                    <a:pos x="46" y="164"/>
                  </a:cxn>
                  <a:cxn ang="0">
                    <a:pos x="59" y="171"/>
                  </a:cxn>
                  <a:cxn ang="0">
                    <a:pos x="66" y="173"/>
                  </a:cxn>
                  <a:cxn ang="0">
                    <a:pos x="71" y="175"/>
                  </a:cxn>
                  <a:cxn ang="0">
                    <a:pos x="78" y="175"/>
                  </a:cxn>
                  <a:cxn ang="0">
                    <a:pos x="85" y="175"/>
                  </a:cxn>
                  <a:cxn ang="0">
                    <a:pos x="91" y="173"/>
                  </a:cxn>
                  <a:cxn ang="0">
                    <a:pos x="98" y="171"/>
                  </a:cxn>
                  <a:cxn ang="0">
                    <a:pos x="98" y="171"/>
                  </a:cxn>
                  <a:cxn ang="0">
                    <a:pos x="104" y="166"/>
                  </a:cxn>
                  <a:cxn ang="0">
                    <a:pos x="109" y="162"/>
                  </a:cxn>
                  <a:cxn ang="0">
                    <a:pos x="115" y="157"/>
                  </a:cxn>
                  <a:cxn ang="0">
                    <a:pos x="119" y="151"/>
                  </a:cxn>
                  <a:cxn ang="0">
                    <a:pos x="121" y="146"/>
                  </a:cxn>
                  <a:cxn ang="0">
                    <a:pos x="123" y="139"/>
                  </a:cxn>
                  <a:cxn ang="0">
                    <a:pos x="125" y="124"/>
                  </a:cxn>
                  <a:cxn ang="0">
                    <a:pos x="125" y="109"/>
                  </a:cxn>
                  <a:cxn ang="0">
                    <a:pos x="123" y="94"/>
                  </a:cxn>
                  <a:cxn ang="0">
                    <a:pos x="117" y="78"/>
                  </a:cxn>
                  <a:cxn ang="0">
                    <a:pos x="110" y="63"/>
                  </a:cxn>
                  <a:cxn ang="0">
                    <a:pos x="102" y="48"/>
                  </a:cxn>
                  <a:cxn ang="0">
                    <a:pos x="93" y="34"/>
                  </a:cxn>
                  <a:cxn ang="0">
                    <a:pos x="83" y="22"/>
                  </a:cxn>
                  <a:cxn ang="0">
                    <a:pos x="72" y="12"/>
                  </a:cxn>
                  <a:cxn ang="0">
                    <a:pos x="60" y="4"/>
                  </a:cxn>
                  <a:cxn ang="0">
                    <a:pos x="49" y="0"/>
                  </a:cxn>
                  <a:cxn ang="0">
                    <a:pos x="44" y="0"/>
                  </a:cxn>
                  <a:cxn ang="0">
                    <a:pos x="38" y="0"/>
                  </a:cxn>
                  <a:cxn ang="0">
                    <a:pos x="33" y="2"/>
                  </a:cxn>
                  <a:cxn ang="0">
                    <a:pos x="27" y="3"/>
                  </a:cxn>
                  <a:cxn ang="0">
                    <a:pos x="27" y="3"/>
                  </a:cxn>
                </a:cxnLst>
                <a:rect l="0" t="0" r="r" b="b"/>
                <a:pathLst>
                  <a:path w="125" h="175">
                    <a:moveTo>
                      <a:pt x="27" y="3"/>
                    </a:moveTo>
                    <a:lnTo>
                      <a:pt x="27" y="3"/>
                    </a:lnTo>
                    <a:lnTo>
                      <a:pt x="21" y="7"/>
                    </a:lnTo>
                    <a:lnTo>
                      <a:pt x="16" y="11"/>
                    </a:lnTo>
                    <a:lnTo>
                      <a:pt x="12" y="15"/>
                    </a:lnTo>
                    <a:lnTo>
                      <a:pt x="8" y="22"/>
                    </a:lnTo>
                    <a:lnTo>
                      <a:pt x="3" y="34"/>
                    </a:lnTo>
                    <a:lnTo>
                      <a:pt x="0" y="48"/>
                    </a:lnTo>
                    <a:lnTo>
                      <a:pt x="0" y="64"/>
                    </a:lnTo>
                    <a:lnTo>
                      <a:pt x="1" y="81"/>
                    </a:lnTo>
                    <a:lnTo>
                      <a:pt x="6" y="97"/>
                    </a:lnTo>
                    <a:lnTo>
                      <a:pt x="11" y="113"/>
                    </a:lnTo>
                    <a:lnTo>
                      <a:pt x="18" y="128"/>
                    </a:lnTo>
                    <a:lnTo>
                      <a:pt x="26" y="142"/>
                    </a:lnTo>
                    <a:lnTo>
                      <a:pt x="36" y="154"/>
                    </a:lnTo>
                    <a:lnTo>
                      <a:pt x="46" y="164"/>
                    </a:lnTo>
                    <a:lnTo>
                      <a:pt x="59" y="171"/>
                    </a:lnTo>
                    <a:lnTo>
                      <a:pt x="66" y="173"/>
                    </a:lnTo>
                    <a:lnTo>
                      <a:pt x="71" y="175"/>
                    </a:lnTo>
                    <a:lnTo>
                      <a:pt x="78" y="175"/>
                    </a:lnTo>
                    <a:lnTo>
                      <a:pt x="85" y="175"/>
                    </a:lnTo>
                    <a:lnTo>
                      <a:pt x="91" y="173"/>
                    </a:lnTo>
                    <a:lnTo>
                      <a:pt x="98" y="171"/>
                    </a:lnTo>
                    <a:lnTo>
                      <a:pt x="98" y="171"/>
                    </a:lnTo>
                    <a:lnTo>
                      <a:pt x="104" y="166"/>
                    </a:lnTo>
                    <a:lnTo>
                      <a:pt x="109" y="162"/>
                    </a:lnTo>
                    <a:lnTo>
                      <a:pt x="115" y="157"/>
                    </a:lnTo>
                    <a:lnTo>
                      <a:pt x="119" y="151"/>
                    </a:lnTo>
                    <a:lnTo>
                      <a:pt x="121" y="146"/>
                    </a:lnTo>
                    <a:lnTo>
                      <a:pt x="123" y="139"/>
                    </a:lnTo>
                    <a:lnTo>
                      <a:pt x="125" y="124"/>
                    </a:lnTo>
                    <a:lnTo>
                      <a:pt x="125" y="109"/>
                    </a:lnTo>
                    <a:lnTo>
                      <a:pt x="123" y="94"/>
                    </a:lnTo>
                    <a:lnTo>
                      <a:pt x="117" y="78"/>
                    </a:lnTo>
                    <a:lnTo>
                      <a:pt x="110" y="63"/>
                    </a:lnTo>
                    <a:lnTo>
                      <a:pt x="102" y="48"/>
                    </a:lnTo>
                    <a:lnTo>
                      <a:pt x="93" y="34"/>
                    </a:lnTo>
                    <a:lnTo>
                      <a:pt x="83" y="22"/>
                    </a:lnTo>
                    <a:lnTo>
                      <a:pt x="72" y="12"/>
                    </a:lnTo>
                    <a:lnTo>
                      <a:pt x="60" y="4"/>
                    </a:lnTo>
                    <a:lnTo>
                      <a:pt x="49" y="0"/>
                    </a:lnTo>
                    <a:lnTo>
                      <a:pt x="44" y="0"/>
                    </a:lnTo>
                    <a:lnTo>
                      <a:pt x="38" y="0"/>
                    </a:lnTo>
                    <a:lnTo>
                      <a:pt x="33" y="2"/>
                    </a:lnTo>
                    <a:lnTo>
                      <a:pt x="27" y="3"/>
                    </a:lnTo>
                    <a:lnTo>
                      <a:pt x="27" y="3"/>
                    </a:lnTo>
                    <a:close/>
                  </a:path>
                </a:pathLst>
              </a:custGeom>
              <a:solidFill>
                <a:srgbClr val="C99E88"/>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57" name="Freeform 65"/>
              <p:cNvSpPr/>
              <p:nvPr/>
            </p:nvSpPr>
            <p:spPr bwMode="auto">
              <a:xfrm rot="1800000">
                <a:off x="2220239" y="3249078"/>
                <a:ext cx="18733" cy="62052"/>
              </a:xfrm>
              <a:custGeom>
                <a:avLst/>
                <a:gdLst/>
                <a:ahLst/>
                <a:cxnLst>
                  <a:cxn ang="0">
                    <a:pos x="19" y="0"/>
                  </a:cxn>
                  <a:cxn ang="0">
                    <a:pos x="19" y="0"/>
                  </a:cxn>
                  <a:cxn ang="0">
                    <a:pos x="13" y="6"/>
                  </a:cxn>
                  <a:cxn ang="0">
                    <a:pos x="9" y="14"/>
                  </a:cxn>
                  <a:cxn ang="0">
                    <a:pos x="6" y="24"/>
                  </a:cxn>
                  <a:cxn ang="0">
                    <a:pos x="4" y="36"/>
                  </a:cxn>
                  <a:cxn ang="0">
                    <a:pos x="1" y="66"/>
                  </a:cxn>
                  <a:cxn ang="0">
                    <a:pos x="0" y="105"/>
                  </a:cxn>
                  <a:cxn ang="0">
                    <a:pos x="0" y="105"/>
                  </a:cxn>
                  <a:cxn ang="0">
                    <a:pos x="0" y="107"/>
                  </a:cxn>
                  <a:cxn ang="0">
                    <a:pos x="0" y="107"/>
                  </a:cxn>
                  <a:cxn ang="0">
                    <a:pos x="6" y="101"/>
                  </a:cxn>
                  <a:cxn ang="0">
                    <a:pos x="13" y="96"/>
                  </a:cxn>
                  <a:cxn ang="0">
                    <a:pos x="19" y="89"/>
                  </a:cxn>
                  <a:cxn ang="0">
                    <a:pos x="23" y="81"/>
                  </a:cxn>
                  <a:cxn ang="0">
                    <a:pos x="25" y="73"/>
                  </a:cxn>
                  <a:cxn ang="0">
                    <a:pos x="27" y="64"/>
                  </a:cxn>
                  <a:cxn ang="0">
                    <a:pos x="30" y="47"/>
                  </a:cxn>
                  <a:cxn ang="0">
                    <a:pos x="30" y="47"/>
                  </a:cxn>
                  <a:cxn ang="0">
                    <a:pos x="31" y="32"/>
                  </a:cxn>
                  <a:cxn ang="0">
                    <a:pos x="30" y="19"/>
                  </a:cxn>
                  <a:cxn ang="0">
                    <a:pos x="28" y="14"/>
                  </a:cxn>
                  <a:cxn ang="0">
                    <a:pos x="25" y="9"/>
                  </a:cxn>
                  <a:cxn ang="0">
                    <a:pos x="23" y="5"/>
                  </a:cxn>
                  <a:cxn ang="0">
                    <a:pos x="19" y="0"/>
                  </a:cxn>
                  <a:cxn ang="0">
                    <a:pos x="19" y="0"/>
                  </a:cxn>
                </a:cxnLst>
                <a:rect l="0" t="0" r="r" b="b"/>
                <a:pathLst>
                  <a:path w="31" h="107">
                    <a:moveTo>
                      <a:pt x="19" y="0"/>
                    </a:moveTo>
                    <a:lnTo>
                      <a:pt x="19" y="0"/>
                    </a:lnTo>
                    <a:lnTo>
                      <a:pt x="13" y="6"/>
                    </a:lnTo>
                    <a:lnTo>
                      <a:pt x="9" y="14"/>
                    </a:lnTo>
                    <a:lnTo>
                      <a:pt x="6" y="24"/>
                    </a:lnTo>
                    <a:lnTo>
                      <a:pt x="4" y="36"/>
                    </a:lnTo>
                    <a:lnTo>
                      <a:pt x="1" y="66"/>
                    </a:lnTo>
                    <a:lnTo>
                      <a:pt x="0" y="105"/>
                    </a:lnTo>
                    <a:lnTo>
                      <a:pt x="0" y="105"/>
                    </a:lnTo>
                    <a:lnTo>
                      <a:pt x="0" y="107"/>
                    </a:lnTo>
                    <a:lnTo>
                      <a:pt x="0" y="107"/>
                    </a:lnTo>
                    <a:lnTo>
                      <a:pt x="6" y="101"/>
                    </a:lnTo>
                    <a:lnTo>
                      <a:pt x="13" y="96"/>
                    </a:lnTo>
                    <a:lnTo>
                      <a:pt x="19" y="89"/>
                    </a:lnTo>
                    <a:lnTo>
                      <a:pt x="23" y="81"/>
                    </a:lnTo>
                    <a:lnTo>
                      <a:pt x="25" y="73"/>
                    </a:lnTo>
                    <a:lnTo>
                      <a:pt x="27" y="64"/>
                    </a:lnTo>
                    <a:lnTo>
                      <a:pt x="30" y="47"/>
                    </a:lnTo>
                    <a:lnTo>
                      <a:pt x="30" y="47"/>
                    </a:lnTo>
                    <a:lnTo>
                      <a:pt x="31" y="32"/>
                    </a:lnTo>
                    <a:lnTo>
                      <a:pt x="30" y="19"/>
                    </a:lnTo>
                    <a:lnTo>
                      <a:pt x="28" y="14"/>
                    </a:lnTo>
                    <a:lnTo>
                      <a:pt x="25" y="9"/>
                    </a:lnTo>
                    <a:lnTo>
                      <a:pt x="23" y="5"/>
                    </a:lnTo>
                    <a:lnTo>
                      <a:pt x="19" y="0"/>
                    </a:lnTo>
                    <a:lnTo>
                      <a:pt x="19" y="0"/>
                    </a:lnTo>
                    <a:close/>
                  </a:path>
                </a:pathLst>
              </a:custGeom>
              <a:solidFill>
                <a:srgbClr val="DBBCAD"/>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58" name="Freeform 66"/>
              <p:cNvSpPr>
                <a:spLocks noEditPoints="1"/>
              </p:cNvSpPr>
              <p:nvPr/>
            </p:nvSpPr>
            <p:spPr bwMode="auto">
              <a:xfrm rot="1800000">
                <a:off x="2309907" y="3154254"/>
                <a:ext cx="72590" cy="63223"/>
              </a:xfrm>
              <a:custGeom>
                <a:avLst/>
                <a:gdLst/>
                <a:ahLst/>
                <a:cxnLst>
                  <a:cxn ang="0">
                    <a:pos x="23" y="106"/>
                  </a:cxn>
                  <a:cxn ang="0">
                    <a:pos x="23" y="106"/>
                  </a:cxn>
                  <a:cxn ang="0">
                    <a:pos x="39" y="104"/>
                  </a:cxn>
                  <a:cxn ang="0">
                    <a:pos x="54" y="101"/>
                  </a:cxn>
                  <a:cxn ang="0">
                    <a:pos x="68" y="97"/>
                  </a:cxn>
                  <a:cxn ang="0">
                    <a:pos x="82" y="91"/>
                  </a:cxn>
                  <a:cxn ang="0">
                    <a:pos x="94" y="84"/>
                  </a:cxn>
                  <a:cxn ang="0">
                    <a:pos x="105" y="78"/>
                  </a:cxn>
                  <a:cxn ang="0">
                    <a:pos x="114" y="69"/>
                  </a:cxn>
                  <a:cxn ang="0">
                    <a:pos x="124" y="61"/>
                  </a:cxn>
                  <a:cxn ang="0">
                    <a:pos x="124" y="61"/>
                  </a:cxn>
                  <a:cxn ang="0">
                    <a:pos x="73" y="86"/>
                  </a:cxn>
                  <a:cxn ang="0">
                    <a:pos x="48" y="97"/>
                  </a:cxn>
                  <a:cxn ang="0">
                    <a:pos x="23" y="106"/>
                  </a:cxn>
                  <a:cxn ang="0">
                    <a:pos x="23" y="106"/>
                  </a:cxn>
                  <a:cxn ang="0">
                    <a:pos x="97" y="0"/>
                  </a:cxn>
                  <a:cxn ang="0">
                    <a:pos x="97" y="0"/>
                  </a:cxn>
                  <a:cxn ang="0">
                    <a:pos x="86" y="0"/>
                  </a:cxn>
                  <a:cxn ang="0">
                    <a:pos x="73" y="3"/>
                  </a:cxn>
                  <a:cxn ang="0">
                    <a:pos x="60" y="8"/>
                  </a:cxn>
                  <a:cxn ang="0">
                    <a:pos x="45" y="16"/>
                  </a:cxn>
                  <a:cxn ang="0">
                    <a:pos x="31" y="26"/>
                  </a:cxn>
                  <a:cxn ang="0">
                    <a:pos x="19" y="37"/>
                  </a:cxn>
                  <a:cxn ang="0">
                    <a:pos x="8" y="48"/>
                  </a:cxn>
                  <a:cxn ang="0">
                    <a:pos x="0" y="61"/>
                  </a:cxn>
                  <a:cxn ang="0">
                    <a:pos x="0" y="61"/>
                  </a:cxn>
                  <a:cxn ang="0">
                    <a:pos x="23" y="42"/>
                  </a:cxn>
                  <a:cxn ang="0">
                    <a:pos x="52" y="24"/>
                  </a:cxn>
                  <a:cxn ang="0">
                    <a:pos x="78" y="9"/>
                  </a:cxn>
                  <a:cxn ang="0">
                    <a:pos x="88" y="4"/>
                  </a:cxn>
                  <a:cxn ang="0">
                    <a:pos x="97" y="0"/>
                  </a:cxn>
                  <a:cxn ang="0">
                    <a:pos x="97" y="0"/>
                  </a:cxn>
                </a:cxnLst>
                <a:rect l="0" t="0" r="r" b="b"/>
                <a:pathLst>
                  <a:path w="124" h="106">
                    <a:moveTo>
                      <a:pt x="23" y="106"/>
                    </a:moveTo>
                    <a:lnTo>
                      <a:pt x="23" y="106"/>
                    </a:lnTo>
                    <a:lnTo>
                      <a:pt x="39" y="104"/>
                    </a:lnTo>
                    <a:lnTo>
                      <a:pt x="54" y="101"/>
                    </a:lnTo>
                    <a:lnTo>
                      <a:pt x="68" y="97"/>
                    </a:lnTo>
                    <a:lnTo>
                      <a:pt x="82" y="91"/>
                    </a:lnTo>
                    <a:lnTo>
                      <a:pt x="94" y="84"/>
                    </a:lnTo>
                    <a:lnTo>
                      <a:pt x="105" y="78"/>
                    </a:lnTo>
                    <a:lnTo>
                      <a:pt x="114" y="69"/>
                    </a:lnTo>
                    <a:lnTo>
                      <a:pt x="124" y="61"/>
                    </a:lnTo>
                    <a:lnTo>
                      <a:pt x="124" y="61"/>
                    </a:lnTo>
                    <a:lnTo>
                      <a:pt x="73" y="86"/>
                    </a:lnTo>
                    <a:lnTo>
                      <a:pt x="48" y="97"/>
                    </a:lnTo>
                    <a:lnTo>
                      <a:pt x="23" y="106"/>
                    </a:lnTo>
                    <a:lnTo>
                      <a:pt x="23" y="106"/>
                    </a:lnTo>
                    <a:close/>
                    <a:moveTo>
                      <a:pt x="97" y="0"/>
                    </a:moveTo>
                    <a:lnTo>
                      <a:pt x="97" y="0"/>
                    </a:lnTo>
                    <a:lnTo>
                      <a:pt x="86" y="0"/>
                    </a:lnTo>
                    <a:lnTo>
                      <a:pt x="73" y="3"/>
                    </a:lnTo>
                    <a:lnTo>
                      <a:pt x="60" y="8"/>
                    </a:lnTo>
                    <a:lnTo>
                      <a:pt x="45" y="16"/>
                    </a:lnTo>
                    <a:lnTo>
                      <a:pt x="31" y="26"/>
                    </a:lnTo>
                    <a:lnTo>
                      <a:pt x="19" y="37"/>
                    </a:lnTo>
                    <a:lnTo>
                      <a:pt x="8" y="48"/>
                    </a:lnTo>
                    <a:lnTo>
                      <a:pt x="0" y="61"/>
                    </a:lnTo>
                    <a:lnTo>
                      <a:pt x="0" y="61"/>
                    </a:lnTo>
                    <a:lnTo>
                      <a:pt x="23" y="42"/>
                    </a:lnTo>
                    <a:lnTo>
                      <a:pt x="52" y="24"/>
                    </a:lnTo>
                    <a:lnTo>
                      <a:pt x="78" y="9"/>
                    </a:lnTo>
                    <a:lnTo>
                      <a:pt x="88" y="4"/>
                    </a:lnTo>
                    <a:lnTo>
                      <a:pt x="97" y="0"/>
                    </a:lnTo>
                    <a:lnTo>
                      <a:pt x="97" y="0"/>
                    </a:lnTo>
                    <a:close/>
                  </a:path>
                </a:pathLst>
              </a:custGeom>
              <a:solidFill>
                <a:srgbClr val="8C6A58"/>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59" name="Freeform 67"/>
              <p:cNvSpPr/>
              <p:nvPr/>
            </p:nvSpPr>
            <p:spPr bwMode="auto">
              <a:xfrm rot="1800000">
                <a:off x="2335637" y="2971136"/>
                <a:ext cx="60882" cy="46832"/>
              </a:xfrm>
              <a:custGeom>
                <a:avLst/>
                <a:gdLst/>
                <a:ahLst/>
                <a:cxnLst>
                  <a:cxn ang="0">
                    <a:pos x="39" y="9"/>
                  </a:cxn>
                  <a:cxn ang="0">
                    <a:pos x="39" y="9"/>
                  </a:cxn>
                  <a:cxn ang="0">
                    <a:pos x="28" y="15"/>
                  </a:cxn>
                  <a:cxn ang="0">
                    <a:pos x="19" y="22"/>
                  </a:cxn>
                  <a:cxn ang="0">
                    <a:pos x="10" y="30"/>
                  </a:cxn>
                  <a:cxn ang="0">
                    <a:pos x="5" y="37"/>
                  </a:cxn>
                  <a:cxn ang="0">
                    <a:pos x="2" y="45"/>
                  </a:cxn>
                  <a:cxn ang="0">
                    <a:pos x="0" y="52"/>
                  </a:cxn>
                  <a:cxn ang="0">
                    <a:pos x="0" y="59"/>
                  </a:cxn>
                  <a:cxn ang="0">
                    <a:pos x="1" y="66"/>
                  </a:cxn>
                  <a:cxn ang="0">
                    <a:pos x="4" y="71"/>
                  </a:cxn>
                  <a:cxn ang="0">
                    <a:pos x="8" y="75"/>
                  </a:cxn>
                  <a:cxn ang="0">
                    <a:pos x="15" y="78"/>
                  </a:cxn>
                  <a:cxn ang="0">
                    <a:pos x="21" y="81"/>
                  </a:cxn>
                  <a:cxn ang="0">
                    <a:pos x="31" y="81"/>
                  </a:cxn>
                  <a:cxn ang="0">
                    <a:pos x="42" y="79"/>
                  </a:cxn>
                  <a:cxn ang="0">
                    <a:pos x="53" y="75"/>
                  </a:cxn>
                  <a:cxn ang="0">
                    <a:pos x="66" y="70"/>
                  </a:cxn>
                  <a:cxn ang="0">
                    <a:pos x="66" y="70"/>
                  </a:cxn>
                  <a:cxn ang="0">
                    <a:pos x="79" y="63"/>
                  </a:cxn>
                  <a:cxn ang="0">
                    <a:pos x="88" y="56"/>
                  </a:cxn>
                  <a:cxn ang="0">
                    <a:pos x="95" y="48"/>
                  </a:cxn>
                  <a:cxn ang="0">
                    <a:pos x="100" y="41"/>
                  </a:cxn>
                  <a:cxn ang="0">
                    <a:pos x="103" y="34"/>
                  </a:cxn>
                  <a:cxn ang="0">
                    <a:pos x="104" y="28"/>
                  </a:cxn>
                  <a:cxn ang="0">
                    <a:pos x="103" y="21"/>
                  </a:cxn>
                  <a:cxn ang="0">
                    <a:pos x="102" y="15"/>
                  </a:cxn>
                  <a:cxn ang="0">
                    <a:pos x="98" y="10"/>
                  </a:cxn>
                  <a:cxn ang="0">
                    <a:pos x="92" y="6"/>
                  </a:cxn>
                  <a:cxn ang="0">
                    <a:pos x="85" y="3"/>
                  </a:cxn>
                  <a:cxn ang="0">
                    <a:pos x="77" y="2"/>
                  </a:cxn>
                  <a:cxn ang="0">
                    <a:pos x="69" y="0"/>
                  </a:cxn>
                  <a:cxn ang="0">
                    <a:pos x="59" y="2"/>
                  </a:cxn>
                  <a:cxn ang="0">
                    <a:pos x="50" y="5"/>
                  </a:cxn>
                  <a:cxn ang="0">
                    <a:pos x="39" y="9"/>
                  </a:cxn>
                  <a:cxn ang="0">
                    <a:pos x="39" y="9"/>
                  </a:cxn>
                </a:cxnLst>
                <a:rect l="0" t="0" r="r" b="b"/>
                <a:pathLst>
                  <a:path w="104" h="81">
                    <a:moveTo>
                      <a:pt x="39" y="9"/>
                    </a:moveTo>
                    <a:lnTo>
                      <a:pt x="39" y="9"/>
                    </a:lnTo>
                    <a:lnTo>
                      <a:pt x="28" y="15"/>
                    </a:lnTo>
                    <a:lnTo>
                      <a:pt x="19" y="22"/>
                    </a:lnTo>
                    <a:lnTo>
                      <a:pt x="10" y="30"/>
                    </a:lnTo>
                    <a:lnTo>
                      <a:pt x="5" y="37"/>
                    </a:lnTo>
                    <a:lnTo>
                      <a:pt x="2" y="45"/>
                    </a:lnTo>
                    <a:lnTo>
                      <a:pt x="0" y="52"/>
                    </a:lnTo>
                    <a:lnTo>
                      <a:pt x="0" y="59"/>
                    </a:lnTo>
                    <a:lnTo>
                      <a:pt x="1" y="66"/>
                    </a:lnTo>
                    <a:lnTo>
                      <a:pt x="4" y="71"/>
                    </a:lnTo>
                    <a:lnTo>
                      <a:pt x="8" y="75"/>
                    </a:lnTo>
                    <a:lnTo>
                      <a:pt x="15" y="78"/>
                    </a:lnTo>
                    <a:lnTo>
                      <a:pt x="21" y="81"/>
                    </a:lnTo>
                    <a:lnTo>
                      <a:pt x="31" y="81"/>
                    </a:lnTo>
                    <a:lnTo>
                      <a:pt x="42" y="79"/>
                    </a:lnTo>
                    <a:lnTo>
                      <a:pt x="53" y="75"/>
                    </a:lnTo>
                    <a:lnTo>
                      <a:pt x="66" y="70"/>
                    </a:lnTo>
                    <a:lnTo>
                      <a:pt x="66" y="70"/>
                    </a:lnTo>
                    <a:lnTo>
                      <a:pt x="79" y="63"/>
                    </a:lnTo>
                    <a:lnTo>
                      <a:pt x="88" y="56"/>
                    </a:lnTo>
                    <a:lnTo>
                      <a:pt x="95" y="48"/>
                    </a:lnTo>
                    <a:lnTo>
                      <a:pt x="100" y="41"/>
                    </a:lnTo>
                    <a:lnTo>
                      <a:pt x="103" y="34"/>
                    </a:lnTo>
                    <a:lnTo>
                      <a:pt x="104" y="28"/>
                    </a:lnTo>
                    <a:lnTo>
                      <a:pt x="103" y="21"/>
                    </a:lnTo>
                    <a:lnTo>
                      <a:pt x="102" y="15"/>
                    </a:lnTo>
                    <a:lnTo>
                      <a:pt x="98" y="10"/>
                    </a:lnTo>
                    <a:lnTo>
                      <a:pt x="92" y="6"/>
                    </a:lnTo>
                    <a:lnTo>
                      <a:pt x="85" y="3"/>
                    </a:lnTo>
                    <a:lnTo>
                      <a:pt x="77" y="2"/>
                    </a:lnTo>
                    <a:lnTo>
                      <a:pt x="69" y="0"/>
                    </a:lnTo>
                    <a:lnTo>
                      <a:pt x="59" y="2"/>
                    </a:lnTo>
                    <a:lnTo>
                      <a:pt x="50" y="5"/>
                    </a:lnTo>
                    <a:lnTo>
                      <a:pt x="39" y="9"/>
                    </a:lnTo>
                    <a:lnTo>
                      <a:pt x="39" y="9"/>
                    </a:lnTo>
                    <a:close/>
                  </a:path>
                </a:pathLst>
              </a:custGeom>
              <a:solidFill>
                <a:srgbClr val="C99E88"/>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60" name="Freeform 68"/>
              <p:cNvSpPr/>
              <p:nvPr/>
            </p:nvSpPr>
            <p:spPr bwMode="auto">
              <a:xfrm rot="1800000">
                <a:off x="2405481" y="3220047"/>
                <a:ext cx="165084" cy="187329"/>
              </a:xfrm>
              <a:custGeom>
                <a:avLst/>
                <a:gdLst/>
                <a:ahLst/>
                <a:cxnLst>
                  <a:cxn ang="0">
                    <a:pos x="8" y="5"/>
                  </a:cxn>
                  <a:cxn ang="0">
                    <a:pos x="8" y="5"/>
                  </a:cxn>
                  <a:cxn ang="0">
                    <a:pos x="5" y="7"/>
                  </a:cxn>
                  <a:cxn ang="0">
                    <a:pos x="2" y="10"/>
                  </a:cxn>
                  <a:cxn ang="0">
                    <a:pos x="0" y="17"/>
                  </a:cxn>
                  <a:cxn ang="0">
                    <a:pos x="0" y="25"/>
                  </a:cxn>
                  <a:cxn ang="0">
                    <a:pos x="1" y="36"/>
                  </a:cxn>
                  <a:cxn ang="0">
                    <a:pos x="4" y="48"/>
                  </a:cxn>
                  <a:cxn ang="0">
                    <a:pos x="7" y="62"/>
                  </a:cxn>
                  <a:cxn ang="0">
                    <a:pos x="17" y="92"/>
                  </a:cxn>
                  <a:cxn ang="0">
                    <a:pos x="31" y="124"/>
                  </a:cxn>
                  <a:cxn ang="0">
                    <a:pos x="46" y="157"/>
                  </a:cxn>
                  <a:cxn ang="0">
                    <a:pos x="73" y="217"/>
                  </a:cxn>
                  <a:cxn ang="0">
                    <a:pos x="73" y="217"/>
                  </a:cxn>
                  <a:cxn ang="0">
                    <a:pos x="76" y="224"/>
                  </a:cxn>
                  <a:cxn ang="0">
                    <a:pos x="81" y="231"/>
                  </a:cxn>
                  <a:cxn ang="0">
                    <a:pos x="92" y="243"/>
                  </a:cxn>
                  <a:cxn ang="0">
                    <a:pos x="107" y="255"/>
                  </a:cxn>
                  <a:cxn ang="0">
                    <a:pos x="124" y="268"/>
                  </a:cxn>
                  <a:cxn ang="0">
                    <a:pos x="143" y="278"/>
                  </a:cxn>
                  <a:cxn ang="0">
                    <a:pos x="163" y="289"/>
                  </a:cxn>
                  <a:cxn ang="0">
                    <a:pos x="184" y="297"/>
                  </a:cxn>
                  <a:cxn ang="0">
                    <a:pos x="203" y="306"/>
                  </a:cxn>
                  <a:cxn ang="0">
                    <a:pos x="222" y="312"/>
                  </a:cxn>
                  <a:cxn ang="0">
                    <a:pos x="239" y="317"/>
                  </a:cxn>
                  <a:cxn ang="0">
                    <a:pos x="254" y="319"/>
                  </a:cxn>
                  <a:cxn ang="0">
                    <a:pos x="267" y="321"/>
                  </a:cxn>
                  <a:cxn ang="0">
                    <a:pos x="276" y="321"/>
                  </a:cxn>
                  <a:cxn ang="0">
                    <a:pos x="279" y="319"/>
                  </a:cxn>
                  <a:cxn ang="0">
                    <a:pos x="280" y="318"/>
                  </a:cxn>
                  <a:cxn ang="0">
                    <a:pos x="282" y="315"/>
                  </a:cxn>
                  <a:cxn ang="0">
                    <a:pos x="280" y="312"/>
                  </a:cxn>
                  <a:cxn ang="0">
                    <a:pos x="275" y="304"/>
                  </a:cxn>
                  <a:cxn ang="0">
                    <a:pos x="275" y="304"/>
                  </a:cxn>
                  <a:cxn ang="0">
                    <a:pos x="257" y="284"/>
                  </a:cxn>
                  <a:cxn ang="0">
                    <a:pos x="241" y="262"/>
                  </a:cxn>
                  <a:cxn ang="0">
                    <a:pos x="208" y="216"/>
                  </a:cxn>
                  <a:cxn ang="0">
                    <a:pos x="178" y="171"/>
                  </a:cxn>
                  <a:cxn ang="0">
                    <a:pos x="163" y="150"/>
                  </a:cxn>
                  <a:cxn ang="0">
                    <a:pos x="148" y="133"/>
                  </a:cxn>
                  <a:cxn ang="0">
                    <a:pos x="148" y="133"/>
                  </a:cxn>
                  <a:cxn ang="0">
                    <a:pos x="133" y="114"/>
                  </a:cxn>
                  <a:cxn ang="0">
                    <a:pos x="117" y="92"/>
                  </a:cxn>
                  <a:cxn ang="0">
                    <a:pos x="101" y="66"/>
                  </a:cxn>
                  <a:cxn ang="0">
                    <a:pos x="83" y="43"/>
                  </a:cxn>
                  <a:cxn ang="0">
                    <a:pos x="73" y="32"/>
                  </a:cxn>
                  <a:cxn ang="0">
                    <a:pos x="65" y="22"/>
                  </a:cxn>
                  <a:cxn ang="0">
                    <a:pos x="56" y="14"/>
                  </a:cxn>
                  <a:cxn ang="0">
                    <a:pos x="46" y="7"/>
                  </a:cxn>
                  <a:cxn ang="0">
                    <a:pos x="36" y="3"/>
                  </a:cxn>
                  <a:cxn ang="0">
                    <a:pos x="27" y="0"/>
                  </a:cxn>
                  <a:cxn ang="0">
                    <a:pos x="17" y="2"/>
                  </a:cxn>
                  <a:cxn ang="0">
                    <a:pos x="8" y="5"/>
                  </a:cxn>
                  <a:cxn ang="0">
                    <a:pos x="8" y="5"/>
                  </a:cxn>
                </a:cxnLst>
                <a:rect l="0" t="0" r="r" b="b"/>
                <a:pathLst>
                  <a:path w="282" h="321">
                    <a:moveTo>
                      <a:pt x="8" y="5"/>
                    </a:moveTo>
                    <a:lnTo>
                      <a:pt x="8" y="5"/>
                    </a:lnTo>
                    <a:lnTo>
                      <a:pt x="5" y="7"/>
                    </a:lnTo>
                    <a:lnTo>
                      <a:pt x="2" y="10"/>
                    </a:lnTo>
                    <a:lnTo>
                      <a:pt x="0" y="17"/>
                    </a:lnTo>
                    <a:lnTo>
                      <a:pt x="0" y="25"/>
                    </a:lnTo>
                    <a:lnTo>
                      <a:pt x="1" y="36"/>
                    </a:lnTo>
                    <a:lnTo>
                      <a:pt x="4" y="48"/>
                    </a:lnTo>
                    <a:lnTo>
                      <a:pt x="7" y="62"/>
                    </a:lnTo>
                    <a:lnTo>
                      <a:pt x="17" y="92"/>
                    </a:lnTo>
                    <a:lnTo>
                      <a:pt x="31" y="124"/>
                    </a:lnTo>
                    <a:lnTo>
                      <a:pt x="46" y="157"/>
                    </a:lnTo>
                    <a:lnTo>
                      <a:pt x="73" y="217"/>
                    </a:lnTo>
                    <a:lnTo>
                      <a:pt x="73" y="217"/>
                    </a:lnTo>
                    <a:lnTo>
                      <a:pt x="76" y="224"/>
                    </a:lnTo>
                    <a:lnTo>
                      <a:pt x="81" y="231"/>
                    </a:lnTo>
                    <a:lnTo>
                      <a:pt x="92" y="243"/>
                    </a:lnTo>
                    <a:lnTo>
                      <a:pt x="107" y="255"/>
                    </a:lnTo>
                    <a:lnTo>
                      <a:pt x="124" y="268"/>
                    </a:lnTo>
                    <a:lnTo>
                      <a:pt x="143" y="278"/>
                    </a:lnTo>
                    <a:lnTo>
                      <a:pt x="163" y="289"/>
                    </a:lnTo>
                    <a:lnTo>
                      <a:pt x="184" y="297"/>
                    </a:lnTo>
                    <a:lnTo>
                      <a:pt x="203" y="306"/>
                    </a:lnTo>
                    <a:lnTo>
                      <a:pt x="222" y="312"/>
                    </a:lnTo>
                    <a:lnTo>
                      <a:pt x="239" y="317"/>
                    </a:lnTo>
                    <a:lnTo>
                      <a:pt x="254" y="319"/>
                    </a:lnTo>
                    <a:lnTo>
                      <a:pt x="267" y="321"/>
                    </a:lnTo>
                    <a:lnTo>
                      <a:pt x="276" y="321"/>
                    </a:lnTo>
                    <a:lnTo>
                      <a:pt x="279" y="319"/>
                    </a:lnTo>
                    <a:lnTo>
                      <a:pt x="280" y="318"/>
                    </a:lnTo>
                    <a:lnTo>
                      <a:pt x="282" y="315"/>
                    </a:lnTo>
                    <a:lnTo>
                      <a:pt x="280" y="312"/>
                    </a:lnTo>
                    <a:lnTo>
                      <a:pt x="275" y="304"/>
                    </a:lnTo>
                    <a:lnTo>
                      <a:pt x="275" y="304"/>
                    </a:lnTo>
                    <a:lnTo>
                      <a:pt x="257" y="284"/>
                    </a:lnTo>
                    <a:lnTo>
                      <a:pt x="241" y="262"/>
                    </a:lnTo>
                    <a:lnTo>
                      <a:pt x="208" y="216"/>
                    </a:lnTo>
                    <a:lnTo>
                      <a:pt x="178" y="171"/>
                    </a:lnTo>
                    <a:lnTo>
                      <a:pt x="163" y="150"/>
                    </a:lnTo>
                    <a:lnTo>
                      <a:pt x="148" y="133"/>
                    </a:lnTo>
                    <a:lnTo>
                      <a:pt x="148" y="133"/>
                    </a:lnTo>
                    <a:lnTo>
                      <a:pt x="133" y="114"/>
                    </a:lnTo>
                    <a:lnTo>
                      <a:pt x="117" y="92"/>
                    </a:lnTo>
                    <a:lnTo>
                      <a:pt x="101" y="66"/>
                    </a:lnTo>
                    <a:lnTo>
                      <a:pt x="83" y="43"/>
                    </a:lnTo>
                    <a:lnTo>
                      <a:pt x="73" y="32"/>
                    </a:lnTo>
                    <a:lnTo>
                      <a:pt x="65" y="22"/>
                    </a:lnTo>
                    <a:lnTo>
                      <a:pt x="56" y="14"/>
                    </a:lnTo>
                    <a:lnTo>
                      <a:pt x="46" y="7"/>
                    </a:lnTo>
                    <a:lnTo>
                      <a:pt x="36" y="3"/>
                    </a:lnTo>
                    <a:lnTo>
                      <a:pt x="27" y="0"/>
                    </a:lnTo>
                    <a:lnTo>
                      <a:pt x="17" y="2"/>
                    </a:lnTo>
                    <a:lnTo>
                      <a:pt x="8" y="5"/>
                    </a:lnTo>
                    <a:lnTo>
                      <a:pt x="8" y="5"/>
                    </a:lnTo>
                    <a:close/>
                  </a:path>
                </a:pathLst>
              </a:custGeom>
              <a:solidFill>
                <a:srgbClr val="C99E88"/>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61" name="Freeform 69"/>
              <p:cNvSpPr/>
              <p:nvPr/>
            </p:nvSpPr>
            <p:spPr bwMode="auto">
              <a:xfrm rot="1800000">
                <a:off x="2039448" y="3310925"/>
                <a:ext cx="751657" cy="751657"/>
              </a:xfrm>
              <a:custGeom>
                <a:avLst/>
                <a:gdLst/>
                <a:ahLst/>
                <a:cxnLst>
                  <a:cxn ang="0">
                    <a:pos x="181" y="38"/>
                  </a:cxn>
                  <a:cxn ang="0">
                    <a:pos x="218" y="2"/>
                  </a:cxn>
                  <a:cxn ang="0">
                    <a:pos x="239" y="5"/>
                  </a:cxn>
                  <a:cxn ang="0">
                    <a:pos x="256" y="30"/>
                  </a:cxn>
                  <a:cxn ang="0">
                    <a:pos x="350" y="214"/>
                  </a:cxn>
                  <a:cxn ang="0">
                    <a:pos x="402" y="271"/>
                  </a:cxn>
                  <a:cxn ang="0">
                    <a:pos x="447" y="303"/>
                  </a:cxn>
                  <a:cxn ang="0">
                    <a:pos x="472" y="298"/>
                  </a:cxn>
                  <a:cxn ang="0">
                    <a:pos x="481" y="269"/>
                  </a:cxn>
                  <a:cxn ang="0">
                    <a:pos x="512" y="238"/>
                  </a:cxn>
                  <a:cxn ang="0">
                    <a:pos x="556" y="218"/>
                  </a:cxn>
                  <a:cxn ang="0">
                    <a:pos x="600" y="218"/>
                  </a:cxn>
                  <a:cxn ang="0">
                    <a:pos x="624" y="231"/>
                  </a:cxn>
                  <a:cxn ang="0">
                    <a:pos x="646" y="230"/>
                  </a:cxn>
                  <a:cxn ang="0">
                    <a:pos x="675" y="189"/>
                  </a:cxn>
                  <a:cxn ang="0">
                    <a:pos x="699" y="169"/>
                  </a:cxn>
                  <a:cxn ang="0">
                    <a:pos x="725" y="166"/>
                  </a:cxn>
                  <a:cxn ang="0">
                    <a:pos x="784" y="188"/>
                  </a:cxn>
                  <a:cxn ang="0">
                    <a:pos x="818" y="194"/>
                  </a:cxn>
                  <a:cxn ang="0">
                    <a:pos x="845" y="174"/>
                  </a:cxn>
                  <a:cxn ang="0">
                    <a:pos x="890" y="139"/>
                  </a:cxn>
                  <a:cxn ang="0">
                    <a:pos x="916" y="137"/>
                  </a:cxn>
                  <a:cxn ang="0">
                    <a:pos x="935" y="158"/>
                  </a:cxn>
                  <a:cxn ang="0">
                    <a:pos x="970" y="265"/>
                  </a:cxn>
                  <a:cxn ang="0">
                    <a:pos x="1000" y="422"/>
                  </a:cxn>
                  <a:cxn ang="0">
                    <a:pos x="1015" y="547"/>
                  </a:cxn>
                  <a:cxn ang="0">
                    <a:pos x="1041" y="655"/>
                  </a:cxn>
                  <a:cxn ang="0">
                    <a:pos x="1097" y="760"/>
                  </a:cxn>
                  <a:cxn ang="0">
                    <a:pos x="1203" y="947"/>
                  </a:cxn>
                  <a:cxn ang="0">
                    <a:pos x="1000" y="1283"/>
                  </a:cxn>
                  <a:cxn ang="0">
                    <a:pos x="741" y="1112"/>
                  </a:cxn>
                  <a:cxn ang="0">
                    <a:pos x="670" y="1019"/>
                  </a:cxn>
                  <a:cxn ang="0">
                    <a:pos x="587" y="952"/>
                  </a:cxn>
                  <a:cxn ang="0">
                    <a:pos x="452" y="874"/>
                  </a:cxn>
                  <a:cxn ang="0">
                    <a:pos x="339" y="836"/>
                  </a:cxn>
                  <a:cxn ang="0">
                    <a:pos x="198" y="780"/>
                  </a:cxn>
                  <a:cxn ang="0">
                    <a:pos x="143" y="740"/>
                  </a:cxn>
                  <a:cxn ang="0">
                    <a:pos x="109" y="674"/>
                  </a:cxn>
                  <a:cxn ang="0">
                    <a:pos x="29" y="498"/>
                  </a:cxn>
                  <a:cxn ang="0">
                    <a:pos x="6" y="445"/>
                  </a:cxn>
                  <a:cxn ang="0">
                    <a:pos x="3" y="384"/>
                  </a:cxn>
                  <a:cxn ang="0">
                    <a:pos x="30" y="318"/>
                  </a:cxn>
                  <a:cxn ang="0">
                    <a:pos x="52" y="295"/>
                  </a:cxn>
                  <a:cxn ang="0">
                    <a:pos x="59" y="317"/>
                  </a:cxn>
                  <a:cxn ang="0">
                    <a:pos x="66" y="370"/>
                  </a:cxn>
                  <a:cxn ang="0">
                    <a:pos x="91" y="432"/>
                  </a:cxn>
                  <a:cxn ang="0">
                    <a:pos x="143" y="511"/>
                  </a:cxn>
                  <a:cxn ang="0">
                    <a:pos x="187" y="606"/>
                  </a:cxn>
                  <a:cxn ang="0">
                    <a:pos x="221" y="659"/>
                  </a:cxn>
                  <a:cxn ang="0">
                    <a:pos x="247" y="665"/>
                  </a:cxn>
                  <a:cxn ang="0">
                    <a:pos x="264" y="641"/>
                  </a:cxn>
                  <a:cxn ang="0">
                    <a:pos x="274" y="587"/>
                  </a:cxn>
                  <a:cxn ang="0">
                    <a:pos x="258" y="498"/>
                  </a:cxn>
                  <a:cxn ang="0">
                    <a:pos x="214" y="385"/>
                  </a:cxn>
                  <a:cxn ang="0">
                    <a:pos x="104" y="133"/>
                  </a:cxn>
                  <a:cxn ang="0">
                    <a:pos x="87" y="65"/>
                  </a:cxn>
                  <a:cxn ang="0">
                    <a:pos x="97" y="55"/>
                  </a:cxn>
                  <a:cxn ang="0">
                    <a:pos x="136" y="61"/>
                  </a:cxn>
                  <a:cxn ang="0">
                    <a:pos x="168" y="47"/>
                  </a:cxn>
                </a:cxnLst>
                <a:rect l="0" t="0" r="r" b="b"/>
                <a:pathLst>
                  <a:path w="1285" h="1283">
                    <a:moveTo>
                      <a:pt x="168" y="47"/>
                    </a:moveTo>
                    <a:lnTo>
                      <a:pt x="168" y="47"/>
                    </a:lnTo>
                    <a:lnTo>
                      <a:pt x="175" y="43"/>
                    </a:lnTo>
                    <a:lnTo>
                      <a:pt x="181" y="38"/>
                    </a:lnTo>
                    <a:lnTo>
                      <a:pt x="194" y="26"/>
                    </a:lnTo>
                    <a:lnTo>
                      <a:pt x="203" y="15"/>
                    </a:lnTo>
                    <a:lnTo>
                      <a:pt x="214" y="5"/>
                    </a:lnTo>
                    <a:lnTo>
                      <a:pt x="218" y="2"/>
                    </a:lnTo>
                    <a:lnTo>
                      <a:pt x="224" y="0"/>
                    </a:lnTo>
                    <a:lnTo>
                      <a:pt x="229" y="0"/>
                    </a:lnTo>
                    <a:lnTo>
                      <a:pt x="233" y="1"/>
                    </a:lnTo>
                    <a:lnTo>
                      <a:pt x="239" y="5"/>
                    </a:lnTo>
                    <a:lnTo>
                      <a:pt x="244" y="11"/>
                    </a:lnTo>
                    <a:lnTo>
                      <a:pt x="249" y="19"/>
                    </a:lnTo>
                    <a:lnTo>
                      <a:pt x="256" y="30"/>
                    </a:lnTo>
                    <a:lnTo>
                      <a:pt x="256" y="30"/>
                    </a:lnTo>
                    <a:lnTo>
                      <a:pt x="284" y="87"/>
                    </a:lnTo>
                    <a:lnTo>
                      <a:pt x="313" y="144"/>
                    </a:lnTo>
                    <a:lnTo>
                      <a:pt x="339" y="194"/>
                    </a:lnTo>
                    <a:lnTo>
                      <a:pt x="350" y="214"/>
                    </a:lnTo>
                    <a:lnTo>
                      <a:pt x="360" y="226"/>
                    </a:lnTo>
                    <a:lnTo>
                      <a:pt x="360" y="226"/>
                    </a:lnTo>
                    <a:lnTo>
                      <a:pt x="386" y="253"/>
                    </a:lnTo>
                    <a:lnTo>
                      <a:pt x="402" y="271"/>
                    </a:lnTo>
                    <a:lnTo>
                      <a:pt x="421" y="286"/>
                    </a:lnTo>
                    <a:lnTo>
                      <a:pt x="431" y="293"/>
                    </a:lnTo>
                    <a:lnTo>
                      <a:pt x="439" y="299"/>
                    </a:lnTo>
                    <a:lnTo>
                      <a:pt x="447" y="303"/>
                    </a:lnTo>
                    <a:lnTo>
                      <a:pt x="455" y="305"/>
                    </a:lnTo>
                    <a:lnTo>
                      <a:pt x="462" y="305"/>
                    </a:lnTo>
                    <a:lnTo>
                      <a:pt x="467" y="302"/>
                    </a:lnTo>
                    <a:lnTo>
                      <a:pt x="472" y="298"/>
                    </a:lnTo>
                    <a:lnTo>
                      <a:pt x="474" y="290"/>
                    </a:lnTo>
                    <a:lnTo>
                      <a:pt x="474" y="290"/>
                    </a:lnTo>
                    <a:lnTo>
                      <a:pt x="477" y="279"/>
                    </a:lnTo>
                    <a:lnTo>
                      <a:pt x="481" y="269"/>
                    </a:lnTo>
                    <a:lnTo>
                      <a:pt x="488" y="261"/>
                    </a:lnTo>
                    <a:lnTo>
                      <a:pt x="495" y="253"/>
                    </a:lnTo>
                    <a:lnTo>
                      <a:pt x="503" y="245"/>
                    </a:lnTo>
                    <a:lnTo>
                      <a:pt x="512" y="238"/>
                    </a:lnTo>
                    <a:lnTo>
                      <a:pt x="523" y="231"/>
                    </a:lnTo>
                    <a:lnTo>
                      <a:pt x="534" y="226"/>
                    </a:lnTo>
                    <a:lnTo>
                      <a:pt x="545" y="222"/>
                    </a:lnTo>
                    <a:lnTo>
                      <a:pt x="556" y="218"/>
                    </a:lnTo>
                    <a:lnTo>
                      <a:pt x="567" y="216"/>
                    </a:lnTo>
                    <a:lnTo>
                      <a:pt x="579" y="215"/>
                    </a:lnTo>
                    <a:lnTo>
                      <a:pt x="589" y="215"/>
                    </a:lnTo>
                    <a:lnTo>
                      <a:pt x="600" y="218"/>
                    </a:lnTo>
                    <a:lnTo>
                      <a:pt x="609" y="222"/>
                    </a:lnTo>
                    <a:lnTo>
                      <a:pt x="617" y="226"/>
                    </a:lnTo>
                    <a:lnTo>
                      <a:pt x="617" y="226"/>
                    </a:lnTo>
                    <a:lnTo>
                      <a:pt x="624" y="231"/>
                    </a:lnTo>
                    <a:lnTo>
                      <a:pt x="631" y="234"/>
                    </a:lnTo>
                    <a:lnTo>
                      <a:pt x="636" y="234"/>
                    </a:lnTo>
                    <a:lnTo>
                      <a:pt x="642" y="233"/>
                    </a:lnTo>
                    <a:lnTo>
                      <a:pt x="646" y="230"/>
                    </a:lnTo>
                    <a:lnTo>
                      <a:pt x="650" y="227"/>
                    </a:lnTo>
                    <a:lnTo>
                      <a:pt x="658" y="216"/>
                    </a:lnTo>
                    <a:lnTo>
                      <a:pt x="666" y="203"/>
                    </a:lnTo>
                    <a:lnTo>
                      <a:pt x="675" y="189"/>
                    </a:lnTo>
                    <a:lnTo>
                      <a:pt x="680" y="182"/>
                    </a:lnTo>
                    <a:lnTo>
                      <a:pt x="685" y="177"/>
                    </a:lnTo>
                    <a:lnTo>
                      <a:pt x="692" y="173"/>
                    </a:lnTo>
                    <a:lnTo>
                      <a:pt x="699" y="169"/>
                    </a:lnTo>
                    <a:lnTo>
                      <a:pt x="699" y="169"/>
                    </a:lnTo>
                    <a:lnTo>
                      <a:pt x="707" y="167"/>
                    </a:lnTo>
                    <a:lnTo>
                      <a:pt x="717" y="166"/>
                    </a:lnTo>
                    <a:lnTo>
                      <a:pt x="725" y="166"/>
                    </a:lnTo>
                    <a:lnTo>
                      <a:pt x="733" y="169"/>
                    </a:lnTo>
                    <a:lnTo>
                      <a:pt x="751" y="173"/>
                    </a:lnTo>
                    <a:lnTo>
                      <a:pt x="767" y="179"/>
                    </a:lnTo>
                    <a:lnTo>
                      <a:pt x="784" y="188"/>
                    </a:lnTo>
                    <a:lnTo>
                      <a:pt x="799" y="192"/>
                    </a:lnTo>
                    <a:lnTo>
                      <a:pt x="805" y="194"/>
                    </a:lnTo>
                    <a:lnTo>
                      <a:pt x="812" y="194"/>
                    </a:lnTo>
                    <a:lnTo>
                      <a:pt x="818" y="194"/>
                    </a:lnTo>
                    <a:lnTo>
                      <a:pt x="823" y="192"/>
                    </a:lnTo>
                    <a:lnTo>
                      <a:pt x="823" y="192"/>
                    </a:lnTo>
                    <a:lnTo>
                      <a:pt x="834" y="185"/>
                    </a:lnTo>
                    <a:lnTo>
                      <a:pt x="845" y="174"/>
                    </a:lnTo>
                    <a:lnTo>
                      <a:pt x="857" y="163"/>
                    </a:lnTo>
                    <a:lnTo>
                      <a:pt x="869" y="152"/>
                    </a:lnTo>
                    <a:lnTo>
                      <a:pt x="883" y="143"/>
                    </a:lnTo>
                    <a:lnTo>
                      <a:pt x="890" y="139"/>
                    </a:lnTo>
                    <a:lnTo>
                      <a:pt x="895" y="137"/>
                    </a:lnTo>
                    <a:lnTo>
                      <a:pt x="902" y="136"/>
                    </a:lnTo>
                    <a:lnTo>
                      <a:pt x="909" y="136"/>
                    </a:lnTo>
                    <a:lnTo>
                      <a:pt x="916" y="137"/>
                    </a:lnTo>
                    <a:lnTo>
                      <a:pt x="921" y="141"/>
                    </a:lnTo>
                    <a:lnTo>
                      <a:pt x="921" y="141"/>
                    </a:lnTo>
                    <a:lnTo>
                      <a:pt x="928" y="148"/>
                    </a:lnTo>
                    <a:lnTo>
                      <a:pt x="935" y="158"/>
                    </a:lnTo>
                    <a:lnTo>
                      <a:pt x="940" y="171"/>
                    </a:lnTo>
                    <a:lnTo>
                      <a:pt x="947" y="186"/>
                    </a:lnTo>
                    <a:lnTo>
                      <a:pt x="958" y="223"/>
                    </a:lnTo>
                    <a:lnTo>
                      <a:pt x="970" y="265"/>
                    </a:lnTo>
                    <a:lnTo>
                      <a:pt x="980" y="309"/>
                    </a:lnTo>
                    <a:lnTo>
                      <a:pt x="989" y="353"/>
                    </a:lnTo>
                    <a:lnTo>
                      <a:pt x="1000" y="422"/>
                    </a:lnTo>
                    <a:lnTo>
                      <a:pt x="1000" y="422"/>
                    </a:lnTo>
                    <a:lnTo>
                      <a:pt x="1004" y="449"/>
                    </a:lnTo>
                    <a:lnTo>
                      <a:pt x="1007" y="481"/>
                    </a:lnTo>
                    <a:lnTo>
                      <a:pt x="1010" y="513"/>
                    </a:lnTo>
                    <a:lnTo>
                      <a:pt x="1015" y="547"/>
                    </a:lnTo>
                    <a:lnTo>
                      <a:pt x="1021" y="583"/>
                    </a:lnTo>
                    <a:lnTo>
                      <a:pt x="1029" y="620"/>
                    </a:lnTo>
                    <a:lnTo>
                      <a:pt x="1036" y="637"/>
                    </a:lnTo>
                    <a:lnTo>
                      <a:pt x="1041" y="655"/>
                    </a:lnTo>
                    <a:lnTo>
                      <a:pt x="1049" y="673"/>
                    </a:lnTo>
                    <a:lnTo>
                      <a:pt x="1057" y="691"/>
                    </a:lnTo>
                    <a:lnTo>
                      <a:pt x="1057" y="691"/>
                    </a:lnTo>
                    <a:lnTo>
                      <a:pt x="1097" y="760"/>
                    </a:lnTo>
                    <a:lnTo>
                      <a:pt x="1136" y="828"/>
                    </a:lnTo>
                    <a:lnTo>
                      <a:pt x="1173" y="891"/>
                    </a:lnTo>
                    <a:lnTo>
                      <a:pt x="1190" y="919"/>
                    </a:lnTo>
                    <a:lnTo>
                      <a:pt x="1203" y="947"/>
                    </a:lnTo>
                    <a:lnTo>
                      <a:pt x="1203" y="947"/>
                    </a:lnTo>
                    <a:lnTo>
                      <a:pt x="1233" y="1003"/>
                    </a:lnTo>
                    <a:lnTo>
                      <a:pt x="1285" y="1092"/>
                    </a:lnTo>
                    <a:lnTo>
                      <a:pt x="1000" y="1283"/>
                    </a:lnTo>
                    <a:lnTo>
                      <a:pt x="854" y="1283"/>
                    </a:lnTo>
                    <a:lnTo>
                      <a:pt x="854" y="1283"/>
                    </a:lnTo>
                    <a:lnTo>
                      <a:pt x="794" y="1192"/>
                    </a:lnTo>
                    <a:lnTo>
                      <a:pt x="741" y="1112"/>
                    </a:lnTo>
                    <a:lnTo>
                      <a:pt x="718" y="1079"/>
                    </a:lnTo>
                    <a:lnTo>
                      <a:pt x="699" y="1052"/>
                    </a:lnTo>
                    <a:lnTo>
                      <a:pt x="683" y="1031"/>
                    </a:lnTo>
                    <a:lnTo>
                      <a:pt x="670" y="1019"/>
                    </a:lnTo>
                    <a:lnTo>
                      <a:pt x="670" y="1019"/>
                    </a:lnTo>
                    <a:lnTo>
                      <a:pt x="646" y="997"/>
                    </a:lnTo>
                    <a:lnTo>
                      <a:pt x="617" y="975"/>
                    </a:lnTo>
                    <a:lnTo>
                      <a:pt x="587" y="952"/>
                    </a:lnTo>
                    <a:lnTo>
                      <a:pt x="555" y="930"/>
                    </a:lnTo>
                    <a:lnTo>
                      <a:pt x="522" y="910"/>
                    </a:lnTo>
                    <a:lnTo>
                      <a:pt x="487" y="891"/>
                    </a:lnTo>
                    <a:lnTo>
                      <a:pt x="452" y="874"/>
                    </a:lnTo>
                    <a:lnTo>
                      <a:pt x="435" y="868"/>
                    </a:lnTo>
                    <a:lnTo>
                      <a:pt x="418" y="861"/>
                    </a:lnTo>
                    <a:lnTo>
                      <a:pt x="418" y="861"/>
                    </a:lnTo>
                    <a:lnTo>
                      <a:pt x="339" y="836"/>
                    </a:lnTo>
                    <a:lnTo>
                      <a:pt x="297" y="823"/>
                    </a:lnTo>
                    <a:lnTo>
                      <a:pt x="255" y="806"/>
                    </a:lnTo>
                    <a:lnTo>
                      <a:pt x="215" y="790"/>
                    </a:lnTo>
                    <a:lnTo>
                      <a:pt x="198" y="780"/>
                    </a:lnTo>
                    <a:lnTo>
                      <a:pt x="181" y="771"/>
                    </a:lnTo>
                    <a:lnTo>
                      <a:pt x="166" y="761"/>
                    </a:lnTo>
                    <a:lnTo>
                      <a:pt x="154" y="750"/>
                    </a:lnTo>
                    <a:lnTo>
                      <a:pt x="143" y="740"/>
                    </a:lnTo>
                    <a:lnTo>
                      <a:pt x="135" y="729"/>
                    </a:lnTo>
                    <a:lnTo>
                      <a:pt x="135" y="729"/>
                    </a:lnTo>
                    <a:lnTo>
                      <a:pt x="123" y="703"/>
                    </a:lnTo>
                    <a:lnTo>
                      <a:pt x="109" y="674"/>
                    </a:lnTo>
                    <a:lnTo>
                      <a:pt x="81" y="610"/>
                    </a:lnTo>
                    <a:lnTo>
                      <a:pt x="53" y="547"/>
                    </a:lnTo>
                    <a:lnTo>
                      <a:pt x="40" y="522"/>
                    </a:lnTo>
                    <a:lnTo>
                      <a:pt x="29" y="498"/>
                    </a:lnTo>
                    <a:lnTo>
                      <a:pt x="29" y="498"/>
                    </a:lnTo>
                    <a:lnTo>
                      <a:pt x="19" y="481"/>
                    </a:lnTo>
                    <a:lnTo>
                      <a:pt x="11" y="463"/>
                    </a:lnTo>
                    <a:lnTo>
                      <a:pt x="6" y="445"/>
                    </a:lnTo>
                    <a:lnTo>
                      <a:pt x="1" y="430"/>
                    </a:lnTo>
                    <a:lnTo>
                      <a:pt x="0" y="414"/>
                    </a:lnTo>
                    <a:lnTo>
                      <a:pt x="0" y="399"/>
                    </a:lnTo>
                    <a:lnTo>
                      <a:pt x="3" y="384"/>
                    </a:lnTo>
                    <a:lnTo>
                      <a:pt x="8" y="368"/>
                    </a:lnTo>
                    <a:lnTo>
                      <a:pt x="8" y="368"/>
                    </a:lnTo>
                    <a:lnTo>
                      <a:pt x="23" y="335"/>
                    </a:lnTo>
                    <a:lnTo>
                      <a:pt x="30" y="318"/>
                    </a:lnTo>
                    <a:lnTo>
                      <a:pt x="38" y="306"/>
                    </a:lnTo>
                    <a:lnTo>
                      <a:pt x="45" y="297"/>
                    </a:lnTo>
                    <a:lnTo>
                      <a:pt x="49" y="295"/>
                    </a:lnTo>
                    <a:lnTo>
                      <a:pt x="52" y="295"/>
                    </a:lnTo>
                    <a:lnTo>
                      <a:pt x="55" y="297"/>
                    </a:lnTo>
                    <a:lnTo>
                      <a:pt x="56" y="301"/>
                    </a:lnTo>
                    <a:lnTo>
                      <a:pt x="57" y="308"/>
                    </a:lnTo>
                    <a:lnTo>
                      <a:pt x="59" y="317"/>
                    </a:lnTo>
                    <a:lnTo>
                      <a:pt x="59" y="317"/>
                    </a:lnTo>
                    <a:lnTo>
                      <a:pt x="60" y="336"/>
                    </a:lnTo>
                    <a:lnTo>
                      <a:pt x="63" y="354"/>
                    </a:lnTo>
                    <a:lnTo>
                      <a:pt x="66" y="370"/>
                    </a:lnTo>
                    <a:lnTo>
                      <a:pt x="70" y="385"/>
                    </a:lnTo>
                    <a:lnTo>
                      <a:pt x="75" y="400"/>
                    </a:lnTo>
                    <a:lnTo>
                      <a:pt x="82" y="415"/>
                    </a:lnTo>
                    <a:lnTo>
                      <a:pt x="91" y="432"/>
                    </a:lnTo>
                    <a:lnTo>
                      <a:pt x="104" y="449"/>
                    </a:lnTo>
                    <a:lnTo>
                      <a:pt x="104" y="449"/>
                    </a:lnTo>
                    <a:lnTo>
                      <a:pt x="127" y="483"/>
                    </a:lnTo>
                    <a:lnTo>
                      <a:pt x="143" y="511"/>
                    </a:lnTo>
                    <a:lnTo>
                      <a:pt x="155" y="538"/>
                    </a:lnTo>
                    <a:lnTo>
                      <a:pt x="169" y="568"/>
                    </a:lnTo>
                    <a:lnTo>
                      <a:pt x="169" y="568"/>
                    </a:lnTo>
                    <a:lnTo>
                      <a:pt x="187" y="606"/>
                    </a:lnTo>
                    <a:lnTo>
                      <a:pt x="198" y="628"/>
                    </a:lnTo>
                    <a:lnTo>
                      <a:pt x="209" y="646"/>
                    </a:lnTo>
                    <a:lnTo>
                      <a:pt x="214" y="654"/>
                    </a:lnTo>
                    <a:lnTo>
                      <a:pt x="221" y="659"/>
                    </a:lnTo>
                    <a:lnTo>
                      <a:pt x="228" y="665"/>
                    </a:lnTo>
                    <a:lnTo>
                      <a:pt x="233" y="667"/>
                    </a:lnTo>
                    <a:lnTo>
                      <a:pt x="240" y="667"/>
                    </a:lnTo>
                    <a:lnTo>
                      <a:pt x="247" y="665"/>
                    </a:lnTo>
                    <a:lnTo>
                      <a:pt x="252" y="661"/>
                    </a:lnTo>
                    <a:lnTo>
                      <a:pt x="259" y="652"/>
                    </a:lnTo>
                    <a:lnTo>
                      <a:pt x="259" y="652"/>
                    </a:lnTo>
                    <a:lnTo>
                      <a:pt x="264" y="641"/>
                    </a:lnTo>
                    <a:lnTo>
                      <a:pt x="270" y="631"/>
                    </a:lnTo>
                    <a:lnTo>
                      <a:pt x="273" y="617"/>
                    </a:lnTo>
                    <a:lnTo>
                      <a:pt x="274" y="603"/>
                    </a:lnTo>
                    <a:lnTo>
                      <a:pt x="274" y="587"/>
                    </a:lnTo>
                    <a:lnTo>
                      <a:pt x="273" y="571"/>
                    </a:lnTo>
                    <a:lnTo>
                      <a:pt x="270" y="554"/>
                    </a:lnTo>
                    <a:lnTo>
                      <a:pt x="267" y="537"/>
                    </a:lnTo>
                    <a:lnTo>
                      <a:pt x="258" y="498"/>
                    </a:lnTo>
                    <a:lnTo>
                      <a:pt x="245" y="460"/>
                    </a:lnTo>
                    <a:lnTo>
                      <a:pt x="232" y="422"/>
                    </a:lnTo>
                    <a:lnTo>
                      <a:pt x="214" y="385"/>
                    </a:lnTo>
                    <a:lnTo>
                      <a:pt x="214" y="385"/>
                    </a:lnTo>
                    <a:lnTo>
                      <a:pt x="172" y="293"/>
                    </a:lnTo>
                    <a:lnTo>
                      <a:pt x="146" y="237"/>
                    </a:lnTo>
                    <a:lnTo>
                      <a:pt x="123" y="184"/>
                    </a:lnTo>
                    <a:lnTo>
                      <a:pt x="104" y="133"/>
                    </a:lnTo>
                    <a:lnTo>
                      <a:pt x="97" y="111"/>
                    </a:lnTo>
                    <a:lnTo>
                      <a:pt x="91" y="92"/>
                    </a:lnTo>
                    <a:lnTo>
                      <a:pt x="89" y="77"/>
                    </a:lnTo>
                    <a:lnTo>
                      <a:pt x="87" y="65"/>
                    </a:lnTo>
                    <a:lnTo>
                      <a:pt x="89" y="61"/>
                    </a:lnTo>
                    <a:lnTo>
                      <a:pt x="90" y="57"/>
                    </a:lnTo>
                    <a:lnTo>
                      <a:pt x="93" y="55"/>
                    </a:lnTo>
                    <a:lnTo>
                      <a:pt x="97" y="55"/>
                    </a:lnTo>
                    <a:lnTo>
                      <a:pt x="97" y="55"/>
                    </a:lnTo>
                    <a:lnTo>
                      <a:pt x="109" y="55"/>
                    </a:lnTo>
                    <a:lnTo>
                      <a:pt x="120" y="58"/>
                    </a:lnTo>
                    <a:lnTo>
                      <a:pt x="136" y="61"/>
                    </a:lnTo>
                    <a:lnTo>
                      <a:pt x="143" y="61"/>
                    </a:lnTo>
                    <a:lnTo>
                      <a:pt x="150" y="58"/>
                    </a:lnTo>
                    <a:lnTo>
                      <a:pt x="158" y="54"/>
                    </a:lnTo>
                    <a:lnTo>
                      <a:pt x="168" y="47"/>
                    </a:lnTo>
                    <a:lnTo>
                      <a:pt x="168" y="47"/>
                    </a:lnTo>
                    <a:close/>
                  </a:path>
                </a:pathLst>
              </a:custGeom>
              <a:solidFill>
                <a:srgbClr val="C99E88"/>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62" name="Freeform 70"/>
              <p:cNvSpPr/>
              <p:nvPr/>
            </p:nvSpPr>
            <p:spPr bwMode="auto">
              <a:xfrm rot="1800000">
                <a:off x="2501363" y="3283255"/>
                <a:ext cx="159230" cy="153375"/>
              </a:xfrm>
              <a:custGeom>
                <a:avLst/>
                <a:gdLst/>
                <a:ahLst/>
                <a:cxnLst>
                  <a:cxn ang="0">
                    <a:pos x="16" y="2"/>
                  </a:cxn>
                  <a:cxn ang="0">
                    <a:pos x="16" y="2"/>
                  </a:cxn>
                  <a:cxn ang="0">
                    <a:pos x="9" y="4"/>
                  </a:cxn>
                  <a:cxn ang="0">
                    <a:pos x="5" y="10"/>
                  </a:cxn>
                  <a:cxn ang="0">
                    <a:pos x="1" y="15"/>
                  </a:cxn>
                  <a:cxn ang="0">
                    <a:pos x="0" y="23"/>
                  </a:cxn>
                  <a:cxn ang="0">
                    <a:pos x="0" y="31"/>
                  </a:cxn>
                  <a:cxn ang="0">
                    <a:pos x="0" y="41"/>
                  </a:cxn>
                  <a:cxn ang="0">
                    <a:pos x="1" y="52"/>
                  </a:cxn>
                  <a:cxn ang="0">
                    <a:pos x="4" y="63"/>
                  </a:cxn>
                  <a:cxn ang="0">
                    <a:pos x="14" y="86"/>
                  </a:cxn>
                  <a:cxn ang="0">
                    <a:pos x="26" y="112"/>
                  </a:cxn>
                  <a:cxn ang="0">
                    <a:pos x="41" y="136"/>
                  </a:cxn>
                  <a:cxn ang="0">
                    <a:pos x="50" y="147"/>
                  </a:cxn>
                  <a:cxn ang="0">
                    <a:pos x="60" y="160"/>
                  </a:cxn>
                  <a:cxn ang="0">
                    <a:pos x="60" y="160"/>
                  </a:cxn>
                  <a:cxn ang="0">
                    <a:pos x="79" y="181"/>
                  </a:cxn>
                  <a:cxn ang="0">
                    <a:pos x="99" y="202"/>
                  </a:cxn>
                  <a:cxn ang="0">
                    <a:pos x="121" y="221"/>
                  </a:cxn>
                  <a:cxn ang="0">
                    <a:pos x="142" y="237"/>
                  </a:cxn>
                  <a:cxn ang="0">
                    <a:pos x="163" y="251"/>
                  </a:cxn>
                  <a:cxn ang="0">
                    <a:pos x="173" y="256"/>
                  </a:cxn>
                  <a:cxn ang="0">
                    <a:pos x="182" y="260"/>
                  </a:cxn>
                  <a:cxn ang="0">
                    <a:pos x="192" y="262"/>
                  </a:cxn>
                  <a:cxn ang="0">
                    <a:pos x="202" y="263"/>
                  </a:cxn>
                  <a:cxn ang="0">
                    <a:pos x="210" y="263"/>
                  </a:cxn>
                  <a:cxn ang="0">
                    <a:pos x="218" y="260"/>
                  </a:cxn>
                  <a:cxn ang="0">
                    <a:pos x="218" y="260"/>
                  </a:cxn>
                  <a:cxn ang="0">
                    <a:pos x="248" y="251"/>
                  </a:cxn>
                  <a:cxn ang="0">
                    <a:pos x="260" y="245"/>
                  </a:cxn>
                  <a:cxn ang="0">
                    <a:pos x="264" y="243"/>
                  </a:cxn>
                  <a:cxn ang="0">
                    <a:pos x="268" y="239"/>
                  </a:cxn>
                  <a:cxn ang="0">
                    <a:pos x="270" y="235"/>
                  </a:cxn>
                  <a:cxn ang="0">
                    <a:pos x="271" y="229"/>
                  </a:cxn>
                  <a:cxn ang="0">
                    <a:pos x="270" y="224"/>
                  </a:cxn>
                  <a:cxn ang="0">
                    <a:pos x="266" y="217"/>
                  </a:cxn>
                  <a:cxn ang="0">
                    <a:pos x="262" y="210"/>
                  </a:cxn>
                  <a:cxn ang="0">
                    <a:pos x="253" y="200"/>
                  </a:cxn>
                  <a:cxn ang="0">
                    <a:pos x="232" y="179"/>
                  </a:cxn>
                  <a:cxn ang="0">
                    <a:pos x="232" y="179"/>
                  </a:cxn>
                  <a:cxn ang="0">
                    <a:pos x="203" y="151"/>
                  </a:cxn>
                  <a:cxn ang="0">
                    <a:pos x="173" y="120"/>
                  </a:cxn>
                  <a:cxn ang="0">
                    <a:pos x="142" y="89"/>
                  </a:cxn>
                  <a:cxn ang="0">
                    <a:pos x="110" y="59"/>
                  </a:cxn>
                  <a:cxn ang="0">
                    <a:pos x="80" y="33"/>
                  </a:cxn>
                  <a:cxn ang="0">
                    <a:pos x="67" y="22"/>
                  </a:cxn>
                  <a:cxn ang="0">
                    <a:pos x="54" y="12"/>
                  </a:cxn>
                  <a:cxn ang="0">
                    <a:pos x="42" y="6"/>
                  </a:cxn>
                  <a:cxn ang="0">
                    <a:pos x="33" y="2"/>
                  </a:cxn>
                  <a:cxn ang="0">
                    <a:pos x="23" y="0"/>
                  </a:cxn>
                  <a:cxn ang="0">
                    <a:pos x="19" y="0"/>
                  </a:cxn>
                  <a:cxn ang="0">
                    <a:pos x="16" y="2"/>
                  </a:cxn>
                  <a:cxn ang="0">
                    <a:pos x="16" y="2"/>
                  </a:cxn>
                </a:cxnLst>
                <a:rect l="0" t="0" r="r" b="b"/>
                <a:pathLst>
                  <a:path w="271" h="263">
                    <a:moveTo>
                      <a:pt x="16" y="2"/>
                    </a:moveTo>
                    <a:lnTo>
                      <a:pt x="16" y="2"/>
                    </a:lnTo>
                    <a:lnTo>
                      <a:pt x="9" y="4"/>
                    </a:lnTo>
                    <a:lnTo>
                      <a:pt x="5" y="10"/>
                    </a:lnTo>
                    <a:lnTo>
                      <a:pt x="1" y="15"/>
                    </a:lnTo>
                    <a:lnTo>
                      <a:pt x="0" y="23"/>
                    </a:lnTo>
                    <a:lnTo>
                      <a:pt x="0" y="31"/>
                    </a:lnTo>
                    <a:lnTo>
                      <a:pt x="0" y="41"/>
                    </a:lnTo>
                    <a:lnTo>
                      <a:pt x="1" y="52"/>
                    </a:lnTo>
                    <a:lnTo>
                      <a:pt x="4" y="63"/>
                    </a:lnTo>
                    <a:lnTo>
                      <a:pt x="14" y="86"/>
                    </a:lnTo>
                    <a:lnTo>
                      <a:pt x="26" y="112"/>
                    </a:lnTo>
                    <a:lnTo>
                      <a:pt x="41" y="136"/>
                    </a:lnTo>
                    <a:lnTo>
                      <a:pt x="50" y="147"/>
                    </a:lnTo>
                    <a:lnTo>
                      <a:pt x="60" y="160"/>
                    </a:lnTo>
                    <a:lnTo>
                      <a:pt x="60" y="160"/>
                    </a:lnTo>
                    <a:lnTo>
                      <a:pt x="79" y="181"/>
                    </a:lnTo>
                    <a:lnTo>
                      <a:pt x="99" y="202"/>
                    </a:lnTo>
                    <a:lnTo>
                      <a:pt x="121" y="221"/>
                    </a:lnTo>
                    <a:lnTo>
                      <a:pt x="142" y="237"/>
                    </a:lnTo>
                    <a:lnTo>
                      <a:pt x="163" y="251"/>
                    </a:lnTo>
                    <a:lnTo>
                      <a:pt x="173" y="256"/>
                    </a:lnTo>
                    <a:lnTo>
                      <a:pt x="182" y="260"/>
                    </a:lnTo>
                    <a:lnTo>
                      <a:pt x="192" y="262"/>
                    </a:lnTo>
                    <a:lnTo>
                      <a:pt x="202" y="263"/>
                    </a:lnTo>
                    <a:lnTo>
                      <a:pt x="210" y="263"/>
                    </a:lnTo>
                    <a:lnTo>
                      <a:pt x="218" y="260"/>
                    </a:lnTo>
                    <a:lnTo>
                      <a:pt x="218" y="260"/>
                    </a:lnTo>
                    <a:lnTo>
                      <a:pt x="248" y="251"/>
                    </a:lnTo>
                    <a:lnTo>
                      <a:pt x="260" y="245"/>
                    </a:lnTo>
                    <a:lnTo>
                      <a:pt x="264" y="243"/>
                    </a:lnTo>
                    <a:lnTo>
                      <a:pt x="268" y="239"/>
                    </a:lnTo>
                    <a:lnTo>
                      <a:pt x="270" y="235"/>
                    </a:lnTo>
                    <a:lnTo>
                      <a:pt x="271" y="229"/>
                    </a:lnTo>
                    <a:lnTo>
                      <a:pt x="270" y="224"/>
                    </a:lnTo>
                    <a:lnTo>
                      <a:pt x="266" y="217"/>
                    </a:lnTo>
                    <a:lnTo>
                      <a:pt x="262" y="210"/>
                    </a:lnTo>
                    <a:lnTo>
                      <a:pt x="253" y="200"/>
                    </a:lnTo>
                    <a:lnTo>
                      <a:pt x="232" y="179"/>
                    </a:lnTo>
                    <a:lnTo>
                      <a:pt x="232" y="179"/>
                    </a:lnTo>
                    <a:lnTo>
                      <a:pt x="203" y="151"/>
                    </a:lnTo>
                    <a:lnTo>
                      <a:pt x="173" y="120"/>
                    </a:lnTo>
                    <a:lnTo>
                      <a:pt x="142" y="89"/>
                    </a:lnTo>
                    <a:lnTo>
                      <a:pt x="110" y="59"/>
                    </a:lnTo>
                    <a:lnTo>
                      <a:pt x="80" y="33"/>
                    </a:lnTo>
                    <a:lnTo>
                      <a:pt x="67" y="22"/>
                    </a:lnTo>
                    <a:lnTo>
                      <a:pt x="54" y="12"/>
                    </a:lnTo>
                    <a:lnTo>
                      <a:pt x="42" y="6"/>
                    </a:lnTo>
                    <a:lnTo>
                      <a:pt x="33" y="2"/>
                    </a:lnTo>
                    <a:lnTo>
                      <a:pt x="23" y="0"/>
                    </a:lnTo>
                    <a:lnTo>
                      <a:pt x="19" y="0"/>
                    </a:lnTo>
                    <a:lnTo>
                      <a:pt x="16" y="2"/>
                    </a:lnTo>
                    <a:lnTo>
                      <a:pt x="16" y="2"/>
                    </a:lnTo>
                    <a:close/>
                  </a:path>
                </a:pathLst>
              </a:custGeom>
              <a:solidFill>
                <a:srgbClr val="C99E88"/>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63" name="Freeform 71"/>
              <p:cNvSpPr/>
              <p:nvPr/>
            </p:nvSpPr>
            <p:spPr bwMode="auto">
              <a:xfrm rot="1800000">
                <a:off x="2617654" y="3353311"/>
                <a:ext cx="110056" cy="112397"/>
              </a:xfrm>
              <a:custGeom>
                <a:avLst/>
                <a:gdLst/>
                <a:ahLst/>
                <a:cxnLst>
                  <a:cxn ang="0">
                    <a:pos x="13" y="1"/>
                  </a:cxn>
                  <a:cxn ang="0">
                    <a:pos x="13" y="1"/>
                  </a:cxn>
                  <a:cxn ang="0">
                    <a:pos x="6" y="7"/>
                  </a:cxn>
                  <a:cxn ang="0">
                    <a:pos x="2" y="15"/>
                  </a:cxn>
                  <a:cxn ang="0">
                    <a:pos x="0" y="23"/>
                  </a:cxn>
                  <a:cxn ang="0">
                    <a:pos x="0" y="34"/>
                  </a:cxn>
                  <a:cxn ang="0">
                    <a:pos x="0" y="45"/>
                  </a:cxn>
                  <a:cxn ang="0">
                    <a:pos x="2" y="57"/>
                  </a:cxn>
                  <a:cxn ang="0">
                    <a:pos x="5" y="70"/>
                  </a:cxn>
                  <a:cxn ang="0">
                    <a:pos x="9" y="82"/>
                  </a:cxn>
                  <a:cxn ang="0">
                    <a:pos x="15" y="96"/>
                  </a:cxn>
                  <a:cxn ang="0">
                    <a:pos x="21" y="108"/>
                  </a:cxn>
                  <a:cxn ang="0">
                    <a:pos x="30" y="120"/>
                  </a:cxn>
                  <a:cxn ang="0">
                    <a:pos x="38" y="132"/>
                  </a:cxn>
                  <a:cxn ang="0">
                    <a:pos x="47" y="143"/>
                  </a:cxn>
                  <a:cxn ang="0">
                    <a:pos x="57" y="154"/>
                  </a:cxn>
                  <a:cxn ang="0">
                    <a:pos x="68" y="162"/>
                  </a:cxn>
                  <a:cxn ang="0">
                    <a:pos x="79" y="170"/>
                  </a:cxn>
                  <a:cxn ang="0">
                    <a:pos x="79" y="170"/>
                  </a:cxn>
                  <a:cxn ang="0">
                    <a:pos x="90" y="177"/>
                  </a:cxn>
                  <a:cxn ang="0">
                    <a:pos x="102" y="183"/>
                  </a:cxn>
                  <a:cxn ang="0">
                    <a:pos x="113" y="187"/>
                  </a:cxn>
                  <a:cxn ang="0">
                    <a:pos x="125" y="190"/>
                  </a:cxn>
                  <a:cxn ang="0">
                    <a:pos x="136" y="191"/>
                  </a:cxn>
                  <a:cxn ang="0">
                    <a:pos x="147" y="192"/>
                  </a:cxn>
                  <a:cxn ang="0">
                    <a:pos x="156" y="192"/>
                  </a:cxn>
                  <a:cxn ang="0">
                    <a:pos x="166" y="191"/>
                  </a:cxn>
                  <a:cxn ang="0">
                    <a:pos x="174" y="188"/>
                  </a:cxn>
                  <a:cxn ang="0">
                    <a:pos x="179" y="184"/>
                  </a:cxn>
                  <a:cxn ang="0">
                    <a:pos x="185" y="180"/>
                  </a:cxn>
                  <a:cxn ang="0">
                    <a:pos x="188" y="173"/>
                  </a:cxn>
                  <a:cxn ang="0">
                    <a:pos x="188" y="166"/>
                  </a:cxn>
                  <a:cxn ang="0">
                    <a:pos x="186" y="160"/>
                  </a:cxn>
                  <a:cxn ang="0">
                    <a:pos x="182" y="150"/>
                  </a:cxn>
                  <a:cxn ang="0">
                    <a:pos x="177" y="140"/>
                  </a:cxn>
                  <a:cxn ang="0">
                    <a:pos x="177" y="140"/>
                  </a:cxn>
                  <a:cxn ang="0">
                    <a:pos x="158" y="117"/>
                  </a:cxn>
                  <a:cxn ang="0">
                    <a:pos x="136" y="94"/>
                  </a:cxn>
                  <a:cxn ang="0">
                    <a:pos x="111" y="70"/>
                  </a:cxn>
                  <a:cxn ang="0">
                    <a:pos x="87" y="46"/>
                  </a:cxn>
                  <a:cxn ang="0">
                    <a:pos x="64" y="27"/>
                  </a:cxn>
                  <a:cxn ang="0">
                    <a:pos x="42" y="11"/>
                  </a:cxn>
                  <a:cxn ang="0">
                    <a:pos x="32" y="6"/>
                  </a:cxn>
                  <a:cxn ang="0">
                    <a:pos x="24" y="3"/>
                  </a:cxn>
                  <a:cxn ang="0">
                    <a:pos x="17" y="0"/>
                  </a:cxn>
                  <a:cxn ang="0">
                    <a:pos x="13" y="1"/>
                  </a:cxn>
                  <a:cxn ang="0">
                    <a:pos x="13" y="1"/>
                  </a:cxn>
                </a:cxnLst>
                <a:rect l="0" t="0" r="r" b="b"/>
                <a:pathLst>
                  <a:path w="188" h="192">
                    <a:moveTo>
                      <a:pt x="13" y="1"/>
                    </a:moveTo>
                    <a:lnTo>
                      <a:pt x="13" y="1"/>
                    </a:lnTo>
                    <a:lnTo>
                      <a:pt x="6" y="7"/>
                    </a:lnTo>
                    <a:lnTo>
                      <a:pt x="2" y="15"/>
                    </a:lnTo>
                    <a:lnTo>
                      <a:pt x="0" y="23"/>
                    </a:lnTo>
                    <a:lnTo>
                      <a:pt x="0" y="34"/>
                    </a:lnTo>
                    <a:lnTo>
                      <a:pt x="0" y="45"/>
                    </a:lnTo>
                    <a:lnTo>
                      <a:pt x="2" y="57"/>
                    </a:lnTo>
                    <a:lnTo>
                      <a:pt x="5" y="70"/>
                    </a:lnTo>
                    <a:lnTo>
                      <a:pt x="9" y="82"/>
                    </a:lnTo>
                    <a:lnTo>
                      <a:pt x="15" y="96"/>
                    </a:lnTo>
                    <a:lnTo>
                      <a:pt x="21" y="108"/>
                    </a:lnTo>
                    <a:lnTo>
                      <a:pt x="30" y="120"/>
                    </a:lnTo>
                    <a:lnTo>
                      <a:pt x="38" y="132"/>
                    </a:lnTo>
                    <a:lnTo>
                      <a:pt x="47" y="143"/>
                    </a:lnTo>
                    <a:lnTo>
                      <a:pt x="57" y="154"/>
                    </a:lnTo>
                    <a:lnTo>
                      <a:pt x="68" y="162"/>
                    </a:lnTo>
                    <a:lnTo>
                      <a:pt x="79" y="170"/>
                    </a:lnTo>
                    <a:lnTo>
                      <a:pt x="79" y="170"/>
                    </a:lnTo>
                    <a:lnTo>
                      <a:pt x="90" y="177"/>
                    </a:lnTo>
                    <a:lnTo>
                      <a:pt x="102" y="183"/>
                    </a:lnTo>
                    <a:lnTo>
                      <a:pt x="113" y="187"/>
                    </a:lnTo>
                    <a:lnTo>
                      <a:pt x="125" y="190"/>
                    </a:lnTo>
                    <a:lnTo>
                      <a:pt x="136" y="191"/>
                    </a:lnTo>
                    <a:lnTo>
                      <a:pt x="147" y="192"/>
                    </a:lnTo>
                    <a:lnTo>
                      <a:pt x="156" y="192"/>
                    </a:lnTo>
                    <a:lnTo>
                      <a:pt x="166" y="191"/>
                    </a:lnTo>
                    <a:lnTo>
                      <a:pt x="174" y="188"/>
                    </a:lnTo>
                    <a:lnTo>
                      <a:pt x="179" y="184"/>
                    </a:lnTo>
                    <a:lnTo>
                      <a:pt x="185" y="180"/>
                    </a:lnTo>
                    <a:lnTo>
                      <a:pt x="188" y="173"/>
                    </a:lnTo>
                    <a:lnTo>
                      <a:pt x="188" y="166"/>
                    </a:lnTo>
                    <a:lnTo>
                      <a:pt x="186" y="160"/>
                    </a:lnTo>
                    <a:lnTo>
                      <a:pt x="182" y="150"/>
                    </a:lnTo>
                    <a:lnTo>
                      <a:pt x="177" y="140"/>
                    </a:lnTo>
                    <a:lnTo>
                      <a:pt x="177" y="140"/>
                    </a:lnTo>
                    <a:lnTo>
                      <a:pt x="158" y="117"/>
                    </a:lnTo>
                    <a:lnTo>
                      <a:pt x="136" y="94"/>
                    </a:lnTo>
                    <a:lnTo>
                      <a:pt x="111" y="70"/>
                    </a:lnTo>
                    <a:lnTo>
                      <a:pt x="87" y="46"/>
                    </a:lnTo>
                    <a:lnTo>
                      <a:pt x="64" y="27"/>
                    </a:lnTo>
                    <a:lnTo>
                      <a:pt x="42" y="11"/>
                    </a:lnTo>
                    <a:lnTo>
                      <a:pt x="32" y="6"/>
                    </a:lnTo>
                    <a:lnTo>
                      <a:pt x="24" y="3"/>
                    </a:lnTo>
                    <a:lnTo>
                      <a:pt x="17" y="0"/>
                    </a:lnTo>
                    <a:lnTo>
                      <a:pt x="13" y="1"/>
                    </a:lnTo>
                    <a:lnTo>
                      <a:pt x="13" y="1"/>
                    </a:lnTo>
                    <a:close/>
                  </a:path>
                </a:pathLst>
              </a:custGeom>
              <a:solidFill>
                <a:srgbClr val="C99E88"/>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64" name="Freeform 72"/>
              <p:cNvSpPr>
                <a:spLocks noEditPoints="1"/>
              </p:cNvSpPr>
              <p:nvPr/>
            </p:nvSpPr>
            <p:spPr bwMode="auto">
              <a:xfrm rot="1800000">
                <a:off x="2171464" y="3387032"/>
                <a:ext cx="90152" cy="142838"/>
              </a:xfrm>
              <a:custGeom>
                <a:avLst/>
                <a:gdLst/>
                <a:ahLst/>
                <a:cxnLst>
                  <a:cxn ang="0">
                    <a:pos x="0" y="9"/>
                  </a:cxn>
                  <a:cxn ang="0">
                    <a:pos x="0" y="9"/>
                  </a:cxn>
                  <a:cxn ang="0">
                    <a:pos x="11" y="4"/>
                  </a:cxn>
                  <a:cxn ang="0">
                    <a:pos x="21" y="0"/>
                  </a:cxn>
                  <a:cxn ang="0">
                    <a:pos x="30" y="0"/>
                  </a:cxn>
                  <a:cxn ang="0">
                    <a:pos x="39" y="1"/>
                  </a:cxn>
                  <a:cxn ang="0">
                    <a:pos x="45" y="5"/>
                  </a:cxn>
                  <a:cxn ang="0">
                    <a:pos x="52" y="12"/>
                  </a:cxn>
                  <a:cxn ang="0">
                    <a:pos x="58" y="19"/>
                  </a:cxn>
                  <a:cxn ang="0">
                    <a:pos x="63" y="28"/>
                  </a:cxn>
                  <a:cxn ang="0">
                    <a:pos x="63" y="28"/>
                  </a:cxn>
                  <a:cxn ang="0">
                    <a:pos x="51" y="19"/>
                  </a:cxn>
                  <a:cxn ang="0">
                    <a:pos x="44" y="15"/>
                  </a:cxn>
                  <a:cxn ang="0">
                    <a:pos x="37" y="10"/>
                  </a:cxn>
                  <a:cxn ang="0">
                    <a:pos x="29" y="8"/>
                  </a:cxn>
                  <a:cxn ang="0">
                    <a:pos x="21" y="6"/>
                  </a:cxn>
                  <a:cxn ang="0">
                    <a:pos x="11" y="6"/>
                  </a:cxn>
                  <a:cxn ang="0">
                    <a:pos x="0" y="9"/>
                  </a:cxn>
                  <a:cxn ang="0">
                    <a:pos x="0" y="9"/>
                  </a:cxn>
                  <a:cxn ang="0">
                    <a:pos x="133" y="243"/>
                  </a:cxn>
                  <a:cxn ang="0">
                    <a:pos x="133" y="243"/>
                  </a:cxn>
                  <a:cxn ang="0">
                    <a:pos x="145" y="233"/>
                  </a:cxn>
                  <a:cxn ang="0">
                    <a:pos x="149" y="227"/>
                  </a:cxn>
                  <a:cxn ang="0">
                    <a:pos x="152" y="222"/>
                  </a:cxn>
                  <a:cxn ang="0">
                    <a:pos x="154" y="215"/>
                  </a:cxn>
                  <a:cxn ang="0">
                    <a:pos x="156" y="208"/>
                  </a:cxn>
                  <a:cxn ang="0">
                    <a:pos x="156" y="199"/>
                  </a:cxn>
                  <a:cxn ang="0">
                    <a:pos x="154" y="186"/>
                  </a:cxn>
                  <a:cxn ang="0">
                    <a:pos x="154" y="186"/>
                  </a:cxn>
                  <a:cxn ang="0">
                    <a:pos x="149" y="208"/>
                  </a:cxn>
                  <a:cxn ang="0">
                    <a:pos x="143" y="222"/>
                  </a:cxn>
                  <a:cxn ang="0">
                    <a:pos x="139" y="233"/>
                  </a:cxn>
                  <a:cxn ang="0">
                    <a:pos x="133" y="243"/>
                  </a:cxn>
                  <a:cxn ang="0">
                    <a:pos x="133" y="243"/>
                  </a:cxn>
                </a:cxnLst>
                <a:rect l="0" t="0" r="r" b="b"/>
                <a:pathLst>
                  <a:path w="156" h="243">
                    <a:moveTo>
                      <a:pt x="0" y="9"/>
                    </a:moveTo>
                    <a:lnTo>
                      <a:pt x="0" y="9"/>
                    </a:lnTo>
                    <a:lnTo>
                      <a:pt x="11" y="4"/>
                    </a:lnTo>
                    <a:lnTo>
                      <a:pt x="21" y="0"/>
                    </a:lnTo>
                    <a:lnTo>
                      <a:pt x="30" y="0"/>
                    </a:lnTo>
                    <a:lnTo>
                      <a:pt x="39" y="1"/>
                    </a:lnTo>
                    <a:lnTo>
                      <a:pt x="45" y="5"/>
                    </a:lnTo>
                    <a:lnTo>
                      <a:pt x="52" y="12"/>
                    </a:lnTo>
                    <a:lnTo>
                      <a:pt x="58" y="19"/>
                    </a:lnTo>
                    <a:lnTo>
                      <a:pt x="63" y="28"/>
                    </a:lnTo>
                    <a:lnTo>
                      <a:pt x="63" y="28"/>
                    </a:lnTo>
                    <a:lnTo>
                      <a:pt x="51" y="19"/>
                    </a:lnTo>
                    <a:lnTo>
                      <a:pt x="44" y="15"/>
                    </a:lnTo>
                    <a:lnTo>
                      <a:pt x="37" y="10"/>
                    </a:lnTo>
                    <a:lnTo>
                      <a:pt x="29" y="8"/>
                    </a:lnTo>
                    <a:lnTo>
                      <a:pt x="21" y="6"/>
                    </a:lnTo>
                    <a:lnTo>
                      <a:pt x="11" y="6"/>
                    </a:lnTo>
                    <a:lnTo>
                      <a:pt x="0" y="9"/>
                    </a:lnTo>
                    <a:lnTo>
                      <a:pt x="0" y="9"/>
                    </a:lnTo>
                    <a:close/>
                    <a:moveTo>
                      <a:pt x="133" y="243"/>
                    </a:moveTo>
                    <a:lnTo>
                      <a:pt x="133" y="243"/>
                    </a:lnTo>
                    <a:lnTo>
                      <a:pt x="145" y="233"/>
                    </a:lnTo>
                    <a:lnTo>
                      <a:pt x="149" y="227"/>
                    </a:lnTo>
                    <a:lnTo>
                      <a:pt x="152" y="222"/>
                    </a:lnTo>
                    <a:lnTo>
                      <a:pt x="154" y="215"/>
                    </a:lnTo>
                    <a:lnTo>
                      <a:pt x="156" y="208"/>
                    </a:lnTo>
                    <a:lnTo>
                      <a:pt x="156" y="199"/>
                    </a:lnTo>
                    <a:lnTo>
                      <a:pt x="154" y="186"/>
                    </a:lnTo>
                    <a:lnTo>
                      <a:pt x="154" y="186"/>
                    </a:lnTo>
                    <a:lnTo>
                      <a:pt x="149" y="208"/>
                    </a:lnTo>
                    <a:lnTo>
                      <a:pt x="143" y="222"/>
                    </a:lnTo>
                    <a:lnTo>
                      <a:pt x="139" y="233"/>
                    </a:lnTo>
                    <a:lnTo>
                      <a:pt x="133" y="243"/>
                    </a:lnTo>
                    <a:lnTo>
                      <a:pt x="133" y="243"/>
                    </a:lnTo>
                    <a:close/>
                  </a:path>
                </a:pathLst>
              </a:custGeom>
              <a:solidFill>
                <a:srgbClr val="8C6A58"/>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65" name="Freeform 73"/>
              <p:cNvSpPr/>
              <p:nvPr/>
            </p:nvSpPr>
            <p:spPr bwMode="auto">
              <a:xfrm rot="1800000">
                <a:off x="1512747" y="2737980"/>
                <a:ext cx="25758" cy="19903"/>
              </a:xfrm>
              <a:custGeom>
                <a:avLst/>
                <a:gdLst/>
                <a:ahLst/>
                <a:cxnLst>
                  <a:cxn ang="0">
                    <a:pos x="0" y="35"/>
                  </a:cxn>
                  <a:cxn ang="0">
                    <a:pos x="4" y="13"/>
                  </a:cxn>
                  <a:cxn ang="0">
                    <a:pos x="4" y="13"/>
                  </a:cxn>
                  <a:cxn ang="0">
                    <a:pos x="23" y="0"/>
                  </a:cxn>
                  <a:cxn ang="0">
                    <a:pos x="23" y="0"/>
                  </a:cxn>
                  <a:cxn ang="0">
                    <a:pos x="32" y="4"/>
                  </a:cxn>
                  <a:cxn ang="0">
                    <a:pos x="43" y="5"/>
                  </a:cxn>
                  <a:cxn ang="0">
                    <a:pos x="43" y="5"/>
                  </a:cxn>
                  <a:cxn ang="0">
                    <a:pos x="0" y="35"/>
                  </a:cxn>
                  <a:cxn ang="0">
                    <a:pos x="0" y="35"/>
                  </a:cxn>
                </a:cxnLst>
                <a:rect l="0" t="0" r="r" b="b"/>
                <a:pathLst>
                  <a:path w="43" h="35">
                    <a:moveTo>
                      <a:pt x="0" y="35"/>
                    </a:moveTo>
                    <a:lnTo>
                      <a:pt x="4" y="13"/>
                    </a:lnTo>
                    <a:lnTo>
                      <a:pt x="4" y="13"/>
                    </a:lnTo>
                    <a:lnTo>
                      <a:pt x="23" y="0"/>
                    </a:lnTo>
                    <a:lnTo>
                      <a:pt x="23" y="0"/>
                    </a:lnTo>
                    <a:lnTo>
                      <a:pt x="32" y="4"/>
                    </a:lnTo>
                    <a:lnTo>
                      <a:pt x="43" y="5"/>
                    </a:lnTo>
                    <a:lnTo>
                      <a:pt x="43" y="5"/>
                    </a:lnTo>
                    <a:lnTo>
                      <a:pt x="0" y="35"/>
                    </a:lnTo>
                    <a:lnTo>
                      <a:pt x="0" y="35"/>
                    </a:lnTo>
                    <a:close/>
                  </a:path>
                </a:pathLst>
              </a:custGeom>
              <a:noFill/>
              <a:ln w="1">
                <a:solidFill>
                  <a:srgbClr val="000000"/>
                </a:solidFill>
                <a:prstDash val="solid"/>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66" name="Freeform 74"/>
              <p:cNvSpPr/>
              <p:nvPr/>
            </p:nvSpPr>
            <p:spPr bwMode="auto">
              <a:xfrm rot="1800000">
                <a:off x="1087508" y="2622274"/>
                <a:ext cx="494080" cy="561987"/>
              </a:xfrm>
              <a:custGeom>
                <a:avLst/>
                <a:gdLst/>
                <a:ahLst/>
                <a:cxnLst>
                  <a:cxn ang="0">
                    <a:pos x="95" y="959"/>
                  </a:cxn>
                  <a:cxn ang="0">
                    <a:pos x="120" y="936"/>
                  </a:cxn>
                  <a:cxn ang="0">
                    <a:pos x="147" y="901"/>
                  </a:cxn>
                  <a:cxn ang="0">
                    <a:pos x="180" y="868"/>
                  </a:cxn>
                  <a:cxn ang="0">
                    <a:pos x="249" y="801"/>
                  </a:cxn>
                  <a:cxn ang="0">
                    <a:pos x="279" y="767"/>
                  </a:cxn>
                  <a:cxn ang="0">
                    <a:pos x="291" y="752"/>
                  </a:cxn>
                  <a:cxn ang="0">
                    <a:pos x="301" y="736"/>
                  </a:cxn>
                  <a:cxn ang="0">
                    <a:pos x="323" y="691"/>
                  </a:cxn>
                  <a:cxn ang="0">
                    <a:pos x="324" y="685"/>
                  </a:cxn>
                  <a:cxn ang="0">
                    <a:pos x="333" y="653"/>
                  </a:cxn>
                  <a:cxn ang="0">
                    <a:pos x="344" y="626"/>
                  </a:cxn>
                  <a:cxn ang="0">
                    <a:pos x="354" y="591"/>
                  </a:cxn>
                  <a:cxn ang="0">
                    <a:pos x="357" y="600"/>
                  </a:cxn>
                  <a:cxn ang="0">
                    <a:pos x="376" y="568"/>
                  </a:cxn>
                  <a:cxn ang="0">
                    <a:pos x="433" y="499"/>
                  </a:cxn>
                  <a:cxn ang="0">
                    <a:pos x="441" y="489"/>
                  </a:cxn>
                  <a:cxn ang="0">
                    <a:pos x="494" y="444"/>
                  </a:cxn>
                  <a:cxn ang="0">
                    <a:pos x="599" y="358"/>
                  </a:cxn>
                  <a:cxn ang="0">
                    <a:pos x="599" y="357"/>
                  </a:cxn>
                  <a:cxn ang="0">
                    <a:pos x="680" y="290"/>
                  </a:cxn>
                  <a:cxn ang="0">
                    <a:pos x="723" y="251"/>
                  </a:cxn>
                  <a:cxn ang="0">
                    <a:pos x="759" y="215"/>
                  </a:cxn>
                  <a:cxn ang="0">
                    <a:pos x="794" y="170"/>
                  </a:cxn>
                  <a:cxn ang="0">
                    <a:pos x="798" y="165"/>
                  </a:cxn>
                  <a:cxn ang="0">
                    <a:pos x="808" y="164"/>
                  </a:cxn>
                  <a:cxn ang="0">
                    <a:pos x="827" y="131"/>
                  </a:cxn>
                  <a:cxn ang="0">
                    <a:pos x="839" y="104"/>
                  </a:cxn>
                  <a:cxn ang="0">
                    <a:pos x="843" y="80"/>
                  </a:cxn>
                  <a:cxn ang="0">
                    <a:pos x="842" y="60"/>
                  </a:cxn>
                  <a:cxn ang="0">
                    <a:pos x="825" y="45"/>
                  </a:cxn>
                  <a:cxn ang="0">
                    <a:pos x="775" y="1"/>
                  </a:cxn>
                  <a:cxn ang="0">
                    <a:pos x="760" y="0"/>
                  </a:cxn>
                  <a:cxn ang="0">
                    <a:pos x="730" y="1"/>
                  </a:cxn>
                  <a:cxn ang="0">
                    <a:pos x="699" y="8"/>
                  </a:cxn>
                  <a:cxn ang="0">
                    <a:pos x="666" y="19"/>
                  </a:cxn>
                  <a:cxn ang="0">
                    <a:pos x="614" y="44"/>
                  </a:cxn>
                  <a:cxn ang="0">
                    <a:pos x="545" y="85"/>
                  </a:cxn>
                  <a:cxn ang="0">
                    <a:pos x="477" y="135"/>
                  </a:cxn>
                  <a:cxn ang="0">
                    <a:pos x="413" y="188"/>
                  </a:cxn>
                  <a:cxn ang="0">
                    <a:pos x="329" y="264"/>
                  </a:cxn>
                  <a:cxn ang="0">
                    <a:pos x="287" y="308"/>
                  </a:cxn>
                  <a:cxn ang="0">
                    <a:pos x="212" y="352"/>
                  </a:cxn>
                  <a:cxn ang="0">
                    <a:pos x="150" y="399"/>
                  </a:cxn>
                  <a:cxn ang="0">
                    <a:pos x="101" y="450"/>
                  </a:cxn>
                  <a:cxn ang="0">
                    <a:pos x="62" y="503"/>
                  </a:cxn>
                  <a:cxn ang="0">
                    <a:pos x="34" y="557"/>
                  </a:cxn>
                  <a:cxn ang="0">
                    <a:pos x="15" y="612"/>
                  </a:cxn>
                  <a:cxn ang="0">
                    <a:pos x="4" y="666"/>
                  </a:cxn>
                  <a:cxn ang="0">
                    <a:pos x="0" y="718"/>
                  </a:cxn>
                  <a:cxn ang="0">
                    <a:pos x="1" y="767"/>
                  </a:cxn>
                  <a:cxn ang="0">
                    <a:pos x="8" y="814"/>
                  </a:cxn>
                  <a:cxn ang="0">
                    <a:pos x="19" y="854"/>
                  </a:cxn>
                  <a:cxn ang="0">
                    <a:pos x="32" y="891"/>
                  </a:cxn>
                  <a:cxn ang="0">
                    <a:pos x="49" y="920"/>
                  </a:cxn>
                  <a:cxn ang="0">
                    <a:pos x="65" y="942"/>
                  </a:cxn>
                  <a:cxn ang="0">
                    <a:pos x="80" y="955"/>
                  </a:cxn>
                  <a:cxn ang="0">
                    <a:pos x="95" y="959"/>
                  </a:cxn>
                </a:cxnLst>
                <a:rect l="0" t="0" r="r" b="b"/>
                <a:pathLst>
                  <a:path w="843" h="959">
                    <a:moveTo>
                      <a:pt x="95" y="959"/>
                    </a:moveTo>
                    <a:lnTo>
                      <a:pt x="95" y="959"/>
                    </a:lnTo>
                    <a:lnTo>
                      <a:pt x="120" y="936"/>
                    </a:lnTo>
                    <a:lnTo>
                      <a:pt x="120" y="936"/>
                    </a:lnTo>
                    <a:lnTo>
                      <a:pt x="133" y="918"/>
                    </a:lnTo>
                    <a:lnTo>
                      <a:pt x="147" y="901"/>
                    </a:lnTo>
                    <a:lnTo>
                      <a:pt x="163" y="884"/>
                    </a:lnTo>
                    <a:lnTo>
                      <a:pt x="180" y="868"/>
                    </a:lnTo>
                    <a:lnTo>
                      <a:pt x="215" y="835"/>
                    </a:lnTo>
                    <a:lnTo>
                      <a:pt x="249" y="801"/>
                    </a:lnTo>
                    <a:lnTo>
                      <a:pt x="249" y="801"/>
                    </a:lnTo>
                    <a:lnTo>
                      <a:pt x="279" y="767"/>
                    </a:lnTo>
                    <a:lnTo>
                      <a:pt x="279" y="767"/>
                    </a:lnTo>
                    <a:lnTo>
                      <a:pt x="291" y="752"/>
                    </a:lnTo>
                    <a:lnTo>
                      <a:pt x="301" y="736"/>
                    </a:lnTo>
                    <a:lnTo>
                      <a:pt x="301" y="736"/>
                    </a:lnTo>
                    <a:lnTo>
                      <a:pt x="312" y="714"/>
                    </a:lnTo>
                    <a:lnTo>
                      <a:pt x="323" y="691"/>
                    </a:lnTo>
                    <a:lnTo>
                      <a:pt x="323" y="691"/>
                    </a:lnTo>
                    <a:lnTo>
                      <a:pt x="324" y="685"/>
                    </a:lnTo>
                    <a:lnTo>
                      <a:pt x="324" y="685"/>
                    </a:lnTo>
                    <a:lnTo>
                      <a:pt x="333" y="653"/>
                    </a:lnTo>
                    <a:lnTo>
                      <a:pt x="344" y="626"/>
                    </a:lnTo>
                    <a:lnTo>
                      <a:pt x="344" y="626"/>
                    </a:lnTo>
                    <a:lnTo>
                      <a:pt x="354" y="591"/>
                    </a:lnTo>
                    <a:lnTo>
                      <a:pt x="354" y="591"/>
                    </a:lnTo>
                    <a:lnTo>
                      <a:pt x="357" y="600"/>
                    </a:lnTo>
                    <a:lnTo>
                      <a:pt x="357" y="600"/>
                    </a:lnTo>
                    <a:lnTo>
                      <a:pt x="366" y="583"/>
                    </a:lnTo>
                    <a:lnTo>
                      <a:pt x="376" y="568"/>
                    </a:lnTo>
                    <a:lnTo>
                      <a:pt x="395" y="542"/>
                    </a:lnTo>
                    <a:lnTo>
                      <a:pt x="433" y="499"/>
                    </a:lnTo>
                    <a:lnTo>
                      <a:pt x="433" y="499"/>
                    </a:lnTo>
                    <a:lnTo>
                      <a:pt x="441" y="489"/>
                    </a:lnTo>
                    <a:lnTo>
                      <a:pt x="455" y="477"/>
                    </a:lnTo>
                    <a:lnTo>
                      <a:pt x="494" y="444"/>
                    </a:lnTo>
                    <a:lnTo>
                      <a:pt x="599" y="358"/>
                    </a:lnTo>
                    <a:lnTo>
                      <a:pt x="599" y="358"/>
                    </a:lnTo>
                    <a:lnTo>
                      <a:pt x="599" y="357"/>
                    </a:lnTo>
                    <a:lnTo>
                      <a:pt x="599" y="357"/>
                    </a:lnTo>
                    <a:lnTo>
                      <a:pt x="640" y="323"/>
                    </a:lnTo>
                    <a:lnTo>
                      <a:pt x="680" y="290"/>
                    </a:lnTo>
                    <a:lnTo>
                      <a:pt x="723" y="251"/>
                    </a:lnTo>
                    <a:lnTo>
                      <a:pt x="723" y="251"/>
                    </a:lnTo>
                    <a:lnTo>
                      <a:pt x="742" y="232"/>
                    </a:lnTo>
                    <a:lnTo>
                      <a:pt x="759" y="215"/>
                    </a:lnTo>
                    <a:lnTo>
                      <a:pt x="782" y="188"/>
                    </a:lnTo>
                    <a:lnTo>
                      <a:pt x="794" y="170"/>
                    </a:lnTo>
                    <a:lnTo>
                      <a:pt x="798" y="165"/>
                    </a:lnTo>
                    <a:lnTo>
                      <a:pt x="798" y="165"/>
                    </a:lnTo>
                    <a:lnTo>
                      <a:pt x="808" y="164"/>
                    </a:lnTo>
                    <a:lnTo>
                      <a:pt x="808" y="164"/>
                    </a:lnTo>
                    <a:lnTo>
                      <a:pt x="819" y="146"/>
                    </a:lnTo>
                    <a:lnTo>
                      <a:pt x="827" y="131"/>
                    </a:lnTo>
                    <a:lnTo>
                      <a:pt x="834" y="117"/>
                    </a:lnTo>
                    <a:lnTo>
                      <a:pt x="839" y="104"/>
                    </a:lnTo>
                    <a:lnTo>
                      <a:pt x="842" y="91"/>
                    </a:lnTo>
                    <a:lnTo>
                      <a:pt x="843" y="80"/>
                    </a:lnTo>
                    <a:lnTo>
                      <a:pt x="843" y="70"/>
                    </a:lnTo>
                    <a:lnTo>
                      <a:pt x="842" y="60"/>
                    </a:lnTo>
                    <a:lnTo>
                      <a:pt x="842" y="60"/>
                    </a:lnTo>
                    <a:lnTo>
                      <a:pt x="825" y="45"/>
                    </a:lnTo>
                    <a:lnTo>
                      <a:pt x="808" y="30"/>
                    </a:lnTo>
                    <a:lnTo>
                      <a:pt x="775" y="1"/>
                    </a:lnTo>
                    <a:lnTo>
                      <a:pt x="775" y="1"/>
                    </a:lnTo>
                    <a:lnTo>
                      <a:pt x="760" y="0"/>
                    </a:lnTo>
                    <a:lnTo>
                      <a:pt x="745" y="0"/>
                    </a:lnTo>
                    <a:lnTo>
                      <a:pt x="730" y="1"/>
                    </a:lnTo>
                    <a:lnTo>
                      <a:pt x="715" y="4"/>
                    </a:lnTo>
                    <a:lnTo>
                      <a:pt x="699" y="8"/>
                    </a:lnTo>
                    <a:lnTo>
                      <a:pt x="682" y="14"/>
                    </a:lnTo>
                    <a:lnTo>
                      <a:pt x="666" y="19"/>
                    </a:lnTo>
                    <a:lnTo>
                      <a:pt x="648" y="26"/>
                    </a:lnTo>
                    <a:lnTo>
                      <a:pt x="614" y="44"/>
                    </a:lnTo>
                    <a:lnTo>
                      <a:pt x="580" y="63"/>
                    </a:lnTo>
                    <a:lnTo>
                      <a:pt x="545" y="85"/>
                    </a:lnTo>
                    <a:lnTo>
                      <a:pt x="511" y="109"/>
                    </a:lnTo>
                    <a:lnTo>
                      <a:pt x="477" y="135"/>
                    </a:lnTo>
                    <a:lnTo>
                      <a:pt x="444" y="161"/>
                    </a:lnTo>
                    <a:lnTo>
                      <a:pt x="413" y="188"/>
                    </a:lnTo>
                    <a:lnTo>
                      <a:pt x="383" y="214"/>
                    </a:lnTo>
                    <a:lnTo>
                      <a:pt x="329" y="264"/>
                    </a:lnTo>
                    <a:lnTo>
                      <a:pt x="287" y="308"/>
                    </a:lnTo>
                    <a:lnTo>
                      <a:pt x="287" y="308"/>
                    </a:lnTo>
                    <a:lnTo>
                      <a:pt x="248" y="328"/>
                    </a:lnTo>
                    <a:lnTo>
                      <a:pt x="212" y="352"/>
                    </a:lnTo>
                    <a:lnTo>
                      <a:pt x="180" y="375"/>
                    </a:lnTo>
                    <a:lnTo>
                      <a:pt x="150" y="399"/>
                    </a:lnTo>
                    <a:lnTo>
                      <a:pt x="124" y="424"/>
                    </a:lnTo>
                    <a:lnTo>
                      <a:pt x="101" y="450"/>
                    </a:lnTo>
                    <a:lnTo>
                      <a:pt x="80" y="476"/>
                    </a:lnTo>
                    <a:lnTo>
                      <a:pt x="62" y="503"/>
                    </a:lnTo>
                    <a:lnTo>
                      <a:pt x="46" y="530"/>
                    </a:lnTo>
                    <a:lnTo>
                      <a:pt x="34" y="557"/>
                    </a:lnTo>
                    <a:lnTo>
                      <a:pt x="23" y="585"/>
                    </a:lnTo>
                    <a:lnTo>
                      <a:pt x="15" y="612"/>
                    </a:lnTo>
                    <a:lnTo>
                      <a:pt x="8" y="639"/>
                    </a:lnTo>
                    <a:lnTo>
                      <a:pt x="4" y="666"/>
                    </a:lnTo>
                    <a:lnTo>
                      <a:pt x="1" y="692"/>
                    </a:lnTo>
                    <a:lnTo>
                      <a:pt x="0" y="718"/>
                    </a:lnTo>
                    <a:lnTo>
                      <a:pt x="0" y="743"/>
                    </a:lnTo>
                    <a:lnTo>
                      <a:pt x="1" y="767"/>
                    </a:lnTo>
                    <a:lnTo>
                      <a:pt x="4" y="790"/>
                    </a:lnTo>
                    <a:lnTo>
                      <a:pt x="8" y="814"/>
                    </a:lnTo>
                    <a:lnTo>
                      <a:pt x="13" y="835"/>
                    </a:lnTo>
                    <a:lnTo>
                      <a:pt x="19" y="854"/>
                    </a:lnTo>
                    <a:lnTo>
                      <a:pt x="26" y="874"/>
                    </a:lnTo>
                    <a:lnTo>
                      <a:pt x="32" y="891"/>
                    </a:lnTo>
                    <a:lnTo>
                      <a:pt x="41" y="906"/>
                    </a:lnTo>
                    <a:lnTo>
                      <a:pt x="49" y="920"/>
                    </a:lnTo>
                    <a:lnTo>
                      <a:pt x="57" y="932"/>
                    </a:lnTo>
                    <a:lnTo>
                      <a:pt x="65" y="942"/>
                    </a:lnTo>
                    <a:lnTo>
                      <a:pt x="73" y="950"/>
                    </a:lnTo>
                    <a:lnTo>
                      <a:pt x="80" y="955"/>
                    </a:lnTo>
                    <a:lnTo>
                      <a:pt x="88" y="959"/>
                    </a:lnTo>
                    <a:lnTo>
                      <a:pt x="95" y="959"/>
                    </a:lnTo>
                    <a:lnTo>
                      <a:pt x="95" y="959"/>
                    </a:lnTo>
                    <a:close/>
                  </a:path>
                </a:pathLst>
              </a:custGeom>
              <a:solidFill>
                <a:srgbClr val="BD9079"/>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67" name="Freeform 75"/>
              <p:cNvSpPr>
                <a:spLocks noEditPoints="1"/>
              </p:cNvSpPr>
              <p:nvPr/>
            </p:nvSpPr>
            <p:spPr bwMode="auto">
              <a:xfrm rot="1800000">
                <a:off x="1290720" y="2848025"/>
                <a:ext cx="144009" cy="141667"/>
              </a:xfrm>
              <a:custGeom>
                <a:avLst/>
                <a:gdLst/>
                <a:ahLst/>
                <a:cxnLst>
                  <a:cxn ang="0">
                    <a:pos x="0" y="234"/>
                  </a:cxn>
                  <a:cxn ang="0">
                    <a:pos x="0" y="234"/>
                  </a:cxn>
                  <a:cxn ang="0">
                    <a:pos x="3" y="243"/>
                  </a:cxn>
                  <a:cxn ang="0">
                    <a:pos x="3" y="243"/>
                  </a:cxn>
                  <a:cxn ang="0">
                    <a:pos x="12" y="226"/>
                  </a:cxn>
                  <a:cxn ang="0">
                    <a:pos x="22" y="211"/>
                  </a:cxn>
                  <a:cxn ang="0">
                    <a:pos x="41" y="185"/>
                  </a:cxn>
                  <a:cxn ang="0">
                    <a:pos x="78" y="143"/>
                  </a:cxn>
                  <a:cxn ang="0">
                    <a:pos x="78" y="143"/>
                  </a:cxn>
                  <a:cxn ang="0">
                    <a:pos x="54" y="168"/>
                  </a:cxn>
                  <a:cxn ang="0">
                    <a:pos x="33" y="191"/>
                  </a:cxn>
                  <a:cxn ang="0">
                    <a:pos x="15" y="214"/>
                  </a:cxn>
                  <a:cxn ang="0">
                    <a:pos x="0" y="234"/>
                  </a:cxn>
                  <a:cxn ang="0">
                    <a:pos x="0" y="234"/>
                  </a:cxn>
                  <a:cxn ang="0">
                    <a:pos x="245" y="1"/>
                  </a:cxn>
                  <a:cxn ang="0">
                    <a:pos x="245" y="1"/>
                  </a:cxn>
                  <a:cxn ang="0">
                    <a:pos x="245" y="0"/>
                  </a:cxn>
                  <a:cxn ang="0">
                    <a:pos x="245" y="0"/>
                  </a:cxn>
                  <a:cxn ang="0">
                    <a:pos x="195" y="41"/>
                  </a:cxn>
                  <a:cxn ang="0">
                    <a:pos x="162" y="68"/>
                  </a:cxn>
                  <a:cxn ang="0">
                    <a:pos x="127" y="98"/>
                  </a:cxn>
                  <a:cxn ang="0">
                    <a:pos x="127" y="98"/>
                  </a:cxn>
                  <a:cxn ang="0">
                    <a:pos x="181" y="53"/>
                  </a:cxn>
                  <a:cxn ang="0">
                    <a:pos x="245" y="1"/>
                  </a:cxn>
                  <a:cxn ang="0">
                    <a:pos x="245" y="1"/>
                  </a:cxn>
                </a:cxnLst>
                <a:rect l="0" t="0" r="r" b="b"/>
                <a:pathLst>
                  <a:path w="245" h="243">
                    <a:moveTo>
                      <a:pt x="0" y="234"/>
                    </a:moveTo>
                    <a:lnTo>
                      <a:pt x="0" y="234"/>
                    </a:lnTo>
                    <a:lnTo>
                      <a:pt x="3" y="243"/>
                    </a:lnTo>
                    <a:lnTo>
                      <a:pt x="3" y="243"/>
                    </a:lnTo>
                    <a:lnTo>
                      <a:pt x="12" y="226"/>
                    </a:lnTo>
                    <a:lnTo>
                      <a:pt x="22" y="211"/>
                    </a:lnTo>
                    <a:lnTo>
                      <a:pt x="41" y="185"/>
                    </a:lnTo>
                    <a:lnTo>
                      <a:pt x="78" y="143"/>
                    </a:lnTo>
                    <a:lnTo>
                      <a:pt x="78" y="143"/>
                    </a:lnTo>
                    <a:lnTo>
                      <a:pt x="54" y="168"/>
                    </a:lnTo>
                    <a:lnTo>
                      <a:pt x="33" y="191"/>
                    </a:lnTo>
                    <a:lnTo>
                      <a:pt x="15" y="214"/>
                    </a:lnTo>
                    <a:lnTo>
                      <a:pt x="0" y="234"/>
                    </a:lnTo>
                    <a:lnTo>
                      <a:pt x="0" y="234"/>
                    </a:lnTo>
                    <a:close/>
                    <a:moveTo>
                      <a:pt x="245" y="1"/>
                    </a:moveTo>
                    <a:lnTo>
                      <a:pt x="245" y="1"/>
                    </a:lnTo>
                    <a:lnTo>
                      <a:pt x="245" y="0"/>
                    </a:lnTo>
                    <a:lnTo>
                      <a:pt x="245" y="0"/>
                    </a:lnTo>
                    <a:lnTo>
                      <a:pt x="195" y="41"/>
                    </a:lnTo>
                    <a:lnTo>
                      <a:pt x="162" y="68"/>
                    </a:lnTo>
                    <a:lnTo>
                      <a:pt x="127" y="98"/>
                    </a:lnTo>
                    <a:lnTo>
                      <a:pt x="127" y="98"/>
                    </a:lnTo>
                    <a:lnTo>
                      <a:pt x="181" y="53"/>
                    </a:lnTo>
                    <a:lnTo>
                      <a:pt x="245" y="1"/>
                    </a:lnTo>
                    <a:lnTo>
                      <a:pt x="245" y="1"/>
                    </a:lnTo>
                    <a:close/>
                  </a:path>
                </a:pathLst>
              </a:custGeom>
              <a:solidFill>
                <a:srgbClr val="AB826D"/>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68" name="Freeform 76"/>
              <p:cNvSpPr>
                <a:spLocks noEditPoints="1"/>
              </p:cNvSpPr>
              <p:nvPr/>
            </p:nvSpPr>
            <p:spPr bwMode="auto">
              <a:xfrm rot="1800000">
                <a:off x="1264268" y="2654578"/>
                <a:ext cx="341875" cy="228307"/>
              </a:xfrm>
              <a:custGeom>
                <a:avLst/>
                <a:gdLst/>
                <a:ahLst/>
                <a:cxnLst>
                  <a:cxn ang="0">
                    <a:pos x="0" y="390"/>
                  </a:cxn>
                  <a:cxn ang="0">
                    <a:pos x="0" y="390"/>
                  </a:cxn>
                  <a:cxn ang="0">
                    <a:pos x="2" y="387"/>
                  </a:cxn>
                  <a:cxn ang="0">
                    <a:pos x="2" y="387"/>
                  </a:cxn>
                  <a:cxn ang="0">
                    <a:pos x="23" y="369"/>
                  </a:cxn>
                  <a:cxn ang="0">
                    <a:pos x="48" y="352"/>
                  </a:cxn>
                  <a:cxn ang="0">
                    <a:pos x="74" y="335"/>
                  </a:cxn>
                  <a:cxn ang="0">
                    <a:pos x="101" y="320"/>
                  </a:cxn>
                  <a:cxn ang="0">
                    <a:pos x="101" y="320"/>
                  </a:cxn>
                  <a:cxn ang="0">
                    <a:pos x="75" y="335"/>
                  </a:cxn>
                  <a:cxn ang="0">
                    <a:pos x="49" y="352"/>
                  </a:cxn>
                  <a:cxn ang="0">
                    <a:pos x="25" y="369"/>
                  </a:cxn>
                  <a:cxn ang="0">
                    <a:pos x="0" y="390"/>
                  </a:cxn>
                  <a:cxn ang="0">
                    <a:pos x="0" y="390"/>
                  </a:cxn>
                  <a:cxn ang="0">
                    <a:pos x="585" y="0"/>
                  </a:cxn>
                  <a:cxn ang="0">
                    <a:pos x="585" y="0"/>
                  </a:cxn>
                  <a:cxn ang="0">
                    <a:pos x="545" y="14"/>
                  </a:cxn>
                  <a:cxn ang="0">
                    <a:pos x="522" y="25"/>
                  </a:cxn>
                  <a:cxn ang="0">
                    <a:pos x="496" y="37"/>
                  </a:cxn>
                  <a:cxn ang="0">
                    <a:pos x="463" y="55"/>
                  </a:cxn>
                  <a:cxn ang="0">
                    <a:pos x="427" y="78"/>
                  </a:cxn>
                  <a:cxn ang="0">
                    <a:pos x="382" y="108"/>
                  </a:cxn>
                  <a:cxn ang="0">
                    <a:pos x="329" y="146"/>
                  </a:cxn>
                  <a:cxn ang="0">
                    <a:pos x="329" y="146"/>
                  </a:cxn>
                  <a:cxn ang="0">
                    <a:pos x="304" y="165"/>
                  </a:cxn>
                  <a:cxn ang="0">
                    <a:pos x="281" y="184"/>
                  </a:cxn>
                  <a:cxn ang="0">
                    <a:pos x="239" y="219"/>
                  </a:cxn>
                  <a:cxn ang="0">
                    <a:pos x="202" y="251"/>
                  </a:cxn>
                  <a:cxn ang="0">
                    <a:pos x="185" y="264"/>
                  </a:cxn>
                  <a:cxn ang="0">
                    <a:pos x="169" y="277"/>
                  </a:cxn>
                  <a:cxn ang="0">
                    <a:pos x="169" y="277"/>
                  </a:cxn>
                  <a:cxn ang="0">
                    <a:pos x="128" y="304"/>
                  </a:cxn>
                  <a:cxn ang="0">
                    <a:pos x="128" y="304"/>
                  </a:cxn>
                  <a:cxn ang="0">
                    <a:pos x="170" y="262"/>
                  </a:cxn>
                  <a:cxn ang="0">
                    <a:pos x="221" y="215"/>
                  </a:cxn>
                  <a:cxn ang="0">
                    <a:pos x="278" y="165"/>
                  </a:cxn>
                  <a:cxn ang="0">
                    <a:pos x="308" y="140"/>
                  </a:cxn>
                  <a:cxn ang="0">
                    <a:pos x="339" y="116"/>
                  </a:cxn>
                  <a:cxn ang="0">
                    <a:pos x="371" y="93"/>
                  </a:cxn>
                  <a:cxn ang="0">
                    <a:pos x="402" y="71"/>
                  </a:cxn>
                  <a:cxn ang="0">
                    <a:pos x="435" y="52"/>
                  </a:cxn>
                  <a:cxn ang="0">
                    <a:pos x="466" y="34"/>
                  </a:cxn>
                  <a:cxn ang="0">
                    <a:pos x="497" y="20"/>
                  </a:cxn>
                  <a:cxn ang="0">
                    <a:pos x="527" y="10"/>
                  </a:cxn>
                  <a:cxn ang="0">
                    <a:pos x="542" y="5"/>
                  </a:cxn>
                  <a:cxn ang="0">
                    <a:pos x="556" y="3"/>
                  </a:cxn>
                  <a:cxn ang="0">
                    <a:pos x="571" y="1"/>
                  </a:cxn>
                  <a:cxn ang="0">
                    <a:pos x="585" y="0"/>
                  </a:cxn>
                  <a:cxn ang="0">
                    <a:pos x="585" y="0"/>
                  </a:cxn>
                </a:cxnLst>
                <a:rect l="0" t="0" r="r" b="b"/>
                <a:pathLst>
                  <a:path w="585" h="390">
                    <a:moveTo>
                      <a:pt x="0" y="390"/>
                    </a:moveTo>
                    <a:lnTo>
                      <a:pt x="0" y="390"/>
                    </a:lnTo>
                    <a:lnTo>
                      <a:pt x="2" y="387"/>
                    </a:lnTo>
                    <a:lnTo>
                      <a:pt x="2" y="387"/>
                    </a:lnTo>
                    <a:lnTo>
                      <a:pt x="23" y="369"/>
                    </a:lnTo>
                    <a:lnTo>
                      <a:pt x="48" y="352"/>
                    </a:lnTo>
                    <a:lnTo>
                      <a:pt x="74" y="335"/>
                    </a:lnTo>
                    <a:lnTo>
                      <a:pt x="101" y="320"/>
                    </a:lnTo>
                    <a:lnTo>
                      <a:pt x="101" y="320"/>
                    </a:lnTo>
                    <a:lnTo>
                      <a:pt x="75" y="335"/>
                    </a:lnTo>
                    <a:lnTo>
                      <a:pt x="49" y="352"/>
                    </a:lnTo>
                    <a:lnTo>
                      <a:pt x="25" y="369"/>
                    </a:lnTo>
                    <a:lnTo>
                      <a:pt x="0" y="390"/>
                    </a:lnTo>
                    <a:lnTo>
                      <a:pt x="0" y="390"/>
                    </a:lnTo>
                    <a:close/>
                    <a:moveTo>
                      <a:pt x="585" y="0"/>
                    </a:moveTo>
                    <a:lnTo>
                      <a:pt x="585" y="0"/>
                    </a:lnTo>
                    <a:lnTo>
                      <a:pt x="545" y="14"/>
                    </a:lnTo>
                    <a:lnTo>
                      <a:pt x="522" y="25"/>
                    </a:lnTo>
                    <a:lnTo>
                      <a:pt x="496" y="37"/>
                    </a:lnTo>
                    <a:lnTo>
                      <a:pt x="463" y="55"/>
                    </a:lnTo>
                    <a:lnTo>
                      <a:pt x="427" y="78"/>
                    </a:lnTo>
                    <a:lnTo>
                      <a:pt x="382" y="108"/>
                    </a:lnTo>
                    <a:lnTo>
                      <a:pt x="329" y="146"/>
                    </a:lnTo>
                    <a:lnTo>
                      <a:pt x="329" y="146"/>
                    </a:lnTo>
                    <a:lnTo>
                      <a:pt x="304" y="165"/>
                    </a:lnTo>
                    <a:lnTo>
                      <a:pt x="281" y="184"/>
                    </a:lnTo>
                    <a:lnTo>
                      <a:pt x="239" y="219"/>
                    </a:lnTo>
                    <a:lnTo>
                      <a:pt x="202" y="251"/>
                    </a:lnTo>
                    <a:lnTo>
                      <a:pt x="185" y="264"/>
                    </a:lnTo>
                    <a:lnTo>
                      <a:pt x="169" y="277"/>
                    </a:lnTo>
                    <a:lnTo>
                      <a:pt x="169" y="277"/>
                    </a:lnTo>
                    <a:lnTo>
                      <a:pt x="128" y="304"/>
                    </a:lnTo>
                    <a:lnTo>
                      <a:pt x="128" y="304"/>
                    </a:lnTo>
                    <a:lnTo>
                      <a:pt x="170" y="262"/>
                    </a:lnTo>
                    <a:lnTo>
                      <a:pt x="221" y="215"/>
                    </a:lnTo>
                    <a:lnTo>
                      <a:pt x="278" y="165"/>
                    </a:lnTo>
                    <a:lnTo>
                      <a:pt x="308" y="140"/>
                    </a:lnTo>
                    <a:lnTo>
                      <a:pt x="339" y="116"/>
                    </a:lnTo>
                    <a:lnTo>
                      <a:pt x="371" y="93"/>
                    </a:lnTo>
                    <a:lnTo>
                      <a:pt x="402" y="71"/>
                    </a:lnTo>
                    <a:lnTo>
                      <a:pt x="435" y="52"/>
                    </a:lnTo>
                    <a:lnTo>
                      <a:pt x="466" y="34"/>
                    </a:lnTo>
                    <a:lnTo>
                      <a:pt x="497" y="20"/>
                    </a:lnTo>
                    <a:lnTo>
                      <a:pt x="527" y="10"/>
                    </a:lnTo>
                    <a:lnTo>
                      <a:pt x="542" y="5"/>
                    </a:lnTo>
                    <a:lnTo>
                      <a:pt x="556" y="3"/>
                    </a:lnTo>
                    <a:lnTo>
                      <a:pt x="571" y="1"/>
                    </a:lnTo>
                    <a:lnTo>
                      <a:pt x="585" y="0"/>
                    </a:lnTo>
                    <a:lnTo>
                      <a:pt x="585" y="0"/>
                    </a:lnTo>
                    <a:close/>
                  </a:path>
                </a:pathLst>
              </a:custGeom>
              <a:solidFill>
                <a:srgbClr val="8C6A58"/>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69" name="Freeform 77"/>
              <p:cNvSpPr/>
              <p:nvPr/>
            </p:nvSpPr>
            <p:spPr bwMode="auto">
              <a:xfrm rot="1800000">
                <a:off x="1067332" y="2718648"/>
                <a:ext cx="310264" cy="389878"/>
              </a:xfrm>
              <a:custGeom>
                <a:avLst/>
                <a:gdLst/>
                <a:ahLst/>
                <a:cxnLst>
                  <a:cxn ang="0">
                    <a:pos x="51" y="665"/>
                  </a:cxn>
                  <a:cxn ang="0">
                    <a:pos x="128" y="568"/>
                  </a:cxn>
                  <a:cxn ang="0">
                    <a:pos x="162" y="518"/>
                  </a:cxn>
                  <a:cxn ang="0">
                    <a:pos x="190" y="466"/>
                  </a:cxn>
                  <a:cxn ang="0">
                    <a:pos x="222" y="405"/>
                  </a:cxn>
                  <a:cxn ang="0">
                    <a:pos x="280" y="304"/>
                  </a:cxn>
                  <a:cxn ang="0">
                    <a:pos x="309" y="264"/>
                  </a:cxn>
                  <a:cxn ang="0">
                    <a:pos x="338" y="229"/>
                  </a:cxn>
                  <a:cxn ang="0">
                    <a:pos x="369" y="198"/>
                  </a:cxn>
                  <a:cxn ang="0">
                    <a:pos x="404" y="169"/>
                  </a:cxn>
                  <a:cxn ang="0">
                    <a:pos x="442" y="142"/>
                  </a:cxn>
                  <a:cxn ang="0">
                    <a:pos x="478" y="118"/>
                  </a:cxn>
                  <a:cxn ang="0">
                    <a:pos x="512" y="93"/>
                  </a:cxn>
                  <a:cxn ang="0">
                    <a:pos x="524" y="79"/>
                  </a:cxn>
                  <a:cxn ang="0">
                    <a:pos x="528" y="69"/>
                  </a:cxn>
                  <a:cxn ang="0">
                    <a:pos x="527" y="60"/>
                  </a:cxn>
                  <a:cxn ang="0">
                    <a:pos x="517" y="45"/>
                  </a:cxn>
                  <a:cxn ang="0">
                    <a:pos x="508" y="35"/>
                  </a:cxn>
                  <a:cxn ang="0">
                    <a:pos x="485" y="14"/>
                  </a:cxn>
                  <a:cxn ang="0">
                    <a:pos x="471" y="5"/>
                  </a:cxn>
                  <a:cxn ang="0">
                    <a:pos x="456" y="1"/>
                  </a:cxn>
                  <a:cxn ang="0">
                    <a:pos x="437" y="1"/>
                  </a:cxn>
                  <a:cxn ang="0">
                    <a:pos x="417" y="7"/>
                  </a:cxn>
                  <a:cxn ang="0">
                    <a:pos x="392" y="20"/>
                  </a:cxn>
                  <a:cxn ang="0">
                    <a:pos x="366" y="42"/>
                  </a:cxn>
                  <a:cxn ang="0">
                    <a:pos x="336" y="67"/>
                  </a:cxn>
                  <a:cxn ang="0">
                    <a:pos x="275" y="110"/>
                  </a:cxn>
                  <a:cxn ang="0">
                    <a:pos x="229" y="135"/>
                  </a:cxn>
                  <a:cxn ang="0">
                    <a:pos x="200" y="146"/>
                  </a:cxn>
                  <a:cxn ang="0">
                    <a:pos x="175" y="150"/>
                  </a:cxn>
                  <a:cxn ang="0">
                    <a:pos x="154" y="148"/>
                  </a:cxn>
                  <a:cxn ang="0">
                    <a:pos x="145" y="144"/>
                  </a:cxn>
                  <a:cxn ang="0">
                    <a:pos x="110" y="180"/>
                  </a:cxn>
                  <a:cxn ang="0">
                    <a:pos x="81" y="215"/>
                  </a:cxn>
                  <a:cxn ang="0">
                    <a:pos x="57" y="252"/>
                  </a:cxn>
                  <a:cxn ang="0">
                    <a:pos x="38" y="290"/>
                  </a:cxn>
                  <a:cxn ang="0">
                    <a:pos x="21" y="328"/>
                  </a:cxn>
                  <a:cxn ang="0">
                    <a:pos x="11" y="365"/>
                  </a:cxn>
                  <a:cxn ang="0">
                    <a:pos x="4" y="403"/>
                  </a:cxn>
                  <a:cxn ang="0">
                    <a:pos x="0" y="476"/>
                  </a:cxn>
                  <a:cxn ang="0">
                    <a:pos x="6" y="541"/>
                  </a:cxn>
                  <a:cxn ang="0">
                    <a:pos x="20" y="600"/>
                  </a:cxn>
                  <a:cxn ang="0">
                    <a:pos x="41" y="646"/>
                  </a:cxn>
                  <a:cxn ang="0">
                    <a:pos x="51" y="665"/>
                  </a:cxn>
                </a:cxnLst>
                <a:rect l="0" t="0" r="r" b="b"/>
                <a:pathLst>
                  <a:path w="528" h="665">
                    <a:moveTo>
                      <a:pt x="51" y="665"/>
                    </a:moveTo>
                    <a:lnTo>
                      <a:pt x="51" y="665"/>
                    </a:lnTo>
                    <a:lnTo>
                      <a:pt x="91" y="617"/>
                    </a:lnTo>
                    <a:lnTo>
                      <a:pt x="128" y="568"/>
                    </a:lnTo>
                    <a:lnTo>
                      <a:pt x="145" y="542"/>
                    </a:lnTo>
                    <a:lnTo>
                      <a:pt x="162" y="518"/>
                    </a:lnTo>
                    <a:lnTo>
                      <a:pt x="177" y="492"/>
                    </a:lnTo>
                    <a:lnTo>
                      <a:pt x="190" y="466"/>
                    </a:lnTo>
                    <a:lnTo>
                      <a:pt x="190" y="466"/>
                    </a:lnTo>
                    <a:lnTo>
                      <a:pt x="222" y="405"/>
                    </a:lnTo>
                    <a:lnTo>
                      <a:pt x="252" y="350"/>
                    </a:lnTo>
                    <a:lnTo>
                      <a:pt x="280" y="304"/>
                    </a:lnTo>
                    <a:lnTo>
                      <a:pt x="295" y="283"/>
                    </a:lnTo>
                    <a:lnTo>
                      <a:pt x="309" y="264"/>
                    </a:lnTo>
                    <a:lnTo>
                      <a:pt x="324" y="245"/>
                    </a:lnTo>
                    <a:lnTo>
                      <a:pt x="338" y="229"/>
                    </a:lnTo>
                    <a:lnTo>
                      <a:pt x="354" y="213"/>
                    </a:lnTo>
                    <a:lnTo>
                      <a:pt x="369" y="198"/>
                    </a:lnTo>
                    <a:lnTo>
                      <a:pt x="387" y="183"/>
                    </a:lnTo>
                    <a:lnTo>
                      <a:pt x="404" y="169"/>
                    </a:lnTo>
                    <a:lnTo>
                      <a:pt x="423" y="155"/>
                    </a:lnTo>
                    <a:lnTo>
                      <a:pt x="442" y="142"/>
                    </a:lnTo>
                    <a:lnTo>
                      <a:pt x="442" y="142"/>
                    </a:lnTo>
                    <a:lnTo>
                      <a:pt x="478" y="118"/>
                    </a:lnTo>
                    <a:lnTo>
                      <a:pt x="504" y="101"/>
                    </a:lnTo>
                    <a:lnTo>
                      <a:pt x="512" y="93"/>
                    </a:lnTo>
                    <a:lnTo>
                      <a:pt x="519" y="86"/>
                    </a:lnTo>
                    <a:lnTo>
                      <a:pt x="524" y="79"/>
                    </a:lnTo>
                    <a:lnTo>
                      <a:pt x="527" y="74"/>
                    </a:lnTo>
                    <a:lnTo>
                      <a:pt x="528" y="69"/>
                    </a:lnTo>
                    <a:lnTo>
                      <a:pt x="528" y="64"/>
                    </a:lnTo>
                    <a:lnTo>
                      <a:pt x="527" y="60"/>
                    </a:lnTo>
                    <a:lnTo>
                      <a:pt x="526" y="54"/>
                    </a:lnTo>
                    <a:lnTo>
                      <a:pt x="517" y="45"/>
                    </a:lnTo>
                    <a:lnTo>
                      <a:pt x="508" y="35"/>
                    </a:lnTo>
                    <a:lnTo>
                      <a:pt x="508" y="35"/>
                    </a:lnTo>
                    <a:lnTo>
                      <a:pt x="497" y="23"/>
                    </a:lnTo>
                    <a:lnTo>
                      <a:pt x="485" y="14"/>
                    </a:lnTo>
                    <a:lnTo>
                      <a:pt x="479" y="8"/>
                    </a:lnTo>
                    <a:lnTo>
                      <a:pt x="471" y="5"/>
                    </a:lnTo>
                    <a:lnTo>
                      <a:pt x="464" y="3"/>
                    </a:lnTo>
                    <a:lnTo>
                      <a:pt x="456" y="1"/>
                    </a:lnTo>
                    <a:lnTo>
                      <a:pt x="447" y="0"/>
                    </a:lnTo>
                    <a:lnTo>
                      <a:pt x="437" y="1"/>
                    </a:lnTo>
                    <a:lnTo>
                      <a:pt x="428" y="3"/>
                    </a:lnTo>
                    <a:lnTo>
                      <a:pt x="417" y="7"/>
                    </a:lnTo>
                    <a:lnTo>
                      <a:pt x="404" y="12"/>
                    </a:lnTo>
                    <a:lnTo>
                      <a:pt x="392" y="20"/>
                    </a:lnTo>
                    <a:lnTo>
                      <a:pt x="380" y="30"/>
                    </a:lnTo>
                    <a:lnTo>
                      <a:pt x="366" y="42"/>
                    </a:lnTo>
                    <a:lnTo>
                      <a:pt x="366" y="42"/>
                    </a:lnTo>
                    <a:lnTo>
                      <a:pt x="336" y="67"/>
                    </a:lnTo>
                    <a:lnTo>
                      <a:pt x="306" y="90"/>
                    </a:lnTo>
                    <a:lnTo>
                      <a:pt x="275" y="110"/>
                    </a:lnTo>
                    <a:lnTo>
                      <a:pt x="244" y="128"/>
                    </a:lnTo>
                    <a:lnTo>
                      <a:pt x="229" y="135"/>
                    </a:lnTo>
                    <a:lnTo>
                      <a:pt x="214" y="140"/>
                    </a:lnTo>
                    <a:lnTo>
                      <a:pt x="200" y="146"/>
                    </a:lnTo>
                    <a:lnTo>
                      <a:pt x="186" y="148"/>
                    </a:lnTo>
                    <a:lnTo>
                      <a:pt x="175" y="150"/>
                    </a:lnTo>
                    <a:lnTo>
                      <a:pt x="163" y="150"/>
                    </a:lnTo>
                    <a:lnTo>
                      <a:pt x="154" y="148"/>
                    </a:lnTo>
                    <a:lnTo>
                      <a:pt x="145" y="144"/>
                    </a:lnTo>
                    <a:lnTo>
                      <a:pt x="145" y="144"/>
                    </a:lnTo>
                    <a:lnTo>
                      <a:pt x="128" y="162"/>
                    </a:lnTo>
                    <a:lnTo>
                      <a:pt x="110" y="180"/>
                    </a:lnTo>
                    <a:lnTo>
                      <a:pt x="95" y="198"/>
                    </a:lnTo>
                    <a:lnTo>
                      <a:pt x="81" y="215"/>
                    </a:lnTo>
                    <a:lnTo>
                      <a:pt x="68" y="234"/>
                    </a:lnTo>
                    <a:lnTo>
                      <a:pt x="57" y="252"/>
                    </a:lnTo>
                    <a:lnTo>
                      <a:pt x="46" y="271"/>
                    </a:lnTo>
                    <a:lnTo>
                      <a:pt x="38" y="290"/>
                    </a:lnTo>
                    <a:lnTo>
                      <a:pt x="30" y="309"/>
                    </a:lnTo>
                    <a:lnTo>
                      <a:pt x="21" y="328"/>
                    </a:lnTo>
                    <a:lnTo>
                      <a:pt x="16" y="347"/>
                    </a:lnTo>
                    <a:lnTo>
                      <a:pt x="11" y="365"/>
                    </a:lnTo>
                    <a:lnTo>
                      <a:pt x="6" y="384"/>
                    </a:lnTo>
                    <a:lnTo>
                      <a:pt x="4" y="403"/>
                    </a:lnTo>
                    <a:lnTo>
                      <a:pt x="0" y="440"/>
                    </a:lnTo>
                    <a:lnTo>
                      <a:pt x="0" y="476"/>
                    </a:lnTo>
                    <a:lnTo>
                      <a:pt x="1" y="508"/>
                    </a:lnTo>
                    <a:lnTo>
                      <a:pt x="6" y="541"/>
                    </a:lnTo>
                    <a:lnTo>
                      <a:pt x="12" y="571"/>
                    </a:lnTo>
                    <a:lnTo>
                      <a:pt x="20" y="600"/>
                    </a:lnTo>
                    <a:lnTo>
                      <a:pt x="30" y="624"/>
                    </a:lnTo>
                    <a:lnTo>
                      <a:pt x="41" y="646"/>
                    </a:lnTo>
                    <a:lnTo>
                      <a:pt x="51" y="665"/>
                    </a:lnTo>
                    <a:lnTo>
                      <a:pt x="51" y="665"/>
                    </a:lnTo>
                    <a:close/>
                  </a:path>
                </a:pathLst>
              </a:custGeom>
              <a:solidFill>
                <a:srgbClr val="C99E88"/>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70" name="Freeform 78"/>
              <p:cNvSpPr/>
              <p:nvPr/>
            </p:nvSpPr>
            <p:spPr bwMode="auto">
              <a:xfrm rot="1800000">
                <a:off x="1418825" y="2711364"/>
                <a:ext cx="247040" cy="162742"/>
              </a:xfrm>
              <a:custGeom>
                <a:avLst/>
                <a:gdLst/>
                <a:ahLst/>
                <a:cxnLst>
                  <a:cxn ang="0">
                    <a:pos x="0" y="200"/>
                  </a:cxn>
                  <a:cxn ang="0">
                    <a:pos x="0" y="200"/>
                  </a:cxn>
                  <a:cxn ang="0">
                    <a:pos x="48" y="161"/>
                  </a:cxn>
                  <a:cxn ang="0">
                    <a:pos x="101" y="120"/>
                  </a:cxn>
                  <a:cxn ang="0">
                    <a:pos x="128" y="100"/>
                  </a:cxn>
                  <a:cxn ang="0">
                    <a:pos x="157" y="79"/>
                  </a:cxn>
                  <a:cxn ang="0">
                    <a:pos x="184" y="61"/>
                  </a:cxn>
                  <a:cxn ang="0">
                    <a:pos x="213" y="44"/>
                  </a:cxn>
                  <a:cxn ang="0">
                    <a:pos x="240" y="29"/>
                  </a:cxn>
                  <a:cxn ang="0">
                    <a:pos x="267" y="16"/>
                  </a:cxn>
                  <a:cxn ang="0">
                    <a:pos x="293" y="8"/>
                  </a:cxn>
                  <a:cxn ang="0">
                    <a:pos x="318" y="1"/>
                  </a:cxn>
                  <a:cxn ang="0">
                    <a:pos x="328" y="0"/>
                  </a:cxn>
                  <a:cxn ang="0">
                    <a:pos x="339" y="0"/>
                  </a:cxn>
                  <a:cxn ang="0">
                    <a:pos x="350" y="0"/>
                  </a:cxn>
                  <a:cxn ang="0">
                    <a:pos x="361" y="1"/>
                  </a:cxn>
                  <a:cxn ang="0">
                    <a:pos x="371" y="4"/>
                  </a:cxn>
                  <a:cxn ang="0">
                    <a:pos x="380" y="8"/>
                  </a:cxn>
                  <a:cxn ang="0">
                    <a:pos x="388" y="14"/>
                  </a:cxn>
                  <a:cxn ang="0">
                    <a:pos x="397" y="20"/>
                  </a:cxn>
                  <a:cxn ang="0">
                    <a:pos x="397" y="20"/>
                  </a:cxn>
                  <a:cxn ang="0">
                    <a:pos x="403" y="29"/>
                  </a:cxn>
                  <a:cxn ang="0">
                    <a:pos x="409" y="35"/>
                  </a:cxn>
                  <a:cxn ang="0">
                    <a:pos x="414" y="44"/>
                  </a:cxn>
                  <a:cxn ang="0">
                    <a:pos x="417" y="50"/>
                  </a:cxn>
                  <a:cxn ang="0">
                    <a:pos x="420" y="59"/>
                  </a:cxn>
                  <a:cxn ang="0">
                    <a:pos x="421" y="67"/>
                  </a:cxn>
                  <a:cxn ang="0">
                    <a:pos x="422" y="75"/>
                  </a:cxn>
                  <a:cxn ang="0">
                    <a:pos x="422" y="83"/>
                  </a:cxn>
                  <a:cxn ang="0">
                    <a:pos x="420" y="100"/>
                  </a:cxn>
                  <a:cxn ang="0">
                    <a:pos x="414" y="116"/>
                  </a:cxn>
                  <a:cxn ang="0">
                    <a:pos x="406" y="132"/>
                  </a:cxn>
                  <a:cxn ang="0">
                    <a:pos x="395" y="149"/>
                  </a:cxn>
                  <a:cxn ang="0">
                    <a:pos x="383" y="166"/>
                  </a:cxn>
                  <a:cxn ang="0">
                    <a:pos x="368" y="183"/>
                  </a:cxn>
                  <a:cxn ang="0">
                    <a:pos x="337" y="215"/>
                  </a:cxn>
                  <a:cxn ang="0">
                    <a:pos x="304" y="248"/>
                  </a:cxn>
                  <a:cxn ang="0">
                    <a:pos x="271" y="278"/>
                  </a:cxn>
                  <a:cxn ang="0">
                    <a:pos x="271" y="278"/>
                  </a:cxn>
                  <a:cxn ang="0">
                    <a:pos x="264" y="271"/>
                  </a:cxn>
                  <a:cxn ang="0">
                    <a:pos x="256" y="263"/>
                  </a:cxn>
                  <a:cxn ang="0">
                    <a:pos x="247" y="256"/>
                  </a:cxn>
                  <a:cxn ang="0">
                    <a:pos x="238" y="252"/>
                  </a:cxn>
                  <a:cxn ang="0">
                    <a:pos x="238" y="252"/>
                  </a:cxn>
                  <a:cxn ang="0">
                    <a:pos x="213" y="237"/>
                  </a:cxn>
                  <a:cxn ang="0">
                    <a:pos x="187" y="224"/>
                  </a:cxn>
                  <a:cxn ang="0">
                    <a:pos x="158" y="213"/>
                  </a:cxn>
                  <a:cxn ang="0">
                    <a:pos x="128" y="202"/>
                  </a:cxn>
                  <a:cxn ang="0">
                    <a:pos x="113" y="198"/>
                  </a:cxn>
                  <a:cxn ang="0">
                    <a:pos x="98" y="195"/>
                  </a:cxn>
                  <a:cxn ang="0">
                    <a:pos x="82" y="192"/>
                  </a:cxn>
                  <a:cxn ang="0">
                    <a:pos x="67" y="192"/>
                  </a:cxn>
                  <a:cxn ang="0">
                    <a:pos x="50" y="192"/>
                  </a:cxn>
                  <a:cxn ang="0">
                    <a:pos x="34" y="194"/>
                  </a:cxn>
                  <a:cxn ang="0">
                    <a:pos x="16" y="196"/>
                  </a:cxn>
                  <a:cxn ang="0">
                    <a:pos x="0" y="200"/>
                  </a:cxn>
                  <a:cxn ang="0">
                    <a:pos x="0" y="200"/>
                  </a:cxn>
                </a:cxnLst>
                <a:rect l="0" t="0" r="r" b="b"/>
                <a:pathLst>
                  <a:path w="422" h="278">
                    <a:moveTo>
                      <a:pt x="0" y="200"/>
                    </a:moveTo>
                    <a:lnTo>
                      <a:pt x="0" y="200"/>
                    </a:lnTo>
                    <a:lnTo>
                      <a:pt x="48" y="161"/>
                    </a:lnTo>
                    <a:lnTo>
                      <a:pt x="101" y="120"/>
                    </a:lnTo>
                    <a:lnTo>
                      <a:pt x="128" y="100"/>
                    </a:lnTo>
                    <a:lnTo>
                      <a:pt x="157" y="79"/>
                    </a:lnTo>
                    <a:lnTo>
                      <a:pt x="184" y="61"/>
                    </a:lnTo>
                    <a:lnTo>
                      <a:pt x="213" y="44"/>
                    </a:lnTo>
                    <a:lnTo>
                      <a:pt x="240" y="29"/>
                    </a:lnTo>
                    <a:lnTo>
                      <a:pt x="267" y="16"/>
                    </a:lnTo>
                    <a:lnTo>
                      <a:pt x="293" y="8"/>
                    </a:lnTo>
                    <a:lnTo>
                      <a:pt x="318" y="1"/>
                    </a:lnTo>
                    <a:lnTo>
                      <a:pt x="328" y="0"/>
                    </a:lnTo>
                    <a:lnTo>
                      <a:pt x="339" y="0"/>
                    </a:lnTo>
                    <a:lnTo>
                      <a:pt x="350" y="0"/>
                    </a:lnTo>
                    <a:lnTo>
                      <a:pt x="361" y="1"/>
                    </a:lnTo>
                    <a:lnTo>
                      <a:pt x="371" y="4"/>
                    </a:lnTo>
                    <a:lnTo>
                      <a:pt x="380" y="8"/>
                    </a:lnTo>
                    <a:lnTo>
                      <a:pt x="388" y="14"/>
                    </a:lnTo>
                    <a:lnTo>
                      <a:pt x="397" y="20"/>
                    </a:lnTo>
                    <a:lnTo>
                      <a:pt x="397" y="20"/>
                    </a:lnTo>
                    <a:lnTo>
                      <a:pt x="403" y="29"/>
                    </a:lnTo>
                    <a:lnTo>
                      <a:pt x="409" y="35"/>
                    </a:lnTo>
                    <a:lnTo>
                      <a:pt x="414" y="44"/>
                    </a:lnTo>
                    <a:lnTo>
                      <a:pt x="417" y="50"/>
                    </a:lnTo>
                    <a:lnTo>
                      <a:pt x="420" y="59"/>
                    </a:lnTo>
                    <a:lnTo>
                      <a:pt x="421" y="67"/>
                    </a:lnTo>
                    <a:lnTo>
                      <a:pt x="422" y="75"/>
                    </a:lnTo>
                    <a:lnTo>
                      <a:pt x="422" y="83"/>
                    </a:lnTo>
                    <a:lnTo>
                      <a:pt x="420" y="100"/>
                    </a:lnTo>
                    <a:lnTo>
                      <a:pt x="414" y="116"/>
                    </a:lnTo>
                    <a:lnTo>
                      <a:pt x="406" y="132"/>
                    </a:lnTo>
                    <a:lnTo>
                      <a:pt x="395" y="149"/>
                    </a:lnTo>
                    <a:lnTo>
                      <a:pt x="383" y="166"/>
                    </a:lnTo>
                    <a:lnTo>
                      <a:pt x="368" y="183"/>
                    </a:lnTo>
                    <a:lnTo>
                      <a:pt x="337" y="215"/>
                    </a:lnTo>
                    <a:lnTo>
                      <a:pt x="304" y="248"/>
                    </a:lnTo>
                    <a:lnTo>
                      <a:pt x="271" y="278"/>
                    </a:lnTo>
                    <a:lnTo>
                      <a:pt x="271" y="278"/>
                    </a:lnTo>
                    <a:lnTo>
                      <a:pt x="264" y="271"/>
                    </a:lnTo>
                    <a:lnTo>
                      <a:pt x="256" y="263"/>
                    </a:lnTo>
                    <a:lnTo>
                      <a:pt x="247" y="256"/>
                    </a:lnTo>
                    <a:lnTo>
                      <a:pt x="238" y="252"/>
                    </a:lnTo>
                    <a:lnTo>
                      <a:pt x="238" y="252"/>
                    </a:lnTo>
                    <a:lnTo>
                      <a:pt x="213" y="237"/>
                    </a:lnTo>
                    <a:lnTo>
                      <a:pt x="187" y="224"/>
                    </a:lnTo>
                    <a:lnTo>
                      <a:pt x="158" y="213"/>
                    </a:lnTo>
                    <a:lnTo>
                      <a:pt x="128" y="202"/>
                    </a:lnTo>
                    <a:lnTo>
                      <a:pt x="113" y="198"/>
                    </a:lnTo>
                    <a:lnTo>
                      <a:pt x="98" y="195"/>
                    </a:lnTo>
                    <a:lnTo>
                      <a:pt x="82" y="192"/>
                    </a:lnTo>
                    <a:lnTo>
                      <a:pt x="67" y="192"/>
                    </a:lnTo>
                    <a:lnTo>
                      <a:pt x="50" y="192"/>
                    </a:lnTo>
                    <a:lnTo>
                      <a:pt x="34" y="194"/>
                    </a:lnTo>
                    <a:lnTo>
                      <a:pt x="16" y="196"/>
                    </a:lnTo>
                    <a:lnTo>
                      <a:pt x="0" y="200"/>
                    </a:lnTo>
                    <a:lnTo>
                      <a:pt x="0" y="200"/>
                    </a:lnTo>
                    <a:close/>
                  </a:path>
                </a:pathLst>
              </a:custGeom>
              <a:solidFill>
                <a:srgbClr val="BD9079"/>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71" name="Freeform 79"/>
              <p:cNvSpPr/>
              <p:nvPr/>
            </p:nvSpPr>
            <p:spPr bwMode="auto">
              <a:xfrm rot="1800000">
                <a:off x="1556412" y="2754230"/>
                <a:ext cx="104202" cy="100689"/>
              </a:xfrm>
              <a:custGeom>
                <a:avLst/>
                <a:gdLst/>
                <a:ahLst/>
                <a:cxnLst>
                  <a:cxn ang="0">
                    <a:pos x="38" y="143"/>
                  </a:cxn>
                  <a:cxn ang="0">
                    <a:pos x="38" y="143"/>
                  </a:cxn>
                  <a:cxn ang="0">
                    <a:pos x="21" y="117"/>
                  </a:cxn>
                  <a:cxn ang="0">
                    <a:pos x="13" y="105"/>
                  </a:cxn>
                  <a:cxn ang="0">
                    <a:pos x="6" y="92"/>
                  </a:cxn>
                  <a:cxn ang="0">
                    <a:pos x="2" y="80"/>
                  </a:cxn>
                  <a:cxn ang="0">
                    <a:pos x="0" y="69"/>
                  </a:cxn>
                  <a:cxn ang="0">
                    <a:pos x="2" y="65"/>
                  </a:cxn>
                  <a:cxn ang="0">
                    <a:pos x="3" y="60"/>
                  </a:cxn>
                  <a:cxn ang="0">
                    <a:pos x="6" y="56"/>
                  </a:cxn>
                  <a:cxn ang="0">
                    <a:pos x="10" y="50"/>
                  </a:cxn>
                  <a:cxn ang="0">
                    <a:pos x="10" y="50"/>
                  </a:cxn>
                  <a:cxn ang="0">
                    <a:pos x="21" y="41"/>
                  </a:cxn>
                  <a:cxn ang="0">
                    <a:pos x="36" y="30"/>
                  </a:cxn>
                  <a:cxn ang="0">
                    <a:pos x="53" y="17"/>
                  </a:cxn>
                  <a:cxn ang="0">
                    <a:pos x="74" y="8"/>
                  </a:cxn>
                  <a:cxn ang="0">
                    <a:pos x="85" y="4"/>
                  </a:cxn>
                  <a:cxn ang="0">
                    <a:pos x="96" y="1"/>
                  </a:cxn>
                  <a:cxn ang="0">
                    <a:pos x="107" y="0"/>
                  </a:cxn>
                  <a:cxn ang="0">
                    <a:pos x="117" y="0"/>
                  </a:cxn>
                  <a:cxn ang="0">
                    <a:pos x="128" y="1"/>
                  </a:cxn>
                  <a:cxn ang="0">
                    <a:pos x="138" y="5"/>
                  </a:cxn>
                  <a:cxn ang="0">
                    <a:pos x="149" y="11"/>
                  </a:cxn>
                  <a:cxn ang="0">
                    <a:pos x="158" y="17"/>
                  </a:cxn>
                  <a:cxn ang="0">
                    <a:pos x="158" y="17"/>
                  </a:cxn>
                  <a:cxn ang="0">
                    <a:pos x="167" y="27"/>
                  </a:cxn>
                  <a:cxn ang="0">
                    <a:pos x="172" y="36"/>
                  </a:cxn>
                  <a:cxn ang="0">
                    <a:pos x="176" y="46"/>
                  </a:cxn>
                  <a:cxn ang="0">
                    <a:pos x="179" y="56"/>
                  </a:cxn>
                  <a:cxn ang="0">
                    <a:pos x="179" y="65"/>
                  </a:cxn>
                  <a:cxn ang="0">
                    <a:pos x="177" y="73"/>
                  </a:cxn>
                  <a:cxn ang="0">
                    <a:pos x="176" y="83"/>
                  </a:cxn>
                  <a:cxn ang="0">
                    <a:pos x="172" y="92"/>
                  </a:cxn>
                  <a:cxn ang="0">
                    <a:pos x="168" y="102"/>
                  </a:cxn>
                  <a:cxn ang="0">
                    <a:pos x="161" y="110"/>
                  </a:cxn>
                  <a:cxn ang="0">
                    <a:pos x="149" y="126"/>
                  </a:cxn>
                  <a:cxn ang="0">
                    <a:pos x="132" y="141"/>
                  </a:cxn>
                  <a:cxn ang="0">
                    <a:pos x="117" y="154"/>
                  </a:cxn>
                  <a:cxn ang="0">
                    <a:pos x="117" y="154"/>
                  </a:cxn>
                  <a:cxn ang="0">
                    <a:pos x="103" y="163"/>
                  </a:cxn>
                  <a:cxn ang="0">
                    <a:pos x="90" y="169"/>
                  </a:cxn>
                  <a:cxn ang="0">
                    <a:pos x="81" y="171"/>
                  </a:cxn>
                  <a:cxn ang="0">
                    <a:pos x="71" y="171"/>
                  </a:cxn>
                  <a:cxn ang="0">
                    <a:pos x="64" y="169"/>
                  </a:cxn>
                  <a:cxn ang="0">
                    <a:pos x="56" y="162"/>
                  </a:cxn>
                  <a:cxn ang="0">
                    <a:pos x="48" y="154"/>
                  </a:cxn>
                  <a:cxn ang="0">
                    <a:pos x="38" y="143"/>
                  </a:cxn>
                  <a:cxn ang="0">
                    <a:pos x="38" y="143"/>
                  </a:cxn>
                </a:cxnLst>
                <a:rect l="0" t="0" r="r" b="b"/>
                <a:pathLst>
                  <a:path w="179" h="171">
                    <a:moveTo>
                      <a:pt x="38" y="143"/>
                    </a:moveTo>
                    <a:lnTo>
                      <a:pt x="38" y="143"/>
                    </a:lnTo>
                    <a:lnTo>
                      <a:pt x="21" y="117"/>
                    </a:lnTo>
                    <a:lnTo>
                      <a:pt x="13" y="105"/>
                    </a:lnTo>
                    <a:lnTo>
                      <a:pt x="6" y="92"/>
                    </a:lnTo>
                    <a:lnTo>
                      <a:pt x="2" y="80"/>
                    </a:lnTo>
                    <a:lnTo>
                      <a:pt x="0" y="69"/>
                    </a:lnTo>
                    <a:lnTo>
                      <a:pt x="2" y="65"/>
                    </a:lnTo>
                    <a:lnTo>
                      <a:pt x="3" y="60"/>
                    </a:lnTo>
                    <a:lnTo>
                      <a:pt x="6" y="56"/>
                    </a:lnTo>
                    <a:lnTo>
                      <a:pt x="10" y="50"/>
                    </a:lnTo>
                    <a:lnTo>
                      <a:pt x="10" y="50"/>
                    </a:lnTo>
                    <a:lnTo>
                      <a:pt x="21" y="41"/>
                    </a:lnTo>
                    <a:lnTo>
                      <a:pt x="36" y="30"/>
                    </a:lnTo>
                    <a:lnTo>
                      <a:pt x="53" y="17"/>
                    </a:lnTo>
                    <a:lnTo>
                      <a:pt x="74" y="8"/>
                    </a:lnTo>
                    <a:lnTo>
                      <a:pt x="85" y="4"/>
                    </a:lnTo>
                    <a:lnTo>
                      <a:pt x="96" y="1"/>
                    </a:lnTo>
                    <a:lnTo>
                      <a:pt x="107" y="0"/>
                    </a:lnTo>
                    <a:lnTo>
                      <a:pt x="117" y="0"/>
                    </a:lnTo>
                    <a:lnTo>
                      <a:pt x="128" y="1"/>
                    </a:lnTo>
                    <a:lnTo>
                      <a:pt x="138" y="5"/>
                    </a:lnTo>
                    <a:lnTo>
                      <a:pt x="149" y="11"/>
                    </a:lnTo>
                    <a:lnTo>
                      <a:pt x="158" y="17"/>
                    </a:lnTo>
                    <a:lnTo>
                      <a:pt x="158" y="17"/>
                    </a:lnTo>
                    <a:lnTo>
                      <a:pt x="167" y="27"/>
                    </a:lnTo>
                    <a:lnTo>
                      <a:pt x="172" y="36"/>
                    </a:lnTo>
                    <a:lnTo>
                      <a:pt x="176" y="46"/>
                    </a:lnTo>
                    <a:lnTo>
                      <a:pt x="179" y="56"/>
                    </a:lnTo>
                    <a:lnTo>
                      <a:pt x="179" y="65"/>
                    </a:lnTo>
                    <a:lnTo>
                      <a:pt x="177" y="73"/>
                    </a:lnTo>
                    <a:lnTo>
                      <a:pt x="176" y="83"/>
                    </a:lnTo>
                    <a:lnTo>
                      <a:pt x="172" y="92"/>
                    </a:lnTo>
                    <a:lnTo>
                      <a:pt x="168" y="102"/>
                    </a:lnTo>
                    <a:lnTo>
                      <a:pt x="161" y="110"/>
                    </a:lnTo>
                    <a:lnTo>
                      <a:pt x="149" y="126"/>
                    </a:lnTo>
                    <a:lnTo>
                      <a:pt x="132" y="141"/>
                    </a:lnTo>
                    <a:lnTo>
                      <a:pt x="117" y="154"/>
                    </a:lnTo>
                    <a:lnTo>
                      <a:pt x="117" y="154"/>
                    </a:lnTo>
                    <a:lnTo>
                      <a:pt x="103" y="163"/>
                    </a:lnTo>
                    <a:lnTo>
                      <a:pt x="90" y="169"/>
                    </a:lnTo>
                    <a:lnTo>
                      <a:pt x="81" y="171"/>
                    </a:lnTo>
                    <a:lnTo>
                      <a:pt x="71" y="171"/>
                    </a:lnTo>
                    <a:lnTo>
                      <a:pt x="64" y="169"/>
                    </a:lnTo>
                    <a:lnTo>
                      <a:pt x="56" y="162"/>
                    </a:lnTo>
                    <a:lnTo>
                      <a:pt x="48" y="154"/>
                    </a:lnTo>
                    <a:lnTo>
                      <a:pt x="38" y="143"/>
                    </a:lnTo>
                    <a:lnTo>
                      <a:pt x="38" y="143"/>
                    </a:lnTo>
                    <a:close/>
                  </a:path>
                </a:pathLst>
              </a:custGeom>
              <a:solidFill>
                <a:srgbClr val="DBBCAD"/>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72" name="Freeform 80"/>
              <p:cNvSpPr>
                <a:spLocks noEditPoints="1"/>
              </p:cNvSpPr>
              <p:nvPr/>
            </p:nvSpPr>
            <p:spPr bwMode="auto">
              <a:xfrm rot="1800000">
                <a:off x="1436237" y="2776753"/>
                <a:ext cx="81956" cy="96006"/>
              </a:xfrm>
              <a:custGeom>
                <a:avLst/>
                <a:gdLst/>
                <a:ahLst/>
                <a:cxnLst>
                  <a:cxn ang="0">
                    <a:pos x="62" y="148"/>
                  </a:cxn>
                  <a:cxn ang="0">
                    <a:pos x="62" y="148"/>
                  </a:cxn>
                  <a:cxn ang="0">
                    <a:pos x="73" y="157"/>
                  </a:cxn>
                  <a:cxn ang="0">
                    <a:pos x="83" y="163"/>
                  </a:cxn>
                  <a:cxn ang="0">
                    <a:pos x="83" y="163"/>
                  </a:cxn>
                  <a:cxn ang="0">
                    <a:pos x="62" y="139"/>
                  </a:cxn>
                  <a:cxn ang="0">
                    <a:pos x="62" y="148"/>
                  </a:cxn>
                  <a:cxn ang="0">
                    <a:pos x="62" y="148"/>
                  </a:cxn>
                  <a:cxn ang="0">
                    <a:pos x="62" y="20"/>
                  </a:cxn>
                  <a:cxn ang="0">
                    <a:pos x="62" y="12"/>
                  </a:cxn>
                  <a:cxn ang="0">
                    <a:pos x="62" y="12"/>
                  </a:cxn>
                  <a:cxn ang="0">
                    <a:pos x="75" y="22"/>
                  </a:cxn>
                  <a:cxn ang="0">
                    <a:pos x="87" y="33"/>
                  </a:cxn>
                  <a:cxn ang="0">
                    <a:pos x="98" y="46"/>
                  </a:cxn>
                  <a:cxn ang="0">
                    <a:pos x="109" y="60"/>
                  </a:cxn>
                  <a:cxn ang="0">
                    <a:pos x="118" y="73"/>
                  </a:cxn>
                  <a:cxn ang="0">
                    <a:pos x="126" y="88"/>
                  </a:cxn>
                  <a:cxn ang="0">
                    <a:pos x="133" y="105"/>
                  </a:cxn>
                  <a:cxn ang="0">
                    <a:pos x="139" y="120"/>
                  </a:cxn>
                  <a:cxn ang="0">
                    <a:pos x="139" y="120"/>
                  </a:cxn>
                  <a:cxn ang="0">
                    <a:pos x="100" y="67"/>
                  </a:cxn>
                  <a:cxn ang="0">
                    <a:pos x="81" y="42"/>
                  </a:cxn>
                  <a:cxn ang="0">
                    <a:pos x="62" y="20"/>
                  </a:cxn>
                  <a:cxn ang="0">
                    <a:pos x="62" y="20"/>
                  </a:cxn>
                  <a:cxn ang="0">
                    <a:pos x="0" y="50"/>
                  </a:cxn>
                  <a:cxn ang="0">
                    <a:pos x="0" y="50"/>
                  </a:cxn>
                  <a:cxn ang="0">
                    <a:pos x="4" y="64"/>
                  </a:cxn>
                  <a:cxn ang="0">
                    <a:pos x="9" y="77"/>
                  </a:cxn>
                  <a:cxn ang="0">
                    <a:pos x="16" y="91"/>
                  </a:cxn>
                  <a:cxn ang="0">
                    <a:pos x="24" y="103"/>
                  </a:cxn>
                  <a:cxn ang="0">
                    <a:pos x="34" y="117"/>
                  </a:cxn>
                  <a:cxn ang="0">
                    <a:pos x="43" y="128"/>
                  </a:cxn>
                  <a:cxn ang="0">
                    <a:pos x="53" y="139"/>
                  </a:cxn>
                  <a:cxn ang="0">
                    <a:pos x="62" y="148"/>
                  </a:cxn>
                  <a:cxn ang="0">
                    <a:pos x="62" y="139"/>
                  </a:cxn>
                  <a:cxn ang="0">
                    <a:pos x="62" y="139"/>
                  </a:cxn>
                  <a:cxn ang="0">
                    <a:pos x="30" y="95"/>
                  </a:cxn>
                  <a:cxn ang="0">
                    <a:pos x="13" y="72"/>
                  </a:cxn>
                  <a:cxn ang="0">
                    <a:pos x="0" y="50"/>
                  </a:cxn>
                  <a:cxn ang="0">
                    <a:pos x="0" y="50"/>
                  </a:cxn>
                  <a:cxn ang="0">
                    <a:pos x="62" y="12"/>
                  </a:cxn>
                  <a:cxn ang="0">
                    <a:pos x="62" y="20"/>
                  </a:cxn>
                  <a:cxn ang="0">
                    <a:pos x="62" y="20"/>
                  </a:cxn>
                  <a:cxn ang="0">
                    <a:pos x="43" y="0"/>
                  </a:cxn>
                  <a:cxn ang="0">
                    <a:pos x="43" y="0"/>
                  </a:cxn>
                  <a:cxn ang="0">
                    <a:pos x="53" y="5"/>
                  </a:cxn>
                  <a:cxn ang="0">
                    <a:pos x="62" y="12"/>
                  </a:cxn>
                  <a:cxn ang="0">
                    <a:pos x="62" y="12"/>
                  </a:cxn>
                </a:cxnLst>
                <a:rect l="0" t="0" r="r" b="b"/>
                <a:pathLst>
                  <a:path w="139" h="163">
                    <a:moveTo>
                      <a:pt x="62" y="148"/>
                    </a:moveTo>
                    <a:lnTo>
                      <a:pt x="62" y="148"/>
                    </a:lnTo>
                    <a:lnTo>
                      <a:pt x="73" y="157"/>
                    </a:lnTo>
                    <a:lnTo>
                      <a:pt x="83" y="163"/>
                    </a:lnTo>
                    <a:lnTo>
                      <a:pt x="83" y="163"/>
                    </a:lnTo>
                    <a:lnTo>
                      <a:pt x="62" y="139"/>
                    </a:lnTo>
                    <a:lnTo>
                      <a:pt x="62" y="148"/>
                    </a:lnTo>
                    <a:lnTo>
                      <a:pt x="62" y="148"/>
                    </a:lnTo>
                    <a:close/>
                    <a:moveTo>
                      <a:pt x="62" y="20"/>
                    </a:moveTo>
                    <a:lnTo>
                      <a:pt x="62" y="12"/>
                    </a:lnTo>
                    <a:lnTo>
                      <a:pt x="62" y="12"/>
                    </a:lnTo>
                    <a:lnTo>
                      <a:pt x="75" y="22"/>
                    </a:lnTo>
                    <a:lnTo>
                      <a:pt x="87" y="33"/>
                    </a:lnTo>
                    <a:lnTo>
                      <a:pt x="98" y="46"/>
                    </a:lnTo>
                    <a:lnTo>
                      <a:pt x="109" y="60"/>
                    </a:lnTo>
                    <a:lnTo>
                      <a:pt x="118" y="73"/>
                    </a:lnTo>
                    <a:lnTo>
                      <a:pt x="126" y="88"/>
                    </a:lnTo>
                    <a:lnTo>
                      <a:pt x="133" y="105"/>
                    </a:lnTo>
                    <a:lnTo>
                      <a:pt x="139" y="120"/>
                    </a:lnTo>
                    <a:lnTo>
                      <a:pt x="139" y="120"/>
                    </a:lnTo>
                    <a:lnTo>
                      <a:pt x="100" y="67"/>
                    </a:lnTo>
                    <a:lnTo>
                      <a:pt x="81" y="42"/>
                    </a:lnTo>
                    <a:lnTo>
                      <a:pt x="62" y="20"/>
                    </a:lnTo>
                    <a:lnTo>
                      <a:pt x="62" y="20"/>
                    </a:lnTo>
                    <a:close/>
                    <a:moveTo>
                      <a:pt x="0" y="50"/>
                    </a:moveTo>
                    <a:lnTo>
                      <a:pt x="0" y="50"/>
                    </a:lnTo>
                    <a:lnTo>
                      <a:pt x="4" y="64"/>
                    </a:lnTo>
                    <a:lnTo>
                      <a:pt x="9" y="77"/>
                    </a:lnTo>
                    <a:lnTo>
                      <a:pt x="16" y="91"/>
                    </a:lnTo>
                    <a:lnTo>
                      <a:pt x="24" y="103"/>
                    </a:lnTo>
                    <a:lnTo>
                      <a:pt x="34" y="117"/>
                    </a:lnTo>
                    <a:lnTo>
                      <a:pt x="43" y="128"/>
                    </a:lnTo>
                    <a:lnTo>
                      <a:pt x="53" y="139"/>
                    </a:lnTo>
                    <a:lnTo>
                      <a:pt x="62" y="148"/>
                    </a:lnTo>
                    <a:lnTo>
                      <a:pt x="62" y="139"/>
                    </a:lnTo>
                    <a:lnTo>
                      <a:pt x="62" y="139"/>
                    </a:lnTo>
                    <a:lnTo>
                      <a:pt x="30" y="95"/>
                    </a:lnTo>
                    <a:lnTo>
                      <a:pt x="13" y="72"/>
                    </a:lnTo>
                    <a:lnTo>
                      <a:pt x="0" y="50"/>
                    </a:lnTo>
                    <a:lnTo>
                      <a:pt x="0" y="50"/>
                    </a:lnTo>
                    <a:close/>
                    <a:moveTo>
                      <a:pt x="62" y="12"/>
                    </a:moveTo>
                    <a:lnTo>
                      <a:pt x="62" y="20"/>
                    </a:lnTo>
                    <a:lnTo>
                      <a:pt x="62" y="20"/>
                    </a:lnTo>
                    <a:lnTo>
                      <a:pt x="43" y="0"/>
                    </a:lnTo>
                    <a:lnTo>
                      <a:pt x="43" y="0"/>
                    </a:lnTo>
                    <a:lnTo>
                      <a:pt x="53" y="5"/>
                    </a:lnTo>
                    <a:lnTo>
                      <a:pt x="62" y="12"/>
                    </a:lnTo>
                    <a:lnTo>
                      <a:pt x="62" y="12"/>
                    </a:lnTo>
                    <a:close/>
                  </a:path>
                </a:pathLst>
              </a:custGeom>
              <a:solidFill>
                <a:srgbClr val="8C6A58"/>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73" name="Freeform 150"/>
              <p:cNvSpPr/>
              <p:nvPr/>
            </p:nvSpPr>
            <p:spPr bwMode="auto">
              <a:xfrm rot="1800000">
                <a:off x="2295056" y="3825072"/>
                <a:ext cx="347730" cy="251723"/>
              </a:xfrm>
              <a:custGeom>
                <a:avLst/>
                <a:gdLst/>
                <a:ahLst/>
                <a:cxnLst>
                  <a:cxn ang="0">
                    <a:pos x="35" y="416"/>
                  </a:cxn>
                  <a:cxn ang="0">
                    <a:pos x="35" y="416"/>
                  </a:cxn>
                  <a:cxn ang="0">
                    <a:pos x="31" y="413"/>
                  </a:cxn>
                  <a:cxn ang="0">
                    <a:pos x="27" y="410"/>
                  </a:cxn>
                  <a:cxn ang="0">
                    <a:pos x="20" y="404"/>
                  </a:cxn>
                  <a:cxn ang="0">
                    <a:pos x="15" y="393"/>
                  </a:cxn>
                  <a:cxn ang="0">
                    <a:pos x="10" y="382"/>
                  </a:cxn>
                  <a:cxn ang="0">
                    <a:pos x="3" y="361"/>
                  </a:cxn>
                  <a:cxn ang="0">
                    <a:pos x="0" y="353"/>
                  </a:cxn>
                  <a:cxn ang="0">
                    <a:pos x="0" y="353"/>
                  </a:cxn>
                  <a:cxn ang="0">
                    <a:pos x="14" y="338"/>
                  </a:cxn>
                  <a:cxn ang="0">
                    <a:pos x="34" y="320"/>
                  </a:cxn>
                  <a:cxn ang="0">
                    <a:pos x="60" y="301"/>
                  </a:cxn>
                  <a:cxn ang="0">
                    <a:pos x="90" y="278"/>
                  </a:cxn>
                  <a:cxn ang="0">
                    <a:pos x="162" y="229"/>
                  </a:cxn>
                  <a:cxn ang="0">
                    <a:pos x="245" y="176"/>
                  </a:cxn>
                  <a:cxn ang="0">
                    <a:pos x="332" y="123"/>
                  </a:cxn>
                  <a:cxn ang="0">
                    <a:pos x="420" y="72"/>
                  </a:cxn>
                  <a:cxn ang="0">
                    <a:pos x="461" y="51"/>
                  </a:cxn>
                  <a:cxn ang="0">
                    <a:pos x="500" y="30"/>
                  </a:cxn>
                  <a:cxn ang="0">
                    <a:pos x="535" y="14"/>
                  </a:cxn>
                  <a:cxn ang="0">
                    <a:pos x="568" y="0"/>
                  </a:cxn>
                  <a:cxn ang="0">
                    <a:pos x="568" y="0"/>
                  </a:cxn>
                  <a:cxn ang="0">
                    <a:pos x="575" y="7"/>
                  </a:cxn>
                  <a:cxn ang="0">
                    <a:pos x="580" y="17"/>
                  </a:cxn>
                  <a:cxn ang="0">
                    <a:pos x="586" y="29"/>
                  </a:cxn>
                  <a:cxn ang="0">
                    <a:pos x="591" y="45"/>
                  </a:cxn>
                  <a:cxn ang="0">
                    <a:pos x="593" y="55"/>
                  </a:cxn>
                  <a:cxn ang="0">
                    <a:pos x="594" y="66"/>
                  </a:cxn>
                  <a:cxn ang="0">
                    <a:pos x="595" y="78"/>
                  </a:cxn>
                  <a:cxn ang="0">
                    <a:pos x="594" y="90"/>
                  </a:cxn>
                  <a:cxn ang="0">
                    <a:pos x="593" y="104"/>
                  </a:cxn>
                  <a:cxn ang="0">
                    <a:pos x="589" y="119"/>
                  </a:cxn>
                  <a:cxn ang="0">
                    <a:pos x="589" y="119"/>
                  </a:cxn>
                  <a:cxn ang="0">
                    <a:pos x="586" y="126"/>
                  </a:cxn>
                  <a:cxn ang="0">
                    <a:pos x="580" y="135"/>
                  </a:cxn>
                  <a:cxn ang="0">
                    <a:pos x="574" y="146"/>
                  </a:cxn>
                  <a:cxn ang="0">
                    <a:pos x="565" y="157"/>
                  </a:cxn>
                  <a:cxn ang="0">
                    <a:pos x="542" y="183"/>
                  </a:cxn>
                  <a:cxn ang="0">
                    <a:pos x="512" y="210"/>
                  </a:cxn>
                  <a:cxn ang="0">
                    <a:pos x="478" y="239"/>
                  </a:cxn>
                  <a:cxn ang="0">
                    <a:pos x="440" y="269"/>
                  </a:cxn>
                  <a:cxn ang="0">
                    <a:pos x="398" y="299"/>
                  </a:cxn>
                  <a:cxn ang="0">
                    <a:pos x="354" y="327"/>
                  </a:cxn>
                  <a:cxn ang="0">
                    <a:pos x="308" y="355"/>
                  </a:cxn>
                  <a:cxn ang="0">
                    <a:pos x="263" y="379"/>
                  </a:cxn>
                  <a:cxn ang="0">
                    <a:pos x="240" y="389"/>
                  </a:cxn>
                  <a:cxn ang="0">
                    <a:pos x="218" y="400"/>
                  </a:cxn>
                  <a:cxn ang="0">
                    <a:pos x="196" y="408"/>
                  </a:cxn>
                  <a:cxn ang="0">
                    <a:pos x="174" y="415"/>
                  </a:cxn>
                  <a:cxn ang="0">
                    <a:pos x="154" y="421"/>
                  </a:cxn>
                  <a:cxn ang="0">
                    <a:pos x="134" y="425"/>
                  </a:cxn>
                  <a:cxn ang="0">
                    <a:pos x="114" y="428"/>
                  </a:cxn>
                  <a:cxn ang="0">
                    <a:pos x="95" y="430"/>
                  </a:cxn>
                  <a:cxn ang="0">
                    <a:pos x="79" y="430"/>
                  </a:cxn>
                  <a:cxn ang="0">
                    <a:pos x="63" y="427"/>
                  </a:cxn>
                  <a:cxn ang="0">
                    <a:pos x="48" y="423"/>
                  </a:cxn>
                  <a:cxn ang="0">
                    <a:pos x="35" y="416"/>
                  </a:cxn>
                  <a:cxn ang="0">
                    <a:pos x="35" y="416"/>
                  </a:cxn>
                </a:cxnLst>
                <a:rect l="0" t="0" r="r" b="b"/>
                <a:pathLst>
                  <a:path w="595" h="430">
                    <a:moveTo>
                      <a:pt x="35" y="416"/>
                    </a:moveTo>
                    <a:lnTo>
                      <a:pt x="35" y="416"/>
                    </a:lnTo>
                    <a:lnTo>
                      <a:pt x="31" y="413"/>
                    </a:lnTo>
                    <a:lnTo>
                      <a:pt x="27" y="410"/>
                    </a:lnTo>
                    <a:lnTo>
                      <a:pt x="20" y="404"/>
                    </a:lnTo>
                    <a:lnTo>
                      <a:pt x="15" y="393"/>
                    </a:lnTo>
                    <a:lnTo>
                      <a:pt x="10" y="382"/>
                    </a:lnTo>
                    <a:lnTo>
                      <a:pt x="3" y="361"/>
                    </a:lnTo>
                    <a:lnTo>
                      <a:pt x="0" y="353"/>
                    </a:lnTo>
                    <a:lnTo>
                      <a:pt x="0" y="353"/>
                    </a:lnTo>
                    <a:lnTo>
                      <a:pt x="14" y="338"/>
                    </a:lnTo>
                    <a:lnTo>
                      <a:pt x="34" y="320"/>
                    </a:lnTo>
                    <a:lnTo>
                      <a:pt x="60" y="301"/>
                    </a:lnTo>
                    <a:lnTo>
                      <a:pt x="90" y="278"/>
                    </a:lnTo>
                    <a:lnTo>
                      <a:pt x="162" y="229"/>
                    </a:lnTo>
                    <a:lnTo>
                      <a:pt x="245" y="176"/>
                    </a:lnTo>
                    <a:lnTo>
                      <a:pt x="332" y="123"/>
                    </a:lnTo>
                    <a:lnTo>
                      <a:pt x="420" y="72"/>
                    </a:lnTo>
                    <a:lnTo>
                      <a:pt x="461" y="51"/>
                    </a:lnTo>
                    <a:lnTo>
                      <a:pt x="500" y="30"/>
                    </a:lnTo>
                    <a:lnTo>
                      <a:pt x="535" y="14"/>
                    </a:lnTo>
                    <a:lnTo>
                      <a:pt x="568" y="0"/>
                    </a:lnTo>
                    <a:lnTo>
                      <a:pt x="568" y="0"/>
                    </a:lnTo>
                    <a:lnTo>
                      <a:pt x="575" y="7"/>
                    </a:lnTo>
                    <a:lnTo>
                      <a:pt x="580" y="17"/>
                    </a:lnTo>
                    <a:lnTo>
                      <a:pt x="586" y="29"/>
                    </a:lnTo>
                    <a:lnTo>
                      <a:pt x="591" y="45"/>
                    </a:lnTo>
                    <a:lnTo>
                      <a:pt x="593" y="55"/>
                    </a:lnTo>
                    <a:lnTo>
                      <a:pt x="594" y="66"/>
                    </a:lnTo>
                    <a:lnTo>
                      <a:pt x="595" y="78"/>
                    </a:lnTo>
                    <a:lnTo>
                      <a:pt x="594" y="90"/>
                    </a:lnTo>
                    <a:lnTo>
                      <a:pt x="593" y="104"/>
                    </a:lnTo>
                    <a:lnTo>
                      <a:pt x="589" y="119"/>
                    </a:lnTo>
                    <a:lnTo>
                      <a:pt x="589" y="119"/>
                    </a:lnTo>
                    <a:lnTo>
                      <a:pt x="586" y="126"/>
                    </a:lnTo>
                    <a:lnTo>
                      <a:pt x="580" y="135"/>
                    </a:lnTo>
                    <a:lnTo>
                      <a:pt x="574" y="146"/>
                    </a:lnTo>
                    <a:lnTo>
                      <a:pt x="565" y="157"/>
                    </a:lnTo>
                    <a:lnTo>
                      <a:pt x="542" y="183"/>
                    </a:lnTo>
                    <a:lnTo>
                      <a:pt x="512" y="210"/>
                    </a:lnTo>
                    <a:lnTo>
                      <a:pt x="478" y="239"/>
                    </a:lnTo>
                    <a:lnTo>
                      <a:pt x="440" y="269"/>
                    </a:lnTo>
                    <a:lnTo>
                      <a:pt x="398" y="299"/>
                    </a:lnTo>
                    <a:lnTo>
                      <a:pt x="354" y="327"/>
                    </a:lnTo>
                    <a:lnTo>
                      <a:pt x="308" y="355"/>
                    </a:lnTo>
                    <a:lnTo>
                      <a:pt x="263" y="379"/>
                    </a:lnTo>
                    <a:lnTo>
                      <a:pt x="240" y="389"/>
                    </a:lnTo>
                    <a:lnTo>
                      <a:pt x="218" y="400"/>
                    </a:lnTo>
                    <a:lnTo>
                      <a:pt x="196" y="408"/>
                    </a:lnTo>
                    <a:lnTo>
                      <a:pt x="174" y="415"/>
                    </a:lnTo>
                    <a:lnTo>
                      <a:pt x="154" y="421"/>
                    </a:lnTo>
                    <a:lnTo>
                      <a:pt x="134" y="425"/>
                    </a:lnTo>
                    <a:lnTo>
                      <a:pt x="114" y="428"/>
                    </a:lnTo>
                    <a:lnTo>
                      <a:pt x="95" y="430"/>
                    </a:lnTo>
                    <a:lnTo>
                      <a:pt x="79" y="430"/>
                    </a:lnTo>
                    <a:lnTo>
                      <a:pt x="63" y="427"/>
                    </a:lnTo>
                    <a:lnTo>
                      <a:pt x="48" y="423"/>
                    </a:lnTo>
                    <a:lnTo>
                      <a:pt x="35" y="416"/>
                    </a:lnTo>
                    <a:lnTo>
                      <a:pt x="35" y="416"/>
                    </a:lnTo>
                    <a:close/>
                  </a:path>
                </a:pathLst>
              </a:custGeom>
              <a:solidFill>
                <a:srgbClr val="DBF4FF"/>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74" name="Freeform 151"/>
              <p:cNvSpPr/>
              <p:nvPr/>
            </p:nvSpPr>
            <p:spPr bwMode="auto">
              <a:xfrm rot="1800000">
                <a:off x="2276734" y="3861757"/>
                <a:ext cx="458956" cy="290360"/>
              </a:xfrm>
              <a:custGeom>
                <a:avLst/>
                <a:gdLst/>
                <a:ahLst/>
                <a:cxnLst>
                  <a:cxn ang="0">
                    <a:pos x="53" y="493"/>
                  </a:cxn>
                  <a:cxn ang="0">
                    <a:pos x="53" y="493"/>
                  </a:cxn>
                  <a:cxn ang="0">
                    <a:pos x="28" y="454"/>
                  </a:cxn>
                  <a:cxn ang="0">
                    <a:pos x="16" y="431"/>
                  </a:cxn>
                  <a:cxn ang="0">
                    <a:pos x="2" y="405"/>
                  </a:cxn>
                  <a:cxn ang="0">
                    <a:pos x="2" y="405"/>
                  </a:cxn>
                  <a:cxn ang="0">
                    <a:pos x="0" y="399"/>
                  </a:cxn>
                  <a:cxn ang="0">
                    <a:pos x="0" y="392"/>
                  </a:cxn>
                  <a:cxn ang="0">
                    <a:pos x="0" y="386"/>
                  </a:cxn>
                  <a:cxn ang="0">
                    <a:pos x="2" y="380"/>
                  </a:cxn>
                  <a:cxn ang="0">
                    <a:pos x="5" y="373"/>
                  </a:cxn>
                  <a:cxn ang="0">
                    <a:pos x="10" y="367"/>
                  </a:cxn>
                  <a:cxn ang="0">
                    <a:pos x="25" y="352"/>
                  </a:cxn>
                  <a:cxn ang="0">
                    <a:pos x="45" y="335"/>
                  </a:cxn>
                  <a:cxn ang="0">
                    <a:pos x="70" y="316"/>
                  </a:cxn>
                  <a:cxn ang="0">
                    <a:pos x="133" y="271"/>
                  </a:cxn>
                  <a:cxn ang="0">
                    <a:pos x="133" y="271"/>
                  </a:cxn>
                  <a:cxn ang="0">
                    <a:pos x="178" y="241"/>
                  </a:cxn>
                  <a:cxn ang="0">
                    <a:pos x="238" y="202"/>
                  </a:cxn>
                  <a:cxn ang="0">
                    <a:pos x="306" y="159"/>
                  </a:cxn>
                  <a:cxn ang="0">
                    <a:pos x="378" y="116"/>
                  </a:cxn>
                  <a:cxn ang="0">
                    <a:pos x="508" y="38"/>
                  </a:cxn>
                  <a:cxn ang="0">
                    <a:pos x="554" y="12"/>
                  </a:cxn>
                  <a:cxn ang="0">
                    <a:pos x="579" y="0"/>
                  </a:cxn>
                  <a:cxn ang="0">
                    <a:pos x="579" y="0"/>
                  </a:cxn>
                  <a:cxn ang="0">
                    <a:pos x="783" y="288"/>
                  </a:cxn>
                  <a:cxn ang="0">
                    <a:pos x="782" y="493"/>
                  </a:cxn>
                  <a:cxn ang="0">
                    <a:pos x="325" y="493"/>
                  </a:cxn>
                  <a:cxn ang="0">
                    <a:pos x="325" y="496"/>
                  </a:cxn>
                  <a:cxn ang="0">
                    <a:pos x="53" y="493"/>
                  </a:cxn>
                </a:cxnLst>
                <a:rect l="0" t="0" r="r" b="b"/>
                <a:pathLst>
                  <a:path w="783" h="496">
                    <a:moveTo>
                      <a:pt x="53" y="493"/>
                    </a:moveTo>
                    <a:lnTo>
                      <a:pt x="53" y="493"/>
                    </a:lnTo>
                    <a:lnTo>
                      <a:pt x="28" y="454"/>
                    </a:lnTo>
                    <a:lnTo>
                      <a:pt x="16" y="431"/>
                    </a:lnTo>
                    <a:lnTo>
                      <a:pt x="2" y="405"/>
                    </a:lnTo>
                    <a:lnTo>
                      <a:pt x="2" y="405"/>
                    </a:lnTo>
                    <a:lnTo>
                      <a:pt x="0" y="399"/>
                    </a:lnTo>
                    <a:lnTo>
                      <a:pt x="0" y="392"/>
                    </a:lnTo>
                    <a:lnTo>
                      <a:pt x="0" y="386"/>
                    </a:lnTo>
                    <a:lnTo>
                      <a:pt x="2" y="380"/>
                    </a:lnTo>
                    <a:lnTo>
                      <a:pt x="5" y="373"/>
                    </a:lnTo>
                    <a:lnTo>
                      <a:pt x="10" y="367"/>
                    </a:lnTo>
                    <a:lnTo>
                      <a:pt x="25" y="352"/>
                    </a:lnTo>
                    <a:lnTo>
                      <a:pt x="45" y="335"/>
                    </a:lnTo>
                    <a:lnTo>
                      <a:pt x="70" y="316"/>
                    </a:lnTo>
                    <a:lnTo>
                      <a:pt x="133" y="271"/>
                    </a:lnTo>
                    <a:lnTo>
                      <a:pt x="133" y="271"/>
                    </a:lnTo>
                    <a:lnTo>
                      <a:pt x="178" y="241"/>
                    </a:lnTo>
                    <a:lnTo>
                      <a:pt x="238" y="202"/>
                    </a:lnTo>
                    <a:lnTo>
                      <a:pt x="306" y="159"/>
                    </a:lnTo>
                    <a:lnTo>
                      <a:pt x="378" y="116"/>
                    </a:lnTo>
                    <a:lnTo>
                      <a:pt x="508" y="38"/>
                    </a:lnTo>
                    <a:lnTo>
                      <a:pt x="554" y="12"/>
                    </a:lnTo>
                    <a:lnTo>
                      <a:pt x="579" y="0"/>
                    </a:lnTo>
                    <a:lnTo>
                      <a:pt x="579" y="0"/>
                    </a:lnTo>
                    <a:lnTo>
                      <a:pt x="783" y="288"/>
                    </a:lnTo>
                    <a:lnTo>
                      <a:pt x="782" y="493"/>
                    </a:lnTo>
                    <a:lnTo>
                      <a:pt x="325" y="493"/>
                    </a:lnTo>
                    <a:lnTo>
                      <a:pt x="325" y="496"/>
                    </a:lnTo>
                    <a:lnTo>
                      <a:pt x="53" y="493"/>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75" name="Freeform 152"/>
              <p:cNvSpPr/>
              <p:nvPr/>
            </p:nvSpPr>
            <p:spPr bwMode="auto">
              <a:xfrm rot="1800000">
                <a:off x="2285238" y="3879257"/>
                <a:ext cx="446077" cy="273968"/>
              </a:xfrm>
              <a:custGeom>
                <a:avLst/>
                <a:gdLst/>
                <a:ahLst/>
                <a:cxnLst>
                  <a:cxn ang="0">
                    <a:pos x="52" y="467"/>
                  </a:cxn>
                  <a:cxn ang="0">
                    <a:pos x="52" y="467"/>
                  </a:cxn>
                  <a:cxn ang="0">
                    <a:pos x="25" y="420"/>
                  </a:cxn>
                  <a:cxn ang="0">
                    <a:pos x="14" y="402"/>
                  </a:cxn>
                  <a:cxn ang="0">
                    <a:pos x="3" y="384"/>
                  </a:cxn>
                  <a:cxn ang="0">
                    <a:pos x="3" y="384"/>
                  </a:cxn>
                  <a:cxn ang="0">
                    <a:pos x="2" y="379"/>
                  </a:cxn>
                  <a:cxn ang="0">
                    <a:pos x="0" y="373"/>
                  </a:cxn>
                  <a:cxn ang="0">
                    <a:pos x="0" y="368"/>
                  </a:cxn>
                  <a:cxn ang="0">
                    <a:pos x="3" y="362"/>
                  </a:cxn>
                  <a:cxn ang="0">
                    <a:pos x="7" y="356"/>
                  </a:cxn>
                  <a:cxn ang="0">
                    <a:pos x="11" y="350"/>
                  </a:cxn>
                  <a:cxn ang="0">
                    <a:pos x="25" y="335"/>
                  </a:cxn>
                  <a:cxn ang="0">
                    <a:pos x="44" y="319"/>
                  </a:cxn>
                  <a:cxn ang="0">
                    <a:pos x="67" y="300"/>
                  </a:cxn>
                  <a:cxn ang="0">
                    <a:pos x="127" y="257"/>
                  </a:cxn>
                  <a:cxn ang="0">
                    <a:pos x="127" y="257"/>
                  </a:cxn>
                  <a:cxn ang="0">
                    <a:pos x="169" y="227"/>
                  </a:cxn>
                  <a:cxn ang="0">
                    <a:pos x="225" y="192"/>
                  </a:cxn>
                  <a:cxn ang="0">
                    <a:pos x="359" y="109"/>
                  </a:cxn>
                  <a:cxn ang="0">
                    <a:pos x="481" y="37"/>
                  </a:cxn>
                  <a:cxn ang="0">
                    <a:pos x="525" y="12"/>
                  </a:cxn>
                  <a:cxn ang="0">
                    <a:pos x="549" y="0"/>
                  </a:cxn>
                  <a:cxn ang="0">
                    <a:pos x="549" y="0"/>
                  </a:cxn>
                  <a:cxn ang="0">
                    <a:pos x="558" y="13"/>
                  </a:cxn>
                  <a:cxn ang="0">
                    <a:pos x="577" y="42"/>
                  </a:cxn>
                  <a:cxn ang="0">
                    <a:pos x="635" y="125"/>
                  </a:cxn>
                  <a:cxn ang="0">
                    <a:pos x="762" y="301"/>
                  </a:cxn>
                  <a:cxn ang="0">
                    <a:pos x="762" y="467"/>
                  </a:cxn>
                  <a:cxn ang="0">
                    <a:pos x="304" y="467"/>
                  </a:cxn>
                  <a:cxn ang="0">
                    <a:pos x="304" y="467"/>
                  </a:cxn>
                  <a:cxn ang="0">
                    <a:pos x="52" y="467"/>
                  </a:cxn>
                </a:cxnLst>
                <a:rect l="0" t="0" r="r" b="b"/>
                <a:pathLst>
                  <a:path w="762" h="467">
                    <a:moveTo>
                      <a:pt x="52" y="467"/>
                    </a:moveTo>
                    <a:lnTo>
                      <a:pt x="52" y="467"/>
                    </a:lnTo>
                    <a:lnTo>
                      <a:pt x="25" y="420"/>
                    </a:lnTo>
                    <a:lnTo>
                      <a:pt x="14" y="402"/>
                    </a:lnTo>
                    <a:lnTo>
                      <a:pt x="3" y="384"/>
                    </a:lnTo>
                    <a:lnTo>
                      <a:pt x="3" y="384"/>
                    </a:lnTo>
                    <a:lnTo>
                      <a:pt x="2" y="379"/>
                    </a:lnTo>
                    <a:lnTo>
                      <a:pt x="0" y="373"/>
                    </a:lnTo>
                    <a:lnTo>
                      <a:pt x="0" y="368"/>
                    </a:lnTo>
                    <a:lnTo>
                      <a:pt x="3" y="362"/>
                    </a:lnTo>
                    <a:lnTo>
                      <a:pt x="7" y="356"/>
                    </a:lnTo>
                    <a:lnTo>
                      <a:pt x="11" y="350"/>
                    </a:lnTo>
                    <a:lnTo>
                      <a:pt x="25" y="335"/>
                    </a:lnTo>
                    <a:lnTo>
                      <a:pt x="44" y="319"/>
                    </a:lnTo>
                    <a:lnTo>
                      <a:pt x="67" y="300"/>
                    </a:lnTo>
                    <a:lnTo>
                      <a:pt x="127" y="257"/>
                    </a:lnTo>
                    <a:lnTo>
                      <a:pt x="127" y="257"/>
                    </a:lnTo>
                    <a:lnTo>
                      <a:pt x="169" y="227"/>
                    </a:lnTo>
                    <a:lnTo>
                      <a:pt x="225" y="192"/>
                    </a:lnTo>
                    <a:lnTo>
                      <a:pt x="359" y="109"/>
                    </a:lnTo>
                    <a:lnTo>
                      <a:pt x="481" y="37"/>
                    </a:lnTo>
                    <a:lnTo>
                      <a:pt x="525" y="12"/>
                    </a:lnTo>
                    <a:lnTo>
                      <a:pt x="549" y="0"/>
                    </a:lnTo>
                    <a:lnTo>
                      <a:pt x="549" y="0"/>
                    </a:lnTo>
                    <a:lnTo>
                      <a:pt x="558" y="13"/>
                    </a:lnTo>
                    <a:lnTo>
                      <a:pt x="577" y="42"/>
                    </a:lnTo>
                    <a:lnTo>
                      <a:pt x="635" y="125"/>
                    </a:lnTo>
                    <a:lnTo>
                      <a:pt x="762" y="301"/>
                    </a:lnTo>
                    <a:lnTo>
                      <a:pt x="762" y="467"/>
                    </a:lnTo>
                    <a:lnTo>
                      <a:pt x="304" y="467"/>
                    </a:lnTo>
                    <a:lnTo>
                      <a:pt x="304" y="467"/>
                    </a:lnTo>
                    <a:lnTo>
                      <a:pt x="52" y="467"/>
                    </a:lnTo>
                    <a:close/>
                  </a:path>
                </a:pathLst>
              </a:custGeom>
              <a:solidFill>
                <a:srgbClr val="0F373B"/>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76" name="Freeform 153"/>
              <p:cNvSpPr/>
              <p:nvPr/>
            </p:nvSpPr>
            <p:spPr bwMode="auto">
              <a:xfrm rot="1800000">
                <a:off x="2468456" y="3986357"/>
                <a:ext cx="122935" cy="186158"/>
              </a:xfrm>
              <a:custGeom>
                <a:avLst/>
                <a:gdLst/>
                <a:ahLst/>
                <a:cxnLst>
                  <a:cxn ang="0">
                    <a:pos x="0" y="0"/>
                  </a:cxn>
                  <a:cxn ang="0">
                    <a:pos x="0" y="0"/>
                  </a:cxn>
                  <a:cxn ang="0">
                    <a:pos x="23" y="41"/>
                  </a:cxn>
                  <a:cxn ang="0">
                    <a:pos x="46" y="83"/>
                  </a:cxn>
                  <a:cxn ang="0">
                    <a:pos x="97" y="166"/>
                  </a:cxn>
                  <a:cxn ang="0">
                    <a:pos x="148" y="245"/>
                  </a:cxn>
                  <a:cxn ang="0">
                    <a:pos x="197" y="317"/>
                  </a:cxn>
                  <a:cxn ang="0">
                    <a:pos x="210" y="317"/>
                  </a:cxn>
                  <a:cxn ang="0">
                    <a:pos x="210" y="317"/>
                  </a:cxn>
                  <a:cxn ang="0">
                    <a:pos x="188" y="282"/>
                  </a:cxn>
                  <a:cxn ang="0">
                    <a:pos x="165" y="242"/>
                  </a:cxn>
                  <a:cxn ang="0">
                    <a:pos x="113" y="162"/>
                  </a:cxn>
                  <a:cxn ang="0">
                    <a:pos x="57" y="80"/>
                  </a:cxn>
                  <a:cxn ang="0">
                    <a:pos x="0" y="0"/>
                  </a:cxn>
                  <a:cxn ang="0">
                    <a:pos x="0" y="0"/>
                  </a:cxn>
                </a:cxnLst>
                <a:rect l="0" t="0" r="r" b="b"/>
                <a:pathLst>
                  <a:path w="210" h="317">
                    <a:moveTo>
                      <a:pt x="0" y="0"/>
                    </a:moveTo>
                    <a:lnTo>
                      <a:pt x="0" y="0"/>
                    </a:lnTo>
                    <a:lnTo>
                      <a:pt x="23" y="41"/>
                    </a:lnTo>
                    <a:lnTo>
                      <a:pt x="46" y="83"/>
                    </a:lnTo>
                    <a:lnTo>
                      <a:pt x="97" y="166"/>
                    </a:lnTo>
                    <a:lnTo>
                      <a:pt x="148" y="245"/>
                    </a:lnTo>
                    <a:lnTo>
                      <a:pt x="197" y="317"/>
                    </a:lnTo>
                    <a:lnTo>
                      <a:pt x="210" y="317"/>
                    </a:lnTo>
                    <a:lnTo>
                      <a:pt x="210" y="317"/>
                    </a:lnTo>
                    <a:lnTo>
                      <a:pt x="188" y="282"/>
                    </a:lnTo>
                    <a:lnTo>
                      <a:pt x="165" y="242"/>
                    </a:lnTo>
                    <a:lnTo>
                      <a:pt x="113" y="162"/>
                    </a:lnTo>
                    <a:lnTo>
                      <a:pt x="57" y="80"/>
                    </a:lnTo>
                    <a:lnTo>
                      <a:pt x="0" y="0"/>
                    </a:lnTo>
                    <a:lnTo>
                      <a:pt x="0" y="0"/>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77" name="Freeform 154"/>
              <p:cNvSpPr>
                <a:spLocks noEditPoints="1"/>
              </p:cNvSpPr>
              <p:nvPr/>
            </p:nvSpPr>
            <p:spPr bwMode="auto">
              <a:xfrm rot="1800000">
                <a:off x="2455615" y="4067606"/>
                <a:ext cx="60882" cy="60882"/>
              </a:xfrm>
              <a:custGeom>
                <a:avLst/>
                <a:gdLst/>
                <a:ahLst/>
                <a:cxnLst>
                  <a:cxn ang="0">
                    <a:pos x="51" y="0"/>
                  </a:cxn>
                  <a:cxn ang="0">
                    <a:pos x="76" y="5"/>
                  </a:cxn>
                  <a:cxn ang="0">
                    <a:pos x="84" y="11"/>
                  </a:cxn>
                  <a:cxn ang="0">
                    <a:pos x="98" y="27"/>
                  </a:cxn>
                  <a:cxn ang="0">
                    <a:pos x="103" y="46"/>
                  </a:cxn>
                  <a:cxn ang="0">
                    <a:pos x="102" y="65"/>
                  </a:cxn>
                  <a:cxn ang="0">
                    <a:pos x="98" y="75"/>
                  </a:cxn>
                  <a:cxn ang="0">
                    <a:pos x="88" y="87"/>
                  </a:cxn>
                  <a:cxn ang="0">
                    <a:pos x="77" y="95"/>
                  </a:cxn>
                  <a:cxn ang="0">
                    <a:pos x="65" y="101"/>
                  </a:cxn>
                  <a:cxn ang="0">
                    <a:pos x="51" y="103"/>
                  </a:cxn>
                  <a:cxn ang="0">
                    <a:pos x="51" y="91"/>
                  </a:cxn>
                  <a:cxn ang="0">
                    <a:pos x="72" y="86"/>
                  </a:cxn>
                  <a:cxn ang="0">
                    <a:pos x="87" y="69"/>
                  </a:cxn>
                  <a:cxn ang="0">
                    <a:pos x="89" y="63"/>
                  </a:cxn>
                  <a:cxn ang="0">
                    <a:pos x="91" y="46"/>
                  </a:cxn>
                  <a:cxn ang="0">
                    <a:pos x="87" y="33"/>
                  </a:cxn>
                  <a:cxn ang="0">
                    <a:pos x="77" y="20"/>
                  </a:cxn>
                  <a:cxn ang="0">
                    <a:pos x="70" y="16"/>
                  </a:cxn>
                  <a:cxn ang="0">
                    <a:pos x="51" y="12"/>
                  </a:cxn>
                  <a:cxn ang="0">
                    <a:pos x="27" y="97"/>
                  </a:cxn>
                  <a:cxn ang="0">
                    <a:pos x="19" y="91"/>
                  </a:cxn>
                  <a:cxn ang="0">
                    <a:pos x="6" y="75"/>
                  </a:cxn>
                  <a:cxn ang="0">
                    <a:pos x="0" y="57"/>
                  </a:cxn>
                  <a:cxn ang="0">
                    <a:pos x="2" y="37"/>
                  </a:cxn>
                  <a:cxn ang="0">
                    <a:pos x="6" y="27"/>
                  </a:cxn>
                  <a:cxn ang="0">
                    <a:pos x="15" y="15"/>
                  </a:cxn>
                  <a:cxn ang="0">
                    <a:pos x="25" y="7"/>
                  </a:cxn>
                  <a:cxn ang="0">
                    <a:pos x="38" y="1"/>
                  </a:cxn>
                  <a:cxn ang="0">
                    <a:pos x="51" y="0"/>
                  </a:cxn>
                  <a:cxn ang="0">
                    <a:pos x="51" y="12"/>
                  </a:cxn>
                  <a:cxn ang="0">
                    <a:pos x="31" y="18"/>
                  </a:cxn>
                  <a:cxn ang="0">
                    <a:pos x="16" y="33"/>
                  </a:cxn>
                  <a:cxn ang="0">
                    <a:pos x="13" y="39"/>
                  </a:cxn>
                  <a:cxn ang="0">
                    <a:pos x="12" y="56"/>
                  </a:cxn>
                  <a:cxn ang="0">
                    <a:pos x="17" y="69"/>
                  </a:cxn>
                  <a:cxn ang="0">
                    <a:pos x="27" y="82"/>
                  </a:cxn>
                  <a:cxn ang="0">
                    <a:pos x="34" y="86"/>
                  </a:cxn>
                  <a:cxn ang="0">
                    <a:pos x="51" y="91"/>
                  </a:cxn>
                  <a:cxn ang="0">
                    <a:pos x="51" y="103"/>
                  </a:cxn>
                  <a:cxn ang="0">
                    <a:pos x="27" y="97"/>
                  </a:cxn>
                </a:cxnLst>
                <a:rect l="0" t="0" r="r" b="b"/>
                <a:pathLst>
                  <a:path w="103" h="103">
                    <a:moveTo>
                      <a:pt x="51" y="0"/>
                    </a:moveTo>
                    <a:lnTo>
                      <a:pt x="51" y="0"/>
                    </a:lnTo>
                    <a:lnTo>
                      <a:pt x="64" y="1"/>
                    </a:lnTo>
                    <a:lnTo>
                      <a:pt x="76" y="5"/>
                    </a:lnTo>
                    <a:lnTo>
                      <a:pt x="76" y="5"/>
                    </a:lnTo>
                    <a:lnTo>
                      <a:pt x="84" y="11"/>
                    </a:lnTo>
                    <a:lnTo>
                      <a:pt x="92" y="19"/>
                    </a:lnTo>
                    <a:lnTo>
                      <a:pt x="98" y="27"/>
                    </a:lnTo>
                    <a:lnTo>
                      <a:pt x="100" y="35"/>
                    </a:lnTo>
                    <a:lnTo>
                      <a:pt x="103" y="46"/>
                    </a:lnTo>
                    <a:lnTo>
                      <a:pt x="103" y="56"/>
                    </a:lnTo>
                    <a:lnTo>
                      <a:pt x="102" y="65"/>
                    </a:lnTo>
                    <a:lnTo>
                      <a:pt x="98" y="75"/>
                    </a:lnTo>
                    <a:lnTo>
                      <a:pt x="98" y="75"/>
                    </a:lnTo>
                    <a:lnTo>
                      <a:pt x="94" y="82"/>
                    </a:lnTo>
                    <a:lnTo>
                      <a:pt x="88" y="87"/>
                    </a:lnTo>
                    <a:lnTo>
                      <a:pt x="84" y="91"/>
                    </a:lnTo>
                    <a:lnTo>
                      <a:pt x="77" y="95"/>
                    </a:lnTo>
                    <a:lnTo>
                      <a:pt x="72" y="99"/>
                    </a:lnTo>
                    <a:lnTo>
                      <a:pt x="65" y="101"/>
                    </a:lnTo>
                    <a:lnTo>
                      <a:pt x="58" y="102"/>
                    </a:lnTo>
                    <a:lnTo>
                      <a:pt x="51" y="103"/>
                    </a:lnTo>
                    <a:lnTo>
                      <a:pt x="51" y="91"/>
                    </a:lnTo>
                    <a:lnTo>
                      <a:pt x="51" y="91"/>
                    </a:lnTo>
                    <a:lnTo>
                      <a:pt x="62" y="90"/>
                    </a:lnTo>
                    <a:lnTo>
                      <a:pt x="72" y="86"/>
                    </a:lnTo>
                    <a:lnTo>
                      <a:pt x="80" y="79"/>
                    </a:lnTo>
                    <a:lnTo>
                      <a:pt x="87" y="69"/>
                    </a:lnTo>
                    <a:lnTo>
                      <a:pt x="87" y="69"/>
                    </a:lnTo>
                    <a:lnTo>
                      <a:pt x="89" y="63"/>
                    </a:lnTo>
                    <a:lnTo>
                      <a:pt x="91" y="54"/>
                    </a:lnTo>
                    <a:lnTo>
                      <a:pt x="91" y="46"/>
                    </a:lnTo>
                    <a:lnTo>
                      <a:pt x="89" y="39"/>
                    </a:lnTo>
                    <a:lnTo>
                      <a:pt x="87" y="33"/>
                    </a:lnTo>
                    <a:lnTo>
                      <a:pt x="83" y="26"/>
                    </a:lnTo>
                    <a:lnTo>
                      <a:pt x="77" y="20"/>
                    </a:lnTo>
                    <a:lnTo>
                      <a:pt x="70" y="16"/>
                    </a:lnTo>
                    <a:lnTo>
                      <a:pt x="70" y="16"/>
                    </a:lnTo>
                    <a:lnTo>
                      <a:pt x="61" y="12"/>
                    </a:lnTo>
                    <a:lnTo>
                      <a:pt x="51" y="12"/>
                    </a:lnTo>
                    <a:lnTo>
                      <a:pt x="51" y="0"/>
                    </a:lnTo>
                    <a:close/>
                    <a:moveTo>
                      <a:pt x="27" y="97"/>
                    </a:moveTo>
                    <a:lnTo>
                      <a:pt x="27" y="97"/>
                    </a:lnTo>
                    <a:lnTo>
                      <a:pt x="19" y="91"/>
                    </a:lnTo>
                    <a:lnTo>
                      <a:pt x="12" y="84"/>
                    </a:lnTo>
                    <a:lnTo>
                      <a:pt x="6" y="75"/>
                    </a:lnTo>
                    <a:lnTo>
                      <a:pt x="2" y="67"/>
                    </a:lnTo>
                    <a:lnTo>
                      <a:pt x="0" y="57"/>
                    </a:lnTo>
                    <a:lnTo>
                      <a:pt x="0" y="46"/>
                    </a:lnTo>
                    <a:lnTo>
                      <a:pt x="2" y="37"/>
                    </a:lnTo>
                    <a:lnTo>
                      <a:pt x="6" y="27"/>
                    </a:lnTo>
                    <a:lnTo>
                      <a:pt x="6" y="27"/>
                    </a:lnTo>
                    <a:lnTo>
                      <a:pt x="9" y="20"/>
                    </a:lnTo>
                    <a:lnTo>
                      <a:pt x="15" y="15"/>
                    </a:lnTo>
                    <a:lnTo>
                      <a:pt x="20" y="11"/>
                    </a:lnTo>
                    <a:lnTo>
                      <a:pt x="25" y="7"/>
                    </a:lnTo>
                    <a:lnTo>
                      <a:pt x="31" y="4"/>
                    </a:lnTo>
                    <a:lnTo>
                      <a:pt x="38" y="1"/>
                    </a:lnTo>
                    <a:lnTo>
                      <a:pt x="44" y="0"/>
                    </a:lnTo>
                    <a:lnTo>
                      <a:pt x="51" y="0"/>
                    </a:lnTo>
                    <a:lnTo>
                      <a:pt x="51" y="12"/>
                    </a:lnTo>
                    <a:lnTo>
                      <a:pt x="51" y="12"/>
                    </a:lnTo>
                    <a:lnTo>
                      <a:pt x="40" y="13"/>
                    </a:lnTo>
                    <a:lnTo>
                      <a:pt x="31" y="18"/>
                    </a:lnTo>
                    <a:lnTo>
                      <a:pt x="23" y="23"/>
                    </a:lnTo>
                    <a:lnTo>
                      <a:pt x="16" y="33"/>
                    </a:lnTo>
                    <a:lnTo>
                      <a:pt x="16" y="33"/>
                    </a:lnTo>
                    <a:lnTo>
                      <a:pt x="13" y="39"/>
                    </a:lnTo>
                    <a:lnTo>
                      <a:pt x="12" y="48"/>
                    </a:lnTo>
                    <a:lnTo>
                      <a:pt x="12" y="56"/>
                    </a:lnTo>
                    <a:lnTo>
                      <a:pt x="13" y="63"/>
                    </a:lnTo>
                    <a:lnTo>
                      <a:pt x="17" y="69"/>
                    </a:lnTo>
                    <a:lnTo>
                      <a:pt x="21" y="76"/>
                    </a:lnTo>
                    <a:lnTo>
                      <a:pt x="27" y="82"/>
                    </a:lnTo>
                    <a:lnTo>
                      <a:pt x="34" y="86"/>
                    </a:lnTo>
                    <a:lnTo>
                      <a:pt x="34" y="86"/>
                    </a:lnTo>
                    <a:lnTo>
                      <a:pt x="42" y="90"/>
                    </a:lnTo>
                    <a:lnTo>
                      <a:pt x="51" y="91"/>
                    </a:lnTo>
                    <a:lnTo>
                      <a:pt x="51" y="103"/>
                    </a:lnTo>
                    <a:lnTo>
                      <a:pt x="51" y="103"/>
                    </a:lnTo>
                    <a:lnTo>
                      <a:pt x="39" y="101"/>
                    </a:lnTo>
                    <a:lnTo>
                      <a:pt x="27" y="97"/>
                    </a:lnTo>
                    <a:lnTo>
                      <a:pt x="27" y="97"/>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78" name="Freeform 155"/>
              <p:cNvSpPr/>
              <p:nvPr/>
            </p:nvSpPr>
            <p:spPr bwMode="auto">
              <a:xfrm rot="1800000">
                <a:off x="2472048" y="4096949"/>
                <a:ext cx="11708" cy="11708"/>
              </a:xfrm>
              <a:custGeom>
                <a:avLst/>
                <a:gdLst/>
                <a:ahLst/>
                <a:cxnLst>
                  <a:cxn ang="0">
                    <a:pos x="5" y="17"/>
                  </a:cxn>
                  <a:cxn ang="0">
                    <a:pos x="5" y="17"/>
                  </a:cxn>
                  <a:cxn ang="0">
                    <a:pos x="2" y="15"/>
                  </a:cxn>
                  <a:cxn ang="0">
                    <a:pos x="1" y="12"/>
                  </a:cxn>
                  <a:cxn ang="0">
                    <a:pos x="0" y="8"/>
                  </a:cxn>
                  <a:cxn ang="0">
                    <a:pos x="1" y="4"/>
                  </a:cxn>
                  <a:cxn ang="0">
                    <a:pos x="1" y="4"/>
                  </a:cxn>
                  <a:cxn ang="0">
                    <a:pos x="4" y="1"/>
                  </a:cxn>
                  <a:cxn ang="0">
                    <a:pos x="8" y="0"/>
                  </a:cxn>
                  <a:cxn ang="0">
                    <a:pos x="10" y="0"/>
                  </a:cxn>
                  <a:cxn ang="0">
                    <a:pos x="15" y="0"/>
                  </a:cxn>
                  <a:cxn ang="0">
                    <a:pos x="15" y="0"/>
                  </a:cxn>
                  <a:cxn ang="0">
                    <a:pos x="17" y="2"/>
                  </a:cxn>
                  <a:cxn ang="0">
                    <a:pos x="20" y="7"/>
                  </a:cxn>
                  <a:cxn ang="0">
                    <a:pos x="20" y="9"/>
                  </a:cxn>
                  <a:cxn ang="0">
                    <a:pos x="19" y="13"/>
                  </a:cxn>
                  <a:cxn ang="0">
                    <a:pos x="19" y="13"/>
                  </a:cxn>
                  <a:cxn ang="0">
                    <a:pos x="16" y="16"/>
                  </a:cxn>
                  <a:cxn ang="0">
                    <a:pos x="13" y="19"/>
                  </a:cxn>
                  <a:cxn ang="0">
                    <a:pos x="9" y="19"/>
                  </a:cxn>
                  <a:cxn ang="0">
                    <a:pos x="5" y="17"/>
                  </a:cxn>
                  <a:cxn ang="0">
                    <a:pos x="5" y="17"/>
                  </a:cxn>
                </a:cxnLst>
                <a:rect l="0" t="0" r="r" b="b"/>
                <a:pathLst>
                  <a:path w="20" h="19">
                    <a:moveTo>
                      <a:pt x="5" y="17"/>
                    </a:moveTo>
                    <a:lnTo>
                      <a:pt x="5" y="17"/>
                    </a:lnTo>
                    <a:lnTo>
                      <a:pt x="2" y="15"/>
                    </a:lnTo>
                    <a:lnTo>
                      <a:pt x="1" y="12"/>
                    </a:lnTo>
                    <a:lnTo>
                      <a:pt x="0" y="8"/>
                    </a:lnTo>
                    <a:lnTo>
                      <a:pt x="1" y="4"/>
                    </a:lnTo>
                    <a:lnTo>
                      <a:pt x="1" y="4"/>
                    </a:lnTo>
                    <a:lnTo>
                      <a:pt x="4" y="1"/>
                    </a:lnTo>
                    <a:lnTo>
                      <a:pt x="8" y="0"/>
                    </a:lnTo>
                    <a:lnTo>
                      <a:pt x="10" y="0"/>
                    </a:lnTo>
                    <a:lnTo>
                      <a:pt x="15" y="0"/>
                    </a:lnTo>
                    <a:lnTo>
                      <a:pt x="15" y="0"/>
                    </a:lnTo>
                    <a:lnTo>
                      <a:pt x="17" y="2"/>
                    </a:lnTo>
                    <a:lnTo>
                      <a:pt x="20" y="7"/>
                    </a:lnTo>
                    <a:lnTo>
                      <a:pt x="20" y="9"/>
                    </a:lnTo>
                    <a:lnTo>
                      <a:pt x="19" y="13"/>
                    </a:lnTo>
                    <a:lnTo>
                      <a:pt x="19" y="13"/>
                    </a:lnTo>
                    <a:lnTo>
                      <a:pt x="16" y="16"/>
                    </a:lnTo>
                    <a:lnTo>
                      <a:pt x="13" y="19"/>
                    </a:lnTo>
                    <a:lnTo>
                      <a:pt x="9" y="19"/>
                    </a:lnTo>
                    <a:lnTo>
                      <a:pt x="5" y="17"/>
                    </a:lnTo>
                    <a:lnTo>
                      <a:pt x="5" y="17"/>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79" name="Freeform 156"/>
              <p:cNvSpPr/>
              <p:nvPr/>
            </p:nvSpPr>
            <p:spPr bwMode="auto">
              <a:xfrm rot="1800000">
                <a:off x="2487263" y="4087144"/>
                <a:ext cx="12879" cy="11708"/>
              </a:xfrm>
              <a:custGeom>
                <a:avLst/>
                <a:gdLst/>
                <a:ahLst/>
                <a:cxnLst>
                  <a:cxn ang="0">
                    <a:pos x="5" y="19"/>
                  </a:cxn>
                  <a:cxn ang="0">
                    <a:pos x="5" y="19"/>
                  </a:cxn>
                  <a:cxn ang="0">
                    <a:pos x="2" y="16"/>
                  </a:cxn>
                  <a:cxn ang="0">
                    <a:pos x="1" y="14"/>
                  </a:cxn>
                  <a:cxn ang="0">
                    <a:pos x="0" y="10"/>
                  </a:cxn>
                  <a:cxn ang="0">
                    <a:pos x="1" y="6"/>
                  </a:cxn>
                  <a:cxn ang="0">
                    <a:pos x="1" y="6"/>
                  </a:cxn>
                  <a:cxn ang="0">
                    <a:pos x="4" y="3"/>
                  </a:cxn>
                  <a:cxn ang="0">
                    <a:pos x="6" y="0"/>
                  </a:cxn>
                  <a:cxn ang="0">
                    <a:pos x="10" y="0"/>
                  </a:cxn>
                  <a:cxn ang="0">
                    <a:pos x="15" y="1"/>
                  </a:cxn>
                  <a:cxn ang="0">
                    <a:pos x="15" y="1"/>
                  </a:cxn>
                  <a:cxn ang="0">
                    <a:pos x="17" y="4"/>
                  </a:cxn>
                  <a:cxn ang="0">
                    <a:pos x="19" y="7"/>
                  </a:cxn>
                  <a:cxn ang="0">
                    <a:pos x="20" y="11"/>
                  </a:cxn>
                  <a:cxn ang="0">
                    <a:pos x="19" y="15"/>
                  </a:cxn>
                  <a:cxn ang="0">
                    <a:pos x="19" y="15"/>
                  </a:cxn>
                  <a:cxn ang="0">
                    <a:pos x="16" y="18"/>
                  </a:cxn>
                  <a:cxn ang="0">
                    <a:pos x="13" y="19"/>
                  </a:cxn>
                  <a:cxn ang="0">
                    <a:pos x="9" y="21"/>
                  </a:cxn>
                  <a:cxn ang="0">
                    <a:pos x="5" y="19"/>
                  </a:cxn>
                  <a:cxn ang="0">
                    <a:pos x="5" y="19"/>
                  </a:cxn>
                </a:cxnLst>
                <a:rect l="0" t="0" r="r" b="b"/>
                <a:pathLst>
                  <a:path w="20" h="21">
                    <a:moveTo>
                      <a:pt x="5" y="19"/>
                    </a:moveTo>
                    <a:lnTo>
                      <a:pt x="5" y="19"/>
                    </a:lnTo>
                    <a:lnTo>
                      <a:pt x="2" y="16"/>
                    </a:lnTo>
                    <a:lnTo>
                      <a:pt x="1" y="14"/>
                    </a:lnTo>
                    <a:lnTo>
                      <a:pt x="0" y="10"/>
                    </a:lnTo>
                    <a:lnTo>
                      <a:pt x="1" y="6"/>
                    </a:lnTo>
                    <a:lnTo>
                      <a:pt x="1" y="6"/>
                    </a:lnTo>
                    <a:lnTo>
                      <a:pt x="4" y="3"/>
                    </a:lnTo>
                    <a:lnTo>
                      <a:pt x="6" y="0"/>
                    </a:lnTo>
                    <a:lnTo>
                      <a:pt x="10" y="0"/>
                    </a:lnTo>
                    <a:lnTo>
                      <a:pt x="15" y="1"/>
                    </a:lnTo>
                    <a:lnTo>
                      <a:pt x="15" y="1"/>
                    </a:lnTo>
                    <a:lnTo>
                      <a:pt x="17" y="4"/>
                    </a:lnTo>
                    <a:lnTo>
                      <a:pt x="19" y="7"/>
                    </a:lnTo>
                    <a:lnTo>
                      <a:pt x="20" y="11"/>
                    </a:lnTo>
                    <a:lnTo>
                      <a:pt x="19" y="15"/>
                    </a:lnTo>
                    <a:lnTo>
                      <a:pt x="19" y="15"/>
                    </a:lnTo>
                    <a:lnTo>
                      <a:pt x="16" y="18"/>
                    </a:lnTo>
                    <a:lnTo>
                      <a:pt x="13" y="19"/>
                    </a:lnTo>
                    <a:lnTo>
                      <a:pt x="9" y="21"/>
                    </a:lnTo>
                    <a:lnTo>
                      <a:pt x="5" y="19"/>
                    </a:lnTo>
                    <a:lnTo>
                      <a:pt x="5" y="19"/>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80" name="Freeform 157"/>
              <p:cNvSpPr/>
              <p:nvPr/>
            </p:nvSpPr>
            <p:spPr bwMode="auto">
              <a:xfrm rot="1800000">
                <a:off x="2467494" y="4142881"/>
                <a:ext cx="59711" cy="23416"/>
              </a:xfrm>
              <a:custGeom>
                <a:avLst/>
                <a:gdLst/>
                <a:ahLst/>
                <a:cxnLst>
                  <a:cxn ang="0">
                    <a:pos x="0" y="39"/>
                  </a:cxn>
                  <a:cxn ang="0">
                    <a:pos x="0" y="39"/>
                  </a:cxn>
                  <a:cxn ang="0">
                    <a:pos x="4" y="30"/>
                  </a:cxn>
                  <a:cxn ang="0">
                    <a:pos x="10" y="22"/>
                  </a:cxn>
                  <a:cxn ang="0">
                    <a:pos x="17" y="13"/>
                  </a:cxn>
                  <a:cxn ang="0">
                    <a:pos x="25" y="7"/>
                  </a:cxn>
                  <a:cxn ang="0">
                    <a:pos x="25" y="7"/>
                  </a:cxn>
                  <a:cxn ang="0">
                    <a:pos x="34" y="2"/>
                  </a:cxn>
                  <a:cxn ang="0">
                    <a:pos x="44" y="0"/>
                  </a:cxn>
                  <a:cxn ang="0">
                    <a:pos x="55" y="0"/>
                  </a:cxn>
                  <a:cxn ang="0">
                    <a:pos x="64" y="1"/>
                  </a:cxn>
                  <a:cxn ang="0">
                    <a:pos x="74" y="4"/>
                  </a:cxn>
                  <a:cxn ang="0">
                    <a:pos x="82" y="9"/>
                  </a:cxn>
                  <a:cxn ang="0">
                    <a:pos x="90" y="16"/>
                  </a:cxn>
                  <a:cxn ang="0">
                    <a:pos x="96" y="24"/>
                  </a:cxn>
                  <a:cxn ang="0">
                    <a:pos x="96" y="24"/>
                  </a:cxn>
                  <a:cxn ang="0">
                    <a:pos x="100" y="32"/>
                  </a:cxn>
                  <a:cxn ang="0">
                    <a:pos x="102" y="39"/>
                  </a:cxn>
                  <a:cxn ang="0">
                    <a:pos x="89" y="39"/>
                  </a:cxn>
                  <a:cxn ang="0">
                    <a:pos x="89" y="39"/>
                  </a:cxn>
                  <a:cxn ang="0">
                    <a:pos x="85" y="31"/>
                  </a:cxn>
                  <a:cxn ang="0">
                    <a:pos x="85" y="31"/>
                  </a:cxn>
                  <a:cxn ang="0">
                    <a:pos x="81" y="24"/>
                  </a:cxn>
                  <a:cxn ang="0">
                    <a:pos x="75" y="19"/>
                  </a:cxn>
                  <a:cxn ang="0">
                    <a:pos x="68" y="15"/>
                  </a:cxn>
                  <a:cxn ang="0">
                    <a:pos x="62" y="12"/>
                  </a:cxn>
                  <a:cxn ang="0">
                    <a:pos x="53" y="12"/>
                  </a:cxn>
                  <a:cxn ang="0">
                    <a:pos x="47" y="12"/>
                  </a:cxn>
                  <a:cxn ang="0">
                    <a:pos x="38" y="13"/>
                  </a:cxn>
                  <a:cxn ang="0">
                    <a:pos x="32" y="17"/>
                  </a:cxn>
                  <a:cxn ang="0">
                    <a:pos x="32" y="17"/>
                  </a:cxn>
                  <a:cxn ang="0">
                    <a:pos x="25" y="22"/>
                  </a:cxn>
                  <a:cxn ang="0">
                    <a:pos x="19" y="27"/>
                  </a:cxn>
                  <a:cxn ang="0">
                    <a:pos x="17" y="32"/>
                  </a:cxn>
                  <a:cxn ang="0">
                    <a:pos x="14" y="39"/>
                  </a:cxn>
                  <a:cxn ang="0">
                    <a:pos x="0" y="39"/>
                  </a:cxn>
                </a:cxnLst>
                <a:rect l="0" t="0" r="r" b="b"/>
                <a:pathLst>
                  <a:path w="102" h="39">
                    <a:moveTo>
                      <a:pt x="0" y="39"/>
                    </a:moveTo>
                    <a:lnTo>
                      <a:pt x="0" y="39"/>
                    </a:lnTo>
                    <a:lnTo>
                      <a:pt x="4" y="30"/>
                    </a:lnTo>
                    <a:lnTo>
                      <a:pt x="10" y="22"/>
                    </a:lnTo>
                    <a:lnTo>
                      <a:pt x="17" y="13"/>
                    </a:lnTo>
                    <a:lnTo>
                      <a:pt x="25" y="7"/>
                    </a:lnTo>
                    <a:lnTo>
                      <a:pt x="25" y="7"/>
                    </a:lnTo>
                    <a:lnTo>
                      <a:pt x="34" y="2"/>
                    </a:lnTo>
                    <a:lnTo>
                      <a:pt x="44" y="0"/>
                    </a:lnTo>
                    <a:lnTo>
                      <a:pt x="55" y="0"/>
                    </a:lnTo>
                    <a:lnTo>
                      <a:pt x="64" y="1"/>
                    </a:lnTo>
                    <a:lnTo>
                      <a:pt x="74" y="4"/>
                    </a:lnTo>
                    <a:lnTo>
                      <a:pt x="82" y="9"/>
                    </a:lnTo>
                    <a:lnTo>
                      <a:pt x="90" y="16"/>
                    </a:lnTo>
                    <a:lnTo>
                      <a:pt x="96" y="24"/>
                    </a:lnTo>
                    <a:lnTo>
                      <a:pt x="96" y="24"/>
                    </a:lnTo>
                    <a:lnTo>
                      <a:pt x="100" y="32"/>
                    </a:lnTo>
                    <a:lnTo>
                      <a:pt x="102" y="39"/>
                    </a:lnTo>
                    <a:lnTo>
                      <a:pt x="89" y="39"/>
                    </a:lnTo>
                    <a:lnTo>
                      <a:pt x="89" y="39"/>
                    </a:lnTo>
                    <a:lnTo>
                      <a:pt x="85" y="31"/>
                    </a:lnTo>
                    <a:lnTo>
                      <a:pt x="85" y="31"/>
                    </a:lnTo>
                    <a:lnTo>
                      <a:pt x="81" y="24"/>
                    </a:lnTo>
                    <a:lnTo>
                      <a:pt x="75" y="19"/>
                    </a:lnTo>
                    <a:lnTo>
                      <a:pt x="68" y="15"/>
                    </a:lnTo>
                    <a:lnTo>
                      <a:pt x="62" y="12"/>
                    </a:lnTo>
                    <a:lnTo>
                      <a:pt x="53" y="12"/>
                    </a:lnTo>
                    <a:lnTo>
                      <a:pt x="47" y="12"/>
                    </a:lnTo>
                    <a:lnTo>
                      <a:pt x="38" y="13"/>
                    </a:lnTo>
                    <a:lnTo>
                      <a:pt x="32" y="17"/>
                    </a:lnTo>
                    <a:lnTo>
                      <a:pt x="32" y="17"/>
                    </a:lnTo>
                    <a:lnTo>
                      <a:pt x="25" y="22"/>
                    </a:lnTo>
                    <a:lnTo>
                      <a:pt x="19" y="27"/>
                    </a:lnTo>
                    <a:lnTo>
                      <a:pt x="17" y="32"/>
                    </a:lnTo>
                    <a:lnTo>
                      <a:pt x="14" y="39"/>
                    </a:lnTo>
                    <a:lnTo>
                      <a:pt x="0" y="39"/>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81" name="Freeform 158"/>
              <p:cNvSpPr/>
              <p:nvPr/>
            </p:nvSpPr>
            <p:spPr bwMode="auto">
              <a:xfrm rot="1800000">
                <a:off x="2482756" y="4155832"/>
                <a:ext cx="12879" cy="7025"/>
              </a:xfrm>
              <a:custGeom>
                <a:avLst/>
                <a:gdLst/>
                <a:ahLst/>
                <a:cxnLst>
                  <a:cxn ang="0">
                    <a:pos x="1" y="12"/>
                  </a:cxn>
                  <a:cxn ang="0">
                    <a:pos x="1" y="12"/>
                  </a:cxn>
                  <a:cxn ang="0">
                    <a:pos x="0" y="10"/>
                  </a:cxn>
                  <a:cxn ang="0">
                    <a:pos x="1" y="7"/>
                  </a:cxn>
                  <a:cxn ang="0">
                    <a:pos x="3" y="4"/>
                  </a:cxn>
                  <a:cxn ang="0">
                    <a:pos x="5" y="1"/>
                  </a:cxn>
                  <a:cxn ang="0">
                    <a:pos x="5" y="1"/>
                  </a:cxn>
                  <a:cxn ang="0">
                    <a:pos x="10" y="0"/>
                  </a:cxn>
                  <a:cxn ang="0">
                    <a:pos x="12" y="1"/>
                  </a:cxn>
                  <a:cxn ang="0">
                    <a:pos x="16" y="3"/>
                  </a:cxn>
                  <a:cxn ang="0">
                    <a:pos x="19" y="5"/>
                  </a:cxn>
                  <a:cxn ang="0">
                    <a:pos x="19" y="5"/>
                  </a:cxn>
                  <a:cxn ang="0">
                    <a:pos x="20" y="10"/>
                  </a:cxn>
                  <a:cxn ang="0">
                    <a:pos x="20" y="12"/>
                  </a:cxn>
                  <a:cxn ang="0">
                    <a:pos x="1" y="12"/>
                  </a:cxn>
                </a:cxnLst>
                <a:rect l="0" t="0" r="r" b="b"/>
                <a:pathLst>
                  <a:path w="20" h="12">
                    <a:moveTo>
                      <a:pt x="1" y="12"/>
                    </a:moveTo>
                    <a:lnTo>
                      <a:pt x="1" y="12"/>
                    </a:lnTo>
                    <a:lnTo>
                      <a:pt x="0" y="10"/>
                    </a:lnTo>
                    <a:lnTo>
                      <a:pt x="1" y="7"/>
                    </a:lnTo>
                    <a:lnTo>
                      <a:pt x="3" y="4"/>
                    </a:lnTo>
                    <a:lnTo>
                      <a:pt x="5" y="1"/>
                    </a:lnTo>
                    <a:lnTo>
                      <a:pt x="5" y="1"/>
                    </a:lnTo>
                    <a:lnTo>
                      <a:pt x="10" y="0"/>
                    </a:lnTo>
                    <a:lnTo>
                      <a:pt x="12" y="1"/>
                    </a:lnTo>
                    <a:lnTo>
                      <a:pt x="16" y="3"/>
                    </a:lnTo>
                    <a:lnTo>
                      <a:pt x="19" y="5"/>
                    </a:lnTo>
                    <a:lnTo>
                      <a:pt x="19" y="5"/>
                    </a:lnTo>
                    <a:lnTo>
                      <a:pt x="20" y="10"/>
                    </a:lnTo>
                    <a:lnTo>
                      <a:pt x="20" y="12"/>
                    </a:lnTo>
                    <a:lnTo>
                      <a:pt x="1" y="12"/>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82" name="Freeform 159"/>
              <p:cNvSpPr>
                <a:spLocks noEditPoints="1"/>
              </p:cNvSpPr>
              <p:nvPr/>
            </p:nvSpPr>
            <p:spPr bwMode="auto">
              <a:xfrm rot="1800000">
                <a:off x="2447254" y="3988423"/>
                <a:ext cx="60882" cy="60882"/>
              </a:xfrm>
              <a:custGeom>
                <a:avLst/>
                <a:gdLst/>
                <a:ahLst/>
                <a:cxnLst>
                  <a:cxn ang="0">
                    <a:pos x="86" y="90"/>
                  </a:cxn>
                  <a:cxn ang="0">
                    <a:pos x="70" y="100"/>
                  </a:cxn>
                  <a:cxn ang="0">
                    <a:pos x="52" y="104"/>
                  </a:cxn>
                  <a:cxn ang="0">
                    <a:pos x="52" y="92"/>
                  </a:cxn>
                  <a:cxn ang="0">
                    <a:pos x="66" y="89"/>
                  </a:cxn>
                  <a:cxn ang="0">
                    <a:pos x="78" y="81"/>
                  </a:cxn>
                  <a:cxn ang="0">
                    <a:pos x="84" y="75"/>
                  </a:cxn>
                  <a:cxn ang="0">
                    <a:pos x="90" y="62"/>
                  </a:cxn>
                  <a:cxn ang="0">
                    <a:pos x="92" y="47"/>
                  </a:cxn>
                  <a:cxn ang="0">
                    <a:pos x="86" y="32"/>
                  </a:cxn>
                  <a:cxn ang="0">
                    <a:pos x="82" y="25"/>
                  </a:cxn>
                  <a:cxn ang="0">
                    <a:pos x="69" y="15"/>
                  </a:cxn>
                  <a:cxn ang="0">
                    <a:pos x="52" y="13"/>
                  </a:cxn>
                  <a:cxn ang="0">
                    <a:pos x="52" y="0"/>
                  </a:cxn>
                  <a:cxn ang="0">
                    <a:pos x="74" y="5"/>
                  </a:cxn>
                  <a:cxn ang="0">
                    <a:pos x="92" y="18"/>
                  </a:cxn>
                  <a:cxn ang="0">
                    <a:pos x="97" y="26"/>
                  </a:cxn>
                  <a:cxn ang="0">
                    <a:pos x="104" y="45"/>
                  </a:cxn>
                  <a:cxn ang="0">
                    <a:pos x="103" y="64"/>
                  </a:cxn>
                  <a:cxn ang="0">
                    <a:pos x="95" y="82"/>
                  </a:cxn>
                  <a:cxn ang="0">
                    <a:pos x="86" y="90"/>
                  </a:cxn>
                  <a:cxn ang="0">
                    <a:pos x="52" y="104"/>
                  </a:cxn>
                  <a:cxn ang="0">
                    <a:pos x="32" y="99"/>
                  </a:cxn>
                  <a:cxn ang="0">
                    <a:pos x="14" y="86"/>
                  </a:cxn>
                  <a:cxn ang="0">
                    <a:pos x="7" y="77"/>
                  </a:cxn>
                  <a:cxn ang="0">
                    <a:pos x="2" y="58"/>
                  </a:cxn>
                  <a:cxn ang="0">
                    <a:pos x="3" y="39"/>
                  </a:cxn>
                  <a:cxn ang="0">
                    <a:pos x="11" y="21"/>
                  </a:cxn>
                  <a:cxn ang="0">
                    <a:pos x="18" y="13"/>
                  </a:cxn>
                  <a:cxn ang="0">
                    <a:pos x="35" y="3"/>
                  </a:cxn>
                  <a:cxn ang="0">
                    <a:pos x="52" y="0"/>
                  </a:cxn>
                  <a:cxn ang="0">
                    <a:pos x="52" y="13"/>
                  </a:cxn>
                  <a:cxn ang="0">
                    <a:pos x="39" y="14"/>
                  </a:cxn>
                  <a:cxn ang="0">
                    <a:pos x="26" y="22"/>
                  </a:cxn>
                  <a:cxn ang="0">
                    <a:pos x="21" y="28"/>
                  </a:cxn>
                  <a:cxn ang="0">
                    <a:pos x="14" y="41"/>
                  </a:cxn>
                  <a:cxn ang="0">
                    <a:pos x="13" y="56"/>
                  </a:cxn>
                  <a:cxn ang="0">
                    <a:pos x="18" y="71"/>
                  </a:cxn>
                  <a:cxn ang="0">
                    <a:pos x="22" y="78"/>
                  </a:cxn>
                  <a:cxn ang="0">
                    <a:pos x="37" y="88"/>
                  </a:cxn>
                  <a:cxn ang="0">
                    <a:pos x="52" y="92"/>
                  </a:cxn>
                </a:cxnLst>
                <a:rect l="0" t="0" r="r" b="b"/>
                <a:pathLst>
                  <a:path w="104" h="104">
                    <a:moveTo>
                      <a:pt x="86" y="90"/>
                    </a:moveTo>
                    <a:lnTo>
                      <a:pt x="86" y="90"/>
                    </a:lnTo>
                    <a:lnTo>
                      <a:pt x="80" y="96"/>
                    </a:lnTo>
                    <a:lnTo>
                      <a:pt x="70" y="100"/>
                    </a:lnTo>
                    <a:lnTo>
                      <a:pt x="62" y="103"/>
                    </a:lnTo>
                    <a:lnTo>
                      <a:pt x="52" y="104"/>
                    </a:lnTo>
                    <a:lnTo>
                      <a:pt x="52" y="92"/>
                    </a:lnTo>
                    <a:lnTo>
                      <a:pt x="52" y="92"/>
                    </a:lnTo>
                    <a:lnTo>
                      <a:pt x="59" y="90"/>
                    </a:lnTo>
                    <a:lnTo>
                      <a:pt x="66" y="89"/>
                    </a:lnTo>
                    <a:lnTo>
                      <a:pt x="73" y="86"/>
                    </a:lnTo>
                    <a:lnTo>
                      <a:pt x="78" y="81"/>
                    </a:lnTo>
                    <a:lnTo>
                      <a:pt x="78" y="81"/>
                    </a:lnTo>
                    <a:lnTo>
                      <a:pt x="84" y="75"/>
                    </a:lnTo>
                    <a:lnTo>
                      <a:pt x="88" y="69"/>
                    </a:lnTo>
                    <a:lnTo>
                      <a:pt x="90" y="62"/>
                    </a:lnTo>
                    <a:lnTo>
                      <a:pt x="92" y="54"/>
                    </a:lnTo>
                    <a:lnTo>
                      <a:pt x="92" y="47"/>
                    </a:lnTo>
                    <a:lnTo>
                      <a:pt x="90" y="39"/>
                    </a:lnTo>
                    <a:lnTo>
                      <a:pt x="86" y="32"/>
                    </a:lnTo>
                    <a:lnTo>
                      <a:pt x="82" y="25"/>
                    </a:lnTo>
                    <a:lnTo>
                      <a:pt x="82" y="25"/>
                    </a:lnTo>
                    <a:lnTo>
                      <a:pt x="75" y="20"/>
                    </a:lnTo>
                    <a:lnTo>
                      <a:pt x="69" y="15"/>
                    </a:lnTo>
                    <a:lnTo>
                      <a:pt x="60" y="13"/>
                    </a:lnTo>
                    <a:lnTo>
                      <a:pt x="52" y="13"/>
                    </a:lnTo>
                    <a:lnTo>
                      <a:pt x="52" y="0"/>
                    </a:lnTo>
                    <a:lnTo>
                      <a:pt x="52" y="0"/>
                    </a:lnTo>
                    <a:lnTo>
                      <a:pt x="63" y="0"/>
                    </a:lnTo>
                    <a:lnTo>
                      <a:pt x="74" y="5"/>
                    </a:lnTo>
                    <a:lnTo>
                      <a:pt x="84" y="10"/>
                    </a:lnTo>
                    <a:lnTo>
                      <a:pt x="92" y="18"/>
                    </a:lnTo>
                    <a:lnTo>
                      <a:pt x="92" y="18"/>
                    </a:lnTo>
                    <a:lnTo>
                      <a:pt x="97" y="26"/>
                    </a:lnTo>
                    <a:lnTo>
                      <a:pt x="101" y="36"/>
                    </a:lnTo>
                    <a:lnTo>
                      <a:pt x="104" y="45"/>
                    </a:lnTo>
                    <a:lnTo>
                      <a:pt x="104" y="55"/>
                    </a:lnTo>
                    <a:lnTo>
                      <a:pt x="103" y="64"/>
                    </a:lnTo>
                    <a:lnTo>
                      <a:pt x="99" y="74"/>
                    </a:lnTo>
                    <a:lnTo>
                      <a:pt x="95" y="82"/>
                    </a:lnTo>
                    <a:lnTo>
                      <a:pt x="86" y="90"/>
                    </a:lnTo>
                    <a:lnTo>
                      <a:pt x="86" y="90"/>
                    </a:lnTo>
                    <a:close/>
                    <a:moveTo>
                      <a:pt x="52" y="104"/>
                    </a:moveTo>
                    <a:lnTo>
                      <a:pt x="52" y="104"/>
                    </a:lnTo>
                    <a:lnTo>
                      <a:pt x="41" y="103"/>
                    </a:lnTo>
                    <a:lnTo>
                      <a:pt x="32" y="99"/>
                    </a:lnTo>
                    <a:lnTo>
                      <a:pt x="22" y="93"/>
                    </a:lnTo>
                    <a:lnTo>
                      <a:pt x="14" y="86"/>
                    </a:lnTo>
                    <a:lnTo>
                      <a:pt x="14" y="86"/>
                    </a:lnTo>
                    <a:lnTo>
                      <a:pt x="7" y="77"/>
                    </a:lnTo>
                    <a:lnTo>
                      <a:pt x="3" y="69"/>
                    </a:lnTo>
                    <a:lnTo>
                      <a:pt x="2" y="58"/>
                    </a:lnTo>
                    <a:lnTo>
                      <a:pt x="0" y="48"/>
                    </a:lnTo>
                    <a:lnTo>
                      <a:pt x="3" y="39"/>
                    </a:lnTo>
                    <a:lnTo>
                      <a:pt x="6" y="29"/>
                    </a:lnTo>
                    <a:lnTo>
                      <a:pt x="11" y="21"/>
                    </a:lnTo>
                    <a:lnTo>
                      <a:pt x="18" y="13"/>
                    </a:lnTo>
                    <a:lnTo>
                      <a:pt x="18" y="13"/>
                    </a:lnTo>
                    <a:lnTo>
                      <a:pt x="26" y="7"/>
                    </a:lnTo>
                    <a:lnTo>
                      <a:pt x="35" y="3"/>
                    </a:lnTo>
                    <a:lnTo>
                      <a:pt x="44" y="0"/>
                    </a:lnTo>
                    <a:lnTo>
                      <a:pt x="52" y="0"/>
                    </a:lnTo>
                    <a:lnTo>
                      <a:pt x="52" y="13"/>
                    </a:lnTo>
                    <a:lnTo>
                      <a:pt x="52" y="13"/>
                    </a:lnTo>
                    <a:lnTo>
                      <a:pt x="45" y="13"/>
                    </a:lnTo>
                    <a:lnTo>
                      <a:pt x="39" y="14"/>
                    </a:lnTo>
                    <a:lnTo>
                      <a:pt x="32" y="18"/>
                    </a:lnTo>
                    <a:lnTo>
                      <a:pt x="26" y="22"/>
                    </a:lnTo>
                    <a:lnTo>
                      <a:pt x="26" y="22"/>
                    </a:lnTo>
                    <a:lnTo>
                      <a:pt x="21" y="28"/>
                    </a:lnTo>
                    <a:lnTo>
                      <a:pt x="17" y="35"/>
                    </a:lnTo>
                    <a:lnTo>
                      <a:pt x="14" y="41"/>
                    </a:lnTo>
                    <a:lnTo>
                      <a:pt x="13" y="50"/>
                    </a:lnTo>
                    <a:lnTo>
                      <a:pt x="13" y="56"/>
                    </a:lnTo>
                    <a:lnTo>
                      <a:pt x="15" y="64"/>
                    </a:lnTo>
                    <a:lnTo>
                      <a:pt x="18" y="71"/>
                    </a:lnTo>
                    <a:lnTo>
                      <a:pt x="22" y="78"/>
                    </a:lnTo>
                    <a:lnTo>
                      <a:pt x="22" y="78"/>
                    </a:lnTo>
                    <a:lnTo>
                      <a:pt x="29" y="84"/>
                    </a:lnTo>
                    <a:lnTo>
                      <a:pt x="37" y="88"/>
                    </a:lnTo>
                    <a:lnTo>
                      <a:pt x="44" y="90"/>
                    </a:lnTo>
                    <a:lnTo>
                      <a:pt x="52" y="92"/>
                    </a:lnTo>
                    <a:lnTo>
                      <a:pt x="52" y="104"/>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83" name="Freeform 160"/>
              <p:cNvSpPr/>
              <p:nvPr/>
            </p:nvSpPr>
            <p:spPr bwMode="auto">
              <a:xfrm rot="1800000">
                <a:off x="2474491" y="4022313"/>
                <a:ext cx="10538" cy="11708"/>
              </a:xfrm>
              <a:custGeom>
                <a:avLst/>
                <a:gdLst/>
                <a:ahLst/>
                <a:cxnLst>
                  <a:cxn ang="0">
                    <a:pos x="16" y="17"/>
                  </a:cxn>
                  <a:cxn ang="0">
                    <a:pos x="16" y="17"/>
                  </a:cxn>
                  <a:cxn ang="0">
                    <a:pos x="12" y="19"/>
                  </a:cxn>
                  <a:cxn ang="0">
                    <a:pos x="8" y="20"/>
                  </a:cxn>
                  <a:cxn ang="0">
                    <a:pos x="5" y="19"/>
                  </a:cxn>
                  <a:cxn ang="0">
                    <a:pos x="1" y="16"/>
                  </a:cxn>
                  <a:cxn ang="0">
                    <a:pos x="1" y="16"/>
                  </a:cxn>
                  <a:cxn ang="0">
                    <a:pos x="0" y="13"/>
                  </a:cxn>
                  <a:cxn ang="0">
                    <a:pos x="0" y="9"/>
                  </a:cxn>
                  <a:cxn ang="0">
                    <a:pos x="0" y="5"/>
                  </a:cxn>
                  <a:cxn ang="0">
                    <a:pos x="2" y="2"/>
                  </a:cxn>
                  <a:cxn ang="0">
                    <a:pos x="2" y="2"/>
                  </a:cxn>
                  <a:cxn ang="0">
                    <a:pos x="6" y="0"/>
                  </a:cxn>
                  <a:cxn ang="0">
                    <a:pos x="9" y="0"/>
                  </a:cxn>
                  <a:cxn ang="0">
                    <a:pos x="13" y="1"/>
                  </a:cxn>
                  <a:cxn ang="0">
                    <a:pos x="16" y="2"/>
                  </a:cxn>
                  <a:cxn ang="0">
                    <a:pos x="16" y="2"/>
                  </a:cxn>
                  <a:cxn ang="0">
                    <a:pos x="19" y="6"/>
                  </a:cxn>
                  <a:cxn ang="0">
                    <a:pos x="19" y="10"/>
                  </a:cxn>
                  <a:cxn ang="0">
                    <a:pos x="17" y="13"/>
                  </a:cxn>
                  <a:cxn ang="0">
                    <a:pos x="16" y="17"/>
                  </a:cxn>
                  <a:cxn ang="0">
                    <a:pos x="16" y="17"/>
                  </a:cxn>
                </a:cxnLst>
                <a:rect l="0" t="0" r="r" b="b"/>
                <a:pathLst>
                  <a:path w="19" h="20">
                    <a:moveTo>
                      <a:pt x="16" y="17"/>
                    </a:moveTo>
                    <a:lnTo>
                      <a:pt x="16" y="17"/>
                    </a:lnTo>
                    <a:lnTo>
                      <a:pt x="12" y="19"/>
                    </a:lnTo>
                    <a:lnTo>
                      <a:pt x="8" y="20"/>
                    </a:lnTo>
                    <a:lnTo>
                      <a:pt x="5" y="19"/>
                    </a:lnTo>
                    <a:lnTo>
                      <a:pt x="1" y="16"/>
                    </a:lnTo>
                    <a:lnTo>
                      <a:pt x="1" y="16"/>
                    </a:lnTo>
                    <a:lnTo>
                      <a:pt x="0" y="13"/>
                    </a:lnTo>
                    <a:lnTo>
                      <a:pt x="0" y="9"/>
                    </a:lnTo>
                    <a:lnTo>
                      <a:pt x="0" y="5"/>
                    </a:lnTo>
                    <a:lnTo>
                      <a:pt x="2" y="2"/>
                    </a:lnTo>
                    <a:lnTo>
                      <a:pt x="2" y="2"/>
                    </a:lnTo>
                    <a:lnTo>
                      <a:pt x="6" y="0"/>
                    </a:lnTo>
                    <a:lnTo>
                      <a:pt x="9" y="0"/>
                    </a:lnTo>
                    <a:lnTo>
                      <a:pt x="13" y="1"/>
                    </a:lnTo>
                    <a:lnTo>
                      <a:pt x="16" y="2"/>
                    </a:lnTo>
                    <a:lnTo>
                      <a:pt x="16" y="2"/>
                    </a:lnTo>
                    <a:lnTo>
                      <a:pt x="19" y="6"/>
                    </a:lnTo>
                    <a:lnTo>
                      <a:pt x="19" y="10"/>
                    </a:lnTo>
                    <a:lnTo>
                      <a:pt x="17" y="13"/>
                    </a:lnTo>
                    <a:lnTo>
                      <a:pt x="16" y="17"/>
                    </a:lnTo>
                    <a:lnTo>
                      <a:pt x="16" y="17"/>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84" name="Freeform 161"/>
              <p:cNvSpPr/>
              <p:nvPr/>
            </p:nvSpPr>
            <p:spPr bwMode="auto">
              <a:xfrm rot="1800000">
                <a:off x="2470284" y="4003999"/>
                <a:ext cx="11708" cy="11708"/>
              </a:xfrm>
              <a:custGeom>
                <a:avLst/>
                <a:gdLst/>
                <a:ahLst/>
                <a:cxnLst>
                  <a:cxn ang="0">
                    <a:pos x="16" y="17"/>
                  </a:cxn>
                  <a:cxn ang="0">
                    <a:pos x="16" y="17"/>
                  </a:cxn>
                  <a:cxn ang="0">
                    <a:pos x="13" y="20"/>
                  </a:cxn>
                  <a:cxn ang="0">
                    <a:pos x="9" y="20"/>
                  </a:cxn>
                  <a:cxn ang="0">
                    <a:pos x="5" y="18"/>
                  </a:cxn>
                  <a:cxn ang="0">
                    <a:pos x="3" y="17"/>
                  </a:cxn>
                  <a:cxn ang="0">
                    <a:pos x="3" y="17"/>
                  </a:cxn>
                  <a:cxn ang="0">
                    <a:pos x="1" y="13"/>
                  </a:cxn>
                  <a:cxn ang="0">
                    <a:pos x="0" y="9"/>
                  </a:cxn>
                  <a:cxn ang="0">
                    <a:pos x="1" y="6"/>
                  </a:cxn>
                  <a:cxn ang="0">
                    <a:pos x="4" y="2"/>
                  </a:cxn>
                  <a:cxn ang="0">
                    <a:pos x="4" y="2"/>
                  </a:cxn>
                  <a:cxn ang="0">
                    <a:pos x="7" y="0"/>
                  </a:cxn>
                  <a:cxn ang="0">
                    <a:pos x="11" y="0"/>
                  </a:cxn>
                  <a:cxn ang="0">
                    <a:pos x="15" y="0"/>
                  </a:cxn>
                  <a:cxn ang="0">
                    <a:pos x="18" y="3"/>
                  </a:cxn>
                  <a:cxn ang="0">
                    <a:pos x="18" y="3"/>
                  </a:cxn>
                  <a:cxn ang="0">
                    <a:pos x="20" y="7"/>
                  </a:cxn>
                  <a:cxn ang="0">
                    <a:pos x="20" y="10"/>
                  </a:cxn>
                  <a:cxn ang="0">
                    <a:pos x="19" y="14"/>
                  </a:cxn>
                  <a:cxn ang="0">
                    <a:pos x="16" y="17"/>
                  </a:cxn>
                  <a:cxn ang="0">
                    <a:pos x="16" y="17"/>
                  </a:cxn>
                </a:cxnLst>
                <a:rect l="0" t="0" r="r" b="b"/>
                <a:pathLst>
                  <a:path w="20" h="20">
                    <a:moveTo>
                      <a:pt x="16" y="17"/>
                    </a:moveTo>
                    <a:lnTo>
                      <a:pt x="16" y="17"/>
                    </a:lnTo>
                    <a:lnTo>
                      <a:pt x="13" y="20"/>
                    </a:lnTo>
                    <a:lnTo>
                      <a:pt x="9" y="20"/>
                    </a:lnTo>
                    <a:lnTo>
                      <a:pt x="5" y="18"/>
                    </a:lnTo>
                    <a:lnTo>
                      <a:pt x="3" y="17"/>
                    </a:lnTo>
                    <a:lnTo>
                      <a:pt x="3" y="17"/>
                    </a:lnTo>
                    <a:lnTo>
                      <a:pt x="1" y="13"/>
                    </a:lnTo>
                    <a:lnTo>
                      <a:pt x="0" y="9"/>
                    </a:lnTo>
                    <a:lnTo>
                      <a:pt x="1" y="6"/>
                    </a:lnTo>
                    <a:lnTo>
                      <a:pt x="4" y="2"/>
                    </a:lnTo>
                    <a:lnTo>
                      <a:pt x="4" y="2"/>
                    </a:lnTo>
                    <a:lnTo>
                      <a:pt x="7" y="0"/>
                    </a:lnTo>
                    <a:lnTo>
                      <a:pt x="11" y="0"/>
                    </a:lnTo>
                    <a:lnTo>
                      <a:pt x="15" y="0"/>
                    </a:lnTo>
                    <a:lnTo>
                      <a:pt x="18" y="3"/>
                    </a:lnTo>
                    <a:lnTo>
                      <a:pt x="18" y="3"/>
                    </a:lnTo>
                    <a:lnTo>
                      <a:pt x="20" y="7"/>
                    </a:lnTo>
                    <a:lnTo>
                      <a:pt x="20" y="10"/>
                    </a:lnTo>
                    <a:lnTo>
                      <a:pt x="19" y="14"/>
                    </a:lnTo>
                    <a:lnTo>
                      <a:pt x="16" y="17"/>
                    </a:lnTo>
                    <a:lnTo>
                      <a:pt x="16" y="17"/>
                    </a:lnTo>
                    <a:close/>
                  </a:path>
                </a:pathLst>
              </a:custGeom>
              <a:solidFill>
                <a:srgbClr val="092224"/>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85" name="Freeform 190"/>
              <p:cNvSpPr/>
              <p:nvPr/>
            </p:nvSpPr>
            <p:spPr bwMode="auto">
              <a:xfrm rot="1800000">
                <a:off x="2319274" y="3811651"/>
                <a:ext cx="280993" cy="181474"/>
              </a:xfrm>
              <a:custGeom>
                <a:avLst/>
                <a:gdLst/>
                <a:ahLst/>
                <a:cxnLst>
                  <a:cxn ang="0">
                    <a:pos x="0" y="236"/>
                  </a:cxn>
                  <a:cxn ang="0">
                    <a:pos x="0" y="236"/>
                  </a:cxn>
                  <a:cxn ang="0">
                    <a:pos x="8" y="241"/>
                  </a:cxn>
                  <a:cxn ang="0">
                    <a:pos x="17" y="245"/>
                  </a:cxn>
                  <a:cxn ang="0">
                    <a:pos x="28" y="248"/>
                  </a:cxn>
                  <a:cxn ang="0">
                    <a:pos x="41" y="247"/>
                  </a:cxn>
                  <a:cxn ang="0">
                    <a:pos x="53" y="245"/>
                  </a:cxn>
                  <a:cxn ang="0">
                    <a:pos x="67" y="241"/>
                  </a:cxn>
                  <a:cxn ang="0">
                    <a:pos x="80" y="236"/>
                  </a:cxn>
                  <a:cxn ang="0">
                    <a:pos x="95" y="229"/>
                  </a:cxn>
                  <a:cxn ang="0">
                    <a:pos x="126" y="213"/>
                  </a:cxn>
                  <a:cxn ang="0">
                    <a:pos x="159" y="194"/>
                  </a:cxn>
                  <a:cxn ang="0">
                    <a:pos x="227" y="153"/>
                  </a:cxn>
                  <a:cxn ang="0">
                    <a:pos x="227" y="153"/>
                  </a:cxn>
                  <a:cxn ang="0">
                    <a:pos x="264" y="132"/>
                  </a:cxn>
                  <a:cxn ang="0">
                    <a:pos x="305" y="113"/>
                  </a:cxn>
                  <a:cxn ang="0">
                    <a:pos x="347" y="93"/>
                  </a:cxn>
                  <a:cxn ang="0">
                    <a:pos x="388" y="74"/>
                  </a:cxn>
                  <a:cxn ang="0">
                    <a:pos x="422" y="55"/>
                  </a:cxn>
                  <a:cxn ang="0">
                    <a:pos x="436" y="45"/>
                  </a:cxn>
                  <a:cxn ang="0">
                    <a:pos x="448" y="36"/>
                  </a:cxn>
                  <a:cxn ang="0">
                    <a:pos x="456" y="27"/>
                  </a:cxn>
                  <a:cxn ang="0">
                    <a:pos x="462" y="19"/>
                  </a:cxn>
                  <a:cxn ang="0">
                    <a:pos x="463" y="15"/>
                  </a:cxn>
                  <a:cxn ang="0">
                    <a:pos x="463" y="11"/>
                  </a:cxn>
                  <a:cxn ang="0">
                    <a:pos x="462" y="7"/>
                  </a:cxn>
                  <a:cxn ang="0">
                    <a:pos x="459" y="4"/>
                  </a:cxn>
                  <a:cxn ang="0">
                    <a:pos x="459" y="4"/>
                  </a:cxn>
                  <a:cxn ang="0">
                    <a:pos x="456" y="0"/>
                  </a:cxn>
                  <a:cxn ang="0">
                    <a:pos x="460" y="7"/>
                  </a:cxn>
                  <a:cxn ang="0">
                    <a:pos x="481" y="44"/>
                  </a:cxn>
                  <a:cxn ang="0">
                    <a:pos x="481" y="44"/>
                  </a:cxn>
                  <a:cxn ang="0">
                    <a:pos x="426" y="72"/>
                  </a:cxn>
                  <a:cxn ang="0">
                    <a:pos x="368" y="104"/>
                  </a:cxn>
                  <a:cxn ang="0">
                    <a:pos x="309" y="139"/>
                  </a:cxn>
                  <a:cxn ang="0">
                    <a:pos x="249" y="175"/>
                  </a:cxn>
                  <a:cxn ang="0">
                    <a:pos x="192" y="211"/>
                  </a:cxn>
                  <a:cxn ang="0">
                    <a:pos x="139" y="247"/>
                  </a:cxn>
                  <a:cxn ang="0">
                    <a:pos x="91" y="280"/>
                  </a:cxn>
                  <a:cxn ang="0">
                    <a:pos x="50" y="310"/>
                  </a:cxn>
                  <a:cxn ang="0">
                    <a:pos x="50" y="310"/>
                  </a:cxn>
                  <a:cxn ang="0">
                    <a:pos x="35" y="290"/>
                  </a:cxn>
                  <a:cxn ang="0">
                    <a:pos x="22" y="271"/>
                  </a:cxn>
                  <a:cxn ang="0">
                    <a:pos x="9" y="254"/>
                  </a:cxn>
                  <a:cxn ang="0">
                    <a:pos x="0" y="236"/>
                  </a:cxn>
                  <a:cxn ang="0">
                    <a:pos x="0" y="236"/>
                  </a:cxn>
                </a:cxnLst>
                <a:rect l="0" t="0" r="r" b="b"/>
                <a:pathLst>
                  <a:path w="481" h="310">
                    <a:moveTo>
                      <a:pt x="0" y="236"/>
                    </a:moveTo>
                    <a:lnTo>
                      <a:pt x="0" y="236"/>
                    </a:lnTo>
                    <a:lnTo>
                      <a:pt x="8" y="241"/>
                    </a:lnTo>
                    <a:lnTo>
                      <a:pt x="17" y="245"/>
                    </a:lnTo>
                    <a:lnTo>
                      <a:pt x="28" y="248"/>
                    </a:lnTo>
                    <a:lnTo>
                      <a:pt x="41" y="247"/>
                    </a:lnTo>
                    <a:lnTo>
                      <a:pt x="53" y="245"/>
                    </a:lnTo>
                    <a:lnTo>
                      <a:pt x="67" y="241"/>
                    </a:lnTo>
                    <a:lnTo>
                      <a:pt x="80" y="236"/>
                    </a:lnTo>
                    <a:lnTo>
                      <a:pt x="95" y="229"/>
                    </a:lnTo>
                    <a:lnTo>
                      <a:pt x="126" y="213"/>
                    </a:lnTo>
                    <a:lnTo>
                      <a:pt x="159" y="194"/>
                    </a:lnTo>
                    <a:lnTo>
                      <a:pt x="227" y="153"/>
                    </a:lnTo>
                    <a:lnTo>
                      <a:pt x="227" y="153"/>
                    </a:lnTo>
                    <a:lnTo>
                      <a:pt x="264" y="132"/>
                    </a:lnTo>
                    <a:lnTo>
                      <a:pt x="305" y="113"/>
                    </a:lnTo>
                    <a:lnTo>
                      <a:pt x="347" y="93"/>
                    </a:lnTo>
                    <a:lnTo>
                      <a:pt x="388" y="74"/>
                    </a:lnTo>
                    <a:lnTo>
                      <a:pt x="422" y="55"/>
                    </a:lnTo>
                    <a:lnTo>
                      <a:pt x="436" y="45"/>
                    </a:lnTo>
                    <a:lnTo>
                      <a:pt x="448" y="36"/>
                    </a:lnTo>
                    <a:lnTo>
                      <a:pt x="456" y="27"/>
                    </a:lnTo>
                    <a:lnTo>
                      <a:pt x="462" y="19"/>
                    </a:lnTo>
                    <a:lnTo>
                      <a:pt x="463" y="15"/>
                    </a:lnTo>
                    <a:lnTo>
                      <a:pt x="463" y="11"/>
                    </a:lnTo>
                    <a:lnTo>
                      <a:pt x="462" y="7"/>
                    </a:lnTo>
                    <a:lnTo>
                      <a:pt x="459" y="4"/>
                    </a:lnTo>
                    <a:lnTo>
                      <a:pt x="459" y="4"/>
                    </a:lnTo>
                    <a:lnTo>
                      <a:pt x="456" y="0"/>
                    </a:lnTo>
                    <a:lnTo>
                      <a:pt x="460" y="7"/>
                    </a:lnTo>
                    <a:lnTo>
                      <a:pt x="481" y="44"/>
                    </a:lnTo>
                    <a:lnTo>
                      <a:pt x="481" y="44"/>
                    </a:lnTo>
                    <a:lnTo>
                      <a:pt x="426" y="72"/>
                    </a:lnTo>
                    <a:lnTo>
                      <a:pt x="368" y="104"/>
                    </a:lnTo>
                    <a:lnTo>
                      <a:pt x="309" y="139"/>
                    </a:lnTo>
                    <a:lnTo>
                      <a:pt x="249" y="175"/>
                    </a:lnTo>
                    <a:lnTo>
                      <a:pt x="192" y="211"/>
                    </a:lnTo>
                    <a:lnTo>
                      <a:pt x="139" y="247"/>
                    </a:lnTo>
                    <a:lnTo>
                      <a:pt x="91" y="280"/>
                    </a:lnTo>
                    <a:lnTo>
                      <a:pt x="50" y="310"/>
                    </a:lnTo>
                    <a:lnTo>
                      <a:pt x="50" y="310"/>
                    </a:lnTo>
                    <a:lnTo>
                      <a:pt x="35" y="290"/>
                    </a:lnTo>
                    <a:lnTo>
                      <a:pt x="22" y="271"/>
                    </a:lnTo>
                    <a:lnTo>
                      <a:pt x="9" y="254"/>
                    </a:lnTo>
                    <a:lnTo>
                      <a:pt x="0" y="236"/>
                    </a:lnTo>
                    <a:lnTo>
                      <a:pt x="0" y="236"/>
                    </a:lnTo>
                    <a:close/>
                  </a:path>
                </a:pathLst>
              </a:custGeom>
              <a:solidFill>
                <a:srgbClr val="BD9079"/>
              </a:solid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86" name="Oval 85"/>
              <p:cNvSpPr/>
              <p:nvPr/>
            </p:nvSpPr>
            <p:spPr>
              <a:xfrm>
                <a:off x="2143108" y="2714626"/>
                <a:ext cx="197332" cy="1973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87" name="Oval 86"/>
              <p:cNvSpPr/>
              <p:nvPr/>
            </p:nvSpPr>
            <p:spPr>
              <a:xfrm>
                <a:off x="1885124" y="2813832"/>
                <a:ext cx="141796" cy="1417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88" name="Oval 87"/>
              <p:cNvSpPr/>
              <p:nvPr/>
            </p:nvSpPr>
            <p:spPr>
              <a:xfrm>
                <a:off x="2105816" y="3105962"/>
                <a:ext cx="73504" cy="735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89" name="Oval 88"/>
              <p:cNvSpPr/>
              <p:nvPr/>
            </p:nvSpPr>
            <p:spPr>
              <a:xfrm>
                <a:off x="1785918" y="3071816"/>
                <a:ext cx="73504" cy="735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90" name="Straight Connector 89"/>
              <p:cNvCxnSpPr>
                <a:stCxn id="86" idx="2"/>
                <a:endCxn id="87" idx="7"/>
              </p:cNvCxnSpPr>
              <p:nvPr/>
            </p:nvCxnSpPr>
            <p:spPr>
              <a:xfrm rot="10800000" flipV="1">
                <a:off x="2006154" y="2813292"/>
                <a:ext cx="136954" cy="21306"/>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87" idx="5"/>
                <a:endCxn id="88" idx="1"/>
              </p:cNvCxnSpPr>
              <p:nvPr/>
            </p:nvCxnSpPr>
            <p:spPr>
              <a:xfrm rot="16200000" flipH="1">
                <a:off x="1970435" y="2970581"/>
                <a:ext cx="181864" cy="11042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88" idx="2"/>
                <a:endCxn id="89" idx="6"/>
              </p:cNvCxnSpPr>
              <p:nvPr/>
            </p:nvCxnSpPr>
            <p:spPr>
              <a:xfrm rot="10800000">
                <a:off x="1859422" y="3108568"/>
                <a:ext cx="246394" cy="3414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6" name="Group 105"/>
          <p:cNvGrpSpPr/>
          <p:nvPr/>
        </p:nvGrpSpPr>
        <p:grpSpPr>
          <a:xfrm>
            <a:off x="6096001" y="4191005"/>
            <a:ext cx="3904769" cy="943848"/>
            <a:chOff x="4572000" y="3143254"/>
            <a:chExt cx="2928958" cy="707886"/>
          </a:xfrm>
        </p:grpSpPr>
        <p:sp>
          <p:nvSpPr>
            <p:cNvPr id="17" name="Rectangle 16"/>
            <p:cNvSpPr/>
            <p:nvPr/>
          </p:nvSpPr>
          <p:spPr>
            <a:xfrm>
              <a:off x="5857884" y="3286130"/>
              <a:ext cx="1643074" cy="461665"/>
            </a:xfrm>
            <a:prstGeom prst="rect">
              <a:avLst/>
            </a:prstGeom>
          </p:spPr>
          <p:txBody>
            <a:bodyPr wrap="square">
              <a:spAutoFit/>
            </a:bodyPr>
            <a:lstStyle/>
            <a:p>
              <a:r>
                <a:rPr lang="zh-CN" altLang="en-US" sz="11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a:t>
              </a:r>
              <a:endParaRPr lang="en-US" sz="1100" dirty="0">
                <a:solidFill>
                  <a:schemeClr val="tx1">
                    <a:lumMod val="50000"/>
                    <a:lumOff val="50000"/>
                  </a:schemeClr>
                </a:solidFill>
                <a:latin typeface="+mn-ea"/>
                <a:cs typeface="Open Sans Light" pitchFamily="34" charset="0"/>
              </a:endParaRPr>
            </a:p>
          </p:txBody>
        </p:sp>
        <p:sp>
          <p:nvSpPr>
            <p:cNvPr id="93" name="Rectangle 92"/>
            <p:cNvSpPr/>
            <p:nvPr/>
          </p:nvSpPr>
          <p:spPr>
            <a:xfrm>
              <a:off x="4572000" y="3143254"/>
              <a:ext cx="1285884" cy="707886"/>
            </a:xfrm>
            <a:prstGeom prst="rect">
              <a:avLst/>
            </a:prstGeom>
          </p:spPr>
          <p:txBody>
            <a:bodyPr wrap="square">
              <a:spAutoFit/>
            </a:bodyPr>
            <a:lstStyle/>
            <a:p>
              <a:r>
                <a:rPr lang="en-US" sz="5300" b="1" dirty="0">
                  <a:solidFill>
                    <a:schemeClr val="tx1">
                      <a:lumMod val="50000"/>
                      <a:lumOff val="50000"/>
                    </a:schemeClr>
                  </a:solidFill>
                  <a:latin typeface="+mn-ea"/>
                  <a:cs typeface="Open Sans" panose="020B0606030504020204" pitchFamily="34" charset="0"/>
                </a:rPr>
                <a:t>89%</a:t>
              </a:r>
              <a:endParaRPr lang="en-US" sz="5300" b="1" dirty="0">
                <a:solidFill>
                  <a:schemeClr val="tx1">
                    <a:lumMod val="50000"/>
                    <a:lumOff val="50000"/>
                  </a:schemeClr>
                </a:solidFill>
                <a:latin typeface="+mn-ea"/>
                <a:cs typeface="Open Sans Light" pitchFamily="34" charset="0"/>
              </a:endParaRPr>
            </a:p>
          </p:txBody>
        </p:sp>
      </p:grpSp>
      <p:grpSp>
        <p:nvGrpSpPr>
          <p:cNvPr id="7" name="Group 106"/>
          <p:cNvGrpSpPr/>
          <p:nvPr/>
        </p:nvGrpSpPr>
        <p:grpSpPr>
          <a:xfrm>
            <a:off x="6096001" y="5238763"/>
            <a:ext cx="3904769" cy="943848"/>
            <a:chOff x="4572000" y="3929072"/>
            <a:chExt cx="2928958" cy="707886"/>
          </a:xfrm>
        </p:grpSpPr>
        <p:sp>
          <p:nvSpPr>
            <p:cNvPr id="94" name="Rectangle 93"/>
            <p:cNvSpPr/>
            <p:nvPr/>
          </p:nvSpPr>
          <p:spPr>
            <a:xfrm>
              <a:off x="5857884" y="4071948"/>
              <a:ext cx="1643074" cy="461665"/>
            </a:xfrm>
            <a:prstGeom prst="rect">
              <a:avLst/>
            </a:prstGeom>
          </p:spPr>
          <p:txBody>
            <a:bodyPr wrap="square">
              <a:spAutoFit/>
            </a:bodyPr>
            <a:lstStyle/>
            <a:p>
              <a:r>
                <a:rPr lang="zh-CN" altLang="en-US" sz="11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a:t>
              </a:r>
              <a:endParaRPr lang="en-US" altLang="zh-CN" sz="1100" dirty="0">
                <a:solidFill>
                  <a:schemeClr val="tx1">
                    <a:lumMod val="50000"/>
                    <a:lumOff val="50000"/>
                  </a:schemeClr>
                </a:solidFill>
                <a:latin typeface="+mn-ea"/>
                <a:cs typeface="Open Sans Light" pitchFamily="34" charset="0"/>
              </a:endParaRPr>
            </a:p>
          </p:txBody>
        </p:sp>
        <p:sp>
          <p:nvSpPr>
            <p:cNvPr id="95" name="Rectangle 94"/>
            <p:cNvSpPr/>
            <p:nvPr/>
          </p:nvSpPr>
          <p:spPr>
            <a:xfrm>
              <a:off x="4572000" y="3929072"/>
              <a:ext cx="1428760" cy="707886"/>
            </a:xfrm>
            <a:prstGeom prst="rect">
              <a:avLst/>
            </a:prstGeom>
          </p:spPr>
          <p:txBody>
            <a:bodyPr wrap="square">
              <a:spAutoFit/>
            </a:bodyPr>
            <a:lstStyle/>
            <a:p>
              <a:r>
                <a:rPr lang="en-US" sz="5300" b="1" dirty="0">
                  <a:solidFill>
                    <a:schemeClr val="tx1">
                      <a:lumMod val="50000"/>
                      <a:lumOff val="50000"/>
                    </a:schemeClr>
                  </a:solidFill>
                  <a:latin typeface="+mn-ea"/>
                  <a:cs typeface="Open Sans" panose="020B0606030504020204" pitchFamily="34" charset="0"/>
                </a:rPr>
                <a:t>60</a:t>
              </a:r>
              <a:r>
                <a:rPr lang="zh-CN" altLang="en-US" sz="5300" b="1" dirty="0">
                  <a:solidFill>
                    <a:schemeClr val="tx1">
                      <a:lumMod val="50000"/>
                      <a:lumOff val="50000"/>
                    </a:schemeClr>
                  </a:solidFill>
                  <a:latin typeface="+mn-ea"/>
                  <a:cs typeface="Open Sans" panose="020B0606030504020204" pitchFamily="34" charset="0"/>
                </a:rPr>
                <a:t>万</a:t>
              </a:r>
              <a:endParaRPr lang="en-US" sz="5300" b="1" dirty="0">
                <a:solidFill>
                  <a:schemeClr val="tx1">
                    <a:lumMod val="50000"/>
                    <a:lumOff val="50000"/>
                  </a:schemeClr>
                </a:solidFill>
                <a:latin typeface="+mn-ea"/>
                <a:cs typeface="Open Sans Light" pitchFamily="34" charset="0"/>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Left)">
                                      <p:cBhvr>
                                        <p:cTn id="11" dur="500"/>
                                        <p:tgtEl>
                                          <p:spTgt spid="3"/>
                                        </p:tgtEl>
                                      </p:cBhvr>
                                    </p:animEffect>
                                  </p:childTnLst>
                                </p:cTn>
                              </p:par>
                            </p:childTnLst>
                          </p:cTn>
                        </p:par>
                        <p:par>
                          <p:cTn id="12" fill="hold">
                            <p:stCondLst>
                              <p:cond delay="1000"/>
                            </p:stCondLst>
                            <p:childTnLst>
                              <p:par>
                                <p:cTn id="13" presetID="1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Left)">
                                      <p:cBhvr>
                                        <p:cTn id="15" dur="500"/>
                                        <p:tgtEl>
                                          <p:spTgt spid="6"/>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lide(from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57897" y="5619765"/>
            <a:ext cx="10361851" cy="738664"/>
          </a:xfrm>
          <a:prstGeom prst="rect">
            <a:avLst/>
          </a:prstGeom>
        </p:spPr>
        <p:txBody>
          <a:bodyPr wrap="square" lIns="121908" tIns="60954" rIns="121908" bIns="60954">
            <a:spAutoFit/>
          </a:bodyPr>
          <a:lstStyle/>
          <a:p>
            <a:r>
              <a:rPr lang="zh-CN" altLang="en-US" sz="13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字以内，据统计每页幻灯片的最好控制在</a:t>
            </a:r>
            <a:r>
              <a:rPr lang="en-US" altLang="zh-CN" sz="1300" dirty="0">
                <a:solidFill>
                  <a:schemeClr val="tx1">
                    <a:lumMod val="50000"/>
                    <a:lumOff val="50000"/>
                  </a:schemeClr>
                </a:solidFill>
                <a:latin typeface="+mn-ea"/>
                <a:cs typeface="Open Sans Light" pitchFamily="34" charset="0"/>
              </a:rPr>
              <a:t>5</a:t>
            </a:r>
            <a:r>
              <a:rPr lang="zh-CN" altLang="en-US" sz="1300" dirty="0">
                <a:solidFill>
                  <a:schemeClr val="tx1">
                    <a:lumMod val="50000"/>
                    <a:lumOff val="50000"/>
                  </a:schemeClr>
                </a:solidFill>
                <a:latin typeface="+mn-ea"/>
                <a:cs typeface="Open Sans Light" pitchFamily="34" charset="0"/>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字以内，据统计每页幻灯片的最好控制在</a:t>
            </a:r>
            <a:r>
              <a:rPr lang="en-US" altLang="zh-CN" sz="1300" dirty="0">
                <a:solidFill>
                  <a:schemeClr val="tx1">
                    <a:lumMod val="50000"/>
                    <a:lumOff val="50000"/>
                  </a:schemeClr>
                </a:solidFill>
                <a:latin typeface="+mn-ea"/>
                <a:cs typeface="Open Sans Light" pitchFamily="34" charset="0"/>
              </a:rPr>
              <a:t>5</a:t>
            </a:r>
            <a:r>
              <a:rPr lang="zh-CN" altLang="en-US" sz="1300" dirty="0">
                <a:solidFill>
                  <a:schemeClr val="tx1">
                    <a:lumMod val="50000"/>
                    <a:lumOff val="50000"/>
                  </a:schemeClr>
                </a:solidFill>
                <a:latin typeface="+mn-ea"/>
                <a:cs typeface="Open Sans Light" pitchFamily="34" charset="0"/>
              </a:rPr>
              <a:t>分钟之内。 </a:t>
            </a:r>
            <a:endParaRPr lang="ms-MY" sz="1300" dirty="0">
              <a:solidFill>
                <a:schemeClr val="tx1">
                  <a:lumMod val="50000"/>
                  <a:lumOff val="50000"/>
                </a:schemeClr>
              </a:solidFill>
              <a:latin typeface="+mn-ea"/>
              <a:cs typeface="Open Sans Light" pitchFamily="34" charset="0"/>
            </a:endParaRPr>
          </a:p>
        </p:txBody>
      </p:sp>
      <p:grpSp>
        <p:nvGrpSpPr>
          <p:cNvPr id="9" name="Group 18"/>
          <p:cNvGrpSpPr/>
          <p:nvPr/>
        </p:nvGrpSpPr>
        <p:grpSpPr>
          <a:xfrm>
            <a:off x="381704" y="1619239"/>
            <a:ext cx="5714296" cy="3718495"/>
            <a:chOff x="285720" y="1214428"/>
            <a:chExt cx="4286280" cy="2788871"/>
          </a:xfrm>
        </p:grpSpPr>
        <p:graphicFrame>
          <p:nvGraphicFramePr>
            <p:cNvPr id="2" name="Chart 1"/>
            <p:cNvGraphicFramePr/>
            <p:nvPr/>
          </p:nvGraphicFramePr>
          <p:xfrm>
            <a:off x="285720" y="1214428"/>
            <a:ext cx="4286280" cy="2571768"/>
          </p:xfrm>
          <a:graphic>
            <a:graphicData uri="http://schemas.openxmlformats.org/drawingml/2006/chart">
              <c:chart xmlns:c="http://schemas.openxmlformats.org/drawingml/2006/chart" xmlns:r="http://schemas.openxmlformats.org/officeDocument/2006/relationships" r:id="rId1"/>
            </a:graphicData>
          </a:graphic>
        </p:graphicFrame>
        <p:sp>
          <p:nvSpPr>
            <p:cNvPr id="11" name="Rectangle 10"/>
            <p:cNvSpPr/>
            <p:nvPr/>
          </p:nvSpPr>
          <p:spPr>
            <a:xfrm>
              <a:off x="428596" y="1214428"/>
              <a:ext cx="869582" cy="288541"/>
            </a:xfrm>
            <a:prstGeom prst="rect">
              <a:avLst/>
            </a:prstGeom>
          </p:spPr>
          <p:txBody>
            <a:bodyPr wrap="none">
              <a:spAutoFit/>
            </a:bodyPr>
            <a:lstStyle/>
            <a:p>
              <a:r>
                <a:rPr lang="zh-CN" altLang="en-US" sz="1900" dirty="0">
                  <a:solidFill>
                    <a:schemeClr val="tx1">
                      <a:lumMod val="50000"/>
                      <a:lumOff val="50000"/>
                    </a:schemeClr>
                  </a:solidFill>
                  <a:latin typeface="+mn-ea"/>
                  <a:cs typeface="Open Sans" panose="020B0606030504020204" pitchFamily="34" charset="0"/>
                </a:rPr>
                <a:t>图表标题</a:t>
              </a:r>
              <a:endParaRPr lang="en-US" sz="1900" dirty="0">
                <a:solidFill>
                  <a:schemeClr val="tx1">
                    <a:lumMod val="50000"/>
                    <a:lumOff val="50000"/>
                  </a:schemeClr>
                </a:solidFill>
                <a:latin typeface="+mn-ea"/>
                <a:cs typeface="Open Sans" panose="020B0606030504020204" pitchFamily="34" charset="0"/>
              </a:endParaRPr>
            </a:p>
          </p:txBody>
        </p:sp>
        <p:sp>
          <p:nvSpPr>
            <p:cNvPr id="12" name="Rectangle 11"/>
            <p:cNvSpPr/>
            <p:nvPr/>
          </p:nvSpPr>
          <p:spPr>
            <a:xfrm>
              <a:off x="642910" y="3714758"/>
              <a:ext cx="566575" cy="288541"/>
            </a:xfrm>
            <a:prstGeom prst="rect">
              <a:avLst/>
            </a:prstGeom>
          </p:spPr>
          <p:txBody>
            <a:bodyPr wrap="none">
              <a:spAutoFit/>
            </a:bodyPr>
            <a:lstStyle/>
            <a:p>
              <a:r>
                <a:rPr lang="en-US" sz="1900" dirty="0">
                  <a:solidFill>
                    <a:schemeClr val="tx1">
                      <a:lumMod val="50000"/>
                      <a:lumOff val="50000"/>
                    </a:schemeClr>
                  </a:solidFill>
                  <a:latin typeface="+mn-ea"/>
                  <a:cs typeface="Open Sans" panose="020B0606030504020204" pitchFamily="34" charset="0"/>
                </a:rPr>
                <a:t>2012</a:t>
              </a:r>
              <a:endParaRPr lang="en-US" sz="1900" dirty="0">
                <a:solidFill>
                  <a:schemeClr val="tx1">
                    <a:lumMod val="50000"/>
                    <a:lumOff val="50000"/>
                  </a:schemeClr>
                </a:solidFill>
                <a:latin typeface="+mn-ea"/>
                <a:cs typeface="Open Sans" panose="020B0606030504020204" pitchFamily="34" charset="0"/>
              </a:endParaRPr>
            </a:p>
          </p:txBody>
        </p:sp>
        <p:sp>
          <p:nvSpPr>
            <p:cNvPr id="13" name="Rectangle 12"/>
            <p:cNvSpPr/>
            <p:nvPr/>
          </p:nvSpPr>
          <p:spPr>
            <a:xfrm>
              <a:off x="1643042" y="3714758"/>
              <a:ext cx="566575" cy="288541"/>
            </a:xfrm>
            <a:prstGeom prst="rect">
              <a:avLst/>
            </a:prstGeom>
          </p:spPr>
          <p:txBody>
            <a:bodyPr wrap="none">
              <a:spAutoFit/>
            </a:bodyPr>
            <a:lstStyle/>
            <a:p>
              <a:r>
                <a:rPr lang="en-US" sz="1900" dirty="0">
                  <a:solidFill>
                    <a:schemeClr val="tx1">
                      <a:lumMod val="50000"/>
                      <a:lumOff val="50000"/>
                    </a:schemeClr>
                  </a:solidFill>
                  <a:latin typeface="+mn-ea"/>
                  <a:cs typeface="Open Sans" panose="020B0606030504020204" pitchFamily="34" charset="0"/>
                </a:rPr>
                <a:t>2013</a:t>
              </a:r>
              <a:endParaRPr lang="en-US" sz="1900" dirty="0">
                <a:solidFill>
                  <a:schemeClr val="tx1">
                    <a:lumMod val="50000"/>
                    <a:lumOff val="50000"/>
                  </a:schemeClr>
                </a:solidFill>
                <a:latin typeface="+mn-ea"/>
                <a:cs typeface="Open Sans" panose="020B0606030504020204" pitchFamily="34" charset="0"/>
              </a:endParaRPr>
            </a:p>
          </p:txBody>
        </p:sp>
        <p:sp>
          <p:nvSpPr>
            <p:cNvPr id="14" name="Rectangle 13"/>
            <p:cNvSpPr/>
            <p:nvPr/>
          </p:nvSpPr>
          <p:spPr>
            <a:xfrm>
              <a:off x="2643174" y="3714758"/>
              <a:ext cx="566575" cy="288541"/>
            </a:xfrm>
            <a:prstGeom prst="rect">
              <a:avLst/>
            </a:prstGeom>
          </p:spPr>
          <p:txBody>
            <a:bodyPr wrap="none">
              <a:spAutoFit/>
            </a:bodyPr>
            <a:lstStyle/>
            <a:p>
              <a:r>
                <a:rPr lang="en-US" sz="1900" dirty="0">
                  <a:solidFill>
                    <a:schemeClr val="tx1">
                      <a:lumMod val="50000"/>
                      <a:lumOff val="50000"/>
                    </a:schemeClr>
                  </a:solidFill>
                  <a:latin typeface="+mn-ea"/>
                  <a:cs typeface="Open Sans" panose="020B0606030504020204" pitchFamily="34" charset="0"/>
                </a:rPr>
                <a:t>2014</a:t>
              </a:r>
              <a:endParaRPr lang="en-US" sz="1900" dirty="0">
                <a:solidFill>
                  <a:schemeClr val="tx1">
                    <a:lumMod val="50000"/>
                    <a:lumOff val="50000"/>
                  </a:schemeClr>
                </a:solidFill>
                <a:latin typeface="+mn-ea"/>
                <a:cs typeface="Open Sans" panose="020B0606030504020204" pitchFamily="34" charset="0"/>
              </a:endParaRPr>
            </a:p>
          </p:txBody>
        </p:sp>
        <p:sp>
          <p:nvSpPr>
            <p:cNvPr id="15" name="Rectangle 14"/>
            <p:cNvSpPr/>
            <p:nvPr/>
          </p:nvSpPr>
          <p:spPr>
            <a:xfrm>
              <a:off x="3643306" y="3714758"/>
              <a:ext cx="566575" cy="288541"/>
            </a:xfrm>
            <a:prstGeom prst="rect">
              <a:avLst/>
            </a:prstGeom>
          </p:spPr>
          <p:txBody>
            <a:bodyPr wrap="none">
              <a:spAutoFit/>
            </a:bodyPr>
            <a:lstStyle/>
            <a:p>
              <a:r>
                <a:rPr lang="en-US" sz="1900" dirty="0">
                  <a:solidFill>
                    <a:schemeClr val="tx1">
                      <a:lumMod val="50000"/>
                      <a:lumOff val="50000"/>
                    </a:schemeClr>
                  </a:solidFill>
                  <a:latin typeface="+mn-ea"/>
                  <a:cs typeface="Open Sans" panose="020B0606030504020204" pitchFamily="34" charset="0"/>
                </a:rPr>
                <a:t>2015</a:t>
              </a:r>
              <a:endParaRPr lang="en-US" sz="1900" dirty="0">
                <a:solidFill>
                  <a:schemeClr val="tx1">
                    <a:lumMod val="50000"/>
                    <a:lumOff val="50000"/>
                  </a:schemeClr>
                </a:solidFill>
                <a:latin typeface="+mn-ea"/>
                <a:cs typeface="Open Sans" panose="020B0606030504020204" pitchFamily="34" charset="0"/>
              </a:endParaRPr>
            </a:p>
          </p:txBody>
        </p:sp>
      </p:grpSp>
      <p:grpSp>
        <p:nvGrpSpPr>
          <p:cNvPr id="17" name="Group 16"/>
          <p:cNvGrpSpPr/>
          <p:nvPr/>
        </p:nvGrpSpPr>
        <p:grpSpPr>
          <a:xfrm>
            <a:off x="6762668" y="1904991"/>
            <a:ext cx="4857152" cy="3167087"/>
            <a:chOff x="5072066" y="1428742"/>
            <a:chExt cx="3643338" cy="2375315"/>
          </a:xfrm>
        </p:grpSpPr>
        <p:sp>
          <p:nvSpPr>
            <p:cNvPr id="3" name="Rectangle 2"/>
            <p:cNvSpPr/>
            <p:nvPr/>
          </p:nvSpPr>
          <p:spPr>
            <a:xfrm>
              <a:off x="5072066" y="1857370"/>
              <a:ext cx="3429024" cy="1946687"/>
            </a:xfrm>
            <a:prstGeom prst="rect">
              <a:avLst/>
            </a:prstGeom>
          </p:spPr>
          <p:txBody>
            <a:bodyPr wrap="square">
              <a:spAutoFit/>
            </a:bodyPr>
            <a:lstStyle/>
            <a:p>
              <a:pPr marL="475615" indent="-475615">
                <a:spcBef>
                  <a:spcPts val="335"/>
                </a:spcBef>
              </a:pPr>
              <a:endParaRPr lang="id-ID" sz="1200" dirty="0">
                <a:solidFill>
                  <a:schemeClr val="tx1">
                    <a:lumMod val="50000"/>
                    <a:lumOff val="50000"/>
                  </a:schemeClr>
                </a:solidFill>
                <a:latin typeface="+mn-ea"/>
                <a:cs typeface="Open Sans Light" pitchFamily="34" charset="0"/>
              </a:endParaRPr>
            </a:p>
            <a:p>
              <a:pPr marL="475615" indent="-475615">
                <a:spcBef>
                  <a:spcPts val="335"/>
                </a:spcBef>
                <a:buFont typeface="Wingdings" panose="05000000000000000000" pitchFamily="2" charset="2"/>
                <a:buChar char="Ø"/>
              </a:pPr>
              <a:r>
                <a:rPr lang="zh-CN" altLang="en-US" sz="12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Light" pitchFamily="34" charset="0"/>
                </a:rPr>
                <a:t>200</a:t>
              </a:r>
              <a:r>
                <a:rPr lang="zh-CN" altLang="en-US" sz="1200" dirty="0">
                  <a:solidFill>
                    <a:schemeClr val="tx1">
                      <a:lumMod val="50000"/>
                      <a:lumOff val="50000"/>
                    </a:schemeClr>
                  </a:solidFill>
                  <a:latin typeface="+mn-ea"/>
                  <a:cs typeface="Open Sans Light" pitchFamily="34" charset="0"/>
                </a:rPr>
                <a:t>字以内。</a:t>
              </a:r>
              <a:endParaRPr lang="en-US" altLang="zh-CN" sz="1200" dirty="0">
                <a:solidFill>
                  <a:schemeClr val="tx1">
                    <a:lumMod val="50000"/>
                    <a:lumOff val="50000"/>
                  </a:schemeClr>
                </a:solidFill>
                <a:latin typeface="+mn-ea"/>
                <a:cs typeface="Open Sans Light" pitchFamily="34" charset="0"/>
              </a:endParaRPr>
            </a:p>
            <a:p>
              <a:pPr marL="475615" indent="-475615">
                <a:spcBef>
                  <a:spcPts val="335"/>
                </a:spcBef>
                <a:buFont typeface="Wingdings" panose="05000000000000000000" pitchFamily="2" charset="2"/>
                <a:buChar char="Ø"/>
              </a:pPr>
              <a:endParaRPr lang="id-ID" sz="1200" dirty="0">
                <a:solidFill>
                  <a:schemeClr val="tx1">
                    <a:lumMod val="50000"/>
                    <a:lumOff val="50000"/>
                  </a:schemeClr>
                </a:solidFill>
                <a:latin typeface="+mn-ea"/>
                <a:cs typeface="Open Sans Light" pitchFamily="34" charset="0"/>
              </a:endParaRPr>
            </a:p>
            <a:p>
              <a:pPr marL="475615" indent="-475615">
                <a:spcBef>
                  <a:spcPts val="335"/>
                </a:spcBef>
                <a:buFont typeface="Wingdings" panose="05000000000000000000" pitchFamily="2" charset="2"/>
                <a:buChar char="Ø"/>
              </a:pPr>
              <a:r>
                <a:rPr lang="zh-CN" altLang="en-US" sz="12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Light" pitchFamily="34" charset="0"/>
                </a:rPr>
                <a:t>200</a:t>
              </a:r>
              <a:r>
                <a:rPr lang="zh-CN" altLang="en-US" sz="1200" dirty="0">
                  <a:solidFill>
                    <a:schemeClr val="tx1">
                      <a:lumMod val="50000"/>
                      <a:lumOff val="50000"/>
                    </a:schemeClr>
                  </a:solidFill>
                  <a:latin typeface="+mn-ea"/>
                  <a:cs typeface="Open Sans Light" pitchFamily="34" charset="0"/>
                </a:rPr>
                <a:t>字以内。</a:t>
              </a:r>
              <a:endParaRPr lang="en-US" altLang="zh-CN" sz="1200" dirty="0">
                <a:solidFill>
                  <a:schemeClr val="tx1">
                    <a:lumMod val="50000"/>
                    <a:lumOff val="50000"/>
                  </a:schemeClr>
                </a:solidFill>
                <a:latin typeface="+mn-ea"/>
                <a:cs typeface="Open Sans Light" pitchFamily="34" charset="0"/>
              </a:endParaRPr>
            </a:p>
            <a:p>
              <a:pPr marL="475615" indent="-475615">
                <a:spcBef>
                  <a:spcPts val="335"/>
                </a:spcBef>
              </a:pPr>
              <a:endParaRPr lang="id-ID" sz="1200" dirty="0">
                <a:solidFill>
                  <a:schemeClr val="tx1">
                    <a:lumMod val="50000"/>
                    <a:lumOff val="50000"/>
                  </a:schemeClr>
                </a:solidFill>
                <a:latin typeface="+mn-ea"/>
                <a:cs typeface="Open Sans Light" pitchFamily="34" charset="0"/>
              </a:endParaRPr>
            </a:p>
            <a:p>
              <a:pPr marL="475615" indent="-475615">
                <a:spcBef>
                  <a:spcPts val="335"/>
                </a:spcBef>
                <a:buFont typeface="Wingdings" panose="05000000000000000000" pitchFamily="2" charset="2"/>
                <a:buChar char="Ø"/>
              </a:pPr>
              <a:r>
                <a:rPr lang="zh-CN" altLang="en-US" sz="12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Light" pitchFamily="34" charset="0"/>
                </a:rPr>
                <a:t>200</a:t>
              </a:r>
              <a:r>
                <a:rPr lang="zh-CN" altLang="en-US" sz="1200" dirty="0">
                  <a:solidFill>
                    <a:schemeClr val="tx1">
                      <a:lumMod val="50000"/>
                      <a:lumOff val="50000"/>
                    </a:schemeClr>
                  </a:solidFill>
                  <a:latin typeface="+mn-ea"/>
                  <a:cs typeface="Open Sans Light" pitchFamily="34" charset="0"/>
                </a:rPr>
                <a:t>字以内。</a:t>
              </a:r>
              <a:endParaRPr lang="en-US" altLang="zh-CN" sz="1200" dirty="0">
                <a:solidFill>
                  <a:schemeClr val="tx1">
                    <a:lumMod val="50000"/>
                    <a:lumOff val="50000"/>
                  </a:schemeClr>
                </a:solidFill>
                <a:latin typeface="+mn-ea"/>
                <a:cs typeface="Open Sans Light" pitchFamily="34" charset="0"/>
              </a:endParaRPr>
            </a:p>
          </p:txBody>
        </p:sp>
        <p:sp>
          <p:nvSpPr>
            <p:cNvPr id="16" name="Rectangle 15"/>
            <p:cNvSpPr/>
            <p:nvPr/>
          </p:nvSpPr>
          <p:spPr>
            <a:xfrm>
              <a:off x="5072066" y="1428742"/>
              <a:ext cx="3643338" cy="369332"/>
            </a:xfrm>
            <a:prstGeom prst="rect">
              <a:avLst/>
            </a:prstGeom>
          </p:spPr>
          <p:txBody>
            <a:bodyPr wrap="square">
              <a:spAutoFit/>
            </a:bodyPr>
            <a:lstStyle/>
            <a:p>
              <a:r>
                <a:rPr lang="zh-CN" altLang="en-US" sz="13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a:t>
              </a:r>
              <a:endParaRPr lang="ms-MY" sz="1300" dirty="0">
                <a:solidFill>
                  <a:schemeClr val="tx1">
                    <a:lumMod val="50000"/>
                    <a:lumOff val="50000"/>
                  </a:schemeClr>
                </a:solidFill>
                <a:latin typeface="+mn-ea"/>
                <a:cs typeface="Open Sans Light" pitchFamily="34" charset="0"/>
              </a:endParaRPr>
            </a:p>
          </p:txBody>
        </p:sp>
      </p:grpSp>
      <p:sp>
        <p:nvSpPr>
          <p:cNvPr id="4" name="标题 3"/>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slide(fromLeft)">
                                      <p:cBhvr>
                                        <p:cTn id="11" dur="500"/>
                                        <p:tgtEl>
                                          <p:spTgt spid="17"/>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lide(from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42"/>
          <p:cNvGrpSpPr/>
          <p:nvPr/>
        </p:nvGrpSpPr>
        <p:grpSpPr>
          <a:xfrm>
            <a:off x="476943" y="2000241"/>
            <a:ext cx="2190480" cy="4094461"/>
            <a:chOff x="357158" y="1500180"/>
            <a:chExt cx="1643074" cy="3070846"/>
          </a:xfrm>
        </p:grpSpPr>
        <p:sp>
          <p:nvSpPr>
            <p:cNvPr id="4" name="Arc 3"/>
            <p:cNvSpPr/>
            <p:nvPr/>
          </p:nvSpPr>
          <p:spPr>
            <a:xfrm>
              <a:off x="357158" y="1500180"/>
              <a:ext cx="1587688" cy="1587688"/>
            </a:xfrm>
            <a:prstGeom prst="arc">
              <a:avLst>
                <a:gd name="adj1" fmla="val 6246170"/>
                <a:gd name="adj2" fmla="val 11025538"/>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50000"/>
                    <a:lumOff val="50000"/>
                  </a:schemeClr>
                </a:solidFill>
                <a:latin typeface="+mn-ea"/>
              </a:endParaRPr>
            </a:p>
          </p:txBody>
        </p:sp>
        <p:sp>
          <p:nvSpPr>
            <p:cNvPr id="6" name="Arc 5"/>
            <p:cNvSpPr/>
            <p:nvPr/>
          </p:nvSpPr>
          <p:spPr>
            <a:xfrm>
              <a:off x="357158" y="1500180"/>
              <a:ext cx="1587688" cy="1587688"/>
            </a:xfrm>
            <a:prstGeom prst="arc">
              <a:avLst>
                <a:gd name="adj1" fmla="val 10911891"/>
                <a:gd name="adj2" fmla="val 4270614"/>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50000"/>
                    <a:lumOff val="50000"/>
                  </a:schemeClr>
                </a:solidFill>
                <a:latin typeface="+mn-ea"/>
              </a:endParaRPr>
            </a:p>
          </p:txBody>
        </p:sp>
        <p:sp>
          <p:nvSpPr>
            <p:cNvPr id="16" name="Oval 15"/>
            <p:cNvSpPr/>
            <p:nvPr/>
          </p:nvSpPr>
          <p:spPr>
            <a:xfrm>
              <a:off x="848649" y="2668223"/>
              <a:ext cx="652930" cy="652930"/>
            </a:xfrm>
            <a:prstGeom prst="ellipse">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20" name="AutoShape 117"/>
            <p:cNvSpPr/>
            <p:nvPr/>
          </p:nvSpPr>
          <p:spPr bwMode="auto">
            <a:xfrm>
              <a:off x="1036277" y="2915148"/>
              <a:ext cx="293698" cy="220398"/>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1" name="Rectangle 30"/>
            <p:cNvSpPr/>
            <p:nvPr/>
          </p:nvSpPr>
          <p:spPr>
            <a:xfrm>
              <a:off x="357158" y="3786196"/>
              <a:ext cx="1643074" cy="784830"/>
            </a:xfrm>
            <a:prstGeom prst="rect">
              <a:avLst/>
            </a:prstGeom>
          </p:spPr>
          <p:txBody>
            <a:bodyPr wrap="square">
              <a:spAutoFit/>
            </a:bodyPr>
            <a:lstStyle/>
            <a:p>
              <a:pPr algn="ctr"/>
              <a:r>
                <a:rPr lang="zh-CN" altLang="en-US" sz="12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Light" pitchFamily="34" charset="0"/>
                </a:rPr>
                <a:t>200</a:t>
              </a:r>
              <a:r>
                <a:rPr lang="zh-CN" altLang="en-US" sz="1200" dirty="0">
                  <a:solidFill>
                    <a:schemeClr val="tx1">
                      <a:lumMod val="50000"/>
                      <a:lumOff val="50000"/>
                    </a:schemeClr>
                  </a:solidFill>
                  <a:latin typeface="+mn-ea"/>
                  <a:cs typeface="Open Sans Light" pitchFamily="34" charset="0"/>
                </a:rPr>
                <a:t>字以内。</a:t>
              </a:r>
              <a:endParaRPr lang="en-US" sz="1200" dirty="0">
                <a:solidFill>
                  <a:schemeClr val="tx1">
                    <a:lumMod val="50000"/>
                    <a:lumOff val="50000"/>
                  </a:schemeClr>
                </a:solidFill>
                <a:latin typeface="+mn-ea"/>
                <a:cs typeface="Open Sans Light" pitchFamily="34" charset="0"/>
              </a:endParaRPr>
            </a:p>
          </p:txBody>
        </p:sp>
        <p:sp>
          <p:nvSpPr>
            <p:cNvPr id="32" name="Rectangle 31"/>
            <p:cNvSpPr/>
            <p:nvPr/>
          </p:nvSpPr>
          <p:spPr>
            <a:xfrm>
              <a:off x="644282" y="1928808"/>
              <a:ext cx="1090825" cy="623248"/>
            </a:xfrm>
            <a:prstGeom prst="rect">
              <a:avLst/>
            </a:prstGeom>
          </p:spPr>
          <p:txBody>
            <a:bodyPr wrap="none">
              <a:spAutoFit/>
            </a:bodyPr>
            <a:lstStyle/>
            <a:p>
              <a:pPr algn="ctr"/>
              <a:r>
                <a:rPr lang="en-US" sz="4800" dirty="0">
                  <a:solidFill>
                    <a:schemeClr val="tx1">
                      <a:lumMod val="50000"/>
                      <a:lumOff val="50000"/>
                    </a:schemeClr>
                  </a:solidFill>
                  <a:latin typeface="+mn-ea"/>
                  <a:cs typeface="Open Sans" panose="020B0606030504020204" pitchFamily="34" charset="0"/>
                </a:rPr>
                <a:t>80%</a:t>
              </a:r>
              <a:endParaRPr lang="en-US" sz="4800" dirty="0">
                <a:solidFill>
                  <a:schemeClr val="tx1">
                    <a:lumMod val="50000"/>
                    <a:lumOff val="50000"/>
                  </a:schemeClr>
                </a:solidFill>
                <a:latin typeface="+mn-ea"/>
                <a:cs typeface="Open Sans" panose="020B0606030504020204" pitchFamily="34" charset="0"/>
              </a:endParaRPr>
            </a:p>
          </p:txBody>
        </p:sp>
        <p:sp>
          <p:nvSpPr>
            <p:cNvPr id="33" name="Rectangle 32"/>
            <p:cNvSpPr/>
            <p:nvPr/>
          </p:nvSpPr>
          <p:spPr>
            <a:xfrm>
              <a:off x="758214" y="3429006"/>
              <a:ext cx="869582" cy="288541"/>
            </a:xfrm>
            <a:prstGeom prst="rect">
              <a:avLst/>
            </a:prstGeom>
          </p:spPr>
          <p:txBody>
            <a:bodyPr wrap="none">
              <a:spAutoFit/>
            </a:bodyPr>
            <a:lstStyle/>
            <a:p>
              <a:pPr algn="ctr"/>
              <a:r>
                <a:rPr lang="zh-CN" altLang="en-US" sz="1900" dirty="0">
                  <a:solidFill>
                    <a:schemeClr val="tx1">
                      <a:lumMod val="50000"/>
                      <a:lumOff val="50000"/>
                    </a:schemeClr>
                  </a:solidFill>
                  <a:latin typeface="+mn-ea"/>
                  <a:cs typeface="Open Sans" panose="020B0606030504020204" pitchFamily="34" charset="0"/>
                </a:rPr>
                <a:t>添加标题</a:t>
              </a:r>
              <a:endParaRPr lang="en-US" sz="1900" dirty="0">
                <a:solidFill>
                  <a:schemeClr val="tx1">
                    <a:lumMod val="50000"/>
                    <a:lumOff val="50000"/>
                  </a:schemeClr>
                </a:solidFill>
                <a:latin typeface="+mn-ea"/>
                <a:cs typeface="Open Sans" panose="020B0606030504020204" pitchFamily="34" charset="0"/>
              </a:endParaRPr>
            </a:p>
          </p:txBody>
        </p:sp>
      </p:grpSp>
      <p:grpSp>
        <p:nvGrpSpPr>
          <p:cNvPr id="21" name="Group 43"/>
          <p:cNvGrpSpPr/>
          <p:nvPr/>
        </p:nvGrpSpPr>
        <p:grpSpPr>
          <a:xfrm>
            <a:off x="3524567" y="2000241"/>
            <a:ext cx="2190480" cy="4094461"/>
            <a:chOff x="2643174" y="1500180"/>
            <a:chExt cx="1643074" cy="3070846"/>
          </a:xfrm>
        </p:grpSpPr>
        <p:sp>
          <p:nvSpPr>
            <p:cNvPr id="3" name="Arc 2"/>
            <p:cNvSpPr/>
            <p:nvPr/>
          </p:nvSpPr>
          <p:spPr>
            <a:xfrm>
              <a:off x="2643174" y="1500180"/>
              <a:ext cx="1587688" cy="1587688"/>
            </a:xfrm>
            <a:prstGeom prst="arc">
              <a:avLst>
                <a:gd name="adj1" fmla="val 6246170"/>
                <a:gd name="adj2" fmla="val 13766270"/>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50000"/>
                    <a:lumOff val="50000"/>
                  </a:schemeClr>
                </a:solidFill>
                <a:latin typeface="+mn-ea"/>
              </a:endParaRPr>
            </a:p>
          </p:txBody>
        </p:sp>
        <p:sp>
          <p:nvSpPr>
            <p:cNvPr id="9" name="Arc 8"/>
            <p:cNvSpPr/>
            <p:nvPr/>
          </p:nvSpPr>
          <p:spPr>
            <a:xfrm>
              <a:off x="2643174" y="1500180"/>
              <a:ext cx="1587688" cy="1587688"/>
            </a:xfrm>
            <a:prstGeom prst="arc">
              <a:avLst>
                <a:gd name="adj1" fmla="val 13603009"/>
                <a:gd name="adj2" fmla="val 4270614"/>
              </a:avLst>
            </a:prstGeom>
            <a:ln w="762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50000"/>
                    <a:lumOff val="50000"/>
                  </a:schemeClr>
                </a:solidFill>
                <a:latin typeface="+mn-ea"/>
              </a:endParaRPr>
            </a:p>
          </p:txBody>
        </p:sp>
        <p:sp>
          <p:nvSpPr>
            <p:cNvPr id="17" name="Oval 16"/>
            <p:cNvSpPr/>
            <p:nvPr/>
          </p:nvSpPr>
          <p:spPr>
            <a:xfrm>
              <a:off x="3134665" y="2668223"/>
              <a:ext cx="652930" cy="652930"/>
            </a:xfrm>
            <a:prstGeom prst="ellipse">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24" name="Group 23"/>
            <p:cNvGrpSpPr/>
            <p:nvPr/>
          </p:nvGrpSpPr>
          <p:grpSpPr>
            <a:xfrm>
              <a:off x="3322293" y="2853221"/>
              <a:ext cx="293696" cy="293696"/>
              <a:chOff x="3288121" y="2035176"/>
              <a:chExt cx="366050" cy="366050"/>
            </a:xfrm>
            <a:solidFill>
              <a:schemeClr val="bg1"/>
            </a:solidFill>
          </p:grpSpPr>
          <p:sp>
            <p:nvSpPr>
              <p:cNvPr id="25" name="AutoShape 123"/>
              <p:cNvSpPr/>
              <p:nvPr/>
            </p:nvSpPr>
            <p:spPr bwMode="auto">
              <a:xfrm>
                <a:off x="3288121" y="2035176"/>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26" name="AutoShape 124"/>
              <p:cNvSpPr/>
              <p:nvPr/>
            </p:nvSpPr>
            <p:spPr bwMode="auto">
              <a:xfrm>
                <a:off x="3391366" y="2137795"/>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27" name="AutoShape 125"/>
              <p:cNvSpPr/>
              <p:nvPr/>
            </p:nvSpPr>
            <p:spPr bwMode="auto">
              <a:xfrm>
                <a:off x="3425156" y="2172210"/>
                <a:ext cx="91982"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sp>
          <p:nvSpPr>
            <p:cNvPr id="34" name="Rectangle 33"/>
            <p:cNvSpPr/>
            <p:nvPr/>
          </p:nvSpPr>
          <p:spPr>
            <a:xfrm>
              <a:off x="2643174" y="3786196"/>
              <a:ext cx="1643074" cy="784830"/>
            </a:xfrm>
            <a:prstGeom prst="rect">
              <a:avLst/>
            </a:prstGeom>
          </p:spPr>
          <p:txBody>
            <a:bodyPr wrap="square">
              <a:spAutoFit/>
            </a:bodyPr>
            <a:lstStyle/>
            <a:p>
              <a:pPr algn="ctr"/>
              <a:r>
                <a:rPr lang="zh-CN" altLang="en-US" sz="12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Light" pitchFamily="34" charset="0"/>
                </a:rPr>
                <a:t>200</a:t>
              </a:r>
              <a:r>
                <a:rPr lang="zh-CN" altLang="en-US" sz="1200" dirty="0">
                  <a:solidFill>
                    <a:schemeClr val="tx1">
                      <a:lumMod val="50000"/>
                      <a:lumOff val="50000"/>
                    </a:schemeClr>
                  </a:solidFill>
                  <a:latin typeface="+mn-ea"/>
                  <a:cs typeface="Open Sans Light" pitchFamily="34" charset="0"/>
                </a:rPr>
                <a:t>字以内。</a:t>
              </a:r>
              <a:endParaRPr lang="en-US" altLang="zh-CN" sz="1200" dirty="0">
                <a:solidFill>
                  <a:schemeClr val="tx1">
                    <a:lumMod val="50000"/>
                    <a:lumOff val="50000"/>
                  </a:schemeClr>
                </a:solidFill>
                <a:latin typeface="+mn-ea"/>
                <a:cs typeface="Open Sans Light" pitchFamily="34" charset="0"/>
              </a:endParaRPr>
            </a:p>
          </p:txBody>
        </p:sp>
        <p:sp>
          <p:nvSpPr>
            <p:cNvPr id="35" name="Rectangle 34"/>
            <p:cNvSpPr/>
            <p:nvPr/>
          </p:nvSpPr>
          <p:spPr>
            <a:xfrm>
              <a:off x="3019488" y="3429006"/>
              <a:ext cx="869582" cy="288541"/>
            </a:xfrm>
            <a:prstGeom prst="rect">
              <a:avLst/>
            </a:prstGeom>
          </p:spPr>
          <p:txBody>
            <a:bodyPr wrap="none">
              <a:spAutoFit/>
            </a:bodyPr>
            <a:lstStyle/>
            <a:p>
              <a:pPr algn="ctr"/>
              <a:r>
                <a:rPr lang="zh-CN" altLang="en-US" sz="1900" dirty="0">
                  <a:solidFill>
                    <a:schemeClr val="tx1">
                      <a:lumMod val="50000"/>
                      <a:lumOff val="50000"/>
                    </a:schemeClr>
                  </a:solidFill>
                  <a:latin typeface="+mn-ea"/>
                  <a:cs typeface="Open Sans" panose="020B0606030504020204" pitchFamily="34" charset="0"/>
                </a:rPr>
                <a:t>添加标题</a:t>
              </a:r>
              <a:endParaRPr lang="en-US" altLang="zh-CN" sz="1900" dirty="0">
                <a:solidFill>
                  <a:schemeClr val="tx1">
                    <a:lumMod val="50000"/>
                    <a:lumOff val="50000"/>
                  </a:schemeClr>
                </a:solidFill>
                <a:latin typeface="+mn-ea"/>
                <a:cs typeface="Open Sans" panose="020B0606030504020204" pitchFamily="34" charset="0"/>
              </a:endParaRPr>
            </a:p>
          </p:txBody>
        </p:sp>
        <p:sp>
          <p:nvSpPr>
            <p:cNvPr id="40" name="Rectangle 39"/>
            <p:cNvSpPr/>
            <p:nvPr/>
          </p:nvSpPr>
          <p:spPr>
            <a:xfrm>
              <a:off x="2930298" y="1928808"/>
              <a:ext cx="1090825" cy="623248"/>
            </a:xfrm>
            <a:prstGeom prst="rect">
              <a:avLst/>
            </a:prstGeom>
          </p:spPr>
          <p:txBody>
            <a:bodyPr wrap="none">
              <a:spAutoFit/>
            </a:bodyPr>
            <a:lstStyle/>
            <a:p>
              <a:pPr algn="ctr"/>
              <a:r>
                <a:rPr lang="en-US" sz="4800" dirty="0">
                  <a:solidFill>
                    <a:schemeClr val="tx1">
                      <a:lumMod val="50000"/>
                      <a:lumOff val="50000"/>
                    </a:schemeClr>
                  </a:solidFill>
                  <a:latin typeface="+mn-ea"/>
                  <a:cs typeface="Open Sans" panose="020B0606030504020204" pitchFamily="34" charset="0"/>
                </a:rPr>
                <a:t>75%</a:t>
              </a:r>
              <a:endParaRPr lang="en-US" sz="4800" dirty="0">
                <a:solidFill>
                  <a:schemeClr val="tx1">
                    <a:lumMod val="50000"/>
                    <a:lumOff val="50000"/>
                  </a:schemeClr>
                </a:solidFill>
                <a:latin typeface="+mn-ea"/>
                <a:cs typeface="Open Sans" panose="020B0606030504020204" pitchFamily="34" charset="0"/>
              </a:endParaRPr>
            </a:p>
          </p:txBody>
        </p:sp>
      </p:grpSp>
      <p:grpSp>
        <p:nvGrpSpPr>
          <p:cNvPr id="28" name="Group 44"/>
          <p:cNvGrpSpPr/>
          <p:nvPr/>
        </p:nvGrpSpPr>
        <p:grpSpPr>
          <a:xfrm>
            <a:off x="6572192" y="2000241"/>
            <a:ext cx="2190480" cy="4094461"/>
            <a:chOff x="4929190" y="1500180"/>
            <a:chExt cx="1643074" cy="3070846"/>
          </a:xfrm>
        </p:grpSpPr>
        <p:sp>
          <p:nvSpPr>
            <p:cNvPr id="2" name="Arc 1"/>
            <p:cNvSpPr/>
            <p:nvPr/>
          </p:nvSpPr>
          <p:spPr>
            <a:xfrm>
              <a:off x="4929190" y="1500180"/>
              <a:ext cx="1587688" cy="1587688"/>
            </a:xfrm>
            <a:prstGeom prst="arc">
              <a:avLst>
                <a:gd name="adj1" fmla="val 6246170"/>
                <a:gd name="adj2" fmla="val 8658572"/>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50000"/>
                    <a:lumOff val="50000"/>
                  </a:schemeClr>
                </a:solidFill>
                <a:latin typeface="+mn-ea"/>
              </a:endParaRPr>
            </a:p>
          </p:txBody>
        </p:sp>
        <p:sp>
          <p:nvSpPr>
            <p:cNvPr id="7" name="Arc 6"/>
            <p:cNvSpPr/>
            <p:nvPr/>
          </p:nvSpPr>
          <p:spPr>
            <a:xfrm>
              <a:off x="4929190" y="1500180"/>
              <a:ext cx="1587688" cy="1587688"/>
            </a:xfrm>
            <a:prstGeom prst="arc">
              <a:avLst>
                <a:gd name="adj1" fmla="val 8639899"/>
                <a:gd name="adj2" fmla="val 4270614"/>
              </a:avLst>
            </a:prstGeom>
            <a:ln w="762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50000"/>
                    <a:lumOff val="50000"/>
                  </a:schemeClr>
                </a:solidFill>
                <a:latin typeface="+mn-ea"/>
              </a:endParaRPr>
            </a:p>
          </p:txBody>
        </p:sp>
        <p:sp>
          <p:nvSpPr>
            <p:cNvPr id="18" name="Oval 17"/>
            <p:cNvSpPr/>
            <p:nvPr/>
          </p:nvSpPr>
          <p:spPr>
            <a:xfrm>
              <a:off x="5420681" y="2668223"/>
              <a:ext cx="652930" cy="652930"/>
            </a:xfrm>
            <a:prstGeom prst="ellipse">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43" name="Group 27"/>
            <p:cNvGrpSpPr/>
            <p:nvPr/>
          </p:nvGrpSpPr>
          <p:grpSpPr>
            <a:xfrm>
              <a:off x="5616550" y="2851935"/>
              <a:ext cx="294198" cy="293696"/>
              <a:chOff x="1823293" y="2035176"/>
              <a:chExt cx="366676" cy="366050"/>
            </a:xfrm>
            <a:solidFill>
              <a:schemeClr val="bg1"/>
            </a:solidFill>
          </p:grpSpPr>
          <p:sp>
            <p:nvSpPr>
              <p:cNvPr id="29" name="AutoShape 128"/>
              <p:cNvSpPr/>
              <p:nvPr/>
            </p:nvSpPr>
            <p:spPr bwMode="auto">
              <a:xfrm>
                <a:off x="1823293" y="2035176"/>
                <a:ext cx="366676"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0" name="AutoShape 129"/>
              <p:cNvSpPr/>
              <p:nvPr/>
            </p:nvSpPr>
            <p:spPr bwMode="auto">
              <a:xfrm>
                <a:off x="2052309" y="2080854"/>
                <a:ext cx="91356" cy="91356"/>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sp>
          <p:nvSpPr>
            <p:cNvPr id="36" name="Rectangle 35"/>
            <p:cNvSpPr/>
            <p:nvPr/>
          </p:nvSpPr>
          <p:spPr>
            <a:xfrm>
              <a:off x="4929190" y="3786196"/>
              <a:ext cx="1643074" cy="784830"/>
            </a:xfrm>
            <a:prstGeom prst="rect">
              <a:avLst/>
            </a:prstGeom>
          </p:spPr>
          <p:txBody>
            <a:bodyPr wrap="square">
              <a:spAutoFit/>
            </a:bodyPr>
            <a:lstStyle/>
            <a:p>
              <a:pPr algn="ctr"/>
              <a:r>
                <a:rPr lang="zh-CN" altLang="en-US" sz="12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Light" pitchFamily="34" charset="0"/>
                </a:rPr>
                <a:t>200</a:t>
              </a:r>
              <a:r>
                <a:rPr lang="zh-CN" altLang="en-US" sz="1200" dirty="0">
                  <a:solidFill>
                    <a:schemeClr val="tx1">
                      <a:lumMod val="50000"/>
                      <a:lumOff val="50000"/>
                    </a:schemeClr>
                  </a:solidFill>
                  <a:latin typeface="+mn-ea"/>
                  <a:cs typeface="Open Sans Light" pitchFamily="34" charset="0"/>
                </a:rPr>
                <a:t>字以内。</a:t>
              </a:r>
              <a:endParaRPr lang="en-US" altLang="zh-CN" sz="1200" dirty="0">
                <a:solidFill>
                  <a:schemeClr val="tx1">
                    <a:lumMod val="50000"/>
                    <a:lumOff val="50000"/>
                  </a:schemeClr>
                </a:solidFill>
                <a:latin typeface="+mn-ea"/>
                <a:cs typeface="Open Sans Light" pitchFamily="34" charset="0"/>
              </a:endParaRPr>
            </a:p>
          </p:txBody>
        </p:sp>
        <p:sp>
          <p:nvSpPr>
            <p:cNvPr id="37" name="Rectangle 36"/>
            <p:cNvSpPr/>
            <p:nvPr/>
          </p:nvSpPr>
          <p:spPr>
            <a:xfrm>
              <a:off x="5330959" y="3429006"/>
              <a:ext cx="869582" cy="288541"/>
            </a:xfrm>
            <a:prstGeom prst="rect">
              <a:avLst/>
            </a:prstGeom>
          </p:spPr>
          <p:txBody>
            <a:bodyPr wrap="none">
              <a:spAutoFit/>
            </a:bodyPr>
            <a:lstStyle/>
            <a:p>
              <a:pPr algn="ctr"/>
              <a:r>
                <a:rPr lang="zh-CN" altLang="en-US" sz="1900" dirty="0">
                  <a:solidFill>
                    <a:schemeClr val="tx1">
                      <a:lumMod val="50000"/>
                      <a:lumOff val="50000"/>
                    </a:schemeClr>
                  </a:solidFill>
                  <a:latin typeface="+mn-ea"/>
                  <a:cs typeface="Open Sans" panose="020B0606030504020204" pitchFamily="34" charset="0"/>
                </a:rPr>
                <a:t>添加标题</a:t>
              </a:r>
              <a:endParaRPr lang="en-US" altLang="zh-CN" sz="1900" dirty="0">
                <a:solidFill>
                  <a:schemeClr val="tx1">
                    <a:lumMod val="50000"/>
                    <a:lumOff val="50000"/>
                  </a:schemeClr>
                </a:solidFill>
                <a:latin typeface="+mn-ea"/>
                <a:cs typeface="Open Sans" panose="020B0606030504020204" pitchFamily="34" charset="0"/>
              </a:endParaRPr>
            </a:p>
          </p:txBody>
        </p:sp>
        <p:sp>
          <p:nvSpPr>
            <p:cNvPr id="41" name="Rectangle 40"/>
            <p:cNvSpPr/>
            <p:nvPr/>
          </p:nvSpPr>
          <p:spPr>
            <a:xfrm>
              <a:off x="5216314" y="1928808"/>
              <a:ext cx="1090825" cy="623248"/>
            </a:xfrm>
            <a:prstGeom prst="rect">
              <a:avLst/>
            </a:prstGeom>
          </p:spPr>
          <p:txBody>
            <a:bodyPr wrap="none">
              <a:spAutoFit/>
            </a:bodyPr>
            <a:lstStyle/>
            <a:p>
              <a:pPr algn="ctr"/>
              <a:r>
                <a:rPr lang="en-US" sz="4800" dirty="0">
                  <a:solidFill>
                    <a:schemeClr val="tx1">
                      <a:lumMod val="50000"/>
                      <a:lumOff val="50000"/>
                    </a:schemeClr>
                  </a:solidFill>
                  <a:latin typeface="+mn-ea"/>
                  <a:cs typeface="Open Sans" panose="020B0606030504020204" pitchFamily="34" charset="0"/>
                </a:rPr>
                <a:t>90%</a:t>
              </a:r>
              <a:endParaRPr lang="en-US" sz="4800" dirty="0">
                <a:solidFill>
                  <a:schemeClr val="tx1">
                    <a:lumMod val="50000"/>
                    <a:lumOff val="50000"/>
                  </a:schemeClr>
                </a:solidFill>
                <a:latin typeface="+mn-ea"/>
                <a:cs typeface="Open Sans" panose="020B0606030504020204" pitchFamily="34" charset="0"/>
              </a:endParaRPr>
            </a:p>
          </p:txBody>
        </p:sp>
      </p:grpSp>
      <p:grpSp>
        <p:nvGrpSpPr>
          <p:cNvPr id="44" name="Group 45"/>
          <p:cNvGrpSpPr/>
          <p:nvPr/>
        </p:nvGrpSpPr>
        <p:grpSpPr>
          <a:xfrm>
            <a:off x="9524578" y="2000241"/>
            <a:ext cx="2190480" cy="4094461"/>
            <a:chOff x="7143768" y="1500180"/>
            <a:chExt cx="1643074" cy="3070846"/>
          </a:xfrm>
        </p:grpSpPr>
        <p:sp>
          <p:nvSpPr>
            <p:cNvPr id="5" name="Arc 4"/>
            <p:cNvSpPr/>
            <p:nvPr/>
          </p:nvSpPr>
          <p:spPr>
            <a:xfrm>
              <a:off x="7143768" y="1500180"/>
              <a:ext cx="1587688" cy="1587688"/>
            </a:xfrm>
            <a:prstGeom prst="arc">
              <a:avLst>
                <a:gd name="adj1" fmla="val 6246170"/>
                <a:gd name="adj2" fmla="val 16335005"/>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50000"/>
                    <a:lumOff val="50000"/>
                  </a:schemeClr>
                </a:solidFill>
                <a:latin typeface="+mn-ea"/>
              </a:endParaRPr>
            </a:p>
          </p:txBody>
        </p:sp>
        <p:sp>
          <p:nvSpPr>
            <p:cNvPr id="8" name="Arc 7"/>
            <p:cNvSpPr/>
            <p:nvPr/>
          </p:nvSpPr>
          <p:spPr>
            <a:xfrm>
              <a:off x="7143768" y="1500180"/>
              <a:ext cx="1587688" cy="1587688"/>
            </a:xfrm>
            <a:prstGeom prst="arc">
              <a:avLst>
                <a:gd name="adj1" fmla="val 16280784"/>
                <a:gd name="adj2" fmla="val 4270614"/>
              </a:avLst>
            </a:prstGeom>
            <a:ln w="762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50000"/>
                    <a:lumOff val="50000"/>
                  </a:schemeClr>
                </a:solidFill>
                <a:latin typeface="+mn-ea"/>
              </a:endParaRPr>
            </a:p>
          </p:txBody>
        </p:sp>
        <p:sp>
          <p:nvSpPr>
            <p:cNvPr id="19" name="Oval 18"/>
            <p:cNvSpPr/>
            <p:nvPr/>
          </p:nvSpPr>
          <p:spPr>
            <a:xfrm>
              <a:off x="7635259" y="2668223"/>
              <a:ext cx="652930" cy="652930"/>
            </a:xfrm>
            <a:prstGeom prst="ellipse">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45" name="Group 20"/>
            <p:cNvGrpSpPr/>
            <p:nvPr/>
          </p:nvGrpSpPr>
          <p:grpSpPr>
            <a:xfrm>
              <a:off x="7822887" y="2884650"/>
              <a:ext cx="293698" cy="220398"/>
              <a:chOff x="359092" y="2813581"/>
              <a:chExt cx="366051" cy="274694"/>
            </a:xfrm>
            <a:solidFill>
              <a:schemeClr val="bg1"/>
            </a:solidFill>
          </p:grpSpPr>
          <p:sp>
            <p:nvSpPr>
              <p:cNvPr id="22" name="AutoShape 118"/>
              <p:cNvSpPr/>
              <p:nvPr/>
            </p:nvSpPr>
            <p:spPr bwMode="auto">
              <a:xfrm>
                <a:off x="359092" y="2813581"/>
                <a:ext cx="366051" cy="274694"/>
              </a:xfrm>
              <a:custGeom>
                <a:avLst/>
                <a:gdLst>
                  <a:gd name="T0" fmla="*/ 10732 w 21464"/>
                  <a:gd name="T1" fmla="*/ 10800 h 21600"/>
                  <a:gd name="T2" fmla="*/ 10732 w 21464"/>
                  <a:gd name="T3" fmla="*/ 10800 h 21600"/>
                  <a:gd name="T4" fmla="*/ 10732 w 21464"/>
                  <a:gd name="T5" fmla="*/ 10800 h 21600"/>
                  <a:gd name="T6" fmla="*/ 10732 w 21464"/>
                  <a:gd name="T7" fmla="*/ 10800 h 21600"/>
                </a:gdLst>
                <a:ahLst/>
                <a:cxnLst>
                  <a:cxn ang="0">
                    <a:pos x="T0" y="T1"/>
                  </a:cxn>
                  <a:cxn ang="0">
                    <a:pos x="T2" y="T3"/>
                  </a:cxn>
                  <a:cxn ang="0">
                    <a:pos x="T4" y="T5"/>
                  </a:cxn>
                  <a:cxn ang="0">
                    <a:pos x="T6" y="T7"/>
                  </a:cxn>
                </a:cxnLst>
                <a:rect l="0" t="0" r="r" b="b"/>
                <a:pathLst>
                  <a:path w="21464" h="21600">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23" name="AutoShape 119"/>
              <p:cNvSpPr/>
              <p:nvPr/>
            </p:nvSpPr>
            <p:spPr bwMode="auto">
              <a:xfrm>
                <a:off x="587481" y="2916200"/>
                <a:ext cx="68830"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sp>
          <p:nvSpPr>
            <p:cNvPr id="38" name="Rectangle 37"/>
            <p:cNvSpPr/>
            <p:nvPr/>
          </p:nvSpPr>
          <p:spPr>
            <a:xfrm>
              <a:off x="7143768" y="3786196"/>
              <a:ext cx="1643074" cy="784830"/>
            </a:xfrm>
            <a:prstGeom prst="rect">
              <a:avLst/>
            </a:prstGeom>
          </p:spPr>
          <p:txBody>
            <a:bodyPr wrap="square">
              <a:spAutoFit/>
            </a:bodyPr>
            <a:lstStyle/>
            <a:p>
              <a:pPr algn="ctr"/>
              <a:r>
                <a:rPr lang="zh-CN" altLang="en-US" sz="12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Light" pitchFamily="34" charset="0"/>
                </a:rPr>
                <a:t>200</a:t>
              </a:r>
              <a:r>
                <a:rPr lang="zh-CN" altLang="en-US" sz="1200" dirty="0">
                  <a:solidFill>
                    <a:schemeClr val="tx1">
                      <a:lumMod val="50000"/>
                      <a:lumOff val="50000"/>
                    </a:schemeClr>
                  </a:solidFill>
                  <a:latin typeface="+mn-ea"/>
                  <a:cs typeface="Open Sans Light" pitchFamily="34" charset="0"/>
                </a:rPr>
                <a:t>字以内。</a:t>
              </a:r>
              <a:endParaRPr lang="en-US" altLang="zh-CN" sz="1200" dirty="0">
                <a:solidFill>
                  <a:schemeClr val="tx1">
                    <a:lumMod val="50000"/>
                    <a:lumOff val="50000"/>
                  </a:schemeClr>
                </a:solidFill>
                <a:latin typeface="+mn-ea"/>
                <a:cs typeface="Open Sans Light" pitchFamily="34" charset="0"/>
              </a:endParaRPr>
            </a:p>
          </p:txBody>
        </p:sp>
        <p:sp>
          <p:nvSpPr>
            <p:cNvPr id="39" name="Rectangle 38"/>
            <p:cNvSpPr/>
            <p:nvPr/>
          </p:nvSpPr>
          <p:spPr>
            <a:xfrm>
              <a:off x="7525796" y="3429006"/>
              <a:ext cx="869582" cy="288541"/>
            </a:xfrm>
            <a:prstGeom prst="rect">
              <a:avLst/>
            </a:prstGeom>
          </p:spPr>
          <p:txBody>
            <a:bodyPr wrap="none">
              <a:spAutoFit/>
            </a:bodyPr>
            <a:lstStyle/>
            <a:p>
              <a:pPr algn="ctr"/>
              <a:r>
                <a:rPr lang="zh-CN" altLang="en-US" sz="1900" dirty="0">
                  <a:solidFill>
                    <a:schemeClr val="tx1">
                      <a:lumMod val="50000"/>
                      <a:lumOff val="50000"/>
                    </a:schemeClr>
                  </a:solidFill>
                  <a:latin typeface="+mn-ea"/>
                  <a:cs typeface="Open Sans" panose="020B0606030504020204" pitchFamily="34" charset="0"/>
                </a:rPr>
                <a:t>添加标题</a:t>
              </a:r>
              <a:endParaRPr lang="en-US" altLang="zh-CN" sz="1900" dirty="0">
                <a:solidFill>
                  <a:schemeClr val="tx1">
                    <a:lumMod val="50000"/>
                    <a:lumOff val="50000"/>
                  </a:schemeClr>
                </a:solidFill>
                <a:latin typeface="+mn-ea"/>
                <a:cs typeface="Open Sans" panose="020B0606030504020204" pitchFamily="34" charset="0"/>
              </a:endParaRPr>
            </a:p>
          </p:txBody>
        </p:sp>
        <p:sp>
          <p:nvSpPr>
            <p:cNvPr id="42" name="Rectangle 41"/>
            <p:cNvSpPr/>
            <p:nvPr/>
          </p:nvSpPr>
          <p:spPr>
            <a:xfrm>
              <a:off x="7430892" y="1928808"/>
              <a:ext cx="1090825" cy="623248"/>
            </a:xfrm>
            <a:prstGeom prst="rect">
              <a:avLst/>
            </a:prstGeom>
          </p:spPr>
          <p:txBody>
            <a:bodyPr wrap="none">
              <a:spAutoFit/>
            </a:bodyPr>
            <a:lstStyle/>
            <a:p>
              <a:pPr algn="ctr"/>
              <a:r>
                <a:rPr lang="en-US" sz="4800" dirty="0">
                  <a:solidFill>
                    <a:schemeClr val="tx1">
                      <a:lumMod val="50000"/>
                      <a:lumOff val="50000"/>
                    </a:schemeClr>
                  </a:solidFill>
                  <a:latin typeface="+mn-ea"/>
                  <a:cs typeface="Open Sans" panose="020B0606030504020204" pitchFamily="34" charset="0"/>
                </a:rPr>
                <a:t>60%</a:t>
              </a:r>
              <a:endParaRPr lang="en-US" sz="4800" dirty="0">
                <a:solidFill>
                  <a:schemeClr val="tx1">
                    <a:lumMod val="50000"/>
                    <a:lumOff val="50000"/>
                  </a:schemeClr>
                </a:solidFill>
                <a:latin typeface="+mn-ea"/>
                <a:cs typeface="Open Sans" panose="020B0606030504020204" pitchFamily="34" charset="0"/>
              </a:endParaRPr>
            </a:p>
          </p:txBody>
        </p:sp>
      </p:grpSp>
      <p:sp>
        <p:nvSpPr>
          <p:cNvPr id="10" name="标题 9"/>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lide(fromTop)">
                                      <p:cBhvr>
                                        <p:cTn id="7" dur="500"/>
                                        <p:tgtEl>
                                          <p:spTgt spid="15"/>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lide(fromTop)">
                                      <p:cBhvr>
                                        <p:cTn id="11" dur="500"/>
                                        <p:tgtEl>
                                          <p:spTgt spid="21"/>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slide(fromTop)">
                                      <p:cBhvr>
                                        <p:cTn id="15" dur="500"/>
                                        <p:tgtEl>
                                          <p:spTgt spid="28"/>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slide(fromTop)">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9" name="Group 1629"/>
          <p:cNvGrpSpPr/>
          <p:nvPr/>
        </p:nvGrpSpPr>
        <p:grpSpPr>
          <a:xfrm>
            <a:off x="1539550" y="3436338"/>
            <a:ext cx="1257137" cy="2656959"/>
            <a:chOff x="0" y="-9647"/>
            <a:chExt cx="1257300" cy="2656957"/>
          </a:xfrm>
        </p:grpSpPr>
        <p:sp>
          <p:nvSpPr>
            <p:cNvPr id="1626" name="Shape 1626"/>
            <p:cNvSpPr/>
            <p:nvPr/>
          </p:nvSpPr>
          <p:spPr>
            <a:xfrm flipH="1">
              <a:off x="662644" y="-9647"/>
              <a:ext cx="1" cy="1529368"/>
            </a:xfrm>
            <a:prstGeom prst="line">
              <a:avLst/>
            </a:prstGeom>
            <a:noFill/>
            <a:ln w="38100" cap="flat">
              <a:solidFill>
                <a:schemeClr val="bg1">
                  <a:lumMod val="60000"/>
                  <a:lumOff val="40000"/>
                </a:schemeClr>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1627" name="Chart 1627"/>
            <p:cNvGraphicFramePr/>
            <p:nvPr/>
          </p:nvGraphicFramePr>
          <p:xfrm>
            <a:off x="0" y="1390009"/>
            <a:ext cx="1257300" cy="1257301"/>
          </p:xfrm>
          <a:graphic>
            <a:graphicData uri="http://schemas.openxmlformats.org/drawingml/2006/chart">
              <c:chart xmlns:c="http://schemas.openxmlformats.org/drawingml/2006/chart" xmlns:r="http://schemas.openxmlformats.org/officeDocument/2006/relationships" r:id="rId1"/>
            </a:graphicData>
          </a:graphic>
        </p:graphicFrame>
        <p:sp>
          <p:nvSpPr>
            <p:cNvPr id="1628" name="Shape 1628"/>
            <p:cNvSpPr/>
            <p:nvPr/>
          </p:nvSpPr>
          <p:spPr>
            <a:xfrm>
              <a:off x="382136" y="1888888"/>
              <a:ext cx="685442" cy="461663"/>
            </a:xfrm>
            <a:prstGeom prst="rect">
              <a:avLst/>
            </a:prstGeom>
            <a:noFill/>
            <a:ln w="12700" cap="flat">
              <a:noFill/>
              <a:miter lim="400000"/>
            </a:ln>
            <a:effectLst/>
          </p:spPr>
          <p:txBody>
            <a:bodyPr wrap="none" lIns="45719" tIns="45719" rIns="45719" bIns="45719" numCol="1" anchor="t">
              <a:spAutoFit/>
            </a:bodyPr>
            <a:lstStyle/>
            <a:p>
              <a:pPr lvl="0" algn="ctr">
                <a:defRPr>
                  <a:solidFill>
                    <a:srgbClr val="000000"/>
                  </a:solidFill>
                </a:defRPr>
              </a:pPr>
              <a:r>
                <a:rPr sz="2400" b="1">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rPr>
                <a:t>70</a:t>
              </a:r>
              <a:r>
                <a:rPr b="1">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rPr>
                <a:t>%</a:t>
              </a:r>
              <a:endParaRPr b="1">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grpSp>
      <p:grpSp>
        <p:nvGrpSpPr>
          <p:cNvPr id="1633" name="Group 1633"/>
          <p:cNvGrpSpPr/>
          <p:nvPr/>
        </p:nvGrpSpPr>
        <p:grpSpPr>
          <a:xfrm>
            <a:off x="1287255" y="2466012"/>
            <a:ext cx="2043778" cy="1314827"/>
            <a:chOff x="0" y="379713"/>
            <a:chExt cx="2044043" cy="1314825"/>
          </a:xfrm>
        </p:grpSpPr>
        <p:sp>
          <p:nvSpPr>
            <p:cNvPr id="1630" name="Shape 1630"/>
            <p:cNvSpPr/>
            <p:nvPr/>
          </p:nvSpPr>
          <p:spPr>
            <a:xfrm>
              <a:off x="0" y="1359686"/>
              <a:ext cx="1970470" cy="334852"/>
            </a:xfrm>
            <a:prstGeom prst="chevron">
              <a:avLst>
                <a:gd name="adj" fmla="val 0"/>
              </a:avLst>
            </a:prstGeom>
            <a:ln>
              <a:noFill/>
            </a:ln>
          </p:spPr>
          <p:style>
            <a:lnRef idx="3">
              <a:schemeClr val="lt1"/>
            </a:lnRef>
            <a:fillRef idx="1">
              <a:schemeClr val="accent1"/>
            </a:fillRef>
            <a:effectRef idx="1">
              <a:schemeClr val="accent1"/>
            </a:effectRef>
            <a:fontRef idx="minor">
              <a:schemeClr val="lt1"/>
            </a:fontRef>
          </p:style>
          <p:txBody>
            <a:bodyPr wrap="square" lIns="0" tIns="0" rIns="0" bIns="0" numCol="1" anchor="ctr">
              <a:noAutofit/>
            </a:bodyPr>
            <a:lstStyle/>
            <a:p>
              <a:pPr lvl="0" algn="ctr"/>
              <a:endParaRPr>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31" name="Shape 1631"/>
            <p:cNvSpPr/>
            <p:nvPr/>
          </p:nvSpPr>
          <p:spPr>
            <a:xfrm>
              <a:off x="281145" y="919523"/>
              <a:ext cx="1406975" cy="369329"/>
            </a:xfrm>
            <a:prstGeom prst="rect">
              <a:avLst/>
            </a:prstGeom>
            <a:noFill/>
            <a:ln w="12700" cap="flat">
              <a:noFill/>
              <a:miter lim="400000"/>
            </a:ln>
            <a:effectLst/>
          </p:spPr>
          <p:txBody>
            <a:bodyPr wrap="none" lIns="45719" tIns="45719" rIns="45719" bIns="45719" numCol="1" anchor="t">
              <a:spAutoFit/>
            </a:bodyPr>
            <a:lstStyle>
              <a:lvl1pPr algn="ctr">
                <a:defRPr sz="2000" b="1">
                  <a:solidFill>
                    <a:srgbClr val="595C54"/>
                  </a:solidFill>
                  <a:latin typeface="+mj-lt"/>
                  <a:ea typeface="+mj-ea"/>
                  <a:cs typeface="+mj-cs"/>
                  <a:sym typeface="Source Sans Pro" panose="020B0503030403020204"/>
                </a:defRPr>
              </a:lvl1pPr>
            </a:lstStyle>
            <a:p>
              <a:pPr lvl="0">
                <a:defRPr sz="1800" b="0">
                  <a:solidFill>
                    <a:srgbClr val="000000"/>
                  </a:solidFill>
                </a:defRPr>
              </a:pPr>
              <a:r>
                <a:rPr b="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2005 - 2008</a:t>
              </a:r>
              <a:endParaRPr b="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32" name="Shape 1632"/>
            <p:cNvSpPr/>
            <p:nvPr/>
          </p:nvSpPr>
          <p:spPr>
            <a:xfrm>
              <a:off x="73573" y="379713"/>
              <a:ext cx="1970470" cy="492439"/>
            </a:xfrm>
            <a:prstGeom prst="rect">
              <a:avLst/>
            </a:prstGeom>
            <a:noFill/>
            <a:ln w="12700" cap="flat">
              <a:noFill/>
              <a:miter lim="400000"/>
            </a:ln>
            <a:effectLst/>
          </p:spPr>
          <p:txBody>
            <a:bodyPr wrap="square" lIns="45719" tIns="45719" rIns="45719" bIns="45719" numCol="1" anchor="t">
              <a:spAutoFit/>
            </a:bodyPr>
            <a:lstStyle/>
            <a:p>
              <a:pPr lvl="0">
                <a:defRPr>
                  <a:solidFill>
                    <a:srgbClr val="000000"/>
                  </a:solidFill>
                </a:defRPr>
              </a:pPr>
              <a:r>
                <a:rPr lang="zh-CN" altLang="en-US"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37" name="Group 1637"/>
          <p:cNvGrpSpPr/>
          <p:nvPr/>
        </p:nvGrpSpPr>
        <p:grpSpPr>
          <a:xfrm>
            <a:off x="3257468" y="3445983"/>
            <a:ext cx="1970215" cy="1286562"/>
            <a:chOff x="0" y="0"/>
            <a:chExt cx="1970470" cy="1286561"/>
          </a:xfrm>
        </p:grpSpPr>
        <p:sp>
          <p:nvSpPr>
            <p:cNvPr id="1634" name="Shape 1634"/>
            <p:cNvSpPr/>
            <p:nvPr/>
          </p:nvSpPr>
          <p:spPr>
            <a:xfrm>
              <a:off x="0" y="0"/>
              <a:ext cx="1970470" cy="334852"/>
            </a:xfrm>
            <a:prstGeom prst="chevron">
              <a:avLst>
                <a:gd name="adj" fmla="val 0"/>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numCol="1" anchor="ctr">
              <a:noAutofit/>
            </a:bodyPr>
            <a:lstStyle/>
            <a:p>
              <a:pPr lvl="0" algn="ctr"/>
              <a:endParaRPr>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35" name="Shape 1635"/>
            <p:cNvSpPr/>
            <p:nvPr/>
          </p:nvSpPr>
          <p:spPr>
            <a:xfrm>
              <a:off x="262463" y="451222"/>
              <a:ext cx="1406975" cy="369330"/>
            </a:xfrm>
            <a:prstGeom prst="rect">
              <a:avLst/>
            </a:prstGeom>
            <a:noFill/>
            <a:ln w="12700" cap="flat">
              <a:noFill/>
              <a:miter lim="400000"/>
            </a:ln>
            <a:effectLst/>
          </p:spPr>
          <p:txBody>
            <a:bodyPr wrap="none" lIns="45719" tIns="45719" rIns="45719" bIns="45719" numCol="1" anchor="t">
              <a:spAutoFit/>
            </a:bodyPr>
            <a:lstStyle>
              <a:lvl1pPr algn="ctr">
                <a:defRPr sz="2000" b="1">
                  <a:solidFill>
                    <a:srgbClr val="595C54"/>
                  </a:solidFill>
                  <a:latin typeface="+mj-lt"/>
                  <a:ea typeface="+mj-ea"/>
                  <a:cs typeface="+mj-cs"/>
                  <a:sym typeface="Source Sans Pro" panose="020B0503030403020204"/>
                </a:defRPr>
              </a:lvl1pPr>
            </a:lstStyle>
            <a:p>
              <a:pPr lvl="0">
                <a:defRPr sz="1800" b="0">
                  <a:solidFill>
                    <a:srgbClr val="000000"/>
                  </a:solidFill>
                </a:defRPr>
              </a:pPr>
              <a:r>
                <a:rPr b="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2008 - 2009</a:t>
              </a:r>
              <a:endParaRPr b="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36" name="Shape 1636"/>
            <p:cNvSpPr/>
            <p:nvPr/>
          </p:nvSpPr>
          <p:spPr>
            <a:xfrm>
              <a:off x="0" y="794121"/>
              <a:ext cx="1970470" cy="492440"/>
            </a:xfrm>
            <a:prstGeom prst="rect">
              <a:avLst/>
            </a:prstGeom>
            <a:noFill/>
            <a:ln w="12700" cap="flat">
              <a:noFill/>
              <a:miter lim="400000"/>
            </a:ln>
            <a:effectLst/>
          </p:spPr>
          <p:txBody>
            <a:bodyPr wrap="square" lIns="45719" tIns="45719" rIns="45719" bIns="45719" numCol="1" anchor="t">
              <a:spAutoFit/>
            </a:bodyPr>
            <a:lstStyle/>
            <a:p>
              <a:pPr lvl="0">
                <a:defRPr>
                  <a:solidFill>
                    <a:srgbClr val="000000"/>
                  </a:solidFill>
                </a:defRPr>
              </a:pPr>
              <a:r>
                <a:rPr lang="zh-CN" altLang="en-US"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1638" name="Chart 1638"/>
          <p:cNvGraphicFramePr/>
          <p:nvPr/>
        </p:nvGraphicFramePr>
        <p:xfrm>
          <a:off x="3476985" y="1471378"/>
          <a:ext cx="1423531" cy="1715816"/>
        </p:xfrm>
        <a:graphic>
          <a:graphicData uri="http://schemas.openxmlformats.org/drawingml/2006/chart">
            <c:chart xmlns:c="http://schemas.openxmlformats.org/drawingml/2006/chart" xmlns:r="http://schemas.openxmlformats.org/officeDocument/2006/relationships" r:id="rId2"/>
          </a:graphicData>
        </a:graphic>
      </p:graphicFrame>
      <p:grpSp>
        <p:nvGrpSpPr>
          <p:cNvPr id="1642" name="Group 1642"/>
          <p:cNvGrpSpPr/>
          <p:nvPr/>
        </p:nvGrpSpPr>
        <p:grpSpPr>
          <a:xfrm>
            <a:off x="5227680" y="2466011"/>
            <a:ext cx="1992099" cy="1314826"/>
            <a:chOff x="0" y="379714"/>
            <a:chExt cx="1992357" cy="1314824"/>
          </a:xfrm>
        </p:grpSpPr>
        <p:sp>
          <p:nvSpPr>
            <p:cNvPr id="1639" name="Shape 1639"/>
            <p:cNvSpPr/>
            <p:nvPr/>
          </p:nvSpPr>
          <p:spPr>
            <a:xfrm>
              <a:off x="0" y="1359686"/>
              <a:ext cx="1970470" cy="334852"/>
            </a:xfrm>
            <a:prstGeom prst="chevron">
              <a:avLst>
                <a:gd name="adj" fmla="val 0"/>
              </a:avLst>
            </a:pr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endParaRPr>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40" name="Shape 1640"/>
            <p:cNvSpPr/>
            <p:nvPr/>
          </p:nvSpPr>
          <p:spPr>
            <a:xfrm>
              <a:off x="217575" y="920168"/>
              <a:ext cx="1406975" cy="369329"/>
            </a:xfrm>
            <a:prstGeom prst="rect">
              <a:avLst/>
            </a:prstGeom>
            <a:noFill/>
            <a:ln w="12700" cap="flat">
              <a:noFill/>
              <a:miter lim="400000"/>
            </a:ln>
            <a:effectLst/>
          </p:spPr>
          <p:txBody>
            <a:bodyPr wrap="none" lIns="45719" tIns="45719" rIns="45719" bIns="45719" numCol="1" anchor="t">
              <a:spAutoFit/>
            </a:bodyPr>
            <a:lstStyle>
              <a:lvl1pPr algn="ctr">
                <a:defRPr sz="2000" b="1">
                  <a:solidFill>
                    <a:srgbClr val="595C54"/>
                  </a:solidFill>
                  <a:latin typeface="+mj-lt"/>
                  <a:ea typeface="+mj-ea"/>
                  <a:cs typeface="+mj-cs"/>
                  <a:sym typeface="Source Sans Pro" panose="020B0503030403020204"/>
                </a:defRPr>
              </a:lvl1pPr>
            </a:lstStyle>
            <a:p>
              <a:pPr lvl="0">
                <a:defRPr sz="1800" b="0">
                  <a:solidFill>
                    <a:srgbClr val="000000"/>
                  </a:solidFill>
                </a:defRPr>
              </a:pPr>
              <a:r>
                <a:rPr b="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2009 - 2012</a:t>
              </a:r>
              <a:endParaRPr b="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41" name="Shape 1641"/>
            <p:cNvSpPr/>
            <p:nvPr/>
          </p:nvSpPr>
          <p:spPr>
            <a:xfrm>
              <a:off x="21888" y="379714"/>
              <a:ext cx="1970469" cy="492439"/>
            </a:xfrm>
            <a:prstGeom prst="rect">
              <a:avLst/>
            </a:prstGeom>
            <a:noFill/>
            <a:ln w="12700" cap="flat">
              <a:noFill/>
              <a:miter lim="400000"/>
            </a:ln>
            <a:effectLst/>
          </p:spPr>
          <p:txBody>
            <a:bodyPr wrap="square" lIns="45719" tIns="45719" rIns="45719" bIns="45719" numCol="1" anchor="t">
              <a:spAutoFit/>
            </a:bodyPr>
            <a:lstStyle/>
            <a:p>
              <a:pPr lvl="0">
                <a:defRPr>
                  <a:solidFill>
                    <a:srgbClr val="000000"/>
                  </a:solidFill>
                </a:defRPr>
              </a:pPr>
              <a:r>
                <a:rPr lang="zh-CN" altLang="en-US"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46" name="Group 1646"/>
          <p:cNvGrpSpPr/>
          <p:nvPr/>
        </p:nvGrpSpPr>
        <p:grpSpPr>
          <a:xfrm>
            <a:off x="5424010" y="3780837"/>
            <a:ext cx="1257137" cy="2215135"/>
            <a:chOff x="0" y="334852"/>
            <a:chExt cx="1257300" cy="2215133"/>
          </a:xfrm>
        </p:grpSpPr>
        <p:sp>
          <p:nvSpPr>
            <p:cNvPr id="1643" name="Shape 1643"/>
            <p:cNvSpPr/>
            <p:nvPr/>
          </p:nvSpPr>
          <p:spPr>
            <a:xfrm flipH="1">
              <a:off x="628377" y="334852"/>
              <a:ext cx="0" cy="1194516"/>
            </a:xfrm>
            <a:prstGeom prst="line">
              <a:avLst/>
            </a:prstGeom>
            <a:noFill/>
            <a:ln w="38100" cap="flat">
              <a:solidFill>
                <a:schemeClr val="bg1">
                  <a:lumMod val="60000"/>
                  <a:lumOff val="40000"/>
                </a:schemeClr>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1644" name="Chart 1644"/>
            <p:cNvGraphicFramePr/>
            <p:nvPr/>
          </p:nvGraphicFramePr>
          <p:xfrm>
            <a:off x="0" y="1292684"/>
            <a:ext cx="1257300" cy="1257301"/>
          </p:xfrm>
          <a:graphic>
            <a:graphicData uri="http://schemas.openxmlformats.org/drawingml/2006/chart">
              <c:chart xmlns:c="http://schemas.openxmlformats.org/drawingml/2006/chart" xmlns:r="http://schemas.openxmlformats.org/officeDocument/2006/relationships" r:id="rId3"/>
            </a:graphicData>
          </a:graphic>
        </p:graphicFrame>
        <p:sp>
          <p:nvSpPr>
            <p:cNvPr id="1645" name="Shape 1645"/>
            <p:cNvSpPr/>
            <p:nvPr/>
          </p:nvSpPr>
          <p:spPr>
            <a:xfrm>
              <a:off x="424529" y="1787434"/>
              <a:ext cx="685442" cy="461663"/>
            </a:xfrm>
            <a:prstGeom prst="rect">
              <a:avLst/>
            </a:prstGeom>
            <a:noFill/>
            <a:ln w="12700" cap="flat">
              <a:noFill/>
              <a:miter lim="400000"/>
            </a:ln>
            <a:effectLst/>
          </p:spPr>
          <p:txBody>
            <a:bodyPr wrap="none" lIns="45719" tIns="45719" rIns="45719" bIns="45719" numCol="1" anchor="t">
              <a:spAutoFit/>
            </a:bodyPr>
            <a:lstStyle/>
            <a:p>
              <a:pPr lvl="0" algn="ctr">
                <a:defRPr>
                  <a:solidFill>
                    <a:srgbClr val="000000"/>
                  </a:solidFill>
                </a:defRPr>
              </a:pPr>
              <a:r>
                <a:rPr sz="2400" b="1">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rPr>
                <a:t>50</a:t>
              </a:r>
              <a:r>
                <a:rPr b="1">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rPr>
                <a:t>%</a:t>
              </a:r>
              <a:endParaRPr b="1">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grpSp>
      <p:grpSp>
        <p:nvGrpSpPr>
          <p:cNvPr id="1653" name="Group 1653"/>
          <p:cNvGrpSpPr/>
          <p:nvPr/>
        </p:nvGrpSpPr>
        <p:grpSpPr>
          <a:xfrm>
            <a:off x="7571742" y="1945456"/>
            <a:ext cx="1059893" cy="1266960"/>
            <a:chOff x="0" y="0"/>
            <a:chExt cx="1060030" cy="1266959"/>
          </a:xfrm>
        </p:grpSpPr>
        <p:sp>
          <p:nvSpPr>
            <p:cNvPr id="1647" name="Shape 1647"/>
            <p:cNvSpPr/>
            <p:nvPr/>
          </p:nvSpPr>
          <p:spPr>
            <a:xfrm>
              <a:off x="-1" y="-1"/>
              <a:ext cx="228025" cy="1266961"/>
            </a:xfrm>
            <a:prstGeom prst="rect">
              <a:avLst/>
            </a:prstGeom>
            <a:solidFill>
              <a:srgbClr val="91958B"/>
            </a:solidFill>
            <a:ln w="12700" cap="flat">
              <a:noFill/>
              <a:miter lim="400000"/>
            </a:ln>
            <a:effectLst/>
          </p:spPr>
          <p:txBody>
            <a:bodyPr wrap="square" lIns="0" tIns="0" rIns="0" bIns="0" numCol="1" anchor="ctr">
              <a:noAutofit/>
            </a:bodyPr>
            <a:lstStyle/>
            <a:p>
              <a:pPr lvl="0" algn="ctr">
                <a:defRPr>
                  <a:solidFill>
                    <a:srgbClr val="000000"/>
                  </a:solidFill>
                </a:defRPr>
              </a:pPr>
              <a:endParaRPr>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48" name="Shape 1648"/>
            <p:cNvSpPr/>
            <p:nvPr/>
          </p:nvSpPr>
          <p:spPr>
            <a:xfrm>
              <a:off x="416002" y="-1"/>
              <a:ext cx="228025" cy="1266961"/>
            </a:xfrm>
            <a:prstGeom prst="rect">
              <a:avLst/>
            </a:prstGeom>
            <a:solidFill>
              <a:srgbClr val="91958B"/>
            </a:solidFill>
            <a:ln w="12700" cap="flat">
              <a:noFill/>
              <a:miter lim="400000"/>
            </a:ln>
            <a:effectLst/>
          </p:spPr>
          <p:txBody>
            <a:bodyPr wrap="square" lIns="0" tIns="0" rIns="0" bIns="0" numCol="1" anchor="ctr">
              <a:noAutofit/>
            </a:bodyPr>
            <a:lstStyle/>
            <a:p>
              <a:pPr lvl="0" algn="ctr">
                <a:defRPr>
                  <a:solidFill>
                    <a:srgbClr val="000000"/>
                  </a:solidFill>
                </a:defRPr>
              </a:pPr>
              <a:endParaRPr>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49" name="Shape 1649"/>
            <p:cNvSpPr/>
            <p:nvPr/>
          </p:nvSpPr>
          <p:spPr>
            <a:xfrm>
              <a:off x="832005" y="-1"/>
              <a:ext cx="228025" cy="1266961"/>
            </a:xfrm>
            <a:prstGeom prst="rect">
              <a:avLst/>
            </a:prstGeom>
            <a:solidFill>
              <a:srgbClr val="91958B"/>
            </a:solidFill>
            <a:ln w="12700" cap="flat">
              <a:noFill/>
              <a:miter lim="400000"/>
            </a:ln>
            <a:effectLst/>
          </p:spPr>
          <p:txBody>
            <a:bodyPr wrap="square" lIns="0" tIns="0" rIns="0" bIns="0" numCol="1" anchor="ctr">
              <a:noAutofit/>
            </a:bodyPr>
            <a:lstStyle/>
            <a:p>
              <a:pPr lvl="0" algn="ctr">
                <a:defRPr>
                  <a:solidFill>
                    <a:srgbClr val="000000"/>
                  </a:solidFill>
                </a:defRPr>
              </a:pPr>
              <a:endParaRPr>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50" name="Shape 1650"/>
            <p:cNvSpPr/>
            <p:nvPr/>
          </p:nvSpPr>
          <p:spPr>
            <a:xfrm>
              <a:off x="-1" y="539343"/>
              <a:ext cx="228025" cy="727617"/>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tIns="0" rIns="0" bIns="0" numCol="1" anchor="ctr">
              <a:noAutofit/>
            </a:bodyPr>
            <a:lstStyle/>
            <a:p>
              <a:pPr algn="ctr"/>
              <a:endParaRPr>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51" name="Shape 1651"/>
            <p:cNvSpPr/>
            <p:nvPr/>
          </p:nvSpPr>
          <p:spPr>
            <a:xfrm>
              <a:off x="416002" y="209266"/>
              <a:ext cx="228025" cy="105769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lIns="0" tIns="0" rIns="0" bIns="0" numCol="1" anchor="ctr">
              <a:noAutofit/>
            </a:bodyPr>
            <a:lstStyle/>
            <a:p>
              <a:pPr algn="ctr"/>
              <a:endParaRPr>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52" name="Shape 1652"/>
            <p:cNvSpPr/>
            <p:nvPr/>
          </p:nvSpPr>
          <p:spPr>
            <a:xfrm>
              <a:off x="832005" y="821186"/>
              <a:ext cx="228025" cy="445774"/>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tIns="0" rIns="0" bIns="0" numCol="1" anchor="ctr">
              <a:noAutofit/>
            </a:bodyPr>
            <a:lstStyle/>
            <a:p>
              <a:pPr algn="ctr"/>
              <a:endParaRPr>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57" name="Group 1657"/>
          <p:cNvGrpSpPr/>
          <p:nvPr/>
        </p:nvGrpSpPr>
        <p:grpSpPr>
          <a:xfrm>
            <a:off x="7197892" y="3445983"/>
            <a:ext cx="1970215" cy="1286562"/>
            <a:chOff x="0" y="0"/>
            <a:chExt cx="1970470" cy="1286561"/>
          </a:xfrm>
        </p:grpSpPr>
        <p:sp>
          <p:nvSpPr>
            <p:cNvPr id="1654" name="Shape 1654"/>
            <p:cNvSpPr/>
            <p:nvPr/>
          </p:nvSpPr>
          <p:spPr>
            <a:xfrm>
              <a:off x="0" y="0"/>
              <a:ext cx="1970470" cy="334852"/>
            </a:xfrm>
            <a:prstGeom prst="chevron">
              <a:avLst>
                <a:gd name="adj" fmla="val 0"/>
              </a:avLst>
            </a:prstGeom>
            <a:ln>
              <a:noFill/>
            </a:ln>
          </p:spPr>
          <p:style>
            <a:lnRef idx="3">
              <a:schemeClr val="lt1"/>
            </a:lnRef>
            <a:fillRef idx="1">
              <a:schemeClr val="accent4"/>
            </a:fillRef>
            <a:effectRef idx="1">
              <a:schemeClr val="accent4"/>
            </a:effectRef>
            <a:fontRef idx="minor">
              <a:schemeClr val="lt1"/>
            </a:fontRef>
          </p:style>
          <p:txBody>
            <a:bodyPr wrap="square" lIns="0" tIns="0" rIns="0" bIns="0" numCol="1" anchor="ctr">
              <a:noAutofit/>
            </a:bodyPr>
            <a:lstStyle/>
            <a:p>
              <a:pPr lvl="0" algn="ctr"/>
              <a:endParaRPr>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55" name="Shape 1655"/>
            <p:cNvSpPr/>
            <p:nvPr/>
          </p:nvSpPr>
          <p:spPr>
            <a:xfrm>
              <a:off x="245797" y="451222"/>
              <a:ext cx="1432626" cy="369330"/>
            </a:xfrm>
            <a:prstGeom prst="rect">
              <a:avLst/>
            </a:prstGeom>
            <a:noFill/>
            <a:ln w="12700" cap="flat">
              <a:noFill/>
              <a:miter lim="400000"/>
            </a:ln>
            <a:effectLst/>
          </p:spPr>
          <p:txBody>
            <a:bodyPr wrap="none" lIns="45719" tIns="45719" rIns="45719" bIns="45719" numCol="1" anchor="t">
              <a:spAutoFit/>
            </a:bodyPr>
            <a:lstStyle>
              <a:lvl1pPr algn="ctr">
                <a:defRPr sz="2000" b="1">
                  <a:solidFill>
                    <a:srgbClr val="595C54"/>
                  </a:solidFill>
                  <a:latin typeface="+mj-lt"/>
                  <a:ea typeface="+mj-ea"/>
                  <a:cs typeface="+mj-cs"/>
                  <a:sym typeface="Source Sans Pro" panose="020B0503030403020204"/>
                </a:defRPr>
              </a:lvl1pPr>
            </a:lstStyle>
            <a:p>
              <a:pPr lvl="0">
                <a:defRPr sz="1800" b="0">
                  <a:solidFill>
                    <a:srgbClr val="000000"/>
                  </a:solidFill>
                </a:defRPr>
              </a:pPr>
              <a:r>
                <a:rPr b="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2012 – 2013</a:t>
              </a:r>
              <a:endParaRPr b="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56" name="Shape 1656"/>
            <p:cNvSpPr/>
            <p:nvPr/>
          </p:nvSpPr>
          <p:spPr>
            <a:xfrm>
              <a:off x="0" y="794121"/>
              <a:ext cx="1970470" cy="492440"/>
            </a:xfrm>
            <a:prstGeom prst="rect">
              <a:avLst/>
            </a:prstGeom>
            <a:noFill/>
            <a:ln w="12700" cap="flat">
              <a:noFill/>
              <a:miter lim="400000"/>
            </a:ln>
            <a:effectLst/>
          </p:spPr>
          <p:txBody>
            <a:bodyPr wrap="square" lIns="45719" tIns="45719" rIns="45719" bIns="45719" numCol="1" anchor="t">
              <a:spAutoFit/>
            </a:bodyPr>
            <a:lstStyle/>
            <a:p>
              <a:pPr lvl="0">
                <a:defRPr>
                  <a:solidFill>
                    <a:srgbClr val="000000"/>
                  </a:solidFill>
                </a:defRPr>
              </a:pPr>
              <a:r>
                <a:rPr lang="zh-CN" altLang="en-US"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61" name="Group 1661"/>
          <p:cNvGrpSpPr/>
          <p:nvPr/>
        </p:nvGrpSpPr>
        <p:grpSpPr>
          <a:xfrm>
            <a:off x="9168104" y="3005819"/>
            <a:ext cx="2040465" cy="1337660"/>
            <a:chOff x="0" y="0"/>
            <a:chExt cx="2040729" cy="1337658"/>
          </a:xfrm>
        </p:grpSpPr>
        <p:sp>
          <p:nvSpPr>
            <p:cNvPr id="1658" name="Shape 1658"/>
            <p:cNvSpPr/>
            <p:nvPr/>
          </p:nvSpPr>
          <p:spPr>
            <a:xfrm>
              <a:off x="0" y="440163"/>
              <a:ext cx="1970470" cy="334852"/>
            </a:xfrm>
            <a:prstGeom prst="chevron">
              <a:avLst>
                <a:gd name="adj" fmla="val 0"/>
              </a:avLst>
            </a:prstGeom>
            <a:solidFill>
              <a:schemeClr val="tx1">
                <a:lumMod val="50000"/>
              </a:schemeClr>
            </a:solidFill>
            <a:ln w="12700" cap="flat">
              <a:noFill/>
              <a:miter lim="400000"/>
            </a:ln>
            <a:effectLst/>
          </p:spPr>
          <p:txBody>
            <a:bodyPr wrap="square" lIns="0" tIns="0" rIns="0" bIns="0" numCol="1" anchor="ctr">
              <a:noAutofit/>
            </a:bodyPr>
            <a:lstStyle/>
            <a:p>
              <a:pPr lvl="0" algn="ctr"/>
              <a:endParaRPr>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59" name="Shape 1659"/>
            <p:cNvSpPr/>
            <p:nvPr/>
          </p:nvSpPr>
          <p:spPr>
            <a:xfrm>
              <a:off x="257818" y="0"/>
              <a:ext cx="1406975" cy="369329"/>
            </a:xfrm>
            <a:prstGeom prst="rect">
              <a:avLst/>
            </a:prstGeom>
            <a:noFill/>
            <a:ln w="12700" cap="flat">
              <a:noFill/>
              <a:miter lim="400000"/>
            </a:ln>
            <a:effectLst/>
          </p:spPr>
          <p:txBody>
            <a:bodyPr wrap="none" lIns="45719" tIns="45719" rIns="45719" bIns="45719" numCol="1" anchor="t">
              <a:spAutoFit/>
            </a:bodyPr>
            <a:lstStyle>
              <a:lvl1pPr algn="ctr">
                <a:defRPr sz="2000" b="1">
                  <a:solidFill>
                    <a:srgbClr val="595C54"/>
                  </a:solidFill>
                  <a:latin typeface="+mj-lt"/>
                  <a:ea typeface="+mj-ea"/>
                  <a:cs typeface="+mj-cs"/>
                  <a:sym typeface="Source Sans Pro" panose="020B0503030403020204"/>
                </a:defRPr>
              </a:lvl1pPr>
            </a:lstStyle>
            <a:p>
              <a:pPr lvl="0">
                <a:defRPr sz="1800" b="0">
                  <a:solidFill>
                    <a:srgbClr val="000000"/>
                  </a:solidFill>
                </a:defRPr>
              </a:pPr>
              <a:r>
                <a:rPr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2013 - 201</a:t>
              </a:r>
              <a:r>
                <a:rPr lang="en-US" sz="18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6</a:t>
              </a:r>
              <a:endParaRPr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60" name="Shape 1660"/>
            <p:cNvSpPr/>
            <p:nvPr/>
          </p:nvSpPr>
          <p:spPr>
            <a:xfrm>
              <a:off x="70259" y="845219"/>
              <a:ext cx="1970470" cy="492439"/>
            </a:xfrm>
            <a:prstGeom prst="rect">
              <a:avLst/>
            </a:prstGeom>
            <a:noFill/>
            <a:ln w="12700" cap="flat">
              <a:noFill/>
              <a:miter lim="400000"/>
            </a:ln>
            <a:effectLst/>
          </p:spPr>
          <p:txBody>
            <a:bodyPr wrap="square" lIns="45719" tIns="45719" rIns="45719" bIns="45719" numCol="1" anchor="t">
              <a:spAutoFit/>
            </a:bodyPr>
            <a:lstStyle/>
            <a:p>
              <a:pPr lvl="0">
                <a:defRPr>
                  <a:solidFill>
                    <a:srgbClr val="000000"/>
                  </a:solidFill>
                </a:defRPr>
              </a:pPr>
              <a:r>
                <a:rPr lang="zh-CN" altLang="en-US"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indefinite" fill="hold"/>
                                        <p:tgtEl>
                                          <p:spTgt spid="1661"/>
                                        </p:tgtEl>
                                        <p:attrNameLst>
                                          <p:attrName>style.visibility</p:attrName>
                                        </p:attrNameLst>
                                      </p:cBhvr>
                                      <p:to>
                                        <p:strVal val="visible"/>
                                      </p:to>
                                    </p:set>
                                    <p:anim calcmode="lin" valueType="num">
                                      <p:cBhvr>
                                        <p:cTn id="7" dur="500" fill="hold"/>
                                        <p:tgtEl>
                                          <p:spTgt spid="1661"/>
                                        </p:tgtEl>
                                        <p:attrNameLst>
                                          <p:attrName>ppt_x</p:attrName>
                                        </p:attrNameLst>
                                      </p:cBhvr>
                                      <p:tavLst>
                                        <p:tav tm="0">
                                          <p:val>
                                            <p:strVal val="0-#ppt_w/2"/>
                                          </p:val>
                                        </p:tav>
                                        <p:tav tm="100000">
                                          <p:val>
                                            <p:strVal val="#ppt_x"/>
                                          </p:val>
                                        </p:tav>
                                      </p:tavLst>
                                    </p:anim>
                                    <p:anim calcmode="lin" valueType="num">
                                      <p:cBhvr>
                                        <p:cTn id="8" dur="500" fill="hold"/>
                                        <p:tgtEl>
                                          <p:spTgt spid="166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1657"/>
                                        </p:tgtEl>
                                        <p:attrNameLst>
                                          <p:attrName>style.visibility</p:attrName>
                                        </p:attrNameLst>
                                      </p:cBhvr>
                                      <p:to>
                                        <p:strVal val="visible"/>
                                      </p:to>
                                    </p:set>
                                    <p:anim calcmode="lin" valueType="num">
                                      <p:cBhvr>
                                        <p:cTn id="12" dur="500" fill="hold"/>
                                        <p:tgtEl>
                                          <p:spTgt spid="1657"/>
                                        </p:tgtEl>
                                        <p:attrNameLst>
                                          <p:attrName>ppt_x</p:attrName>
                                        </p:attrNameLst>
                                      </p:cBhvr>
                                      <p:tavLst>
                                        <p:tav tm="0">
                                          <p:val>
                                            <p:strVal val="0-#ppt_w/2"/>
                                          </p:val>
                                        </p:tav>
                                        <p:tav tm="100000">
                                          <p:val>
                                            <p:strVal val="#ppt_x"/>
                                          </p:val>
                                        </p:tav>
                                      </p:tavLst>
                                    </p:anim>
                                    <p:anim calcmode="lin" valueType="num">
                                      <p:cBhvr>
                                        <p:cTn id="13" dur="500" fill="hold"/>
                                        <p:tgtEl>
                                          <p:spTgt spid="165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indefinite" fill="hold"/>
                                        <p:tgtEl>
                                          <p:spTgt spid="1653"/>
                                        </p:tgtEl>
                                        <p:attrNameLst>
                                          <p:attrName>style.visibility</p:attrName>
                                        </p:attrNameLst>
                                      </p:cBhvr>
                                      <p:to>
                                        <p:strVal val="visible"/>
                                      </p:to>
                                    </p:set>
                                    <p:anim calcmode="lin" valueType="num">
                                      <p:cBhvr>
                                        <p:cTn id="17" dur="500" fill="hold"/>
                                        <p:tgtEl>
                                          <p:spTgt spid="1653"/>
                                        </p:tgtEl>
                                        <p:attrNameLst>
                                          <p:attrName>ppt_x</p:attrName>
                                        </p:attrNameLst>
                                      </p:cBhvr>
                                      <p:tavLst>
                                        <p:tav tm="0">
                                          <p:val>
                                            <p:strVal val="#ppt_x"/>
                                          </p:val>
                                        </p:tav>
                                        <p:tav tm="100000">
                                          <p:val>
                                            <p:strVal val="#ppt_x"/>
                                          </p:val>
                                        </p:tav>
                                      </p:tavLst>
                                    </p:anim>
                                    <p:anim calcmode="lin" valueType="num">
                                      <p:cBhvr>
                                        <p:cTn id="18" dur="500" fill="hold"/>
                                        <p:tgtEl>
                                          <p:spTgt spid="165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indefinite" fill="hold"/>
                                        <p:tgtEl>
                                          <p:spTgt spid="1642"/>
                                        </p:tgtEl>
                                        <p:attrNameLst>
                                          <p:attrName>style.visibility</p:attrName>
                                        </p:attrNameLst>
                                      </p:cBhvr>
                                      <p:to>
                                        <p:strVal val="visible"/>
                                      </p:to>
                                    </p:set>
                                    <p:anim calcmode="lin" valueType="num">
                                      <p:cBhvr>
                                        <p:cTn id="22" dur="500" fill="hold"/>
                                        <p:tgtEl>
                                          <p:spTgt spid="1642"/>
                                        </p:tgtEl>
                                        <p:attrNameLst>
                                          <p:attrName>ppt_x</p:attrName>
                                        </p:attrNameLst>
                                      </p:cBhvr>
                                      <p:tavLst>
                                        <p:tav tm="0">
                                          <p:val>
                                            <p:strVal val="0-#ppt_w/2"/>
                                          </p:val>
                                        </p:tav>
                                        <p:tav tm="100000">
                                          <p:val>
                                            <p:strVal val="#ppt_x"/>
                                          </p:val>
                                        </p:tav>
                                      </p:tavLst>
                                    </p:anim>
                                    <p:anim calcmode="lin" valueType="num">
                                      <p:cBhvr>
                                        <p:cTn id="23" dur="500" fill="hold"/>
                                        <p:tgtEl>
                                          <p:spTgt spid="164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indefinite" fill="hold"/>
                                        <p:tgtEl>
                                          <p:spTgt spid="1646"/>
                                        </p:tgtEl>
                                        <p:attrNameLst>
                                          <p:attrName>style.visibility</p:attrName>
                                        </p:attrNameLst>
                                      </p:cBhvr>
                                      <p:to>
                                        <p:strVal val="visible"/>
                                      </p:to>
                                    </p:set>
                                    <p:anim calcmode="lin" valueType="num">
                                      <p:cBhvr>
                                        <p:cTn id="27" dur="500" fill="hold"/>
                                        <p:tgtEl>
                                          <p:spTgt spid="1646"/>
                                        </p:tgtEl>
                                        <p:attrNameLst>
                                          <p:attrName>ppt_x</p:attrName>
                                        </p:attrNameLst>
                                      </p:cBhvr>
                                      <p:tavLst>
                                        <p:tav tm="0">
                                          <p:val>
                                            <p:strVal val="#ppt_x"/>
                                          </p:val>
                                        </p:tav>
                                        <p:tav tm="100000">
                                          <p:val>
                                            <p:strVal val="#ppt_x"/>
                                          </p:val>
                                        </p:tav>
                                      </p:tavLst>
                                    </p:anim>
                                    <p:anim calcmode="lin" valueType="num">
                                      <p:cBhvr>
                                        <p:cTn id="28" dur="500" fill="hold"/>
                                        <p:tgtEl>
                                          <p:spTgt spid="1646"/>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indefinite" fill="hold"/>
                                        <p:tgtEl>
                                          <p:spTgt spid="1637"/>
                                        </p:tgtEl>
                                        <p:attrNameLst>
                                          <p:attrName>style.visibility</p:attrName>
                                        </p:attrNameLst>
                                      </p:cBhvr>
                                      <p:to>
                                        <p:strVal val="visible"/>
                                      </p:to>
                                    </p:set>
                                    <p:anim calcmode="lin" valueType="num">
                                      <p:cBhvr>
                                        <p:cTn id="32" dur="500" fill="hold"/>
                                        <p:tgtEl>
                                          <p:spTgt spid="1637"/>
                                        </p:tgtEl>
                                        <p:attrNameLst>
                                          <p:attrName>ppt_x</p:attrName>
                                        </p:attrNameLst>
                                      </p:cBhvr>
                                      <p:tavLst>
                                        <p:tav tm="0">
                                          <p:val>
                                            <p:strVal val="0-#ppt_w/2"/>
                                          </p:val>
                                        </p:tav>
                                        <p:tav tm="100000">
                                          <p:val>
                                            <p:strVal val="#ppt_x"/>
                                          </p:val>
                                        </p:tav>
                                      </p:tavLst>
                                    </p:anim>
                                    <p:anim calcmode="lin" valueType="num">
                                      <p:cBhvr>
                                        <p:cTn id="33" dur="500" fill="hold"/>
                                        <p:tgtEl>
                                          <p:spTgt spid="163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indefinite" fill="hold"/>
                                        <p:tgtEl>
                                          <p:spTgt spid="1638"/>
                                        </p:tgtEl>
                                        <p:attrNameLst>
                                          <p:attrName>style.visibility</p:attrName>
                                        </p:attrNameLst>
                                      </p:cBhvr>
                                      <p:to>
                                        <p:strVal val="visible"/>
                                      </p:to>
                                    </p:set>
                                    <p:anim calcmode="lin" valueType="num">
                                      <p:cBhvr>
                                        <p:cTn id="37" dur="500" fill="hold"/>
                                        <p:tgtEl>
                                          <p:spTgt spid="1638"/>
                                        </p:tgtEl>
                                        <p:attrNameLst>
                                          <p:attrName>ppt_x</p:attrName>
                                        </p:attrNameLst>
                                      </p:cBhvr>
                                      <p:tavLst>
                                        <p:tav tm="0">
                                          <p:val>
                                            <p:strVal val="#ppt_x"/>
                                          </p:val>
                                        </p:tav>
                                        <p:tav tm="100000">
                                          <p:val>
                                            <p:strVal val="#ppt_x"/>
                                          </p:val>
                                        </p:tav>
                                      </p:tavLst>
                                    </p:anim>
                                    <p:anim calcmode="lin" valueType="num">
                                      <p:cBhvr>
                                        <p:cTn id="38" dur="500" fill="hold"/>
                                        <p:tgtEl>
                                          <p:spTgt spid="1638"/>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indefinite" fill="hold"/>
                                        <p:tgtEl>
                                          <p:spTgt spid="1633"/>
                                        </p:tgtEl>
                                        <p:attrNameLst>
                                          <p:attrName>style.visibility</p:attrName>
                                        </p:attrNameLst>
                                      </p:cBhvr>
                                      <p:to>
                                        <p:strVal val="visible"/>
                                      </p:to>
                                    </p:set>
                                    <p:anim calcmode="lin" valueType="num">
                                      <p:cBhvr>
                                        <p:cTn id="42" dur="500" fill="hold"/>
                                        <p:tgtEl>
                                          <p:spTgt spid="1633"/>
                                        </p:tgtEl>
                                        <p:attrNameLst>
                                          <p:attrName>ppt_x</p:attrName>
                                        </p:attrNameLst>
                                      </p:cBhvr>
                                      <p:tavLst>
                                        <p:tav tm="0">
                                          <p:val>
                                            <p:strVal val="0-#ppt_w/2"/>
                                          </p:val>
                                        </p:tav>
                                        <p:tav tm="100000">
                                          <p:val>
                                            <p:strVal val="#ppt_x"/>
                                          </p:val>
                                        </p:tav>
                                      </p:tavLst>
                                    </p:anim>
                                    <p:anim calcmode="lin" valueType="num">
                                      <p:cBhvr>
                                        <p:cTn id="43" dur="500" fill="hold"/>
                                        <p:tgtEl>
                                          <p:spTgt spid="163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1" fill="hold" grpId="0" nodeType="afterEffect">
                                  <p:stCondLst>
                                    <p:cond delay="0"/>
                                  </p:stCondLst>
                                  <p:childTnLst>
                                    <p:set>
                                      <p:cBhvr>
                                        <p:cTn id="46" dur="indefinite" fill="hold"/>
                                        <p:tgtEl>
                                          <p:spTgt spid="1629"/>
                                        </p:tgtEl>
                                        <p:attrNameLst>
                                          <p:attrName>style.visibility</p:attrName>
                                        </p:attrNameLst>
                                      </p:cBhvr>
                                      <p:to>
                                        <p:strVal val="visible"/>
                                      </p:to>
                                    </p:set>
                                    <p:anim calcmode="lin" valueType="num">
                                      <p:cBhvr>
                                        <p:cTn id="47" dur="500" fill="hold"/>
                                        <p:tgtEl>
                                          <p:spTgt spid="1629"/>
                                        </p:tgtEl>
                                        <p:attrNameLst>
                                          <p:attrName>ppt_x</p:attrName>
                                        </p:attrNameLst>
                                      </p:cBhvr>
                                      <p:tavLst>
                                        <p:tav tm="0">
                                          <p:val>
                                            <p:strVal val="#ppt_x"/>
                                          </p:val>
                                        </p:tav>
                                        <p:tav tm="100000">
                                          <p:val>
                                            <p:strVal val="#ppt_x"/>
                                          </p:val>
                                        </p:tav>
                                      </p:tavLst>
                                    </p:anim>
                                    <p:anim calcmode="lin" valueType="num">
                                      <p:cBhvr>
                                        <p:cTn id="48" dur="500" fill="hold"/>
                                        <p:tgtEl>
                                          <p:spTgt spid="16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9" grpId="0" advAuto="0"/>
      <p:bldP spid="1633" grpId="0" advAuto="0"/>
      <p:bldP spid="1637" grpId="0" advAuto="0"/>
      <p:bldP spid="1638" grpId="0" advAuto="0"/>
      <p:bldP spid="1642" grpId="0" advAuto="0"/>
      <p:bldP spid="1646" grpId="0" advAuto="0"/>
      <p:bldP spid="1653" grpId="0" advAuto="0"/>
      <p:bldP spid="1657" grpId="0" advAuto="0"/>
      <p:bldP spid="1661" grpId="0"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36397" y="2080583"/>
            <a:ext cx="7544259" cy="257175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745178" y="2079419"/>
            <a:ext cx="2582439" cy="2582439"/>
            <a:chOff x="2927898" y="1265661"/>
            <a:chExt cx="4688628" cy="4688628"/>
          </a:xfrm>
        </p:grpSpPr>
        <p:grpSp>
          <p:nvGrpSpPr>
            <p:cNvPr id="4" name="组合 3"/>
            <p:cNvGrpSpPr/>
            <p:nvPr/>
          </p:nvGrpSpPr>
          <p:grpSpPr>
            <a:xfrm>
              <a:off x="2927898" y="1265661"/>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FA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EA6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rot="10800000">
              <a:off x="2927898" y="3609975"/>
              <a:ext cx="4688628" cy="2344314"/>
              <a:chOff x="51348" y="4427961"/>
              <a:chExt cx="1232360" cy="616180"/>
            </a:xfrm>
          </p:grpSpPr>
          <p:sp>
            <p:nvSpPr>
              <p:cNvPr id="6" name="直角三角形 5"/>
              <p:cNvSpPr/>
              <p:nvPr/>
            </p:nvSpPr>
            <p:spPr>
              <a:xfrm>
                <a:off x="667528" y="4427961"/>
                <a:ext cx="616180" cy="616180"/>
              </a:xfrm>
              <a:prstGeom prst="rtTriangle">
                <a:avLst/>
              </a:prstGeom>
              <a:solidFill>
                <a:srgbClr val="FA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flipH="1">
                <a:off x="51348" y="4427961"/>
                <a:ext cx="616180" cy="616180"/>
              </a:xfrm>
              <a:prstGeom prst="rtTriangle">
                <a:avLst/>
              </a:prstGeom>
              <a:solidFill>
                <a:srgbClr val="EA6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 name="文本框 9"/>
          <p:cNvSpPr txBox="1"/>
          <p:nvPr/>
        </p:nvSpPr>
        <p:spPr>
          <a:xfrm>
            <a:off x="5456117" y="2475840"/>
            <a:ext cx="3694834" cy="1282274"/>
          </a:xfrm>
          <a:prstGeom prst="rect">
            <a:avLst/>
          </a:prstGeom>
          <a:noFill/>
        </p:spPr>
        <p:txBody>
          <a:bodyPr wrap="square" rtlCol="0">
            <a:spAutoFit/>
          </a:bodyPr>
          <a:lstStyle/>
          <a:p>
            <a:pPr defTabSz="608965">
              <a:lnSpc>
                <a:spcPct val="130000"/>
              </a:lnSpc>
            </a:pPr>
            <a:r>
              <a:rPr lang="zh-CN" altLang="en-US" sz="6600" b="1" dirty="0">
                <a:solidFill>
                  <a:srgbClr val="EA681C"/>
                </a:solidFill>
                <a:ea typeface="微软雅黑" panose="020B0503020204020204" pitchFamily="34" charset="-122"/>
              </a:rPr>
              <a:t>主要结论</a:t>
            </a:r>
            <a:endParaRPr kumimoji="1" lang="zh-CN" altLang="en-US" sz="6600" b="1" dirty="0">
              <a:solidFill>
                <a:srgbClr val="EA681C"/>
              </a:solidFill>
              <a:ea typeface="微软雅黑" panose="020B0503020204020204" pitchFamily="34" charset="-122"/>
            </a:endParaRPr>
          </a:p>
        </p:txBody>
      </p:sp>
      <p:sp>
        <p:nvSpPr>
          <p:cNvPr id="11" name="文本框 10"/>
          <p:cNvSpPr txBox="1"/>
          <p:nvPr/>
        </p:nvSpPr>
        <p:spPr>
          <a:xfrm>
            <a:off x="5511890" y="3649187"/>
            <a:ext cx="3449937" cy="400110"/>
          </a:xfrm>
          <a:prstGeom prst="rect">
            <a:avLst/>
          </a:prstGeom>
          <a:noFill/>
        </p:spPr>
        <p:txBody>
          <a:bodyPr wrap="square" rtlCol="0">
            <a:spAutoFit/>
          </a:bodyPr>
          <a:lstStyle/>
          <a:p>
            <a:pPr algn="dist"/>
            <a:r>
              <a:rPr lang="en-US" altLang="zh-CN" sz="2000" dirty="0" smtClean="0">
                <a:solidFill>
                  <a:srgbClr val="88998C"/>
                </a:solidFill>
                <a:latin typeface="微软雅黑" panose="020B0503020204020204" pitchFamily="34" charset="-122"/>
                <a:ea typeface="微软雅黑" panose="020B0503020204020204" pitchFamily="34" charset="-122"/>
              </a:rPr>
              <a:t>ADD YOUR TITLE HERE</a:t>
            </a:r>
            <a:endParaRPr lang="zh-CN" altLang="en-US" sz="2000" dirty="0">
              <a:solidFill>
                <a:srgbClr val="88998C"/>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单击此处添加标题</a:t>
            </a:r>
            <a:endParaRPr lang="zh-CN" altLang="en-US" dirty="0"/>
          </a:p>
        </p:txBody>
      </p:sp>
      <p:sp>
        <p:nvSpPr>
          <p:cNvPr id="1850" name="Shape 1850"/>
          <p:cNvSpPr>
            <a:spLocks noGrp="1"/>
          </p:cNvSpPr>
          <p:nvPr>
            <p:ph type="sldNum" sz="quarter" idx="12"/>
          </p:nvPr>
        </p:nvSpPr>
        <p:spPr>
          <a:xfrm>
            <a:off x="10897418" y="6369635"/>
            <a:ext cx="457176" cy="338554"/>
          </a:xfrm>
          <a:prstGeom prst="rect">
            <a:avLst/>
          </a:prstGeom>
        </p:spPr>
        <p:txBody>
          <a:bodyPr wrap="none">
            <a:spAutoFit/>
          </a:bodyPr>
          <a:lstStyle/>
          <a:p>
            <a:pPr lvl="0">
              <a:defRPr sz="1800">
                <a:solidFill>
                  <a:srgbClr val="000000"/>
                </a:solidFill>
              </a:defRPr>
            </a:pPr>
            <a:fld id="{86CB4B4D-7CA3-9044-876B-883B54F8677D}" type="slidenum">
              <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fld>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55" name="Group 1855"/>
          <p:cNvGrpSpPr/>
          <p:nvPr/>
        </p:nvGrpSpPr>
        <p:grpSpPr>
          <a:xfrm>
            <a:off x="5280960" y="3418045"/>
            <a:ext cx="1400839" cy="1401583"/>
            <a:chOff x="0" y="0"/>
            <a:chExt cx="1401020" cy="1401581"/>
          </a:xfrm>
        </p:grpSpPr>
        <p:sp>
          <p:nvSpPr>
            <p:cNvPr id="1851" name="Shape 1851"/>
            <p:cNvSpPr/>
            <p:nvPr/>
          </p:nvSpPr>
          <p:spPr>
            <a:xfrm>
              <a:off x="-1" y="-1"/>
              <a:ext cx="1401021" cy="1401583"/>
            </a:xfrm>
            <a:custGeom>
              <a:avLst/>
              <a:gdLst/>
              <a:ahLst/>
              <a:cxnLst>
                <a:cxn ang="0">
                  <a:pos x="wd2" y="hd2"/>
                </a:cxn>
                <a:cxn ang="5400000">
                  <a:pos x="wd2" y="hd2"/>
                </a:cxn>
                <a:cxn ang="10800000">
                  <a:pos x="wd2" y="hd2"/>
                </a:cxn>
                <a:cxn ang="16200000">
                  <a:pos x="wd2" y="hd2"/>
                </a:cxn>
              </a:cxnLst>
              <a:rect l="0" t="0" r="r" b="b"/>
              <a:pathLst>
                <a:path w="20594" h="19678" extrusionOk="0">
                  <a:moveTo>
                    <a:pt x="3014" y="2883"/>
                  </a:moveTo>
                  <a:lnTo>
                    <a:pt x="3014" y="2883"/>
                  </a:lnTo>
                  <a:cubicBezTo>
                    <a:pt x="7035" y="-960"/>
                    <a:pt x="13555" y="-961"/>
                    <a:pt x="17577" y="2881"/>
                  </a:cubicBezTo>
                  <a:cubicBezTo>
                    <a:pt x="21599" y="6722"/>
                    <a:pt x="21600" y="12952"/>
                    <a:pt x="17580" y="16795"/>
                  </a:cubicBezTo>
                  <a:cubicBezTo>
                    <a:pt x="13559" y="20638"/>
                    <a:pt x="7039" y="20639"/>
                    <a:pt x="3017" y="16797"/>
                  </a:cubicBezTo>
                  <a:cubicBezTo>
                    <a:pt x="1085" y="14952"/>
                    <a:pt x="0" y="12449"/>
                    <a:pt x="0" y="9839"/>
                  </a:cubicBezTo>
                  <a:lnTo>
                    <a:pt x="2624" y="9839"/>
                  </a:lnTo>
                  <a:cubicBezTo>
                    <a:pt x="2624" y="13889"/>
                    <a:pt x="6059" y="17172"/>
                    <a:pt x="10297" y="17172"/>
                  </a:cubicBezTo>
                  <a:cubicBezTo>
                    <a:pt x="14535" y="17172"/>
                    <a:pt x="17970" y="13889"/>
                    <a:pt x="17970" y="9839"/>
                  </a:cubicBezTo>
                  <a:cubicBezTo>
                    <a:pt x="17970" y="5789"/>
                    <a:pt x="14535" y="2506"/>
                    <a:pt x="10297" y="2506"/>
                  </a:cubicBezTo>
                  <a:cubicBezTo>
                    <a:pt x="8261" y="2506"/>
                    <a:pt x="6309" y="3279"/>
                    <a:pt x="4870" y="4655"/>
                  </a:cubicBezTo>
                  <a:close/>
                </a:path>
              </a:pathLst>
            </a:custGeom>
            <a:ln>
              <a:noFill/>
            </a:ln>
          </p:spPr>
          <p:style>
            <a:lnRef idx="3">
              <a:schemeClr val="lt1"/>
            </a:lnRef>
            <a:fillRef idx="1">
              <a:schemeClr val="accent3"/>
            </a:fillRef>
            <a:effectRef idx="1">
              <a:schemeClr val="accent3"/>
            </a:effectRef>
            <a:fontRef idx="minor">
              <a:schemeClr val="lt1"/>
            </a:fontRef>
          </p:style>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54" name="Group 1854"/>
            <p:cNvGrpSpPr/>
            <p:nvPr/>
          </p:nvGrpSpPr>
          <p:grpSpPr>
            <a:xfrm>
              <a:off x="479232" y="509780"/>
              <a:ext cx="440101" cy="427318"/>
              <a:chOff x="0" y="0"/>
              <a:chExt cx="440100" cy="427316"/>
            </a:xfrm>
          </p:grpSpPr>
          <p:sp>
            <p:nvSpPr>
              <p:cNvPr id="1852" name="Shape 1852"/>
              <p:cNvSpPr/>
              <p:nvPr/>
            </p:nvSpPr>
            <p:spPr>
              <a:xfrm>
                <a:off x="220429" y="233971"/>
                <a:ext cx="54920" cy="556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41"/>
                      <a:pt x="0" y="10800"/>
                    </a:cubicBezTo>
                    <a:cubicBezTo>
                      <a:pt x="0" y="16759"/>
                      <a:pt x="4838" y="21600"/>
                      <a:pt x="10800" y="21600"/>
                    </a:cubicBezTo>
                    <a:cubicBezTo>
                      <a:pt x="16761" y="21600"/>
                      <a:pt x="21600" y="16759"/>
                      <a:pt x="21600" y="10800"/>
                    </a:cubicBezTo>
                    <a:cubicBezTo>
                      <a:pt x="21600" y="4841"/>
                      <a:pt x="16761" y="0"/>
                      <a:pt x="10800" y="0"/>
                    </a:cubicBezTo>
                  </a:path>
                </a:pathLst>
              </a:custGeom>
              <a:solidFill>
                <a:srgbClr val="619405"/>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53" name="Shape 1853"/>
              <p:cNvSpPr/>
              <p:nvPr/>
            </p:nvSpPr>
            <p:spPr>
              <a:xfrm>
                <a:off x="0" y="-1"/>
                <a:ext cx="440101" cy="427318"/>
              </a:xfrm>
              <a:custGeom>
                <a:avLst/>
                <a:gdLst/>
                <a:ahLst/>
                <a:cxnLst>
                  <a:cxn ang="0">
                    <a:pos x="wd2" y="hd2"/>
                  </a:cxn>
                  <a:cxn ang="5400000">
                    <a:pos x="wd2" y="hd2"/>
                  </a:cxn>
                  <a:cxn ang="10800000">
                    <a:pos x="wd2" y="hd2"/>
                  </a:cxn>
                  <a:cxn ang="16200000">
                    <a:pos x="wd2" y="hd2"/>
                  </a:cxn>
                </a:cxnLst>
                <a:rect l="0" t="0" r="r" b="b"/>
                <a:pathLst>
                  <a:path w="20946" h="21600" extrusionOk="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7018" y="1393"/>
                    </a:lnTo>
                    <a:cubicBezTo>
                      <a:pt x="17379" y="1393"/>
                      <a:pt x="17673" y="1705"/>
                      <a:pt x="17673" y="2090"/>
                    </a:cubicBezTo>
                    <a:lnTo>
                      <a:pt x="17673" y="6398"/>
                    </a:lnTo>
                    <a:cubicBezTo>
                      <a:pt x="17466" y="6321"/>
                      <a:pt x="17249" y="6270"/>
                      <a:pt x="17018" y="6270"/>
                    </a:cubicBezTo>
                    <a:lnTo>
                      <a:pt x="17018" y="2787"/>
                    </a:lnTo>
                    <a:cubicBezTo>
                      <a:pt x="17018" y="2401"/>
                      <a:pt x="16724" y="2090"/>
                      <a:pt x="16363" y="2090"/>
                    </a:cubicBezTo>
                    <a:lnTo>
                      <a:pt x="2617" y="2090"/>
                    </a:lnTo>
                    <a:cubicBezTo>
                      <a:pt x="2256" y="2090"/>
                      <a:pt x="1963" y="2401"/>
                      <a:pt x="1963" y="2787"/>
                    </a:cubicBezTo>
                    <a:lnTo>
                      <a:pt x="1963" y="5534"/>
                    </a:lnTo>
                    <a:cubicBezTo>
                      <a:pt x="1559" y="5094"/>
                      <a:pt x="1309" y="4495"/>
                      <a:pt x="1309" y="3832"/>
                    </a:cubicBezTo>
                    <a:cubicBezTo>
                      <a:pt x="1309" y="2485"/>
                      <a:pt x="2334" y="1393"/>
                      <a:pt x="3600" y="1393"/>
                    </a:cubicBezTo>
                    <a:moveTo>
                      <a:pt x="18983" y="8361"/>
                    </a:moveTo>
                    <a:lnTo>
                      <a:pt x="18982" y="8361"/>
                    </a:lnTo>
                    <a:lnTo>
                      <a:pt x="18982" y="2090"/>
                    </a:lnTo>
                    <a:cubicBezTo>
                      <a:pt x="18982" y="935"/>
                      <a:pt x="18102" y="0"/>
                      <a:pt x="17018" y="0"/>
                    </a:cubicBez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solidFill>
                <a:schemeClr val="bg1">
                  <a:lumMod val="75000"/>
                </a:schemeClr>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860" name="Group 1860"/>
          <p:cNvGrpSpPr/>
          <p:nvPr/>
        </p:nvGrpSpPr>
        <p:grpSpPr>
          <a:xfrm>
            <a:off x="4826198" y="2482969"/>
            <a:ext cx="1196782" cy="1495429"/>
            <a:chOff x="0" y="0"/>
            <a:chExt cx="1196936" cy="1495427"/>
          </a:xfrm>
        </p:grpSpPr>
        <p:sp>
          <p:nvSpPr>
            <p:cNvPr id="1856" name="Shape 1856"/>
            <p:cNvSpPr/>
            <p:nvPr/>
          </p:nvSpPr>
          <p:spPr>
            <a:xfrm>
              <a:off x="0" y="0"/>
              <a:ext cx="1196937" cy="1495428"/>
            </a:xfrm>
            <a:custGeom>
              <a:avLst/>
              <a:gdLst/>
              <a:ahLst/>
              <a:cxnLst>
                <a:cxn ang="0">
                  <a:pos x="wd2" y="hd2"/>
                </a:cxn>
                <a:cxn ang="5400000">
                  <a:pos x="wd2" y="hd2"/>
                </a:cxn>
                <a:cxn ang="10800000">
                  <a:pos x="wd2" y="hd2"/>
                </a:cxn>
                <a:cxn ang="16200000">
                  <a:pos x="wd2" y="hd2"/>
                </a:cxn>
              </a:cxnLst>
              <a:rect l="0" t="0" r="r" b="b"/>
              <a:pathLst>
                <a:path w="20455" h="20673" extrusionOk="0">
                  <a:moveTo>
                    <a:pt x="20455" y="2841"/>
                  </a:moveTo>
                  <a:lnTo>
                    <a:pt x="18291" y="4592"/>
                  </a:lnTo>
                  <a:lnTo>
                    <a:pt x="18291" y="4592"/>
                  </a:lnTo>
                  <a:cubicBezTo>
                    <a:pt x="14808" y="1773"/>
                    <a:pt x="9160" y="1772"/>
                    <a:pt x="5676" y="4590"/>
                  </a:cubicBezTo>
                  <a:cubicBezTo>
                    <a:pt x="2192" y="7409"/>
                    <a:pt x="2191" y="11979"/>
                    <a:pt x="5675" y="14798"/>
                  </a:cubicBezTo>
                  <a:cubicBezTo>
                    <a:pt x="6654" y="15591"/>
                    <a:pt x="7848" y="16188"/>
                    <a:pt x="9163" y="16542"/>
                  </a:cubicBezTo>
                  <a:lnTo>
                    <a:pt x="9032" y="15051"/>
                  </a:lnTo>
                  <a:lnTo>
                    <a:pt x="12719" y="18129"/>
                  </a:lnTo>
                  <a:lnTo>
                    <a:pt x="9523" y="20673"/>
                  </a:lnTo>
                  <a:lnTo>
                    <a:pt x="9391" y="19158"/>
                  </a:lnTo>
                  <a:lnTo>
                    <a:pt x="9391" y="19158"/>
                  </a:lnTo>
                  <a:cubicBezTo>
                    <a:pt x="2931" y="18000"/>
                    <a:pt x="-1145" y="12824"/>
                    <a:pt x="287" y="7598"/>
                  </a:cubicBezTo>
                  <a:cubicBezTo>
                    <a:pt x="1718" y="2371"/>
                    <a:pt x="8115" y="-927"/>
                    <a:pt x="14575" y="231"/>
                  </a:cubicBezTo>
                  <a:cubicBezTo>
                    <a:pt x="16802" y="631"/>
                    <a:pt x="18842" y="1536"/>
                    <a:pt x="20455" y="2841"/>
                  </a:cubicBezTo>
                  <a:close/>
                </a:path>
              </a:pathLst>
            </a:cu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59" name="Group 1859"/>
            <p:cNvGrpSpPr/>
            <p:nvPr/>
          </p:nvGrpSpPr>
          <p:grpSpPr>
            <a:xfrm>
              <a:off x="491812" y="491937"/>
              <a:ext cx="418746" cy="418727"/>
              <a:chOff x="0" y="0"/>
              <a:chExt cx="418744" cy="418726"/>
            </a:xfrm>
          </p:grpSpPr>
          <p:sp>
            <p:nvSpPr>
              <p:cNvPr id="1857" name="Shape 1857"/>
              <p:cNvSpPr/>
              <p:nvPr/>
            </p:nvSpPr>
            <p:spPr>
              <a:xfrm>
                <a:off x="-1" y="-1"/>
                <a:ext cx="418746" cy="418728"/>
              </a:xfrm>
              <a:custGeom>
                <a:avLst/>
                <a:gdLst/>
                <a:ahLst/>
                <a:cxnLst>
                  <a:cxn ang="0">
                    <a:pos x="wd2" y="hd2"/>
                  </a:cxn>
                  <a:cxn ang="5400000">
                    <a:pos x="wd2" y="hd2"/>
                  </a:cxn>
                  <a:cxn ang="10800000">
                    <a:pos x="wd2" y="hd2"/>
                  </a:cxn>
                  <a:cxn ang="16200000">
                    <a:pos x="wd2" y="hd2"/>
                  </a:cxn>
                </a:cxnLst>
                <a:rect l="0" t="0" r="r" b="b"/>
                <a:pathLst>
                  <a:path w="21600" h="21600" extrusionOk="0">
                    <a:moveTo>
                      <a:pt x="20235" y="9811"/>
                    </a:moveTo>
                    <a:cubicBezTo>
                      <a:pt x="20220" y="10144"/>
                      <a:pt x="20081" y="10800"/>
                      <a:pt x="18899" y="10800"/>
                    </a:cubicBezTo>
                    <a:lnTo>
                      <a:pt x="17549" y="10800"/>
                    </a:lnTo>
                    <a:cubicBezTo>
                      <a:pt x="17363" y="10800"/>
                      <a:pt x="17212" y="10951"/>
                      <a:pt x="17212" y="11138"/>
                    </a:cubicBezTo>
                    <a:cubicBezTo>
                      <a:pt x="17212" y="11325"/>
                      <a:pt x="17363" y="11476"/>
                      <a:pt x="17549" y="11476"/>
                    </a:cubicBezTo>
                    <a:lnTo>
                      <a:pt x="18858" y="11476"/>
                    </a:lnTo>
                    <a:cubicBezTo>
                      <a:pt x="19870" y="11476"/>
                      <a:pt x="20003" y="12315"/>
                      <a:pt x="19938" y="12720"/>
                    </a:cubicBezTo>
                    <a:cubicBezTo>
                      <a:pt x="19855" y="13224"/>
                      <a:pt x="19618" y="14176"/>
                      <a:pt x="18478" y="14176"/>
                    </a:cubicBezTo>
                    <a:lnTo>
                      <a:pt x="16874" y="14176"/>
                    </a:lnTo>
                    <a:cubicBezTo>
                      <a:pt x="16688" y="14176"/>
                      <a:pt x="16537" y="14326"/>
                      <a:pt x="16537" y="14513"/>
                    </a:cubicBezTo>
                    <a:cubicBezTo>
                      <a:pt x="16537" y="14700"/>
                      <a:pt x="16688" y="14851"/>
                      <a:pt x="16874" y="14851"/>
                    </a:cubicBezTo>
                    <a:lnTo>
                      <a:pt x="18203" y="14851"/>
                    </a:lnTo>
                    <a:cubicBezTo>
                      <a:pt x="19343" y="14851"/>
                      <a:pt x="19243" y="15719"/>
                      <a:pt x="19079" y="16238"/>
                    </a:cubicBezTo>
                    <a:cubicBezTo>
                      <a:pt x="18864" y="16919"/>
                      <a:pt x="18732" y="17550"/>
                      <a:pt x="17297" y="17550"/>
                    </a:cubicBezTo>
                    <a:lnTo>
                      <a:pt x="16196" y="17550"/>
                    </a:lnTo>
                    <a:cubicBezTo>
                      <a:pt x="16009" y="17550"/>
                      <a:pt x="15859" y="17701"/>
                      <a:pt x="15859" y="17888"/>
                    </a:cubicBezTo>
                    <a:cubicBezTo>
                      <a:pt x="15859" y="18074"/>
                      <a:pt x="16009" y="18226"/>
                      <a:pt x="16196" y="18226"/>
                    </a:cubicBezTo>
                    <a:lnTo>
                      <a:pt x="17255" y="18226"/>
                    </a:lnTo>
                    <a:cubicBezTo>
                      <a:pt x="17993" y="18226"/>
                      <a:pt x="18027" y="18924"/>
                      <a:pt x="17950" y="19175"/>
                    </a:cubicBezTo>
                    <a:cubicBezTo>
                      <a:pt x="17866" y="19449"/>
                      <a:pt x="17767" y="19652"/>
                      <a:pt x="17762" y="19661"/>
                    </a:cubicBezTo>
                    <a:cubicBezTo>
                      <a:pt x="17558" y="20029"/>
                      <a:pt x="17229" y="20250"/>
                      <a:pt x="16534" y="20250"/>
                    </a:cubicBezTo>
                    <a:lnTo>
                      <a:pt x="12844" y="20250"/>
                    </a:lnTo>
                    <a:cubicBezTo>
                      <a:pt x="10990" y="20250"/>
                      <a:pt x="9151" y="19830"/>
                      <a:pt x="9104" y="19819"/>
                    </a:cubicBezTo>
                    <a:cubicBezTo>
                      <a:pt x="6299" y="19173"/>
                      <a:pt x="6152" y="19123"/>
                      <a:pt x="5976" y="19073"/>
                    </a:cubicBezTo>
                    <a:cubicBezTo>
                      <a:pt x="5976" y="19073"/>
                      <a:pt x="5405" y="18977"/>
                      <a:pt x="5405" y="18479"/>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6"/>
                    </a:moveTo>
                    <a:cubicBezTo>
                      <a:pt x="4724" y="19949"/>
                      <a:pt x="4423" y="20250"/>
                      <a:pt x="4049" y="20250"/>
                    </a:cubicBezTo>
                    <a:lnTo>
                      <a:pt x="2024" y="20250"/>
                    </a:lnTo>
                    <a:cubicBezTo>
                      <a:pt x="1652" y="20250"/>
                      <a:pt x="1349" y="19949"/>
                      <a:pt x="1349" y="19576"/>
                    </a:cubicBezTo>
                    <a:lnTo>
                      <a:pt x="1349" y="8774"/>
                    </a:lnTo>
                    <a:cubicBezTo>
                      <a:pt x="1349" y="8401"/>
                      <a:pt x="1652" y="8100"/>
                      <a:pt x="2024" y="8100"/>
                    </a:cubicBezTo>
                    <a:lnTo>
                      <a:pt x="4049" y="8100"/>
                    </a:lnTo>
                    <a:cubicBezTo>
                      <a:pt x="4423" y="8100"/>
                      <a:pt x="4724" y="8401"/>
                      <a:pt x="4724" y="8774"/>
                    </a:cubicBezTo>
                    <a:cubicBezTo>
                      <a:pt x="4724" y="8774"/>
                      <a:pt x="4724" y="19576"/>
                      <a:pt x="4724" y="19576"/>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6"/>
                    </a:lnTo>
                    <a:cubicBezTo>
                      <a:pt x="0" y="20692"/>
                      <a:pt x="908" y="21600"/>
                      <a:pt x="2024" y="21600"/>
                    </a:cubicBezTo>
                    <a:lnTo>
                      <a:pt x="4049" y="21600"/>
                    </a:lnTo>
                    <a:cubicBezTo>
                      <a:pt x="4853" y="21600"/>
                      <a:pt x="5525" y="21115"/>
                      <a:pt x="5850" y="20435"/>
                    </a:cubicBezTo>
                    <a:cubicBezTo>
                      <a:pt x="5859" y="20438"/>
                      <a:pt x="5873" y="20442"/>
                      <a:pt x="5882" y="20443"/>
                    </a:cubicBezTo>
                    <a:cubicBezTo>
                      <a:pt x="5927" y="20455"/>
                      <a:pt x="5979" y="20468"/>
                      <a:pt x="6044" y="20486"/>
                    </a:cubicBezTo>
                    <a:cubicBezTo>
                      <a:pt x="6056" y="20488"/>
                      <a:pt x="6062" y="20489"/>
                      <a:pt x="6074" y="20493"/>
                    </a:cubicBezTo>
                    <a:cubicBezTo>
                      <a:pt x="6464" y="20589"/>
                      <a:pt x="7212" y="20769"/>
                      <a:pt x="8812" y="21136"/>
                    </a:cubicBezTo>
                    <a:cubicBezTo>
                      <a:pt x="9155" y="21214"/>
                      <a:pt x="10966" y="21600"/>
                      <a:pt x="12844" y="21600"/>
                    </a:cubicBezTo>
                    <a:lnTo>
                      <a:pt x="16534" y="21600"/>
                    </a:lnTo>
                    <a:cubicBezTo>
                      <a:pt x="17659" y="21600"/>
                      <a:pt x="18469" y="21168"/>
                      <a:pt x="18952" y="20299"/>
                    </a:cubicBezTo>
                    <a:cubicBezTo>
                      <a:pt x="18958" y="20286"/>
                      <a:pt x="19114" y="19983"/>
                      <a:pt x="19240" y="19573"/>
                    </a:cubicBezTo>
                    <a:cubicBezTo>
                      <a:pt x="19336" y="19264"/>
                      <a:pt x="19371" y="18828"/>
                      <a:pt x="19256" y="18385"/>
                    </a:cubicBezTo>
                    <a:cubicBezTo>
                      <a:pt x="19981" y="17887"/>
                      <a:pt x="20214" y="17134"/>
                      <a:pt x="20366" y="16644"/>
                    </a:cubicBezTo>
                    <a:cubicBezTo>
                      <a:pt x="20620" y="15839"/>
                      <a:pt x="20544" y="15236"/>
                      <a:pt x="20367" y="14804"/>
                    </a:cubicBezTo>
                    <a:cubicBezTo>
                      <a:pt x="20775" y="14419"/>
                      <a:pt x="21122" y="13832"/>
                      <a:pt x="21269" y="12936"/>
                    </a:cubicBezTo>
                    <a:cubicBezTo>
                      <a:pt x="21361" y="12381"/>
                      <a:pt x="21263" y="11810"/>
                      <a:pt x="21007" y="11335"/>
                    </a:cubicBezTo>
                    <a:cubicBezTo>
                      <a:pt x="21389" y="10906"/>
                      <a:pt x="21564" y="10365"/>
                      <a:pt x="21583" y="9865"/>
                    </a:cubicBezTo>
                    <a:lnTo>
                      <a:pt x="21591" y="9724"/>
                    </a:lnTo>
                    <a:cubicBezTo>
                      <a:pt x="21596" y="9635"/>
                      <a:pt x="21600" y="9581"/>
                      <a:pt x="21600" y="9386"/>
                    </a:cubicBezTo>
                    <a:cubicBezTo>
                      <a:pt x="21600" y="8533"/>
                      <a:pt x="21010" y="7446"/>
                      <a:pt x="19686" y="7069"/>
                    </a:cubicBezTo>
                  </a:path>
                </a:pathLst>
              </a:custGeom>
              <a:solidFill>
                <a:schemeClr val="bg1">
                  <a:lumMod val="75000"/>
                </a:schemeClr>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58" name="Shape 1858"/>
              <p:cNvSpPr/>
              <p:nvPr/>
            </p:nvSpPr>
            <p:spPr>
              <a:xfrm>
                <a:off x="39368" y="340007"/>
                <a:ext cx="39371" cy="39368"/>
              </a:xfrm>
              <a:custGeom>
                <a:avLst/>
                <a:gdLst/>
                <a:ahLst/>
                <a:cxnLst>
                  <a:cxn ang="0">
                    <a:pos x="wd2" y="hd2"/>
                  </a:cxn>
                  <a:cxn ang="5400000">
                    <a:pos x="wd2" y="hd2"/>
                  </a:cxn>
                  <a:cxn ang="10800000">
                    <a:pos x="wd2" y="hd2"/>
                  </a:cxn>
                  <a:cxn ang="16200000">
                    <a:pos x="wd2" y="hd2"/>
                  </a:cxn>
                </a:cxnLst>
                <a:rect l="0" t="0" r="r" b="b"/>
                <a:pathLst>
                  <a:path w="21600" h="21600" extrusionOk="0">
                    <a:moveTo>
                      <a:pt x="10800" y="14401"/>
                    </a:moveTo>
                    <a:cubicBezTo>
                      <a:pt x="8820" y="14401"/>
                      <a:pt x="7200" y="12783"/>
                      <a:pt x="7200" y="10801"/>
                    </a:cubicBezTo>
                    <a:cubicBezTo>
                      <a:pt x="7200" y="8817"/>
                      <a:pt x="8820" y="7200"/>
                      <a:pt x="10800" y="7200"/>
                    </a:cubicBezTo>
                    <a:cubicBezTo>
                      <a:pt x="12779" y="7200"/>
                      <a:pt x="14400" y="8817"/>
                      <a:pt x="14400" y="10801"/>
                    </a:cubicBezTo>
                    <a:cubicBezTo>
                      <a:pt x="14400" y="12783"/>
                      <a:pt x="12779" y="14401"/>
                      <a:pt x="10800" y="14401"/>
                    </a:cubicBezTo>
                    <a:moveTo>
                      <a:pt x="10800" y="0"/>
                    </a:moveTo>
                    <a:cubicBezTo>
                      <a:pt x="4837" y="0"/>
                      <a:pt x="0" y="4837"/>
                      <a:pt x="0" y="10801"/>
                    </a:cubicBezTo>
                    <a:cubicBezTo>
                      <a:pt x="0" y="16763"/>
                      <a:pt x="4837" y="21600"/>
                      <a:pt x="10800" y="21600"/>
                    </a:cubicBezTo>
                    <a:cubicBezTo>
                      <a:pt x="16762" y="21600"/>
                      <a:pt x="21600" y="16763"/>
                      <a:pt x="21600" y="10801"/>
                    </a:cubicBezTo>
                    <a:cubicBezTo>
                      <a:pt x="21600" y="4837"/>
                      <a:pt x="16762" y="0"/>
                      <a:pt x="10800" y="0"/>
                    </a:cubicBezTo>
                  </a:path>
                </a:pathLst>
              </a:custGeom>
              <a:solidFill>
                <a:srgbClr val="D05126"/>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865" name="Group 1865"/>
          <p:cNvGrpSpPr/>
          <p:nvPr/>
        </p:nvGrpSpPr>
        <p:grpSpPr>
          <a:xfrm>
            <a:off x="5279210" y="1546019"/>
            <a:ext cx="1401890" cy="1495278"/>
            <a:chOff x="0" y="0"/>
            <a:chExt cx="1402071" cy="1495277"/>
          </a:xfrm>
          <a:solidFill>
            <a:srgbClr val="0073E4"/>
          </a:solidFill>
        </p:grpSpPr>
        <p:sp>
          <p:nvSpPr>
            <p:cNvPr id="1861" name="Shape 1861"/>
            <p:cNvSpPr/>
            <p:nvPr/>
          </p:nvSpPr>
          <p:spPr>
            <a:xfrm>
              <a:off x="0" y="0"/>
              <a:ext cx="1402072" cy="1495278"/>
            </a:xfrm>
            <a:custGeom>
              <a:avLst/>
              <a:gdLst/>
              <a:ahLst/>
              <a:cxnLst>
                <a:cxn ang="0">
                  <a:pos x="wd2" y="hd2"/>
                </a:cxn>
                <a:cxn ang="5400000">
                  <a:pos x="wd2" y="hd2"/>
                </a:cxn>
                <a:cxn ang="10800000">
                  <a:pos x="wd2" y="hd2"/>
                </a:cxn>
                <a:cxn ang="16200000">
                  <a:pos x="wd2" y="hd2"/>
                </a:cxn>
              </a:cxnLst>
              <a:rect l="0" t="0" r="r" b="b"/>
              <a:pathLst>
                <a:path w="21600" h="21600" extrusionOk="0">
                  <a:moveTo>
                    <a:pt x="0" y="10129"/>
                  </a:moveTo>
                  <a:cubicBezTo>
                    <a:pt x="0" y="4535"/>
                    <a:pt x="4835" y="0"/>
                    <a:pt x="10800" y="0"/>
                  </a:cubicBezTo>
                  <a:cubicBezTo>
                    <a:pt x="16765" y="0"/>
                    <a:pt x="21600" y="4535"/>
                    <a:pt x="21600" y="10129"/>
                  </a:cubicBezTo>
                  <a:cubicBezTo>
                    <a:pt x="21600" y="14878"/>
                    <a:pt x="18081" y="18990"/>
                    <a:pt x="13137" y="20017"/>
                  </a:cubicBezTo>
                  <a:lnTo>
                    <a:pt x="13018" y="21600"/>
                  </a:lnTo>
                  <a:lnTo>
                    <a:pt x="10136" y="18942"/>
                  </a:lnTo>
                  <a:lnTo>
                    <a:pt x="13460" y="15726"/>
                  </a:lnTo>
                  <a:lnTo>
                    <a:pt x="13343" y="17284"/>
                  </a:lnTo>
                  <a:lnTo>
                    <a:pt x="13343" y="17284"/>
                  </a:lnTo>
                  <a:cubicBezTo>
                    <a:pt x="17556" y="15967"/>
                    <a:pt x="19833" y="11696"/>
                    <a:pt x="18429" y="7744"/>
                  </a:cubicBezTo>
                  <a:cubicBezTo>
                    <a:pt x="17025" y="3792"/>
                    <a:pt x="12471" y="1656"/>
                    <a:pt x="8257" y="2973"/>
                  </a:cubicBezTo>
                  <a:cubicBezTo>
                    <a:pt x="4973" y="4000"/>
                    <a:pt x="2758" y="6882"/>
                    <a:pt x="2758" y="10129"/>
                  </a:cubicBezTo>
                  <a:close/>
                </a:path>
              </a:pathLst>
            </a:custGeom>
            <a:ln>
              <a:noFill/>
            </a:ln>
          </p:spPr>
          <p:style>
            <a:lnRef idx="3">
              <a:schemeClr val="lt1"/>
            </a:lnRef>
            <a:fillRef idx="1">
              <a:schemeClr val="accent1"/>
            </a:fillRef>
            <a:effectRef idx="1">
              <a:schemeClr val="accent1"/>
            </a:effectRef>
            <a:fontRef idx="minor">
              <a:schemeClr val="lt1"/>
            </a:fontRef>
          </p:style>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64" name="Group 1864"/>
            <p:cNvGrpSpPr/>
            <p:nvPr/>
          </p:nvGrpSpPr>
          <p:grpSpPr>
            <a:xfrm>
              <a:off x="550538" y="406280"/>
              <a:ext cx="350036" cy="510227"/>
              <a:chOff x="0" y="0"/>
              <a:chExt cx="350035" cy="510226"/>
            </a:xfrm>
            <a:grpFill/>
          </p:grpSpPr>
          <p:sp>
            <p:nvSpPr>
              <p:cNvPr id="1862" name="Shape 1862"/>
              <p:cNvSpPr/>
              <p:nvPr/>
            </p:nvSpPr>
            <p:spPr>
              <a:xfrm>
                <a:off x="-1" y="-1"/>
                <a:ext cx="350037" cy="510228"/>
              </a:xfrm>
              <a:custGeom>
                <a:avLst/>
                <a:gdLst/>
                <a:ahLst/>
                <a:cxnLst>
                  <a:cxn ang="0">
                    <a:pos x="wd2" y="hd2"/>
                  </a:cxn>
                  <a:cxn ang="5400000">
                    <a:pos x="wd2" y="hd2"/>
                  </a:cxn>
                  <a:cxn ang="10800000">
                    <a:pos x="wd2" y="hd2"/>
                  </a:cxn>
                  <a:cxn ang="16200000">
                    <a:pos x="wd2" y="hd2"/>
                  </a:cxn>
                </a:cxnLst>
                <a:rect l="0" t="0" r="r" b="b"/>
                <a:pathLst>
                  <a:path w="21600" h="21600" extrusionOk="0">
                    <a:moveTo>
                      <a:pt x="15386" y="14176"/>
                    </a:moveTo>
                    <a:lnTo>
                      <a:pt x="6223" y="14176"/>
                    </a:lnTo>
                    <a:cubicBezTo>
                      <a:pt x="5734" y="13447"/>
                      <a:pt x="5147" y="12717"/>
                      <a:pt x="4568" y="12004"/>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2"/>
                    </a:cubicBezTo>
                    <a:cubicBezTo>
                      <a:pt x="16455" y="12724"/>
                      <a:pt x="15873" y="13450"/>
                      <a:pt x="15386" y="14176"/>
                    </a:cubicBezTo>
                    <a:moveTo>
                      <a:pt x="10800" y="20250"/>
                    </a:moveTo>
                    <a:cubicBezTo>
                      <a:pt x="9805" y="20250"/>
                      <a:pt x="9347" y="20172"/>
                      <a:pt x="8839" y="19407"/>
                    </a:cubicBezTo>
                    <a:lnTo>
                      <a:pt x="13000" y="19049"/>
                    </a:lnTo>
                    <a:cubicBezTo>
                      <a:pt x="12398" y="20165"/>
                      <a:pt x="11959" y="20250"/>
                      <a:pt x="10800" y="20250"/>
                    </a:cubicBezTo>
                    <a:moveTo>
                      <a:pt x="7595" y="16814"/>
                    </a:moveTo>
                    <a:cubicBezTo>
                      <a:pt x="7417" y="16408"/>
                      <a:pt x="7215" y="15979"/>
                      <a:pt x="6991" y="15526"/>
                    </a:cubicBezTo>
                    <a:lnTo>
                      <a:pt x="14616" y="15526"/>
                    </a:lnTo>
                    <a:cubicBezTo>
                      <a:pt x="14496" y="15768"/>
                      <a:pt x="14375" y="16011"/>
                      <a:pt x="14270" y="16240"/>
                    </a:cubicBezTo>
                    <a:cubicBezTo>
                      <a:pt x="14270" y="16240"/>
                      <a:pt x="7595" y="16814"/>
                      <a:pt x="7595" y="16814"/>
                    </a:cubicBezTo>
                    <a:close/>
                    <a:moveTo>
                      <a:pt x="13345" y="18344"/>
                    </a:moveTo>
                    <a:lnTo>
                      <a:pt x="8476" y="18763"/>
                    </a:lnTo>
                    <a:cubicBezTo>
                      <a:pt x="8303" y="18417"/>
                      <a:pt x="8116" y="18012"/>
                      <a:pt x="7890" y="17484"/>
                    </a:cubicBezTo>
                    <a:cubicBezTo>
                      <a:pt x="7887" y="17478"/>
                      <a:pt x="7883" y="17470"/>
                      <a:pt x="7881" y="17463"/>
                    </a:cubicBezTo>
                    <a:lnTo>
                      <a:pt x="13957" y="16942"/>
                    </a:lnTo>
                    <a:cubicBezTo>
                      <a:pt x="13871" y="17141"/>
                      <a:pt x="13778" y="17351"/>
                      <a:pt x="13698" y="17538"/>
                    </a:cubicBezTo>
                    <a:cubicBezTo>
                      <a:pt x="13569" y="17842"/>
                      <a:pt x="13453" y="18105"/>
                      <a:pt x="13345" y="18344"/>
                    </a:cubicBezTo>
                    <a:moveTo>
                      <a:pt x="10800" y="0"/>
                    </a:moveTo>
                    <a:cubicBezTo>
                      <a:pt x="4835" y="0"/>
                      <a:pt x="0" y="3324"/>
                      <a:pt x="0" y="7425"/>
                    </a:cubicBezTo>
                    <a:cubicBezTo>
                      <a:pt x="0" y="10146"/>
                      <a:pt x="3621" y="13030"/>
                      <a:pt x="4939" y="15563"/>
                    </a:cubicBezTo>
                    <a:cubicBezTo>
                      <a:pt x="6906" y="19340"/>
                      <a:pt x="6688" y="21600"/>
                      <a:pt x="10800" y="21600"/>
                    </a:cubicBezTo>
                    <a:cubicBezTo>
                      <a:pt x="14972" y="21600"/>
                      <a:pt x="14692" y="19350"/>
                      <a:pt x="16660" y="15578"/>
                    </a:cubicBezTo>
                    <a:cubicBezTo>
                      <a:pt x="17983" y="13040"/>
                      <a:pt x="21600" y="10124"/>
                      <a:pt x="21600" y="7425"/>
                    </a:cubicBezTo>
                    <a:cubicBezTo>
                      <a:pt x="21600" y="3324"/>
                      <a:pt x="16764" y="0"/>
                      <a:pt x="10800" y="0"/>
                    </a:cubicBezTo>
                  </a:path>
                </a:pathLst>
              </a:custGeom>
              <a:solidFill>
                <a:schemeClr val="bg1">
                  <a:lumMod val="75000"/>
                </a:schemeClr>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63" name="Shape 1863"/>
              <p:cNvSpPr/>
              <p:nvPr/>
            </p:nvSpPr>
            <p:spPr>
              <a:xfrm>
                <a:off x="79237" y="80107"/>
                <a:ext cx="103618" cy="10361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869" name="Group 1869"/>
          <p:cNvGrpSpPr/>
          <p:nvPr/>
        </p:nvGrpSpPr>
        <p:grpSpPr>
          <a:xfrm>
            <a:off x="6681798" y="1505309"/>
            <a:ext cx="4612185" cy="1263980"/>
            <a:chOff x="0" y="0"/>
            <a:chExt cx="4612784" cy="1263979"/>
          </a:xfrm>
        </p:grpSpPr>
        <p:sp>
          <p:nvSpPr>
            <p:cNvPr id="1866" name="Shape 1866"/>
            <p:cNvSpPr/>
            <p:nvPr/>
          </p:nvSpPr>
          <p:spPr>
            <a:xfrm rot="10800000" flipH="1">
              <a:off x="0" y="200772"/>
              <a:ext cx="1237446" cy="6498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9050" cap="flat">
              <a:solidFill>
                <a:schemeClr val="bg1">
                  <a:lumMod val="60000"/>
                  <a:lumOff val="40000"/>
                </a:schemeClr>
              </a:solidFill>
              <a:prstDash val="solid"/>
              <a:miter lim="400000"/>
            </a:ln>
            <a:effectLst/>
          </p:spPr>
          <p:txBody>
            <a:bodyPr wrap="square" lIns="0" tIns="0" rIns="0" bIns="0" numCol="1" anchor="ctr">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67" name="Shape 1867"/>
            <p:cNvSpPr/>
            <p:nvPr/>
          </p:nvSpPr>
          <p:spPr>
            <a:xfrm>
              <a:off x="1237445" y="0"/>
              <a:ext cx="2833354" cy="369330"/>
            </a:xfrm>
            <a:prstGeom prst="rect">
              <a:avLst/>
            </a:prstGeom>
            <a:noFill/>
            <a:ln w="12700" cap="flat">
              <a:noFill/>
              <a:miter lim="400000"/>
            </a:ln>
            <a:effectLst/>
          </p:spPr>
          <p:txBody>
            <a:bodyPr wrap="square" lIns="45719" tIns="45719" rIns="45719" bIns="45719" numCol="1" anchor="t">
              <a:spAutoFit/>
            </a:bodyPr>
            <a:lstStyle>
              <a:lvl1pPr>
                <a:defRPr sz="2000">
                  <a:solidFill>
                    <a:srgbClr val="595C54"/>
                  </a:solidFill>
                  <a:latin typeface="+mj-lt"/>
                  <a:ea typeface="+mj-ea"/>
                  <a:cs typeface="+mj-cs"/>
                  <a:sym typeface="Source Sans Pro" panose="020B0503030403020204"/>
                </a:defRPr>
              </a:lvl1pPr>
            </a:lstStyle>
            <a:p>
              <a:pPr lvl="0">
                <a:defRPr sz="1800">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68" name="Shape 1868"/>
            <p:cNvSpPr/>
            <p:nvPr/>
          </p:nvSpPr>
          <p:spPr>
            <a:xfrm>
              <a:off x="1237444" y="340652"/>
              <a:ext cx="3375340" cy="923327"/>
            </a:xfrm>
            <a:prstGeom prst="rect">
              <a:avLst/>
            </a:prstGeom>
            <a:noFill/>
            <a:ln w="12700" cap="flat">
              <a:noFill/>
              <a:miter lim="400000"/>
            </a:ln>
            <a:effectLst/>
          </p:spPr>
          <p:txBody>
            <a:bodyPr wrap="square" lIns="45719" tIns="45719" rIns="45719" bIns="45719" numCol="1" anchor="t">
              <a:spAutoFit/>
            </a:bodyPr>
            <a:lstStyle>
              <a:lvl1pP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a:latin typeface="微软雅黑" panose="020B0503020204020204" pitchFamily="34" charset="-122"/>
                  <a:ea typeface="微软雅黑" panose="020B0503020204020204" pitchFamily="34" charset="-122"/>
                  <a:sym typeface="微软雅黑" panose="020B0503020204020204" pitchFamily="34" charset="-122"/>
                </a:rPr>
                <a:t> </a:t>
              </a: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873" name="Group 1873"/>
          <p:cNvGrpSpPr/>
          <p:nvPr/>
        </p:nvGrpSpPr>
        <p:grpSpPr>
          <a:xfrm>
            <a:off x="6679349" y="3694250"/>
            <a:ext cx="4614633" cy="923328"/>
            <a:chOff x="0" y="201357"/>
            <a:chExt cx="4615233" cy="923326"/>
          </a:xfrm>
        </p:grpSpPr>
        <p:sp>
          <p:nvSpPr>
            <p:cNvPr id="1870" name="Shape 1870"/>
            <p:cNvSpPr/>
            <p:nvPr/>
          </p:nvSpPr>
          <p:spPr>
            <a:xfrm>
              <a:off x="0" y="619626"/>
              <a:ext cx="1136865" cy="3080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9050" cap="flat">
              <a:solidFill>
                <a:schemeClr val="bg1">
                  <a:lumMod val="60000"/>
                  <a:lumOff val="40000"/>
                </a:schemeClr>
              </a:solidFill>
              <a:prstDash val="solid"/>
              <a:miter lim="400000"/>
            </a:ln>
            <a:effectLst/>
          </p:spPr>
          <p:txBody>
            <a:bodyPr wrap="square" lIns="0" tIns="0" rIns="0" bIns="0" numCol="1" anchor="ctr">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71" name="Shape 1871"/>
            <p:cNvSpPr/>
            <p:nvPr/>
          </p:nvSpPr>
          <p:spPr>
            <a:xfrm>
              <a:off x="1239895" y="696739"/>
              <a:ext cx="2833354" cy="369329"/>
            </a:xfrm>
            <a:prstGeom prst="rect">
              <a:avLst/>
            </a:prstGeom>
            <a:noFill/>
            <a:ln w="12700" cap="flat">
              <a:noFill/>
              <a:miter lim="400000"/>
            </a:ln>
            <a:effectLst/>
          </p:spPr>
          <p:txBody>
            <a:bodyPr wrap="square" lIns="45719" tIns="45719" rIns="45719" bIns="45719" numCol="1" anchor="t">
              <a:spAutoFit/>
            </a:bodyPr>
            <a:lstStyle>
              <a:lvl1pPr>
                <a:defRPr sz="2000">
                  <a:solidFill>
                    <a:srgbClr val="595C54"/>
                  </a:solidFill>
                  <a:latin typeface="+mj-lt"/>
                  <a:ea typeface="+mj-ea"/>
                  <a:cs typeface="+mj-cs"/>
                  <a:sym typeface="Source Sans Pro" panose="020B0503030403020204"/>
                </a:defRPr>
              </a:lvl1pPr>
            </a:lstStyle>
            <a:p>
              <a:pPr lvl="0">
                <a:defRPr sz="1800">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72" name="Shape 1872"/>
            <p:cNvSpPr/>
            <p:nvPr/>
          </p:nvSpPr>
          <p:spPr>
            <a:xfrm>
              <a:off x="1239893" y="201357"/>
              <a:ext cx="3375340" cy="923326"/>
            </a:xfrm>
            <a:prstGeom prst="rect">
              <a:avLst/>
            </a:prstGeom>
            <a:noFill/>
            <a:ln w="12700" cap="flat">
              <a:noFill/>
              <a:miter lim="400000"/>
            </a:ln>
            <a:effectLst/>
          </p:spPr>
          <p:txBody>
            <a:bodyPr wrap="square" lIns="45719" tIns="45719" rIns="45719" bIns="45719" numCol="1" anchor="t">
              <a:spAutoFit/>
            </a:bodyPr>
            <a:lstStyle>
              <a:lvl1pP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a:latin typeface="微软雅黑" panose="020B0503020204020204" pitchFamily="34" charset="-122"/>
                  <a:ea typeface="微软雅黑" panose="020B0503020204020204" pitchFamily="34" charset="-122"/>
                  <a:sym typeface="微软雅黑" panose="020B0503020204020204" pitchFamily="34" charset="-122"/>
                </a:rPr>
                <a:t> </a:t>
              </a: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877" name="Group 1877"/>
          <p:cNvGrpSpPr/>
          <p:nvPr/>
        </p:nvGrpSpPr>
        <p:grpSpPr>
          <a:xfrm>
            <a:off x="1038285" y="2540313"/>
            <a:ext cx="3929152" cy="1277841"/>
            <a:chOff x="0" y="0"/>
            <a:chExt cx="3929663" cy="1277838"/>
          </a:xfrm>
        </p:grpSpPr>
        <p:sp>
          <p:nvSpPr>
            <p:cNvPr id="1874" name="Shape 1874"/>
            <p:cNvSpPr/>
            <p:nvPr/>
          </p:nvSpPr>
          <p:spPr>
            <a:xfrm rot="10800000">
              <a:off x="2846763" y="230833"/>
              <a:ext cx="1082900" cy="5591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9050" cap="flat">
              <a:solidFill>
                <a:schemeClr val="bg1">
                  <a:lumMod val="60000"/>
                  <a:lumOff val="40000"/>
                </a:schemeClr>
              </a:solidFill>
              <a:prstDash val="solid"/>
              <a:miter lim="400000"/>
            </a:ln>
            <a:effectLst/>
          </p:spPr>
          <p:txBody>
            <a:bodyPr wrap="square" lIns="0" tIns="0" rIns="0" bIns="0" numCol="1" anchor="ctr">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75" name="Shape 1875"/>
            <p:cNvSpPr/>
            <p:nvPr/>
          </p:nvSpPr>
          <p:spPr>
            <a:xfrm>
              <a:off x="0" y="0"/>
              <a:ext cx="2833353" cy="369329"/>
            </a:xfrm>
            <a:prstGeom prst="rect">
              <a:avLst/>
            </a:prstGeom>
            <a:noFill/>
            <a:ln w="12700" cap="flat">
              <a:noFill/>
              <a:miter lim="400000"/>
            </a:ln>
            <a:effectLst/>
          </p:spPr>
          <p:txBody>
            <a:bodyPr wrap="square" lIns="45719" tIns="45719" rIns="45719" bIns="45719" numCol="1" anchor="t">
              <a:spAutoFit/>
            </a:bodyPr>
            <a:lstStyle>
              <a:lvl1pPr algn="r">
                <a:defRPr sz="2000">
                  <a:solidFill>
                    <a:srgbClr val="595C54"/>
                  </a:solidFill>
                  <a:latin typeface="+mj-lt"/>
                  <a:ea typeface="+mj-ea"/>
                  <a:cs typeface="+mj-cs"/>
                  <a:sym typeface="Source Sans Pro" panose="020B0503030403020204"/>
                </a:defRPr>
              </a:lvl1pPr>
            </a:lstStyle>
            <a:p>
              <a:pPr lvl="0">
                <a:defRPr sz="1800">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76" name="Shape 1876"/>
            <p:cNvSpPr/>
            <p:nvPr/>
          </p:nvSpPr>
          <p:spPr>
            <a:xfrm>
              <a:off x="802897" y="354512"/>
              <a:ext cx="2069198" cy="923326"/>
            </a:xfrm>
            <a:prstGeom prst="rect">
              <a:avLst/>
            </a:prstGeom>
            <a:noFill/>
            <a:ln w="12700" cap="flat">
              <a:noFill/>
              <a:miter lim="400000"/>
            </a:ln>
            <a:effectLst/>
          </p:spPr>
          <p:txBody>
            <a:bodyPr wrap="square" lIns="45719" tIns="45719" rIns="45719" bIns="45719" numCol="1" anchor="t">
              <a:spAutoFit/>
            </a:bodyPr>
            <a:lstStyle>
              <a:lvl1pPr algn="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a:latin typeface="微软雅黑" panose="020B0503020204020204" pitchFamily="34" charset="-122"/>
                  <a:ea typeface="微软雅黑" panose="020B0503020204020204" pitchFamily="34" charset="-122"/>
                  <a:sym typeface="微软雅黑" panose="020B0503020204020204" pitchFamily="34" charset="-122"/>
                </a:rPr>
                <a:t>.</a:t>
              </a:r>
              <a:r>
                <a:rPr>
                  <a:latin typeface="微软雅黑" panose="020B0503020204020204" pitchFamily="34" charset="-122"/>
                  <a:ea typeface="微软雅黑" panose="020B0503020204020204" pitchFamily="34" charset="-122"/>
                  <a:sym typeface="微软雅黑" panose="020B0503020204020204" pitchFamily="34" charset="-122"/>
                </a:rPr>
                <a:t>, </a:t>
              </a: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882" name="Group 1882"/>
          <p:cNvGrpSpPr/>
          <p:nvPr/>
        </p:nvGrpSpPr>
        <p:grpSpPr>
          <a:xfrm>
            <a:off x="838884" y="5112913"/>
            <a:ext cx="10514234" cy="914401"/>
            <a:chOff x="-1" y="0"/>
            <a:chExt cx="10515601" cy="914400"/>
          </a:xfrm>
        </p:grpSpPr>
        <p:sp>
          <p:nvSpPr>
            <p:cNvPr id="1878" name="Shape 1878"/>
            <p:cNvSpPr/>
            <p:nvPr/>
          </p:nvSpPr>
          <p:spPr>
            <a:xfrm>
              <a:off x="-1" y="0"/>
              <a:ext cx="1840608" cy="914400"/>
            </a:xfrm>
            <a:prstGeom prst="rect">
              <a:avLst/>
            </a:prstGeom>
            <a:solidFill>
              <a:schemeClr val="accent1"/>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79" name="Shape 1879"/>
            <p:cNvSpPr/>
            <p:nvPr/>
          </p:nvSpPr>
          <p:spPr>
            <a:xfrm>
              <a:off x="1892965" y="0"/>
              <a:ext cx="8622635" cy="914400"/>
            </a:xfrm>
            <a:prstGeom prst="rect">
              <a:avLst/>
            </a:prstGeom>
            <a:solidFill>
              <a:schemeClr val="tx1">
                <a:lumMod val="50000"/>
                <a:lumOff val="50000"/>
              </a:schemeClr>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80" name="Shape 1880"/>
            <p:cNvSpPr/>
            <p:nvPr/>
          </p:nvSpPr>
          <p:spPr>
            <a:xfrm>
              <a:off x="1892965" y="87867"/>
              <a:ext cx="8563492" cy="523217"/>
            </a:xfrm>
            <a:prstGeom prst="rect">
              <a:avLst/>
            </a:prstGeom>
            <a:noFill/>
            <a:ln w="12700" cap="flat">
              <a:noFill/>
              <a:miter lim="400000"/>
            </a:ln>
            <a:effectLst/>
          </p:spPr>
          <p:txBody>
            <a:bodyPr wrap="square" lIns="45719" tIns="45719" rIns="45719" bIns="45719" numCol="1" anchor="t">
              <a:spAutoFit/>
            </a:bodyPr>
            <a:lstStyle/>
            <a:p>
              <a:pPr lvl="0">
                <a:defRPr>
                  <a:solidFill>
                    <a:srgbClr val="000000"/>
                  </a:solidFill>
                </a:defRPr>
              </a:pPr>
              <a:r>
                <a:rPr lang="zh-CN" altLang="en-US"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pPr lvl="0">
                <a:defRPr>
                  <a:solidFill>
                    <a:srgbClr val="000000"/>
                  </a:solidFill>
                </a:defRPr>
              </a:pPr>
              <a:r>
                <a:rPr lang="zh-CN" altLang="en-US" sz="1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endParaRPr sz="1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81" name="Shape 1881"/>
            <p:cNvSpPr/>
            <p:nvPr/>
          </p:nvSpPr>
          <p:spPr>
            <a:xfrm>
              <a:off x="391901" y="241755"/>
              <a:ext cx="1118253" cy="400108"/>
            </a:xfrm>
            <a:prstGeom prst="rect">
              <a:avLst/>
            </a:prstGeom>
            <a:noFill/>
            <a:ln w="12700" cap="flat">
              <a:noFill/>
              <a:miter lim="400000"/>
            </a:ln>
            <a:effectLst/>
          </p:spPr>
          <p:txBody>
            <a:bodyPr wrap="none" lIns="45719" tIns="45719" rIns="45719" bIns="45719" numCol="1" anchor="t">
              <a:spAutoFit/>
            </a:bodyPr>
            <a:lstStyle/>
            <a:p>
              <a:pPr lvl="0" algn="r">
                <a:defRPr>
                  <a:solidFill>
                    <a:srgbClr val="000000"/>
                  </a:solidFill>
                </a:defRPr>
              </a:pPr>
              <a:r>
                <a:rPr lang="zh-CN" altLang="en-US" sz="2000" b="1">
                  <a:solidFill>
                    <a:srgbClr val="FFFFFF"/>
                  </a:solidFill>
                  <a:latin typeface="微软雅黑" panose="020B0503020204020204" pitchFamily="34" charset="-122"/>
                  <a:ea typeface="微软雅黑" panose="020B0503020204020204" pitchFamily="34" charset="-122"/>
                  <a:cs typeface="+mj-cs"/>
                  <a:sym typeface="微软雅黑" panose="020B0503020204020204" pitchFamily="34" charset="-122"/>
                </a:rPr>
                <a:t>添加标题</a:t>
              </a:r>
              <a:endParaRPr sz="2000" b="1">
                <a:solidFill>
                  <a:srgbClr val="FFFFFF"/>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indefinite" fill="hold"/>
                                        <p:tgtEl>
                                          <p:spTgt spid="1865"/>
                                        </p:tgtEl>
                                        <p:attrNameLst>
                                          <p:attrName>style.visibility</p:attrName>
                                        </p:attrNameLst>
                                      </p:cBhvr>
                                      <p:to>
                                        <p:strVal val="visible"/>
                                      </p:to>
                                    </p:set>
                                    <p:anim calcmode="lin" valueType="num">
                                      <p:cBhvr>
                                        <p:cTn id="7" dur="500" fill="hold"/>
                                        <p:tgtEl>
                                          <p:spTgt spid="1865"/>
                                        </p:tgtEl>
                                        <p:attrNameLst>
                                          <p:attrName>ppt_w</p:attrName>
                                        </p:attrNameLst>
                                      </p:cBhvr>
                                      <p:tavLst>
                                        <p:tav tm="0">
                                          <p:val>
                                            <p:fltVal val="0"/>
                                          </p:val>
                                        </p:tav>
                                        <p:tav tm="100000">
                                          <p:val>
                                            <p:strVal val="#ppt_w"/>
                                          </p:val>
                                        </p:tav>
                                      </p:tavLst>
                                    </p:anim>
                                    <p:anim calcmode="lin" valueType="num">
                                      <p:cBhvr>
                                        <p:cTn id="8" dur="500" fill="hold"/>
                                        <p:tgtEl>
                                          <p:spTgt spid="186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1869"/>
                                        </p:tgtEl>
                                        <p:attrNameLst>
                                          <p:attrName>style.visibility</p:attrName>
                                        </p:attrNameLst>
                                      </p:cBhvr>
                                      <p:to>
                                        <p:strVal val="visible"/>
                                      </p:to>
                                    </p:set>
                                    <p:anim calcmode="lin" valueType="num">
                                      <p:cBhvr>
                                        <p:cTn id="12" dur="500" fill="hold"/>
                                        <p:tgtEl>
                                          <p:spTgt spid="1869"/>
                                        </p:tgtEl>
                                        <p:attrNameLst>
                                          <p:attrName>ppt_x</p:attrName>
                                        </p:attrNameLst>
                                      </p:cBhvr>
                                      <p:tavLst>
                                        <p:tav tm="0">
                                          <p:val>
                                            <p:strVal val="0-#ppt_w/2"/>
                                          </p:val>
                                        </p:tav>
                                        <p:tav tm="100000">
                                          <p:val>
                                            <p:strVal val="#ppt_x"/>
                                          </p:val>
                                        </p:tav>
                                      </p:tavLst>
                                    </p:anim>
                                    <p:anim calcmode="lin" valueType="num">
                                      <p:cBhvr>
                                        <p:cTn id="13" dur="500" fill="hold"/>
                                        <p:tgtEl>
                                          <p:spTgt spid="186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3" presetClass="entr" presetSubtype="32" fill="hold" grpId="0" nodeType="afterEffect">
                                  <p:stCondLst>
                                    <p:cond delay="0"/>
                                  </p:stCondLst>
                                  <p:childTnLst>
                                    <p:set>
                                      <p:cBhvr>
                                        <p:cTn id="16" dur="indefinite" fill="hold"/>
                                        <p:tgtEl>
                                          <p:spTgt spid="1860"/>
                                        </p:tgtEl>
                                        <p:attrNameLst>
                                          <p:attrName>style.visibility</p:attrName>
                                        </p:attrNameLst>
                                      </p:cBhvr>
                                      <p:to>
                                        <p:strVal val="visible"/>
                                      </p:to>
                                    </p:set>
                                    <p:anim calcmode="lin" valueType="num">
                                      <p:cBhvr>
                                        <p:cTn id="17" dur="500" fill="hold"/>
                                        <p:tgtEl>
                                          <p:spTgt spid="1860"/>
                                        </p:tgtEl>
                                        <p:attrNameLst>
                                          <p:attrName>ppt_w</p:attrName>
                                        </p:attrNameLst>
                                      </p:cBhvr>
                                      <p:tavLst>
                                        <p:tav tm="0">
                                          <p:val>
                                            <p:fltVal val="0"/>
                                          </p:val>
                                        </p:tav>
                                        <p:tav tm="100000">
                                          <p:val>
                                            <p:strVal val="#ppt_w"/>
                                          </p:val>
                                        </p:tav>
                                      </p:tavLst>
                                    </p:anim>
                                    <p:anim calcmode="lin" valueType="num">
                                      <p:cBhvr>
                                        <p:cTn id="18" dur="500" fill="hold"/>
                                        <p:tgtEl>
                                          <p:spTgt spid="1860"/>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indefinite" fill="hold"/>
                                        <p:tgtEl>
                                          <p:spTgt spid="1877"/>
                                        </p:tgtEl>
                                        <p:attrNameLst>
                                          <p:attrName>style.visibility</p:attrName>
                                        </p:attrNameLst>
                                      </p:cBhvr>
                                      <p:to>
                                        <p:strVal val="visible"/>
                                      </p:to>
                                    </p:set>
                                    <p:anim calcmode="lin" valueType="num">
                                      <p:cBhvr>
                                        <p:cTn id="22" dur="500" fill="hold"/>
                                        <p:tgtEl>
                                          <p:spTgt spid="1877"/>
                                        </p:tgtEl>
                                        <p:attrNameLst>
                                          <p:attrName>ppt_x</p:attrName>
                                        </p:attrNameLst>
                                      </p:cBhvr>
                                      <p:tavLst>
                                        <p:tav tm="0">
                                          <p:val>
                                            <p:strVal val="1+#ppt_w/2"/>
                                          </p:val>
                                        </p:tav>
                                        <p:tav tm="100000">
                                          <p:val>
                                            <p:strVal val="#ppt_x"/>
                                          </p:val>
                                        </p:tav>
                                      </p:tavLst>
                                    </p:anim>
                                    <p:anim calcmode="lin" valueType="num">
                                      <p:cBhvr>
                                        <p:cTn id="23" dur="500" fill="hold"/>
                                        <p:tgtEl>
                                          <p:spTgt spid="187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3" presetClass="entr" presetSubtype="32" fill="hold" grpId="0" nodeType="afterEffect">
                                  <p:stCondLst>
                                    <p:cond delay="0"/>
                                  </p:stCondLst>
                                  <p:childTnLst>
                                    <p:set>
                                      <p:cBhvr>
                                        <p:cTn id="26" dur="indefinite" fill="hold"/>
                                        <p:tgtEl>
                                          <p:spTgt spid="1855"/>
                                        </p:tgtEl>
                                        <p:attrNameLst>
                                          <p:attrName>style.visibility</p:attrName>
                                        </p:attrNameLst>
                                      </p:cBhvr>
                                      <p:to>
                                        <p:strVal val="visible"/>
                                      </p:to>
                                    </p:set>
                                    <p:anim calcmode="lin" valueType="num">
                                      <p:cBhvr>
                                        <p:cTn id="27" dur="500" fill="hold"/>
                                        <p:tgtEl>
                                          <p:spTgt spid="1855"/>
                                        </p:tgtEl>
                                        <p:attrNameLst>
                                          <p:attrName>ppt_w</p:attrName>
                                        </p:attrNameLst>
                                      </p:cBhvr>
                                      <p:tavLst>
                                        <p:tav tm="0">
                                          <p:val>
                                            <p:fltVal val="0"/>
                                          </p:val>
                                        </p:tav>
                                        <p:tav tm="100000">
                                          <p:val>
                                            <p:strVal val="#ppt_w"/>
                                          </p:val>
                                        </p:tav>
                                      </p:tavLst>
                                    </p:anim>
                                    <p:anim calcmode="lin" valueType="num">
                                      <p:cBhvr>
                                        <p:cTn id="28" dur="500" fill="hold"/>
                                        <p:tgtEl>
                                          <p:spTgt spid="1855"/>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indefinite" fill="hold"/>
                                        <p:tgtEl>
                                          <p:spTgt spid="1873"/>
                                        </p:tgtEl>
                                        <p:attrNameLst>
                                          <p:attrName>style.visibility</p:attrName>
                                        </p:attrNameLst>
                                      </p:cBhvr>
                                      <p:to>
                                        <p:strVal val="visible"/>
                                      </p:to>
                                    </p:set>
                                    <p:anim calcmode="lin" valueType="num">
                                      <p:cBhvr>
                                        <p:cTn id="32" dur="500" fill="hold"/>
                                        <p:tgtEl>
                                          <p:spTgt spid="1873"/>
                                        </p:tgtEl>
                                        <p:attrNameLst>
                                          <p:attrName>ppt_x</p:attrName>
                                        </p:attrNameLst>
                                      </p:cBhvr>
                                      <p:tavLst>
                                        <p:tav tm="0">
                                          <p:val>
                                            <p:strVal val="0-#ppt_w/2"/>
                                          </p:val>
                                        </p:tav>
                                        <p:tav tm="100000">
                                          <p:val>
                                            <p:strVal val="#ppt_x"/>
                                          </p:val>
                                        </p:tav>
                                      </p:tavLst>
                                    </p:anim>
                                    <p:anim calcmode="lin" valueType="num">
                                      <p:cBhvr>
                                        <p:cTn id="33" dur="500" fill="hold"/>
                                        <p:tgtEl>
                                          <p:spTgt spid="187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indefinite" fill="hold"/>
                                        <p:tgtEl>
                                          <p:spTgt spid="1882"/>
                                        </p:tgtEl>
                                        <p:attrNameLst>
                                          <p:attrName>style.visibility</p:attrName>
                                        </p:attrNameLst>
                                      </p:cBhvr>
                                      <p:to>
                                        <p:strVal val="visible"/>
                                      </p:to>
                                    </p:set>
                                    <p:animEffect transition="in" filter="fade">
                                      <p:cBhvr>
                                        <p:cTn id="37" dur="500"/>
                                        <p:tgtEl>
                                          <p:spTgt spid="1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 grpId="0" animBg="1" advAuto="0"/>
      <p:bldP spid="1860" grpId="0" animBg="1" advAuto="0"/>
      <p:bldP spid="1865" grpId="0" advAuto="0"/>
      <p:bldP spid="1869" grpId="0" animBg="1" advAuto="0"/>
      <p:bldP spid="1873" grpId="0" animBg="1" advAuto="0"/>
      <p:bldP spid="1877" grpId="0" animBg="1" advAuto="0"/>
      <p:bldP spid="1882"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36397" y="2080583"/>
            <a:ext cx="7544259" cy="257175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745178" y="2079419"/>
            <a:ext cx="2582439" cy="2582439"/>
            <a:chOff x="2927898" y="1265661"/>
            <a:chExt cx="4688628" cy="4688628"/>
          </a:xfrm>
        </p:grpSpPr>
        <p:grpSp>
          <p:nvGrpSpPr>
            <p:cNvPr id="4" name="组合 3"/>
            <p:cNvGrpSpPr/>
            <p:nvPr/>
          </p:nvGrpSpPr>
          <p:grpSpPr>
            <a:xfrm>
              <a:off x="2927898" y="1265661"/>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FA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EA6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rot="10800000">
              <a:off x="2927898" y="3609975"/>
              <a:ext cx="4688628" cy="2344314"/>
              <a:chOff x="51348" y="4427961"/>
              <a:chExt cx="1232360" cy="616180"/>
            </a:xfrm>
          </p:grpSpPr>
          <p:sp>
            <p:nvSpPr>
              <p:cNvPr id="6" name="直角三角形 5"/>
              <p:cNvSpPr/>
              <p:nvPr/>
            </p:nvSpPr>
            <p:spPr>
              <a:xfrm>
                <a:off x="667528" y="4427961"/>
                <a:ext cx="616180" cy="616180"/>
              </a:xfrm>
              <a:prstGeom prst="rtTriangle">
                <a:avLst/>
              </a:prstGeom>
              <a:solidFill>
                <a:srgbClr val="FA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flipH="1">
                <a:off x="51348" y="4427961"/>
                <a:ext cx="616180" cy="616180"/>
              </a:xfrm>
              <a:prstGeom prst="rtTriangle">
                <a:avLst/>
              </a:prstGeom>
              <a:solidFill>
                <a:srgbClr val="EA6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 name="文本框 9"/>
          <p:cNvSpPr txBox="1"/>
          <p:nvPr/>
        </p:nvSpPr>
        <p:spPr>
          <a:xfrm>
            <a:off x="5456117" y="2475840"/>
            <a:ext cx="3694834" cy="1282274"/>
          </a:xfrm>
          <a:prstGeom prst="rect">
            <a:avLst/>
          </a:prstGeom>
          <a:noFill/>
        </p:spPr>
        <p:txBody>
          <a:bodyPr wrap="square" rtlCol="0">
            <a:spAutoFit/>
          </a:bodyPr>
          <a:lstStyle/>
          <a:p>
            <a:pPr defTabSz="608965">
              <a:lnSpc>
                <a:spcPct val="130000"/>
              </a:lnSpc>
            </a:pPr>
            <a:r>
              <a:rPr lang="zh-CN" altLang="en-US" sz="6600" b="1" dirty="0">
                <a:solidFill>
                  <a:srgbClr val="EA681C"/>
                </a:solidFill>
                <a:ea typeface="微软雅黑" panose="020B0503020204020204" pitchFamily="34" charset="-122"/>
              </a:rPr>
              <a:t>选题背景</a:t>
            </a:r>
            <a:endParaRPr lang="zh-CN" altLang="en-US" sz="6600" b="1" dirty="0">
              <a:solidFill>
                <a:srgbClr val="EA681C"/>
              </a:solidFill>
              <a:ea typeface="微软雅黑" panose="020B0503020204020204" pitchFamily="34" charset="-122"/>
            </a:endParaRPr>
          </a:p>
        </p:txBody>
      </p:sp>
      <p:sp>
        <p:nvSpPr>
          <p:cNvPr id="11" name="文本框 10"/>
          <p:cNvSpPr txBox="1"/>
          <p:nvPr/>
        </p:nvSpPr>
        <p:spPr>
          <a:xfrm>
            <a:off x="5511890" y="3649187"/>
            <a:ext cx="3449937" cy="400110"/>
          </a:xfrm>
          <a:prstGeom prst="rect">
            <a:avLst/>
          </a:prstGeom>
          <a:noFill/>
        </p:spPr>
        <p:txBody>
          <a:bodyPr wrap="square" rtlCol="0">
            <a:spAutoFit/>
          </a:bodyPr>
          <a:lstStyle/>
          <a:p>
            <a:pPr algn="dist"/>
            <a:r>
              <a:rPr lang="en-US" altLang="zh-CN" sz="2000" dirty="0" smtClean="0">
                <a:solidFill>
                  <a:srgbClr val="88998C"/>
                </a:solidFill>
                <a:latin typeface="微软雅黑" panose="020B0503020204020204" pitchFamily="34" charset="-122"/>
                <a:ea typeface="微软雅黑" panose="020B0503020204020204" pitchFamily="34" charset="-122"/>
              </a:rPr>
              <a:t>ADD YOUR TITLE HERE</a:t>
            </a:r>
            <a:endParaRPr lang="zh-CN" altLang="en-US" sz="2000" dirty="0">
              <a:solidFill>
                <a:srgbClr val="88998C"/>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 name="Shape 2561"/>
          <p:cNvSpPr/>
          <p:nvPr/>
        </p:nvSpPr>
        <p:spPr>
          <a:xfrm>
            <a:off x="1687343" y="3419299"/>
            <a:ext cx="8927831" cy="3960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18" y="0"/>
                </a:lnTo>
                <a:lnTo>
                  <a:pt x="20482" y="0"/>
                </a:lnTo>
                <a:lnTo>
                  <a:pt x="21600" y="21600"/>
                </a:lnTo>
                <a:close/>
              </a:path>
            </a:pathLst>
          </a:custGeom>
          <a:solidFill>
            <a:schemeClr val="accent1"/>
          </a:solidFill>
          <a:ln w="12700">
            <a:miter lim="400000"/>
          </a:ln>
        </p:spPr>
        <p:txBody>
          <a:bodyPr lIns="0" tIns="0" rIns="0" bIns="0" anchor="ct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
        <p:nvSpPr>
          <p:cNvPr id="2563" name="Shape 2563"/>
          <p:cNvSpPr>
            <a:spLocks noGrp="1"/>
          </p:cNvSpPr>
          <p:nvPr>
            <p:ph type="sldNum" sz="quarter" idx="12"/>
          </p:nvPr>
        </p:nvSpPr>
        <p:spPr>
          <a:xfrm>
            <a:off x="10897418" y="6369635"/>
            <a:ext cx="457176" cy="338554"/>
          </a:xfrm>
          <a:prstGeom prst="rect">
            <a:avLst/>
          </a:prstGeom>
        </p:spPr>
        <p:txBody>
          <a:bodyPr wrap="none">
            <a:spAutoFit/>
          </a:bodyPr>
          <a:lstStyle/>
          <a:p>
            <a:pPr lvl="0">
              <a:defRPr sz="1800">
                <a:solidFill>
                  <a:srgbClr val="000000"/>
                </a:solidFill>
              </a:defRPr>
            </a:pPr>
            <a:fld id="{86CB4B4D-7CA3-9044-876B-883B54F8677D}" type="slidenum">
              <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fld>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566" name="Group 2566"/>
          <p:cNvGrpSpPr/>
          <p:nvPr/>
        </p:nvGrpSpPr>
        <p:grpSpPr>
          <a:xfrm>
            <a:off x="2082685" y="2326215"/>
            <a:ext cx="1257137" cy="1257301"/>
            <a:chOff x="0" y="0"/>
            <a:chExt cx="1257300" cy="1257300"/>
          </a:xfrm>
        </p:grpSpPr>
        <p:graphicFrame>
          <p:nvGraphicFramePr>
            <p:cNvPr id="2564" name="Chart 2564"/>
            <p:cNvGraphicFramePr/>
            <p:nvPr/>
          </p:nvGraphicFramePr>
          <p:xfrm>
            <a:off x="0" y="0"/>
            <a:ext cx="1257300" cy="1257300"/>
          </p:xfrm>
          <a:graphic>
            <a:graphicData uri="http://schemas.openxmlformats.org/drawingml/2006/chart">
              <c:chart xmlns:c="http://schemas.openxmlformats.org/drawingml/2006/chart" xmlns:r="http://schemas.openxmlformats.org/officeDocument/2006/relationships" r:id="rId1"/>
            </a:graphicData>
          </a:graphic>
        </p:graphicFrame>
        <p:sp>
          <p:nvSpPr>
            <p:cNvPr id="2565" name="Shape 2565"/>
            <p:cNvSpPr/>
            <p:nvPr/>
          </p:nvSpPr>
          <p:spPr>
            <a:xfrm>
              <a:off x="382136" y="498878"/>
              <a:ext cx="685442" cy="461663"/>
            </a:xfrm>
            <a:prstGeom prst="rect">
              <a:avLst/>
            </a:prstGeom>
            <a:noFill/>
            <a:ln w="12700" cap="flat">
              <a:noFill/>
              <a:miter lim="400000"/>
            </a:ln>
            <a:effectLst/>
          </p:spPr>
          <p:txBody>
            <a:bodyPr wrap="none" lIns="45719" tIns="45719" rIns="45719" bIns="45719" numCol="1" anchor="t">
              <a:spAutoFit/>
            </a:bodyPr>
            <a:lstStyle/>
            <a:p>
              <a:pPr lvl="0" algn="ctr">
                <a:defRPr>
                  <a:solidFill>
                    <a:srgbClr val="000000"/>
                  </a:solidFill>
                </a:defRPr>
              </a:pPr>
              <a:r>
                <a:rPr sz="2400" b="1" dirty="0">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rPr>
                <a:t>70</a:t>
              </a:r>
              <a:r>
                <a:rPr b="1" dirty="0">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rPr>
                <a:t>%</a:t>
              </a:r>
              <a:endParaRPr b="1" dirty="0">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grpSp>
      <p:grpSp>
        <p:nvGrpSpPr>
          <p:cNvPr id="2569" name="Group 2569"/>
          <p:cNvGrpSpPr/>
          <p:nvPr/>
        </p:nvGrpSpPr>
        <p:grpSpPr>
          <a:xfrm>
            <a:off x="4349071" y="2326215"/>
            <a:ext cx="1257137" cy="1257301"/>
            <a:chOff x="0" y="0"/>
            <a:chExt cx="1257300" cy="1257300"/>
          </a:xfrm>
        </p:grpSpPr>
        <p:graphicFrame>
          <p:nvGraphicFramePr>
            <p:cNvPr id="2567" name="Chart 2567"/>
            <p:cNvGraphicFramePr/>
            <p:nvPr/>
          </p:nvGraphicFramePr>
          <p:xfrm>
            <a:off x="0" y="0"/>
            <a:ext cx="1257300" cy="1257300"/>
          </p:xfrm>
          <a:graphic>
            <a:graphicData uri="http://schemas.openxmlformats.org/drawingml/2006/chart">
              <c:chart xmlns:c="http://schemas.openxmlformats.org/drawingml/2006/chart" xmlns:r="http://schemas.openxmlformats.org/officeDocument/2006/relationships" r:id="rId2"/>
            </a:graphicData>
          </a:graphic>
        </p:graphicFrame>
        <p:sp>
          <p:nvSpPr>
            <p:cNvPr id="2568" name="Shape 2568"/>
            <p:cNvSpPr/>
            <p:nvPr/>
          </p:nvSpPr>
          <p:spPr>
            <a:xfrm>
              <a:off x="413838" y="494750"/>
              <a:ext cx="685442" cy="461663"/>
            </a:xfrm>
            <a:prstGeom prst="rect">
              <a:avLst/>
            </a:prstGeom>
            <a:noFill/>
            <a:ln w="12700" cap="flat">
              <a:noFill/>
              <a:miter lim="400000"/>
            </a:ln>
            <a:effectLst/>
          </p:spPr>
          <p:txBody>
            <a:bodyPr wrap="none" lIns="45719" tIns="45719" rIns="45719" bIns="45719" numCol="1" anchor="t">
              <a:spAutoFit/>
            </a:bodyPr>
            <a:lstStyle/>
            <a:p>
              <a:pPr lvl="0" algn="ctr">
                <a:defRPr>
                  <a:solidFill>
                    <a:srgbClr val="000000"/>
                  </a:solidFill>
                </a:defRPr>
              </a:pPr>
              <a:r>
                <a:rPr sz="2400" b="1">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rPr>
                <a:t>30</a:t>
              </a:r>
              <a:r>
                <a:rPr b="1">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rPr>
                <a:t>%</a:t>
              </a:r>
              <a:endParaRPr b="1">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grpSp>
      <p:grpSp>
        <p:nvGrpSpPr>
          <p:cNvPr id="2572" name="Group 2572"/>
          <p:cNvGrpSpPr/>
          <p:nvPr/>
        </p:nvGrpSpPr>
        <p:grpSpPr>
          <a:xfrm>
            <a:off x="6546601" y="2326215"/>
            <a:ext cx="1257137" cy="1257301"/>
            <a:chOff x="0" y="0"/>
            <a:chExt cx="1257300" cy="1257300"/>
          </a:xfrm>
        </p:grpSpPr>
        <p:graphicFrame>
          <p:nvGraphicFramePr>
            <p:cNvPr id="2570" name="Chart 2570"/>
            <p:cNvGraphicFramePr/>
            <p:nvPr/>
          </p:nvGraphicFramePr>
          <p:xfrm>
            <a:off x="0" y="0"/>
            <a:ext cx="1257300" cy="1257300"/>
          </p:xfrm>
          <a:graphic>
            <a:graphicData uri="http://schemas.openxmlformats.org/drawingml/2006/chart">
              <c:chart xmlns:c="http://schemas.openxmlformats.org/drawingml/2006/chart" xmlns:r="http://schemas.openxmlformats.org/officeDocument/2006/relationships" r:id="rId3"/>
            </a:graphicData>
          </a:graphic>
        </p:graphicFrame>
        <p:sp>
          <p:nvSpPr>
            <p:cNvPr id="2571" name="Shape 2571"/>
            <p:cNvSpPr/>
            <p:nvPr/>
          </p:nvSpPr>
          <p:spPr>
            <a:xfrm>
              <a:off x="424529" y="494749"/>
              <a:ext cx="685442" cy="461663"/>
            </a:xfrm>
            <a:prstGeom prst="rect">
              <a:avLst/>
            </a:prstGeom>
            <a:noFill/>
            <a:ln w="12700" cap="flat">
              <a:noFill/>
              <a:miter lim="400000"/>
            </a:ln>
            <a:effectLst/>
          </p:spPr>
          <p:txBody>
            <a:bodyPr wrap="none" lIns="45719" tIns="45719" rIns="45719" bIns="45719" numCol="1" anchor="t">
              <a:spAutoFit/>
            </a:bodyPr>
            <a:lstStyle/>
            <a:p>
              <a:pPr lvl="0" algn="ctr">
                <a:defRPr>
                  <a:solidFill>
                    <a:srgbClr val="000000"/>
                  </a:solidFill>
                </a:defRPr>
              </a:pPr>
              <a:r>
                <a:rPr sz="2400" b="1">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rPr>
                <a:t>50</a:t>
              </a:r>
              <a:r>
                <a:rPr b="1">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rPr>
                <a:t>%</a:t>
              </a:r>
              <a:endParaRPr b="1">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grpSp>
      <p:grpSp>
        <p:nvGrpSpPr>
          <p:cNvPr id="2575" name="Group 2575"/>
          <p:cNvGrpSpPr/>
          <p:nvPr/>
        </p:nvGrpSpPr>
        <p:grpSpPr>
          <a:xfrm>
            <a:off x="8774354" y="2326215"/>
            <a:ext cx="1257137" cy="1257301"/>
            <a:chOff x="0" y="0"/>
            <a:chExt cx="1257300" cy="1257300"/>
          </a:xfrm>
        </p:grpSpPr>
        <p:graphicFrame>
          <p:nvGraphicFramePr>
            <p:cNvPr id="2573" name="Chart 2573"/>
            <p:cNvGraphicFramePr/>
            <p:nvPr/>
          </p:nvGraphicFramePr>
          <p:xfrm>
            <a:off x="0" y="0"/>
            <a:ext cx="1257300" cy="1257300"/>
          </p:xfrm>
          <a:graphic>
            <a:graphicData uri="http://schemas.openxmlformats.org/drawingml/2006/chart">
              <c:chart xmlns:c="http://schemas.openxmlformats.org/drawingml/2006/chart" xmlns:r="http://schemas.openxmlformats.org/officeDocument/2006/relationships" r:id="rId4"/>
            </a:graphicData>
          </a:graphic>
        </p:graphicFrame>
        <p:sp>
          <p:nvSpPr>
            <p:cNvPr id="2574" name="Shape 2574"/>
            <p:cNvSpPr/>
            <p:nvPr/>
          </p:nvSpPr>
          <p:spPr>
            <a:xfrm>
              <a:off x="404990" y="494748"/>
              <a:ext cx="685442" cy="461663"/>
            </a:xfrm>
            <a:prstGeom prst="rect">
              <a:avLst/>
            </a:prstGeom>
            <a:noFill/>
            <a:ln w="12700" cap="flat">
              <a:noFill/>
              <a:miter lim="400000"/>
            </a:ln>
            <a:effectLst/>
          </p:spPr>
          <p:txBody>
            <a:bodyPr wrap="none" lIns="45719" tIns="45719" rIns="45719" bIns="45719" numCol="1" anchor="t">
              <a:spAutoFit/>
            </a:bodyPr>
            <a:lstStyle/>
            <a:p>
              <a:pPr lvl="0" algn="ctr">
                <a:defRPr>
                  <a:solidFill>
                    <a:srgbClr val="000000"/>
                  </a:solidFill>
                </a:defRPr>
              </a:pPr>
              <a:r>
                <a:rPr sz="2400" b="1">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rPr>
                <a:t>20</a:t>
              </a:r>
              <a:r>
                <a:rPr b="1">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rPr>
                <a:t>%</a:t>
              </a:r>
              <a:endParaRPr b="1">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grpSp>
      <p:sp>
        <p:nvSpPr>
          <p:cNvPr id="2576" name="Shape 2576"/>
          <p:cNvSpPr/>
          <p:nvPr/>
        </p:nvSpPr>
        <p:spPr>
          <a:xfrm>
            <a:off x="2402261" y="3872486"/>
            <a:ext cx="810371" cy="307777"/>
          </a:xfrm>
          <a:prstGeom prst="rect">
            <a:avLst/>
          </a:prstGeom>
          <a:noFill/>
          <a:ln w="12700">
            <a:miter lim="400000"/>
          </a:ln>
        </p:spPr>
        <p:txBody>
          <a:bodyPr wrap="none" lIns="45719" rIns="45719">
            <a:spAutoFit/>
          </a:bodyPr>
          <a:lstStyle>
            <a:lvl1pPr algn="ctr">
              <a:defRPr>
                <a:solidFill>
                  <a:srgbClr val="1C789F"/>
                </a:solidFill>
                <a:latin typeface="+mj-lt"/>
                <a:ea typeface="+mj-ea"/>
                <a:cs typeface="+mj-cs"/>
                <a:sym typeface="Source Sans Pro" panose="020B0503030403020204"/>
              </a:defRPr>
            </a:lvl1pPr>
          </a:lstStyle>
          <a:p>
            <a:pPr lvl="0">
              <a:defRPr>
                <a:solidFill>
                  <a:srgbClr val="000000"/>
                </a:solidFill>
              </a:defRPr>
            </a:pPr>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sz="14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77" name="Shape 2577"/>
          <p:cNvSpPr/>
          <p:nvPr/>
        </p:nvSpPr>
        <p:spPr>
          <a:xfrm>
            <a:off x="4700346" y="3872486"/>
            <a:ext cx="810371" cy="307777"/>
          </a:xfrm>
          <a:prstGeom prst="rect">
            <a:avLst/>
          </a:prstGeom>
          <a:noFill/>
          <a:ln w="12700">
            <a:miter lim="400000"/>
          </a:ln>
        </p:spPr>
        <p:txBody>
          <a:bodyPr wrap="none" lIns="45719" rIns="45719">
            <a:spAutoFit/>
          </a:bodyPr>
          <a:lstStyle>
            <a:lvl1pPr algn="ctr">
              <a:defRPr>
                <a:solidFill>
                  <a:srgbClr val="D05126"/>
                </a:solidFill>
                <a:latin typeface="+mj-lt"/>
                <a:ea typeface="+mj-ea"/>
                <a:cs typeface="+mj-cs"/>
                <a:sym typeface="Source Sans Pro" panose="020B0503030403020204"/>
              </a:defRPr>
            </a:lvl1pPr>
          </a:lstStyle>
          <a:p>
            <a:pPr lvl="0">
              <a:defRPr>
                <a:solidFill>
                  <a:srgbClr val="000000"/>
                </a:solidFill>
              </a:defRPr>
            </a:pPr>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sz="14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78" name="Shape 2578"/>
          <p:cNvSpPr/>
          <p:nvPr/>
        </p:nvSpPr>
        <p:spPr>
          <a:xfrm>
            <a:off x="6908564" y="3872486"/>
            <a:ext cx="810371" cy="307777"/>
          </a:xfrm>
          <a:prstGeom prst="rect">
            <a:avLst/>
          </a:prstGeom>
          <a:noFill/>
          <a:ln w="12700">
            <a:miter lim="400000"/>
          </a:ln>
        </p:spPr>
        <p:txBody>
          <a:bodyPr wrap="none" lIns="45719" rIns="45719">
            <a:spAutoFit/>
          </a:bodyPr>
          <a:lstStyle>
            <a:lvl1pPr algn="ctr">
              <a:defRPr>
                <a:solidFill>
                  <a:srgbClr val="619405"/>
                </a:solidFill>
                <a:latin typeface="+mj-lt"/>
                <a:ea typeface="+mj-ea"/>
                <a:cs typeface="+mj-cs"/>
                <a:sym typeface="Source Sans Pro" panose="020B0503030403020204"/>
              </a:defRPr>
            </a:lvl1pPr>
          </a:lstStyle>
          <a:p>
            <a:pPr lvl="0">
              <a:defRPr>
                <a:solidFill>
                  <a:srgbClr val="000000"/>
                </a:solidFill>
              </a:defRPr>
            </a:pPr>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sz="14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79" name="Shape 2579"/>
          <p:cNvSpPr/>
          <p:nvPr/>
        </p:nvSpPr>
        <p:spPr>
          <a:xfrm>
            <a:off x="9116783" y="3872486"/>
            <a:ext cx="810371" cy="307777"/>
          </a:xfrm>
          <a:prstGeom prst="rect">
            <a:avLst/>
          </a:prstGeom>
          <a:noFill/>
          <a:ln w="12700">
            <a:miter lim="400000"/>
          </a:ln>
        </p:spPr>
        <p:txBody>
          <a:bodyPr wrap="none" lIns="45719" rIns="45719">
            <a:spAutoFit/>
          </a:bodyPr>
          <a:lstStyle>
            <a:lvl1pPr algn="ctr">
              <a:defRPr>
                <a:solidFill>
                  <a:srgbClr val="F79A00"/>
                </a:solidFill>
                <a:latin typeface="+mj-lt"/>
                <a:ea typeface="+mj-ea"/>
                <a:cs typeface="+mj-cs"/>
                <a:sym typeface="Source Sans Pro" panose="020B0503030403020204"/>
              </a:defRPr>
            </a:lvl1pPr>
          </a:lstStyle>
          <a:p>
            <a:pPr lvl="0">
              <a:defRPr>
                <a:solidFill>
                  <a:srgbClr val="000000"/>
                </a:solidFill>
              </a:defRPr>
            </a:pPr>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sz="14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583" name="Group 2583"/>
          <p:cNvGrpSpPr/>
          <p:nvPr/>
        </p:nvGrpSpPr>
        <p:grpSpPr>
          <a:xfrm>
            <a:off x="838884" y="4812676"/>
            <a:ext cx="10447171" cy="790061"/>
            <a:chOff x="0" y="0"/>
            <a:chExt cx="10448530" cy="790060"/>
          </a:xfrm>
        </p:grpSpPr>
        <p:sp>
          <p:nvSpPr>
            <p:cNvPr id="2580" name="Shape 2580"/>
            <p:cNvSpPr/>
            <p:nvPr/>
          </p:nvSpPr>
          <p:spPr>
            <a:xfrm>
              <a:off x="864405" y="0"/>
              <a:ext cx="3004891" cy="276999"/>
            </a:xfrm>
            <a:prstGeom prst="rect">
              <a:avLst/>
            </a:prstGeom>
            <a:noFill/>
            <a:ln w="9525" cap="flat">
              <a:noFill/>
              <a:prstDash val="solid"/>
              <a:bevel/>
            </a:ln>
            <a:effectLst/>
          </p:spPr>
          <p:txBody>
            <a:bodyPr wrap="square" lIns="0" tIns="0" rIns="0" bIns="0" numCol="1" anchor="t">
              <a:spAutoFit/>
            </a:bodyPr>
            <a:lstStyle/>
            <a:p>
              <a:pPr lvl="0">
                <a:defRPr>
                  <a:solidFill>
                    <a:srgbClr val="000000"/>
                  </a:solidFill>
                </a:defRPr>
              </a:pPr>
              <a:r>
                <a:rPr lang="zh-CN" altLang="en-US" b="1" dirty="0">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rPr>
                <a:t>此处添加标题</a:t>
              </a:r>
              <a:r>
                <a:rPr b="1" dirty="0">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rPr>
                <a:t>...</a:t>
              </a:r>
              <a:endParaRPr b="1" dirty="0">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sp>
          <p:nvSpPr>
            <p:cNvPr id="2581" name="Shape 2581"/>
            <p:cNvSpPr/>
            <p:nvPr/>
          </p:nvSpPr>
          <p:spPr>
            <a:xfrm>
              <a:off x="0" y="0"/>
              <a:ext cx="793306" cy="369333"/>
            </a:xfrm>
            <a:prstGeom prst="rect">
              <a:avLst/>
            </a:prstGeom>
            <a:solidFill>
              <a:schemeClr val="accent1"/>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82" name="Shape 2582"/>
            <p:cNvSpPr/>
            <p:nvPr/>
          </p:nvSpPr>
          <p:spPr>
            <a:xfrm>
              <a:off x="793306" y="328398"/>
              <a:ext cx="9655224" cy="461662"/>
            </a:xfrm>
            <a:prstGeom prst="rect">
              <a:avLst/>
            </a:prstGeom>
            <a:noFill/>
            <a:ln w="12700" cap="flat">
              <a:noFill/>
              <a:miter lim="400000"/>
            </a:ln>
            <a:effectLst/>
          </p:spPr>
          <p:txBody>
            <a:bodyPr wrap="square" lIns="45719" tIns="45719" rIns="45719" bIns="45719" numCol="1" anchor="t">
              <a:spAutoFit/>
            </a:bodyPr>
            <a:lstStyle/>
            <a:p>
              <a:pPr lvl="0">
                <a:defRPr>
                  <a:solidFill>
                    <a:srgbClr val="000000"/>
                  </a:solidFill>
                </a:defRPr>
              </a:pPr>
              <a:r>
                <a:rPr lang="zh-CN" altLang="en-US" sz="1200">
                  <a:solidFill>
                    <a:srgbClr val="91958B"/>
                  </a:solidFill>
                  <a:latin typeface="微软雅黑" panose="020B0503020204020204" pitchFamily="34" charset="-122"/>
                  <a:ea typeface="微软雅黑" panose="020B0503020204020204" pitchFamily="34" charset="-122"/>
                  <a:sym typeface="微软雅黑" panose="020B0503020204020204" pitchFamily="34" charset="-122"/>
                </a:rPr>
                <a:t>点击此处添加段落文本</a:t>
              </a:r>
              <a:r>
                <a:rPr sz="1200">
                  <a:solidFill>
                    <a:srgbClr val="91958B"/>
                  </a:solidFill>
                  <a:latin typeface="微软雅黑" panose="020B0503020204020204" pitchFamily="34" charset="-122"/>
                  <a:ea typeface="微软雅黑" panose="020B0503020204020204" pitchFamily="34" charset="-122"/>
                  <a:sym typeface="微软雅黑" panose="020B0503020204020204" pitchFamily="34" charset="-122"/>
                </a:rPr>
                <a:t>  . </a:t>
              </a:r>
              <a:r>
                <a:rPr lang="zh-CN" altLang="en-US" sz="1200">
                  <a:solidFill>
                    <a:srgbClr val="91958B"/>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sz="1200">
                  <a:solidFill>
                    <a:srgbClr val="91958B"/>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200">
                  <a:solidFill>
                    <a:srgbClr val="91958B"/>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sz="1200">
                  <a:solidFill>
                    <a:srgbClr val="91958B"/>
                  </a:solidFill>
                  <a:latin typeface="微软雅黑" panose="020B0503020204020204" pitchFamily="34" charset="-122"/>
                  <a:ea typeface="微软雅黑" panose="020B0503020204020204" pitchFamily="34" charset="-122"/>
                  <a:sym typeface="微软雅黑" panose="020B0503020204020204" pitchFamily="34" charset="-122"/>
                </a:rPr>
                <a:t> </a:t>
              </a:r>
              <a:endParaRPr sz="1200">
                <a:solidFill>
                  <a:srgbClr val="91958B"/>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indefinite" fill="hold"/>
                                        <p:tgtEl>
                                          <p:spTgt spid="2561"/>
                                        </p:tgtEl>
                                        <p:attrNameLst>
                                          <p:attrName>style.visibility</p:attrName>
                                        </p:attrNameLst>
                                      </p:cBhvr>
                                      <p:to>
                                        <p:strVal val="visible"/>
                                      </p:to>
                                    </p:set>
                                    <p:animEffect transition="in" filter="wipe(down)">
                                      <p:cBhvr>
                                        <p:cTn id="7" dur="500"/>
                                        <p:tgtEl>
                                          <p:spTgt spid="256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indefinite" fill="hold"/>
                                        <p:tgtEl>
                                          <p:spTgt spid="2566"/>
                                        </p:tgtEl>
                                        <p:attrNameLst>
                                          <p:attrName>style.visibility</p:attrName>
                                        </p:attrNameLst>
                                      </p:cBhvr>
                                      <p:to>
                                        <p:strVal val="visible"/>
                                      </p:to>
                                    </p:set>
                                    <p:animEffect transition="in" filter="fade">
                                      <p:cBhvr>
                                        <p:cTn id="11" dur="1000"/>
                                        <p:tgtEl>
                                          <p:spTgt spid="2566"/>
                                        </p:tgtEl>
                                      </p:cBhvr>
                                    </p:animEffect>
                                  </p:childTnLst>
                                </p:cTn>
                              </p:par>
                            </p:childTnLst>
                          </p:cTn>
                        </p:par>
                        <p:par>
                          <p:cTn id="12" fill="hold">
                            <p:stCondLst>
                              <p:cond delay="1500"/>
                            </p:stCondLst>
                            <p:childTnLst>
                              <p:par>
                                <p:cTn id="13" presetID="2" presetClass="entr" presetSubtype="8" fill="hold" grpId="0" nodeType="afterEffect">
                                  <p:stCondLst>
                                    <p:cond delay="0"/>
                                  </p:stCondLst>
                                  <p:childTnLst>
                                    <p:set>
                                      <p:cBhvr>
                                        <p:cTn id="14" dur="indefinite" fill="hold"/>
                                        <p:tgtEl>
                                          <p:spTgt spid="2576"/>
                                        </p:tgtEl>
                                        <p:attrNameLst>
                                          <p:attrName>style.visibility</p:attrName>
                                        </p:attrNameLst>
                                      </p:cBhvr>
                                      <p:to>
                                        <p:strVal val="visible"/>
                                      </p:to>
                                    </p:set>
                                    <p:anim calcmode="lin" valueType="num">
                                      <p:cBhvr>
                                        <p:cTn id="15" dur="500" fill="hold"/>
                                        <p:tgtEl>
                                          <p:spTgt spid="2576"/>
                                        </p:tgtEl>
                                        <p:attrNameLst>
                                          <p:attrName>ppt_x</p:attrName>
                                        </p:attrNameLst>
                                      </p:cBhvr>
                                      <p:tavLst>
                                        <p:tav tm="0">
                                          <p:val>
                                            <p:strVal val="0-#ppt_w/2"/>
                                          </p:val>
                                        </p:tav>
                                        <p:tav tm="100000">
                                          <p:val>
                                            <p:strVal val="#ppt_x"/>
                                          </p:val>
                                        </p:tav>
                                      </p:tavLst>
                                    </p:anim>
                                    <p:anim calcmode="lin" valueType="num">
                                      <p:cBhvr>
                                        <p:cTn id="16" dur="500" fill="hold"/>
                                        <p:tgtEl>
                                          <p:spTgt spid="2576"/>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indefinite" fill="hold"/>
                                        <p:tgtEl>
                                          <p:spTgt spid="2569"/>
                                        </p:tgtEl>
                                        <p:attrNameLst>
                                          <p:attrName>style.visibility</p:attrName>
                                        </p:attrNameLst>
                                      </p:cBhvr>
                                      <p:to>
                                        <p:strVal val="visible"/>
                                      </p:to>
                                    </p:set>
                                    <p:animEffect transition="in" filter="fade">
                                      <p:cBhvr>
                                        <p:cTn id="20" dur="1000"/>
                                        <p:tgtEl>
                                          <p:spTgt spid="2569"/>
                                        </p:tgtEl>
                                      </p:cBhvr>
                                    </p:animEffect>
                                  </p:childTnLst>
                                </p:cTn>
                              </p:par>
                            </p:childTnLst>
                          </p:cTn>
                        </p:par>
                        <p:par>
                          <p:cTn id="21" fill="hold">
                            <p:stCondLst>
                              <p:cond delay="3000"/>
                            </p:stCondLst>
                            <p:childTnLst>
                              <p:par>
                                <p:cTn id="22" presetID="2" presetClass="entr" presetSubtype="8" fill="hold" grpId="0" nodeType="afterEffect">
                                  <p:stCondLst>
                                    <p:cond delay="0"/>
                                  </p:stCondLst>
                                  <p:childTnLst>
                                    <p:set>
                                      <p:cBhvr>
                                        <p:cTn id="23" dur="indefinite" fill="hold"/>
                                        <p:tgtEl>
                                          <p:spTgt spid="2577"/>
                                        </p:tgtEl>
                                        <p:attrNameLst>
                                          <p:attrName>style.visibility</p:attrName>
                                        </p:attrNameLst>
                                      </p:cBhvr>
                                      <p:to>
                                        <p:strVal val="visible"/>
                                      </p:to>
                                    </p:set>
                                    <p:anim calcmode="lin" valueType="num">
                                      <p:cBhvr>
                                        <p:cTn id="24" dur="500" fill="hold"/>
                                        <p:tgtEl>
                                          <p:spTgt spid="2577"/>
                                        </p:tgtEl>
                                        <p:attrNameLst>
                                          <p:attrName>ppt_x</p:attrName>
                                        </p:attrNameLst>
                                      </p:cBhvr>
                                      <p:tavLst>
                                        <p:tav tm="0">
                                          <p:val>
                                            <p:strVal val="0-#ppt_w/2"/>
                                          </p:val>
                                        </p:tav>
                                        <p:tav tm="100000">
                                          <p:val>
                                            <p:strVal val="#ppt_x"/>
                                          </p:val>
                                        </p:tav>
                                      </p:tavLst>
                                    </p:anim>
                                    <p:anim calcmode="lin" valueType="num">
                                      <p:cBhvr>
                                        <p:cTn id="25" dur="500" fill="hold"/>
                                        <p:tgtEl>
                                          <p:spTgt spid="2577"/>
                                        </p:tgtEl>
                                        <p:attrNameLst>
                                          <p:attrName>ppt_y</p:attrName>
                                        </p:attrNameLst>
                                      </p:cBhvr>
                                      <p:tavLst>
                                        <p:tav tm="0">
                                          <p:val>
                                            <p:strVal val="#ppt_y"/>
                                          </p:val>
                                        </p:tav>
                                        <p:tav tm="100000">
                                          <p:val>
                                            <p:strVal val="#ppt_y"/>
                                          </p:val>
                                        </p:tav>
                                      </p:tavLst>
                                    </p:anim>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indefinite" fill="hold"/>
                                        <p:tgtEl>
                                          <p:spTgt spid="2572"/>
                                        </p:tgtEl>
                                        <p:attrNameLst>
                                          <p:attrName>style.visibility</p:attrName>
                                        </p:attrNameLst>
                                      </p:cBhvr>
                                      <p:to>
                                        <p:strVal val="visible"/>
                                      </p:to>
                                    </p:set>
                                    <p:animEffect transition="in" filter="fade">
                                      <p:cBhvr>
                                        <p:cTn id="29" dur="1000"/>
                                        <p:tgtEl>
                                          <p:spTgt spid="2572"/>
                                        </p:tgtEl>
                                      </p:cBhvr>
                                    </p:animEffect>
                                  </p:childTnLst>
                                </p:cTn>
                              </p:par>
                            </p:childTnLst>
                          </p:cTn>
                        </p:par>
                        <p:par>
                          <p:cTn id="30" fill="hold">
                            <p:stCondLst>
                              <p:cond delay="4500"/>
                            </p:stCondLst>
                            <p:childTnLst>
                              <p:par>
                                <p:cTn id="31" presetID="2" presetClass="entr" presetSubtype="8" fill="hold" grpId="0" nodeType="afterEffect">
                                  <p:stCondLst>
                                    <p:cond delay="0"/>
                                  </p:stCondLst>
                                  <p:childTnLst>
                                    <p:set>
                                      <p:cBhvr>
                                        <p:cTn id="32" dur="indefinite" fill="hold"/>
                                        <p:tgtEl>
                                          <p:spTgt spid="2578"/>
                                        </p:tgtEl>
                                        <p:attrNameLst>
                                          <p:attrName>style.visibility</p:attrName>
                                        </p:attrNameLst>
                                      </p:cBhvr>
                                      <p:to>
                                        <p:strVal val="visible"/>
                                      </p:to>
                                    </p:set>
                                    <p:anim calcmode="lin" valueType="num">
                                      <p:cBhvr>
                                        <p:cTn id="33" dur="500" fill="hold"/>
                                        <p:tgtEl>
                                          <p:spTgt spid="2578"/>
                                        </p:tgtEl>
                                        <p:attrNameLst>
                                          <p:attrName>ppt_x</p:attrName>
                                        </p:attrNameLst>
                                      </p:cBhvr>
                                      <p:tavLst>
                                        <p:tav tm="0">
                                          <p:val>
                                            <p:strVal val="0-#ppt_w/2"/>
                                          </p:val>
                                        </p:tav>
                                        <p:tav tm="100000">
                                          <p:val>
                                            <p:strVal val="#ppt_x"/>
                                          </p:val>
                                        </p:tav>
                                      </p:tavLst>
                                    </p:anim>
                                    <p:anim calcmode="lin" valueType="num">
                                      <p:cBhvr>
                                        <p:cTn id="34" dur="500" fill="hold"/>
                                        <p:tgtEl>
                                          <p:spTgt spid="2578"/>
                                        </p:tgtEl>
                                        <p:attrNameLst>
                                          <p:attrName>ppt_y</p:attrName>
                                        </p:attrNameLst>
                                      </p:cBhvr>
                                      <p:tavLst>
                                        <p:tav tm="0">
                                          <p:val>
                                            <p:strVal val="#ppt_y"/>
                                          </p:val>
                                        </p:tav>
                                        <p:tav tm="100000">
                                          <p:val>
                                            <p:strVal val="#ppt_y"/>
                                          </p:val>
                                        </p:tav>
                                      </p:tavLst>
                                    </p:anim>
                                  </p:childTnLst>
                                </p:cTn>
                              </p:par>
                            </p:childTnLst>
                          </p:cTn>
                        </p:par>
                        <p:par>
                          <p:cTn id="35" fill="hold">
                            <p:stCondLst>
                              <p:cond delay="5000"/>
                            </p:stCondLst>
                            <p:childTnLst>
                              <p:par>
                                <p:cTn id="36" presetID="10" presetClass="entr" presetSubtype="0" fill="hold" grpId="0" nodeType="afterEffect">
                                  <p:stCondLst>
                                    <p:cond delay="0"/>
                                  </p:stCondLst>
                                  <p:childTnLst>
                                    <p:set>
                                      <p:cBhvr>
                                        <p:cTn id="37" dur="indefinite" fill="hold"/>
                                        <p:tgtEl>
                                          <p:spTgt spid="2575"/>
                                        </p:tgtEl>
                                        <p:attrNameLst>
                                          <p:attrName>style.visibility</p:attrName>
                                        </p:attrNameLst>
                                      </p:cBhvr>
                                      <p:to>
                                        <p:strVal val="visible"/>
                                      </p:to>
                                    </p:set>
                                    <p:animEffect transition="in" filter="fade">
                                      <p:cBhvr>
                                        <p:cTn id="38" dur="1000"/>
                                        <p:tgtEl>
                                          <p:spTgt spid="2575"/>
                                        </p:tgtEl>
                                      </p:cBhvr>
                                    </p:animEffect>
                                  </p:childTnLst>
                                </p:cTn>
                              </p:par>
                            </p:childTnLst>
                          </p:cTn>
                        </p:par>
                        <p:par>
                          <p:cTn id="39" fill="hold">
                            <p:stCondLst>
                              <p:cond delay="6000"/>
                            </p:stCondLst>
                            <p:childTnLst>
                              <p:par>
                                <p:cTn id="40" presetID="2" presetClass="entr" presetSubtype="8" fill="hold" grpId="0" nodeType="afterEffect">
                                  <p:stCondLst>
                                    <p:cond delay="0"/>
                                  </p:stCondLst>
                                  <p:childTnLst>
                                    <p:set>
                                      <p:cBhvr>
                                        <p:cTn id="41" dur="indefinite" fill="hold"/>
                                        <p:tgtEl>
                                          <p:spTgt spid="2579"/>
                                        </p:tgtEl>
                                        <p:attrNameLst>
                                          <p:attrName>style.visibility</p:attrName>
                                        </p:attrNameLst>
                                      </p:cBhvr>
                                      <p:to>
                                        <p:strVal val="visible"/>
                                      </p:to>
                                    </p:set>
                                    <p:anim calcmode="lin" valueType="num">
                                      <p:cBhvr>
                                        <p:cTn id="42" dur="500" fill="hold"/>
                                        <p:tgtEl>
                                          <p:spTgt spid="2579"/>
                                        </p:tgtEl>
                                        <p:attrNameLst>
                                          <p:attrName>ppt_x</p:attrName>
                                        </p:attrNameLst>
                                      </p:cBhvr>
                                      <p:tavLst>
                                        <p:tav tm="0">
                                          <p:val>
                                            <p:strVal val="0-#ppt_w/2"/>
                                          </p:val>
                                        </p:tav>
                                        <p:tav tm="100000">
                                          <p:val>
                                            <p:strVal val="#ppt_x"/>
                                          </p:val>
                                        </p:tav>
                                      </p:tavLst>
                                    </p:anim>
                                    <p:anim calcmode="lin" valueType="num">
                                      <p:cBhvr>
                                        <p:cTn id="43" dur="500" fill="hold"/>
                                        <p:tgtEl>
                                          <p:spTgt spid="2579"/>
                                        </p:tgtEl>
                                        <p:attrNameLst>
                                          <p:attrName>ppt_y</p:attrName>
                                        </p:attrNameLst>
                                      </p:cBhvr>
                                      <p:tavLst>
                                        <p:tav tm="0">
                                          <p:val>
                                            <p:strVal val="#ppt_y"/>
                                          </p:val>
                                        </p:tav>
                                        <p:tav tm="100000">
                                          <p:val>
                                            <p:strVal val="#ppt_y"/>
                                          </p:val>
                                        </p:tav>
                                      </p:tavLst>
                                    </p:anim>
                                  </p:childTnLst>
                                </p:cTn>
                              </p:par>
                            </p:childTnLst>
                          </p:cTn>
                        </p:par>
                        <p:par>
                          <p:cTn id="44" fill="hold">
                            <p:stCondLst>
                              <p:cond delay="6500"/>
                            </p:stCondLst>
                            <p:childTnLst>
                              <p:par>
                                <p:cTn id="45" presetID="10" presetClass="entr" presetSubtype="0" fill="hold" grpId="0" nodeType="afterEffect">
                                  <p:stCondLst>
                                    <p:cond delay="0"/>
                                  </p:stCondLst>
                                  <p:childTnLst>
                                    <p:set>
                                      <p:cBhvr>
                                        <p:cTn id="46" dur="indefinite" fill="hold"/>
                                        <p:tgtEl>
                                          <p:spTgt spid="2583"/>
                                        </p:tgtEl>
                                        <p:attrNameLst>
                                          <p:attrName>style.visibility</p:attrName>
                                        </p:attrNameLst>
                                      </p:cBhvr>
                                      <p:to>
                                        <p:strVal val="visible"/>
                                      </p:to>
                                    </p:set>
                                    <p:animEffect transition="in" filter="fade">
                                      <p:cBhvr>
                                        <p:cTn id="47" dur="500"/>
                                        <p:tgtEl>
                                          <p:spTgt spid="2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 grpId="0" animBg="1" advAuto="0"/>
      <p:bldP spid="2566" grpId="0" advAuto="0"/>
      <p:bldP spid="2569" grpId="0" advAuto="0"/>
      <p:bldP spid="2572" grpId="0" advAuto="0"/>
      <p:bldP spid="2575" grpId="0" advAuto="0"/>
      <p:bldP spid="2576" grpId="0" animBg="1" advAuto="0"/>
      <p:bldP spid="2577" grpId="0" animBg="1" advAuto="0"/>
      <p:bldP spid="2578" grpId="0" animBg="1" advAuto="0"/>
      <p:bldP spid="2579" grpId="0" animBg="1" advAuto="0"/>
      <p:bldP spid="2583"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单击此处添加标题</a:t>
            </a:r>
            <a:endParaRPr lang="zh-CN" altLang="en-US" dirty="0"/>
          </a:p>
        </p:txBody>
      </p:sp>
      <p:sp>
        <p:nvSpPr>
          <p:cNvPr id="2714" name="Shape 2714"/>
          <p:cNvSpPr>
            <a:spLocks noGrp="1"/>
          </p:cNvSpPr>
          <p:nvPr>
            <p:ph type="sldNum" sz="quarter" idx="12"/>
          </p:nvPr>
        </p:nvSpPr>
        <p:spPr>
          <a:xfrm>
            <a:off x="10897418" y="6369635"/>
            <a:ext cx="457176" cy="338554"/>
          </a:xfrm>
          <a:prstGeom prst="rect">
            <a:avLst/>
          </a:prstGeom>
        </p:spPr>
        <p:txBody>
          <a:bodyPr wrap="none">
            <a:spAutoFit/>
          </a:bodyPr>
          <a:lstStyle/>
          <a:p>
            <a:pPr lvl="0">
              <a:defRPr sz="1800">
                <a:solidFill>
                  <a:srgbClr val="000000"/>
                </a:solidFill>
              </a:defRPr>
            </a:pPr>
            <a:fld id="{86CB4B4D-7CA3-9044-876B-883B54F8677D}" type="slidenum">
              <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fld>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22" name="Group 2722"/>
          <p:cNvGrpSpPr/>
          <p:nvPr/>
        </p:nvGrpSpPr>
        <p:grpSpPr>
          <a:xfrm>
            <a:off x="1195918" y="2068710"/>
            <a:ext cx="1625012" cy="1589964"/>
            <a:chOff x="-1" y="9"/>
            <a:chExt cx="1625222" cy="1589962"/>
          </a:xfrm>
        </p:grpSpPr>
        <p:grpSp>
          <p:nvGrpSpPr>
            <p:cNvPr id="2720" name="Group 2720"/>
            <p:cNvGrpSpPr/>
            <p:nvPr/>
          </p:nvGrpSpPr>
          <p:grpSpPr>
            <a:xfrm>
              <a:off x="-1" y="9"/>
              <a:ext cx="1625222" cy="1589962"/>
              <a:chOff x="0" y="9"/>
              <a:chExt cx="1625220" cy="1589960"/>
            </a:xfrm>
          </p:grpSpPr>
          <p:sp>
            <p:nvSpPr>
              <p:cNvPr id="2715" name="Shape 2715"/>
              <p:cNvSpPr/>
              <p:nvPr/>
            </p:nvSpPr>
            <p:spPr>
              <a:xfrm>
                <a:off x="0" y="13152"/>
                <a:ext cx="1576819" cy="15768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noFill/>
              </a:ln>
            </p:spPr>
            <p:style>
              <a:lnRef idx="3">
                <a:schemeClr val="lt1"/>
              </a:lnRef>
              <a:fillRef idx="1">
                <a:schemeClr val="accent1"/>
              </a:fillRef>
              <a:effectRef idx="1">
                <a:schemeClr val="accent1"/>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16" name="Shape 2716"/>
              <p:cNvSpPr/>
              <p:nvPr/>
            </p:nvSpPr>
            <p:spPr>
              <a:xfrm>
                <a:off x="14105" y="9"/>
                <a:ext cx="1578633" cy="15786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lnTo>
                      <a:pt x="10855" y="10800"/>
                    </a:lnTo>
                    <a:close/>
                  </a:path>
                </a:pathLst>
              </a:custGeom>
              <a:solidFill>
                <a:srgbClr val="FFFFFF"/>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17" name="Shape 2717"/>
              <p:cNvSpPr/>
              <p:nvPr/>
            </p:nvSpPr>
            <p:spPr>
              <a:xfrm rot="10800000" flipH="1">
                <a:off x="859188" y="16716"/>
                <a:ext cx="766033" cy="76603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29"/>
                      <a:pt x="11929" y="21600"/>
                      <a:pt x="0" y="21600"/>
                    </a:cubicBezTo>
                    <a:lnTo>
                      <a:pt x="0" y="0"/>
                    </a:lnTo>
                    <a:close/>
                  </a:path>
                </a:pathLst>
              </a:custGeom>
              <a:solidFill>
                <a:schemeClr val="accent1">
                  <a:alpha val="82000"/>
                </a:schemeClr>
              </a:solidFill>
              <a:ln>
                <a:noFill/>
              </a:ln>
            </p:spPr>
            <p:style>
              <a:lnRef idx="3">
                <a:schemeClr val="lt1"/>
              </a:lnRef>
              <a:fillRef idx="1">
                <a:schemeClr val="accent1"/>
              </a:fillRef>
              <a:effectRef idx="1">
                <a:schemeClr val="accent1"/>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18" name="Shape 2718"/>
              <p:cNvSpPr/>
              <p:nvPr/>
            </p:nvSpPr>
            <p:spPr>
              <a:xfrm rot="16200000">
                <a:off x="521299" y="1017432"/>
                <a:ext cx="337887" cy="337893"/>
              </a:xfrm>
              <a:prstGeom prst="rightArrow">
                <a:avLst>
                  <a:gd name="adj1" fmla="val 50000"/>
                  <a:gd name="adj2" fmla="val 50000"/>
                </a:avLst>
              </a:prstGeom>
              <a:ln>
                <a:noFill/>
              </a:ln>
            </p:spPr>
            <p:style>
              <a:lnRef idx="3">
                <a:schemeClr val="lt1"/>
              </a:lnRef>
              <a:fillRef idx="1">
                <a:schemeClr val="accent1"/>
              </a:fillRef>
              <a:effectRef idx="1">
                <a:schemeClr val="accent1"/>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19" name="Shape 2719"/>
              <p:cNvSpPr/>
              <p:nvPr/>
            </p:nvSpPr>
            <p:spPr>
              <a:xfrm rot="16200000" flipH="1">
                <a:off x="860513" y="1017432"/>
                <a:ext cx="337886" cy="337893"/>
              </a:xfrm>
              <a:prstGeom prst="rightArrow">
                <a:avLst>
                  <a:gd name="adj1" fmla="val 50000"/>
                  <a:gd name="adj2" fmla="val 50000"/>
                </a:avLst>
              </a:prstGeom>
              <a:ln>
                <a:noFill/>
              </a:ln>
            </p:spPr>
            <p:style>
              <a:lnRef idx="3">
                <a:schemeClr val="lt1"/>
              </a:lnRef>
              <a:fillRef idx="1">
                <a:schemeClr val="accent1"/>
              </a:fillRef>
              <a:effectRef idx="1">
                <a:schemeClr val="accent1"/>
              </a:effectRef>
              <a:fontRef idx="minor">
                <a:schemeClr val="lt1"/>
              </a:fontRef>
            </p:style>
            <p:txBody>
              <a:bodyPr wrap="square" lIns="0" tIns="0" rIns="0" bIns="0" numCol="1" anchor="ctr">
                <a:noAutofit/>
              </a:bodyPr>
              <a:lstStyle/>
              <a:p>
                <a:pPr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21" name="Shape 2721"/>
            <p:cNvSpPr/>
            <p:nvPr/>
          </p:nvSpPr>
          <p:spPr>
            <a:xfrm>
              <a:off x="275165" y="26691"/>
              <a:ext cx="254268" cy="369330"/>
            </a:xfrm>
            <a:prstGeom prst="rect">
              <a:avLst/>
            </a:prstGeom>
            <a:noFill/>
            <a:ln w="12700" cap="flat">
              <a:noFill/>
              <a:miter lim="400000"/>
            </a:ln>
            <a:effectLst/>
          </p:spPr>
          <p:txBody>
            <a:bodyPr wrap="none" lIns="45719" tIns="45719" rIns="45719" bIns="45719" numCol="1" anchor="t">
              <a:spAutoFit/>
            </a:bodyPr>
            <a:lstStyle>
              <a:lvl1pPr>
                <a:defRPr sz="4000" b="1">
                  <a:latin typeface="+mj-lt"/>
                  <a:ea typeface="+mj-ea"/>
                  <a:cs typeface="+mj-cs"/>
                  <a:sym typeface="Source Sans Pro" panose="020B0503030403020204"/>
                </a:defRPr>
              </a:lvl1pPr>
            </a:lstStyle>
            <a:p>
              <a:pPr lvl="0">
                <a:defRPr sz="1800" b="0">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a:t>
              </a: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32" name="Group 2732"/>
          <p:cNvGrpSpPr/>
          <p:nvPr/>
        </p:nvGrpSpPr>
        <p:grpSpPr>
          <a:xfrm>
            <a:off x="1242489" y="4062573"/>
            <a:ext cx="1625012" cy="1589964"/>
            <a:chOff x="-1" y="9"/>
            <a:chExt cx="1625222" cy="1589962"/>
          </a:xfrm>
        </p:grpSpPr>
        <p:grpSp>
          <p:nvGrpSpPr>
            <p:cNvPr id="2730" name="Group 2730"/>
            <p:cNvGrpSpPr/>
            <p:nvPr/>
          </p:nvGrpSpPr>
          <p:grpSpPr>
            <a:xfrm>
              <a:off x="-1" y="9"/>
              <a:ext cx="1625222" cy="1589962"/>
              <a:chOff x="0" y="9"/>
              <a:chExt cx="1625220" cy="1589960"/>
            </a:xfrm>
          </p:grpSpPr>
          <p:sp>
            <p:nvSpPr>
              <p:cNvPr id="2723" name="Shape 2723"/>
              <p:cNvSpPr/>
              <p:nvPr/>
            </p:nvSpPr>
            <p:spPr>
              <a:xfrm>
                <a:off x="0" y="13152"/>
                <a:ext cx="1576819" cy="15768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noFill/>
              </a:ln>
            </p:spPr>
            <p:style>
              <a:lnRef idx="3">
                <a:schemeClr val="lt1"/>
              </a:lnRef>
              <a:fillRef idx="1">
                <a:schemeClr val="accent3"/>
              </a:fillRef>
              <a:effectRef idx="1">
                <a:schemeClr val="accent3"/>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24" name="Shape 2724"/>
              <p:cNvSpPr/>
              <p:nvPr/>
            </p:nvSpPr>
            <p:spPr>
              <a:xfrm>
                <a:off x="14105" y="9"/>
                <a:ext cx="1578633" cy="15786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lnTo>
                      <a:pt x="10855" y="10800"/>
                    </a:lnTo>
                    <a:close/>
                  </a:path>
                </a:pathLst>
              </a:custGeom>
              <a:solidFill>
                <a:srgbClr val="FFFFFF"/>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25" name="Shape 2725"/>
              <p:cNvSpPr/>
              <p:nvPr/>
            </p:nvSpPr>
            <p:spPr>
              <a:xfrm rot="10800000" flipH="1">
                <a:off x="859188" y="16716"/>
                <a:ext cx="766033" cy="76603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29"/>
                      <a:pt x="11929" y="21600"/>
                      <a:pt x="0" y="21600"/>
                    </a:cubicBezTo>
                    <a:lnTo>
                      <a:pt x="0" y="0"/>
                    </a:lnTo>
                    <a:close/>
                  </a:path>
                </a:pathLst>
              </a:custGeom>
              <a:solidFill>
                <a:schemeClr val="accent3">
                  <a:alpha val="76000"/>
                </a:schemeClr>
              </a:solidFill>
              <a:ln>
                <a:noFill/>
              </a:ln>
            </p:spPr>
            <p:style>
              <a:lnRef idx="3">
                <a:schemeClr val="lt1"/>
              </a:lnRef>
              <a:fillRef idx="1">
                <a:schemeClr val="accent3"/>
              </a:fillRef>
              <a:effectRef idx="1">
                <a:schemeClr val="accent3"/>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29" name="Group 2729"/>
              <p:cNvGrpSpPr/>
              <p:nvPr/>
            </p:nvGrpSpPr>
            <p:grpSpPr>
              <a:xfrm>
                <a:off x="491462" y="958088"/>
                <a:ext cx="593895" cy="504090"/>
                <a:chOff x="0" y="0"/>
                <a:chExt cx="593893" cy="504088"/>
              </a:xfrm>
            </p:grpSpPr>
            <p:sp>
              <p:nvSpPr>
                <p:cNvPr id="2726" name="Shape 2726"/>
                <p:cNvSpPr/>
                <p:nvPr/>
              </p:nvSpPr>
              <p:spPr>
                <a:xfrm>
                  <a:off x="0" y="75016"/>
                  <a:ext cx="307993" cy="42268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3673" y="0"/>
                        <a:pt x="16002" y="2254"/>
                        <a:pt x="16002" y="5034"/>
                      </a:cubicBezTo>
                      <a:cubicBezTo>
                        <a:pt x="16002" y="6685"/>
                        <a:pt x="15181" y="8150"/>
                        <a:pt x="13837" y="9012"/>
                      </a:cubicBezTo>
                      <a:lnTo>
                        <a:pt x="21600" y="12884"/>
                      </a:lnTo>
                      <a:lnTo>
                        <a:pt x="17475" y="21600"/>
                      </a:lnTo>
                      <a:lnTo>
                        <a:pt x="4125" y="21600"/>
                      </a:lnTo>
                      <a:lnTo>
                        <a:pt x="0" y="12884"/>
                      </a:lnTo>
                      <a:lnTo>
                        <a:pt x="7763" y="9012"/>
                      </a:lnTo>
                      <a:cubicBezTo>
                        <a:pt x="6419" y="8150"/>
                        <a:pt x="5598" y="6685"/>
                        <a:pt x="5598" y="5034"/>
                      </a:cubicBezTo>
                      <a:cubicBezTo>
                        <a:pt x="5598" y="2254"/>
                        <a:pt x="7927" y="0"/>
                        <a:pt x="10800" y="0"/>
                      </a:cubicBezTo>
                      <a:close/>
                    </a:path>
                  </a:pathLst>
                </a:custGeom>
              </p:spPr>
              <p:style>
                <a:lnRef idx="3">
                  <a:schemeClr val="lt1"/>
                </a:lnRef>
                <a:fillRef idx="1">
                  <a:schemeClr val="accent3"/>
                </a:fillRef>
                <a:effectRef idx="1">
                  <a:schemeClr val="accent3"/>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27" name="Shape 2727"/>
                <p:cNvSpPr/>
                <p:nvPr/>
              </p:nvSpPr>
              <p:spPr>
                <a:xfrm>
                  <a:off x="285901" y="75016"/>
                  <a:ext cx="307993" cy="42268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3673" y="0"/>
                        <a:pt x="16002" y="2254"/>
                        <a:pt x="16002" y="5034"/>
                      </a:cubicBezTo>
                      <a:cubicBezTo>
                        <a:pt x="16002" y="6685"/>
                        <a:pt x="15181" y="8150"/>
                        <a:pt x="13837" y="9012"/>
                      </a:cubicBezTo>
                      <a:lnTo>
                        <a:pt x="21600" y="12884"/>
                      </a:lnTo>
                      <a:lnTo>
                        <a:pt x="17475" y="21600"/>
                      </a:lnTo>
                      <a:lnTo>
                        <a:pt x="4125" y="21600"/>
                      </a:lnTo>
                      <a:lnTo>
                        <a:pt x="0" y="12884"/>
                      </a:lnTo>
                      <a:lnTo>
                        <a:pt x="7763" y="9012"/>
                      </a:lnTo>
                      <a:cubicBezTo>
                        <a:pt x="6419" y="8150"/>
                        <a:pt x="5598" y="6685"/>
                        <a:pt x="5598" y="5034"/>
                      </a:cubicBezTo>
                      <a:cubicBezTo>
                        <a:pt x="5598" y="2254"/>
                        <a:pt x="7927" y="0"/>
                        <a:pt x="10800" y="0"/>
                      </a:cubicBezTo>
                      <a:close/>
                    </a:path>
                  </a:pathLst>
                </a:custGeom>
              </p:spPr>
              <p:style>
                <a:lnRef idx="3">
                  <a:schemeClr val="lt1"/>
                </a:lnRef>
                <a:fillRef idx="1">
                  <a:schemeClr val="accent3"/>
                </a:fillRef>
                <a:effectRef idx="1">
                  <a:schemeClr val="accent3"/>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28" name="Shape 2728"/>
                <p:cNvSpPr/>
                <p:nvPr/>
              </p:nvSpPr>
              <p:spPr>
                <a:xfrm>
                  <a:off x="102248" y="-1"/>
                  <a:ext cx="367308" cy="5040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3673" y="0"/>
                        <a:pt x="16002" y="2254"/>
                        <a:pt x="16002" y="5034"/>
                      </a:cubicBezTo>
                      <a:cubicBezTo>
                        <a:pt x="16002" y="6685"/>
                        <a:pt x="15181" y="8150"/>
                        <a:pt x="13837" y="9012"/>
                      </a:cubicBezTo>
                      <a:lnTo>
                        <a:pt x="21600" y="12884"/>
                      </a:lnTo>
                      <a:lnTo>
                        <a:pt x="17475" y="21600"/>
                      </a:lnTo>
                      <a:lnTo>
                        <a:pt x="4125" y="21600"/>
                      </a:lnTo>
                      <a:lnTo>
                        <a:pt x="0" y="12884"/>
                      </a:lnTo>
                      <a:lnTo>
                        <a:pt x="7763" y="9012"/>
                      </a:lnTo>
                      <a:cubicBezTo>
                        <a:pt x="6419" y="8150"/>
                        <a:pt x="5598" y="6685"/>
                        <a:pt x="5598" y="5034"/>
                      </a:cubicBezTo>
                      <a:cubicBezTo>
                        <a:pt x="5598" y="2254"/>
                        <a:pt x="7927" y="0"/>
                        <a:pt x="10800" y="0"/>
                      </a:cubicBezTo>
                      <a:close/>
                    </a:path>
                  </a:pathLst>
                </a:custGeom>
              </p:spPr>
              <p:style>
                <a:lnRef idx="3">
                  <a:schemeClr val="lt1"/>
                </a:lnRef>
                <a:fillRef idx="1">
                  <a:schemeClr val="accent3"/>
                </a:fillRef>
                <a:effectRef idx="1">
                  <a:schemeClr val="accent3"/>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731" name="Shape 2731"/>
            <p:cNvSpPr/>
            <p:nvPr/>
          </p:nvSpPr>
          <p:spPr>
            <a:xfrm>
              <a:off x="271419" y="96673"/>
              <a:ext cx="236632" cy="369330"/>
            </a:xfrm>
            <a:prstGeom prst="rect">
              <a:avLst/>
            </a:prstGeom>
            <a:noFill/>
            <a:ln w="12700" cap="flat">
              <a:noFill/>
              <a:miter lim="400000"/>
            </a:ln>
            <a:effectLst/>
          </p:spPr>
          <p:txBody>
            <a:bodyPr wrap="none" lIns="45719" tIns="45719" rIns="45719" bIns="45719" numCol="1" anchor="t">
              <a:spAutoFit/>
            </a:bodyPr>
            <a:lstStyle>
              <a:lvl1pPr>
                <a:defRPr sz="4000" b="1">
                  <a:latin typeface="+mj-lt"/>
                  <a:ea typeface="+mj-ea"/>
                  <a:cs typeface="+mj-cs"/>
                  <a:sym typeface="Source Sans Pro" panose="020B0503030403020204"/>
                </a:defRPr>
              </a:lvl1pPr>
            </a:lstStyle>
            <a:p>
              <a:pPr lvl="0">
                <a:defRPr sz="1800" b="0">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B</a:t>
              </a: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41" name="Group 2741"/>
          <p:cNvGrpSpPr/>
          <p:nvPr/>
        </p:nvGrpSpPr>
        <p:grpSpPr>
          <a:xfrm>
            <a:off x="6335242" y="4112400"/>
            <a:ext cx="1625012" cy="1589965"/>
            <a:chOff x="0" y="9"/>
            <a:chExt cx="1625222" cy="1589964"/>
          </a:xfrm>
        </p:grpSpPr>
        <p:grpSp>
          <p:nvGrpSpPr>
            <p:cNvPr id="2739" name="Group 2739"/>
            <p:cNvGrpSpPr/>
            <p:nvPr/>
          </p:nvGrpSpPr>
          <p:grpSpPr>
            <a:xfrm>
              <a:off x="0" y="9"/>
              <a:ext cx="1625222" cy="1589964"/>
              <a:chOff x="0" y="9"/>
              <a:chExt cx="1625221" cy="1589962"/>
            </a:xfrm>
          </p:grpSpPr>
          <p:sp>
            <p:nvSpPr>
              <p:cNvPr id="2733" name="Shape 2733"/>
              <p:cNvSpPr/>
              <p:nvPr/>
            </p:nvSpPr>
            <p:spPr>
              <a:xfrm>
                <a:off x="0" y="13152"/>
                <a:ext cx="1576819" cy="15768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noFill/>
              </a:ln>
            </p:spPr>
            <p:style>
              <a:lnRef idx="3">
                <a:schemeClr val="lt1"/>
              </a:lnRef>
              <a:fillRef idx="1">
                <a:schemeClr val="accent5"/>
              </a:fillRef>
              <a:effectRef idx="1">
                <a:schemeClr val="accent5"/>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34" name="Shape 2734"/>
              <p:cNvSpPr/>
              <p:nvPr/>
            </p:nvSpPr>
            <p:spPr>
              <a:xfrm>
                <a:off x="14105" y="9"/>
                <a:ext cx="1578633" cy="15786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lnTo>
                      <a:pt x="10855" y="10800"/>
                    </a:lnTo>
                    <a:close/>
                  </a:path>
                </a:pathLst>
              </a:custGeom>
              <a:solidFill>
                <a:srgbClr val="FFFFFF"/>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35" name="Shape 2735"/>
              <p:cNvSpPr/>
              <p:nvPr/>
            </p:nvSpPr>
            <p:spPr>
              <a:xfrm rot="10800000" flipH="1">
                <a:off x="859188" y="16718"/>
                <a:ext cx="766033" cy="76603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29"/>
                      <a:pt x="11929" y="21600"/>
                      <a:pt x="0" y="21600"/>
                    </a:cubicBezTo>
                    <a:lnTo>
                      <a:pt x="0" y="0"/>
                    </a:lnTo>
                    <a:close/>
                  </a:path>
                </a:pathLst>
              </a:custGeom>
              <a:solidFill>
                <a:schemeClr val="accent5">
                  <a:alpha val="82000"/>
                </a:schemeClr>
              </a:solidFill>
              <a:ln>
                <a:noFill/>
              </a:ln>
            </p:spPr>
            <p:style>
              <a:lnRef idx="3">
                <a:schemeClr val="lt1"/>
              </a:lnRef>
              <a:fillRef idx="1">
                <a:schemeClr val="accent5"/>
              </a:fillRef>
              <a:effectRef idx="1">
                <a:schemeClr val="accent5"/>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36" name="Shape 2736"/>
              <p:cNvSpPr/>
              <p:nvPr/>
            </p:nvSpPr>
            <p:spPr>
              <a:xfrm>
                <a:off x="541545" y="1001929"/>
                <a:ext cx="572699" cy="3139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1480" y="2700"/>
                    </a:moveTo>
                    <a:lnTo>
                      <a:pt x="1480" y="18900"/>
                    </a:lnTo>
                    <a:lnTo>
                      <a:pt x="20120" y="18900"/>
                    </a:lnTo>
                    <a:lnTo>
                      <a:pt x="20120" y="2700"/>
                    </a:lnTo>
                    <a:close/>
                  </a:path>
                </a:pathLst>
              </a:custGeom>
              <a:ln>
                <a:noFill/>
              </a:ln>
            </p:spPr>
            <p:style>
              <a:lnRef idx="3">
                <a:schemeClr val="lt1"/>
              </a:lnRef>
              <a:fillRef idx="1">
                <a:schemeClr val="accent5"/>
              </a:fillRef>
              <a:effectRef idx="1">
                <a:schemeClr val="accent5"/>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37" name="Shape 2737"/>
              <p:cNvSpPr/>
              <p:nvPr/>
            </p:nvSpPr>
            <p:spPr>
              <a:xfrm rot="7200000">
                <a:off x="700628" y="1033459"/>
                <a:ext cx="254533" cy="2401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a:noFill/>
              </a:ln>
            </p:spPr>
            <p:style>
              <a:lnRef idx="3">
                <a:schemeClr val="lt1"/>
              </a:lnRef>
              <a:fillRef idx="1">
                <a:schemeClr val="accent5"/>
              </a:fillRef>
              <a:effectRef idx="1">
                <a:schemeClr val="accent5"/>
              </a:effectRef>
              <a:fontRef idx="minor">
                <a:schemeClr val="lt1"/>
              </a:fontRef>
            </p:style>
            <p:txBody>
              <a:bodyPr wrap="square" lIns="0" tIns="0" rIns="0" bIns="0" numCol="1" anchor="ctr">
                <a:noAutofit/>
              </a:bodyPr>
              <a:lstStyle/>
              <a:p>
                <a:pPr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38" name="Shape 2738"/>
              <p:cNvSpPr/>
              <p:nvPr/>
            </p:nvSpPr>
            <p:spPr>
              <a:xfrm>
                <a:off x="500708" y="1095246"/>
                <a:ext cx="63634" cy="127268"/>
              </a:xfrm>
              <a:prstGeom prst="roundRect">
                <a:avLst>
                  <a:gd name="adj" fmla="val 0"/>
                </a:avLst>
              </a:prstGeom>
              <a:ln>
                <a:noFill/>
              </a:ln>
            </p:spPr>
            <p:style>
              <a:lnRef idx="3">
                <a:schemeClr val="lt1"/>
              </a:lnRef>
              <a:fillRef idx="1">
                <a:schemeClr val="accent5"/>
              </a:fillRef>
              <a:effectRef idx="1">
                <a:schemeClr val="accent5"/>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40" name="Shape 2740"/>
            <p:cNvSpPr/>
            <p:nvPr/>
          </p:nvSpPr>
          <p:spPr>
            <a:xfrm>
              <a:off x="271572" y="125883"/>
              <a:ext cx="246251" cy="369330"/>
            </a:xfrm>
            <a:prstGeom prst="rect">
              <a:avLst/>
            </a:prstGeom>
            <a:noFill/>
            <a:ln w="12700" cap="flat">
              <a:noFill/>
              <a:miter lim="400000"/>
            </a:ln>
            <a:effectLst/>
          </p:spPr>
          <p:txBody>
            <a:bodyPr wrap="none" lIns="45719" tIns="45719" rIns="45719" bIns="45719" numCol="1" anchor="t">
              <a:spAutoFit/>
            </a:bodyPr>
            <a:lstStyle>
              <a:lvl1pPr>
                <a:defRPr sz="4000" b="1">
                  <a:latin typeface="+mj-lt"/>
                  <a:ea typeface="+mj-ea"/>
                  <a:cs typeface="+mj-cs"/>
                  <a:sym typeface="Source Sans Pro" panose="020B0503030403020204"/>
                </a:defRPr>
              </a:lvl1pPr>
            </a:lstStyle>
            <a:p>
              <a:pPr lvl="0">
                <a:defRPr sz="1800" b="0">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C</a:t>
              </a: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53" name="Group 2753"/>
          <p:cNvGrpSpPr/>
          <p:nvPr/>
        </p:nvGrpSpPr>
        <p:grpSpPr>
          <a:xfrm>
            <a:off x="6229786" y="2081862"/>
            <a:ext cx="1625011" cy="1589964"/>
            <a:chOff x="-1" y="9"/>
            <a:chExt cx="1625222" cy="1589962"/>
          </a:xfrm>
        </p:grpSpPr>
        <p:grpSp>
          <p:nvGrpSpPr>
            <p:cNvPr id="2751" name="Group 2751"/>
            <p:cNvGrpSpPr/>
            <p:nvPr/>
          </p:nvGrpSpPr>
          <p:grpSpPr>
            <a:xfrm>
              <a:off x="-1" y="9"/>
              <a:ext cx="1625222" cy="1589962"/>
              <a:chOff x="0" y="9"/>
              <a:chExt cx="1625220" cy="1589960"/>
            </a:xfrm>
          </p:grpSpPr>
          <p:sp>
            <p:nvSpPr>
              <p:cNvPr id="2742" name="Shape 2742"/>
              <p:cNvSpPr/>
              <p:nvPr/>
            </p:nvSpPr>
            <p:spPr>
              <a:xfrm>
                <a:off x="0" y="13152"/>
                <a:ext cx="1576819" cy="15768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43" name="Shape 2743"/>
              <p:cNvSpPr/>
              <p:nvPr/>
            </p:nvSpPr>
            <p:spPr>
              <a:xfrm>
                <a:off x="14105" y="9"/>
                <a:ext cx="1578633" cy="15786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lnTo>
                      <a:pt x="10855" y="10800"/>
                    </a:lnTo>
                    <a:close/>
                  </a:path>
                </a:pathLst>
              </a:custGeom>
              <a:solidFill>
                <a:srgbClr val="FFFFFF"/>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44" name="Shape 2744"/>
              <p:cNvSpPr/>
              <p:nvPr/>
            </p:nvSpPr>
            <p:spPr>
              <a:xfrm rot="10800000" flipH="1">
                <a:off x="859188" y="16716"/>
                <a:ext cx="766033" cy="76603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29"/>
                      <a:pt x="11929" y="21600"/>
                      <a:pt x="0" y="21600"/>
                    </a:cubicBezTo>
                    <a:lnTo>
                      <a:pt x="0" y="0"/>
                    </a:lnTo>
                    <a:close/>
                  </a:path>
                </a:pathLst>
              </a:custGeom>
              <a:solidFill>
                <a:schemeClr val="accent2">
                  <a:alpha val="77000"/>
                </a:schemeClr>
              </a:solidFill>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50" name="Group 2750"/>
              <p:cNvGrpSpPr/>
              <p:nvPr/>
            </p:nvGrpSpPr>
            <p:grpSpPr>
              <a:xfrm>
                <a:off x="579120" y="957464"/>
                <a:ext cx="489108" cy="434367"/>
                <a:chOff x="0" y="0"/>
                <a:chExt cx="489106" cy="434365"/>
              </a:xfrm>
            </p:grpSpPr>
            <p:sp>
              <p:nvSpPr>
                <p:cNvPr id="2745" name="Shape 2745"/>
                <p:cNvSpPr/>
                <p:nvPr/>
              </p:nvSpPr>
              <p:spPr>
                <a:xfrm>
                  <a:off x="-1" y="143813"/>
                  <a:ext cx="85224" cy="177910"/>
                </a:xfrm>
                <a:prstGeom prst="roundRect">
                  <a:avLst>
                    <a:gd name="adj" fmla="val 14902"/>
                  </a:avLst>
                </a:pr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46" name="Shape 2746"/>
                <p:cNvSpPr/>
                <p:nvPr/>
              </p:nvSpPr>
              <p:spPr>
                <a:xfrm>
                  <a:off x="127834" y="101201"/>
                  <a:ext cx="85224" cy="220522"/>
                </a:xfrm>
                <a:prstGeom prst="roundRect">
                  <a:avLst>
                    <a:gd name="adj" fmla="val 14902"/>
                  </a:avLst>
                </a:pr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47" name="Shape 2747"/>
                <p:cNvSpPr/>
                <p:nvPr/>
              </p:nvSpPr>
              <p:spPr>
                <a:xfrm>
                  <a:off x="255668" y="54006"/>
                  <a:ext cx="85224" cy="267717"/>
                </a:xfrm>
                <a:prstGeom prst="roundRect">
                  <a:avLst>
                    <a:gd name="adj" fmla="val 14902"/>
                  </a:avLst>
                </a:pr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48" name="Shape 2748"/>
                <p:cNvSpPr/>
                <p:nvPr/>
              </p:nvSpPr>
              <p:spPr>
                <a:xfrm>
                  <a:off x="383502" y="-1"/>
                  <a:ext cx="85224" cy="321725"/>
                </a:xfrm>
                <a:prstGeom prst="roundRect">
                  <a:avLst>
                    <a:gd name="adj" fmla="val 14902"/>
                  </a:avLst>
                </a:pr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49" name="Shape 2749"/>
                <p:cNvSpPr/>
                <p:nvPr/>
              </p:nvSpPr>
              <p:spPr>
                <a:xfrm rot="5400000">
                  <a:off x="201941" y="147200"/>
                  <a:ext cx="85224" cy="489108"/>
                </a:xfrm>
                <a:prstGeom prst="roundRect">
                  <a:avLst>
                    <a:gd name="adj" fmla="val 14902"/>
                  </a:avLst>
                </a:pr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752" name="Shape 2752"/>
            <p:cNvSpPr/>
            <p:nvPr/>
          </p:nvSpPr>
          <p:spPr>
            <a:xfrm>
              <a:off x="285580" y="109218"/>
              <a:ext cx="268696" cy="369330"/>
            </a:xfrm>
            <a:prstGeom prst="rect">
              <a:avLst/>
            </a:prstGeom>
            <a:noFill/>
            <a:ln w="12700" cap="flat">
              <a:noFill/>
              <a:miter lim="400000"/>
            </a:ln>
            <a:effectLst/>
          </p:spPr>
          <p:txBody>
            <a:bodyPr wrap="none" lIns="45719" tIns="45719" rIns="45719" bIns="45719" numCol="1" anchor="t">
              <a:spAutoFit/>
            </a:bodyPr>
            <a:lstStyle>
              <a:lvl1pPr>
                <a:defRPr sz="4000" b="1">
                  <a:latin typeface="+mj-lt"/>
                  <a:ea typeface="+mj-ea"/>
                  <a:cs typeface="+mj-cs"/>
                  <a:sym typeface="Source Sans Pro" panose="020B0503030403020204"/>
                </a:defRPr>
              </a:lvl1pPr>
            </a:lstStyle>
            <a:p>
              <a:pPr lvl="0">
                <a:defRPr sz="1800" b="0">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D</a:t>
              </a: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57" name="Group 2757"/>
          <p:cNvGrpSpPr/>
          <p:nvPr/>
        </p:nvGrpSpPr>
        <p:grpSpPr>
          <a:xfrm>
            <a:off x="2991366" y="2437391"/>
            <a:ext cx="3064471" cy="1108205"/>
            <a:chOff x="0" y="0"/>
            <a:chExt cx="3064869" cy="1108204"/>
          </a:xfrm>
        </p:grpSpPr>
        <p:sp>
          <p:nvSpPr>
            <p:cNvPr id="2754" name="Shape 2754"/>
            <p:cNvSpPr/>
            <p:nvPr/>
          </p:nvSpPr>
          <p:spPr>
            <a:xfrm>
              <a:off x="0" y="0"/>
              <a:ext cx="1015661" cy="369330"/>
            </a:xfrm>
            <a:prstGeom prst="rect">
              <a:avLst/>
            </a:prstGeom>
            <a:noFill/>
            <a:ln w="12700" cap="flat">
              <a:noFill/>
              <a:miter lim="400000"/>
            </a:ln>
            <a:effectLst/>
          </p:spPr>
          <p:txBody>
            <a:bodyPr wrap="none" lIns="45719" tIns="45719" rIns="45719" bIns="45719" numCol="1" anchor="t">
              <a:spAutoFit/>
            </a:bodyPr>
            <a:lstStyle>
              <a:lvl1pPr>
                <a:defRPr>
                  <a:solidFill>
                    <a:srgbClr val="595C54"/>
                  </a:solidFill>
                  <a:latin typeface="+mj-lt"/>
                  <a:ea typeface="+mj-ea"/>
                  <a:cs typeface="+mj-cs"/>
                  <a:sym typeface="Source Sans Pro" panose="020B0503030403020204"/>
                </a:defRPr>
              </a:lvl1pPr>
            </a:lstStyle>
            <a:p>
              <a:pPr lvl="0">
                <a:defRPr>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55" name="Shape 2755"/>
            <p:cNvSpPr/>
            <p:nvPr/>
          </p:nvSpPr>
          <p:spPr>
            <a:xfrm>
              <a:off x="72523" y="369331"/>
              <a:ext cx="1339982" cy="1"/>
            </a:xfrm>
            <a:prstGeom prst="line">
              <a:avLst/>
            </a:prstGeom>
            <a:noFill/>
            <a:ln w="28575" cap="flat">
              <a:solidFill>
                <a:schemeClr val="bg1">
                  <a:lumMod val="60000"/>
                  <a:lumOff val="40000"/>
                </a:schemeClr>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56" name="Shape 2756"/>
            <p:cNvSpPr/>
            <p:nvPr/>
          </p:nvSpPr>
          <p:spPr>
            <a:xfrm>
              <a:off x="0" y="461876"/>
              <a:ext cx="3064869" cy="646328"/>
            </a:xfrm>
            <a:prstGeom prst="rect">
              <a:avLst/>
            </a:prstGeom>
            <a:noFill/>
            <a:ln w="12700" cap="flat">
              <a:noFill/>
              <a:miter lim="400000"/>
            </a:ln>
            <a:effectLst/>
          </p:spPr>
          <p:txBody>
            <a:bodyPr wrap="square" lIns="45719" tIns="45719" rIns="45719" bIns="45719" numCol="1" anchor="t">
              <a:spAutoFit/>
            </a:bodyPr>
            <a:lstStyle>
              <a:lvl1pP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a:latin typeface="微软雅黑" panose="020B0503020204020204" pitchFamily="34" charset="-122"/>
                  <a:ea typeface="微软雅黑" panose="020B0503020204020204" pitchFamily="34" charset="-122"/>
                  <a:sym typeface="微软雅黑" panose="020B0503020204020204" pitchFamily="34" charset="-122"/>
                </a:rPr>
                <a:t>.</a:t>
              </a: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61" name="Group 2761"/>
          <p:cNvGrpSpPr/>
          <p:nvPr/>
        </p:nvGrpSpPr>
        <p:grpSpPr>
          <a:xfrm>
            <a:off x="2991366" y="4470316"/>
            <a:ext cx="3064471" cy="1108205"/>
            <a:chOff x="0" y="0"/>
            <a:chExt cx="3064869" cy="1108204"/>
          </a:xfrm>
        </p:grpSpPr>
        <p:sp>
          <p:nvSpPr>
            <p:cNvPr id="2758" name="Shape 2758"/>
            <p:cNvSpPr/>
            <p:nvPr/>
          </p:nvSpPr>
          <p:spPr>
            <a:xfrm>
              <a:off x="0" y="0"/>
              <a:ext cx="1015661" cy="369330"/>
            </a:xfrm>
            <a:prstGeom prst="rect">
              <a:avLst/>
            </a:prstGeom>
            <a:noFill/>
            <a:ln w="12700" cap="flat">
              <a:noFill/>
              <a:miter lim="400000"/>
            </a:ln>
            <a:effectLst/>
          </p:spPr>
          <p:txBody>
            <a:bodyPr wrap="none" lIns="45719" tIns="45719" rIns="45719" bIns="45719" numCol="1" anchor="t">
              <a:spAutoFit/>
            </a:bodyPr>
            <a:lstStyle>
              <a:lvl1pPr>
                <a:defRPr>
                  <a:solidFill>
                    <a:srgbClr val="595C54"/>
                  </a:solidFill>
                  <a:latin typeface="+mj-lt"/>
                  <a:ea typeface="+mj-ea"/>
                  <a:cs typeface="+mj-cs"/>
                  <a:sym typeface="Source Sans Pro" panose="020B0503030403020204"/>
                </a:defRPr>
              </a:lvl1pPr>
            </a:lstStyle>
            <a:p>
              <a:pPr lvl="0">
                <a:defRPr>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59" name="Shape 2759"/>
            <p:cNvSpPr/>
            <p:nvPr/>
          </p:nvSpPr>
          <p:spPr>
            <a:xfrm>
              <a:off x="72523" y="369331"/>
              <a:ext cx="1339982" cy="1"/>
            </a:xfrm>
            <a:prstGeom prst="line">
              <a:avLst/>
            </a:prstGeom>
            <a:noFill/>
            <a:ln w="28575" cap="flat">
              <a:solidFill>
                <a:schemeClr val="bg1">
                  <a:lumMod val="60000"/>
                  <a:lumOff val="40000"/>
                </a:schemeClr>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0" name="Shape 2760"/>
            <p:cNvSpPr/>
            <p:nvPr/>
          </p:nvSpPr>
          <p:spPr>
            <a:xfrm>
              <a:off x="0" y="461876"/>
              <a:ext cx="3064869" cy="646328"/>
            </a:xfrm>
            <a:prstGeom prst="rect">
              <a:avLst/>
            </a:prstGeom>
            <a:noFill/>
            <a:ln w="12700" cap="flat">
              <a:noFill/>
              <a:miter lim="400000"/>
            </a:ln>
            <a:effectLst/>
          </p:spPr>
          <p:txBody>
            <a:bodyPr wrap="square" lIns="45719" tIns="45719" rIns="45719" bIns="45719" numCol="1" anchor="t">
              <a:spAutoFit/>
            </a:bodyPr>
            <a:lstStyle>
              <a:lvl1pP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a:latin typeface="微软雅黑" panose="020B0503020204020204" pitchFamily="34" charset="-122"/>
                  <a:ea typeface="微软雅黑" panose="020B0503020204020204" pitchFamily="34" charset="-122"/>
                  <a:sym typeface="微软雅黑" panose="020B0503020204020204" pitchFamily="34" charset="-122"/>
                </a:rPr>
                <a:t>.</a:t>
              </a: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65" name="Group 2765"/>
          <p:cNvGrpSpPr/>
          <p:nvPr/>
        </p:nvGrpSpPr>
        <p:grpSpPr>
          <a:xfrm>
            <a:off x="8065043" y="2412575"/>
            <a:ext cx="3064471" cy="1108205"/>
            <a:chOff x="0" y="0"/>
            <a:chExt cx="3064869" cy="1108204"/>
          </a:xfrm>
        </p:grpSpPr>
        <p:sp>
          <p:nvSpPr>
            <p:cNvPr id="2762" name="Shape 2762"/>
            <p:cNvSpPr/>
            <p:nvPr/>
          </p:nvSpPr>
          <p:spPr>
            <a:xfrm>
              <a:off x="0" y="0"/>
              <a:ext cx="1015661" cy="369330"/>
            </a:xfrm>
            <a:prstGeom prst="rect">
              <a:avLst/>
            </a:prstGeom>
            <a:noFill/>
            <a:ln w="12700" cap="flat">
              <a:noFill/>
              <a:miter lim="400000"/>
            </a:ln>
            <a:effectLst/>
          </p:spPr>
          <p:txBody>
            <a:bodyPr wrap="none" lIns="45719" tIns="45719" rIns="45719" bIns="45719" numCol="1" anchor="t">
              <a:spAutoFit/>
            </a:bodyPr>
            <a:lstStyle>
              <a:lvl1pPr>
                <a:defRPr>
                  <a:solidFill>
                    <a:srgbClr val="595C54"/>
                  </a:solidFill>
                  <a:latin typeface="+mj-lt"/>
                  <a:ea typeface="+mj-ea"/>
                  <a:cs typeface="+mj-cs"/>
                  <a:sym typeface="Source Sans Pro" panose="020B0503030403020204"/>
                </a:defRPr>
              </a:lvl1pPr>
            </a:lstStyle>
            <a:p>
              <a:pPr lvl="0">
                <a:defRPr>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3" name="Shape 2763"/>
            <p:cNvSpPr/>
            <p:nvPr/>
          </p:nvSpPr>
          <p:spPr>
            <a:xfrm>
              <a:off x="72523" y="369331"/>
              <a:ext cx="1339982" cy="1"/>
            </a:xfrm>
            <a:prstGeom prst="line">
              <a:avLst/>
            </a:prstGeom>
            <a:noFill/>
            <a:ln w="28575" cap="flat">
              <a:solidFill>
                <a:schemeClr val="bg1">
                  <a:lumMod val="60000"/>
                  <a:lumOff val="40000"/>
                </a:schemeClr>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4" name="Shape 2764"/>
            <p:cNvSpPr/>
            <p:nvPr/>
          </p:nvSpPr>
          <p:spPr>
            <a:xfrm>
              <a:off x="0" y="461876"/>
              <a:ext cx="3064869" cy="646328"/>
            </a:xfrm>
            <a:prstGeom prst="rect">
              <a:avLst/>
            </a:prstGeom>
            <a:noFill/>
            <a:ln w="12700" cap="flat">
              <a:noFill/>
              <a:miter lim="400000"/>
            </a:ln>
            <a:effectLst/>
          </p:spPr>
          <p:txBody>
            <a:bodyPr wrap="square" lIns="45719" tIns="45719" rIns="45719" bIns="45719" numCol="1" anchor="t">
              <a:spAutoFit/>
            </a:bodyPr>
            <a:lstStyle>
              <a:lvl1pP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a:latin typeface="微软雅黑" panose="020B0503020204020204" pitchFamily="34" charset="-122"/>
                  <a:ea typeface="微软雅黑" panose="020B0503020204020204" pitchFamily="34" charset="-122"/>
                  <a:sym typeface="微软雅黑" panose="020B0503020204020204" pitchFamily="34" charset="-122"/>
                </a:rPr>
                <a:t>.</a:t>
              </a: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69" name="Group 2769"/>
          <p:cNvGrpSpPr/>
          <p:nvPr/>
        </p:nvGrpSpPr>
        <p:grpSpPr>
          <a:xfrm>
            <a:off x="8065043" y="4445497"/>
            <a:ext cx="3064471" cy="1108206"/>
            <a:chOff x="0" y="0"/>
            <a:chExt cx="3064869" cy="1108203"/>
          </a:xfrm>
        </p:grpSpPr>
        <p:sp>
          <p:nvSpPr>
            <p:cNvPr id="2766" name="Shape 2766"/>
            <p:cNvSpPr/>
            <p:nvPr/>
          </p:nvSpPr>
          <p:spPr>
            <a:xfrm>
              <a:off x="0" y="0"/>
              <a:ext cx="1015661" cy="369329"/>
            </a:xfrm>
            <a:prstGeom prst="rect">
              <a:avLst/>
            </a:prstGeom>
            <a:noFill/>
            <a:ln w="12700" cap="flat">
              <a:noFill/>
              <a:miter lim="400000"/>
            </a:ln>
            <a:effectLst/>
          </p:spPr>
          <p:txBody>
            <a:bodyPr wrap="none" lIns="45719" tIns="45719" rIns="45719" bIns="45719" numCol="1" anchor="t">
              <a:spAutoFit/>
            </a:bodyPr>
            <a:lstStyle>
              <a:lvl1pPr>
                <a:defRPr>
                  <a:solidFill>
                    <a:srgbClr val="595C54"/>
                  </a:solidFill>
                  <a:latin typeface="+mj-lt"/>
                  <a:ea typeface="+mj-ea"/>
                  <a:cs typeface="+mj-cs"/>
                  <a:sym typeface="Source Sans Pro" panose="020B0503030403020204"/>
                </a:defRPr>
              </a:lvl1pPr>
            </a:lstStyle>
            <a:p>
              <a:pPr lvl="0">
                <a:defRPr>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7" name="Shape 2767"/>
            <p:cNvSpPr/>
            <p:nvPr/>
          </p:nvSpPr>
          <p:spPr>
            <a:xfrm>
              <a:off x="72523" y="369331"/>
              <a:ext cx="1339982" cy="1"/>
            </a:xfrm>
            <a:prstGeom prst="line">
              <a:avLst/>
            </a:prstGeom>
            <a:noFill/>
            <a:ln w="28575" cap="flat">
              <a:solidFill>
                <a:schemeClr val="bg1">
                  <a:lumMod val="60000"/>
                  <a:lumOff val="40000"/>
                </a:schemeClr>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8" name="Shape 2768"/>
            <p:cNvSpPr/>
            <p:nvPr/>
          </p:nvSpPr>
          <p:spPr>
            <a:xfrm>
              <a:off x="0" y="461876"/>
              <a:ext cx="3064869" cy="646327"/>
            </a:xfrm>
            <a:prstGeom prst="rect">
              <a:avLst/>
            </a:prstGeom>
            <a:noFill/>
            <a:ln w="12700" cap="flat">
              <a:noFill/>
              <a:miter lim="400000"/>
            </a:ln>
            <a:effectLst/>
          </p:spPr>
          <p:txBody>
            <a:bodyPr wrap="square" lIns="45719" tIns="45719" rIns="45719" bIns="45719" numCol="1" anchor="t">
              <a:spAutoFit/>
            </a:bodyPr>
            <a:lstStyle>
              <a:lvl1pP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a:latin typeface="微软雅黑" panose="020B0503020204020204" pitchFamily="34" charset="-122"/>
                  <a:ea typeface="微软雅黑" panose="020B0503020204020204" pitchFamily="34" charset="-122"/>
                  <a:sym typeface="微软雅黑" panose="020B0503020204020204" pitchFamily="34" charset="-122"/>
                </a:rPr>
                <a:t>.</a:t>
              </a: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indefinite" fill="hold"/>
                                        <p:tgtEl>
                                          <p:spTgt spid="2722"/>
                                        </p:tgtEl>
                                        <p:attrNameLst>
                                          <p:attrName>style.visibility</p:attrName>
                                        </p:attrNameLst>
                                      </p:cBhvr>
                                      <p:to>
                                        <p:strVal val="visible"/>
                                      </p:to>
                                    </p:set>
                                    <p:anim calcmode="lin" valueType="num">
                                      <p:cBhvr>
                                        <p:cTn id="7" dur="500" fill="hold"/>
                                        <p:tgtEl>
                                          <p:spTgt spid="2722"/>
                                        </p:tgtEl>
                                        <p:attrNameLst>
                                          <p:attrName>ppt_w</p:attrName>
                                        </p:attrNameLst>
                                      </p:cBhvr>
                                      <p:tavLst>
                                        <p:tav tm="0">
                                          <p:val>
                                            <p:fltVal val="0"/>
                                          </p:val>
                                        </p:tav>
                                        <p:tav tm="100000">
                                          <p:val>
                                            <p:strVal val="#ppt_w"/>
                                          </p:val>
                                        </p:tav>
                                      </p:tavLst>
                                    </p:anim>
                                    <p:anim calcmode="lin" valueType="num">
                                      <p:cBhvr>
                                        <p:cTn id="8" dur="500" fill="hold"/>
                                        <p:tgtEl>
                                          <p:spTgt spid="272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indefinite" fill="hold"/>
                                        <p:tgtEl>
                                          <p:spTgt spid="2757"/>
                                        </p:tgtEl>
                                        <p:attrNameLst>
                                          <p:attrName>style.visibility</p:attrName>
                                        </p:attrNameLst>
                                      </p:cBhvr>
                                      <p:to>
                                        <p:strVal val="visible"/>
                                      </p:to>
                                    </p:set>
                                    <p:animEffect transition="in" filter="wipe(left)">
                                      <p:cBhvr>
                                        <p:cTn id="12" dur="500"/>
                                        <p:tgtEl>
                                          <p:spTgt spid="2757"/>
                                        </p:tgtEl>
                                      </p:cBhvr>
                                    </p:animEffect>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indefinite" fill="hold"/>
                                        <p:tgtEl>
                                          <p:spTgt spid="2732"/>
                                        </p:tgtEl>
                                        <p:attrNameLst>
                                          <p:attrName>style.visibility</p:attrName>
                                        </p:attrNameLst>
                                      </p:cBhvr>
                                      <p:to>
                                        <p:strVal val="visible"/>
                                      </p:to>
                                    </p:set>
                                    <p:anim calcmode="lin" valueType="num">
                                      <p:cBhvr>
                                        <p:cTn id="16" dur="500" fill="hold"/>
                                        <p:tgtEl>
                                          <p:spTgt spid="2732"/>
                                        </p:tgtEl>
                                        <p:attrNameLst>
                                          <p:attrName>ppt_w</p:attrName>
                                        </p:attrNameLst>
                                      </p:cBhvr>
                                      <p:tavLst>
                                        <p:tav tm="0">
                                          <p:val>
                                            <p:fltVal val="0"/>
                                          </p:val>
                                        </p:tav>
                                        <p:tav tm="100000">
                                          <p:val>
                                            <p:strVal val="#ppt_w"/>
                                          </p:val>
                                        </p:tav>
                                      </p:tavLst>
                                    </p:anim>
                                    <p:anim calcmode="lin" valueType="num">
                                      <p:cBhvr>
                                        <p:cTn id="17" dur="500" fill="hold"/>
                                        <p:tgtEl>
                                          <p:spTgt spid="2732"/>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indefinite" fill="hold"/>
                                        <p:tgtEl>
                                          <p:spTgt spid="2761"/>
                                        </p:tgtEl>
                                        <p:attrNameLst>
                                          <p:attrName>style.visibility</p:attrName>
                                        </p:attrNameLst>
                                      </p:cBhvr>
                                      <p:to>
                                        <p:strVal val="visible"/>
                                      </p:to>
                                    </p:set>
                                    <p:animEffect transition="in" filter="wipe(left)">
                                      <p:cBhvr>
                                        <p:cTn id="21" dur="500"/>
                                        <p:tgtEl>
                                          <p:spTgt spid="2761"/>
                                        </p:tgtEl>
                                      </p:cBhvr>
                                    </p:animEffect>
                                  </p:childTnLst>
                                </p:cTn>
                              </p:par>
                            </p:childTnLst>
                          </p:cTn>
                        </p:par>
                        <p:par>
                          <p:cTn id="22" fill="hold">
                            <p:stCondLst>
                              <p:cond delay="2000"/>
                            </p:stCondLst>
                            <p:childTnLst>
                              <p:par>
                                <p:cTn id="23" presetID="23" presetClass="entr" presetSubtype="32" fill="hold" grpId="0" nodeType="afterEffect">
                                  <p:stCondLst>
                                    <p:cond delay="0"/>
                                  </p:stCondLst>
                                  <p:childTnLst>
                                    <p:set>
                                      <p:cBhvr>
                                        <p:cTn id="24" dur="indefinite" fill="hold"/>
                                        <p:tgtEl>
                                          <p:spTgt spid="2753"/>
                                        </p:tgtEl>
                                        <p:attrNameLst>
                                          <p:attrName>style.visibility</p:attrName>
                                        </p:attrNameLst>
                                      </p:cBhvr>
                                      <p:to>
                                        <p:strVal val="visible"/>
                                      </p:to>
                                    </p:set>
                                    <p:anim calcmode="lin" valueType="num">
                                      <p:cBhvr>
                                        <p:cTn id="25" dur="500" fill="hold"/>
                                        <p:tgtEl>
                                          <p:spTgt spid="2753"/>
                                        </p:tgtEl>
                                        <p:attrNameLst>
                                          <p:attrName>ppt_w</p:attrName>
                                        </p:attrNameLst>
                                      </p:cBhvr>
                                      <p:tavLst>
                                        <p:tav tm="0">
                                          <p:val>
                                            <p:fltVal val="0"/>
                                          </p:val>
                                        </p:tav>
                                        <p:tav tm="100000">
                                          <p:val>
                                            <p:strVal val="#ppt_w"/>
                                          </p:val>
                                        </p:tav>
                                      </p:tavLst>
                                    </p:anim>
                                    <p:anim calcmode="lin" valueType="num">
                                      <p:cBhvr>
                                        <p:cTn id="26" dur="500" fill="hold"/>
                                        <p:tgtEl>
                                          <p:spTgt spid="2753"/>
                                        </p:tgtEl>
                                        <p:attrNameLst>
                                          <p:attrName>ppt_h</p:attrName>
                                        </p:attrNameLst>
                                      </p:cBhvr>
                                      <p:tavLst>
                                        <p:tav tm="0">
                                          <p:val>
                                            <p:fltVal val="0"/>
                                          </p:val>
                                        </p:tav>
                                        <p:tav tm="100000">
                                          <p:val>
                                            <p:strVal val="#ppt_h"/>
                                          </p:val>
                                        </p:tav>
                                      </p:tavLst>
                                    </p:anim>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indefinite" fill="hold"/>
                                        <p:tgtEl>
                                          <p:spTgt spid="2765"/>
                                        </p:tgtEl>
                                        <p:attrNameLst>
                                          <p:attrName>style.visibility</p:attrName>
                                        </p:attrNameLst>
                                      </p:cBhvr>
                                      <p:to>
                                        <p:strVal val="visible"/>
                                      </p:to>
                                    </p:set>
                                    <p:animEffect transition="in" filter="wipe(left)">
                                      <p:cBhvr>
                                        <p:cTn id="30" dur="500"/>
                                        <p:tgtEl>
                                          <p:spTgt spid="2765"/>
                                        </p:tgtEl>
                                      </p:cBhvr>
                                    </p:animEffect>
                                  </p:childTnLst>
                                </p:cTn>
                              </p:par>
                            </p:childTnLst>
                          </p:cTn>
                        </p:par>
                        <p:par>
                          <p:cTn id="31" fill="hold">
                            <p:stCondLst>
                              <p:cond delay="3000"/>
                            </p:stCondLst>
                            <p:childTnLst>
                              <p:par>
                                <p:cTn id="32" presetID="23" presetClass="entr" presetSubtype="32" fill="hold" grpId="0" nodeType="afterEffect">
                                  <p:stCondLst>
                                    <p:cond delay="0"/>
                                  </p:stCondLst>
                                  <p:childTnLst>
                                    <p:set>
                                      <p:cBhvr>
                                        <p:cTn id="33" dur="indefinite" fill="hold"/>
                                        <p:tgtEl>
                                          <p:spTgt spid="2741"/>
                                        </p:tgtEl>
                                        <p:attrNameLst>
                                          <p:attrName>style.visibility</p:attrName>
                                        </p:attrNameLst>
                                      </p:cBhvr>
                                      <p:to>
                                        <p:strVal val="visible"/>
                                      </p:to>
                                    </p:set>
                                    <p:anim calcmode="lin" valueType="num">
                                      <p:cBhvr>
                                        <p:cTn id="34" dur="500" fill="hold"/>
                                        <p:tgtEl>
                                          <p:spTgt spid="2741"/>
                                        </p:tgtEl>
                                        <p:attrNameLst>
                                          <p:attrName>ppt_w</p:attrName>
                                        </p:attrNameLst>
                                      </p:cBhvr>
                                      <p:tavLst>
                                        <p:tav tm="0">
                                          <p:val>
                                            <p:fltVal val="0"/>
                                          </p:val>
                                        </p:tav>
                                        <p:tav tm="100000">
                                          <p:val>
                                            <p:strVal val="#ppt_w"/>
                                          </p:val>
                                        </p:tav>
                                      </p:tavLst>
                                    </p:anim>
                                    <p:anim calcmode="lin" valueType="num">
                                      <p:cBhvr>
                                        <p:cTn id="35" dur="500" fill="hold"/>
                                        <p:tgtEl>
                                          <p:spTgt spid="2741"/>
                                        </p:tgtEl>
                                        <p:attrNameLst>
                                          <p:attrName>ppt_h</p:attrName>
                                        </p:attrNameLst>
                                      </p:cBhvr>
                                      <p:tavLst>
                                        <p:tav tm="0">
                                          <p:val>
                                            <p:fltVal val="0"/>
                                          </p:val>
                                        </p:tav>
                                        <p:tav tm="100000">
                                          <p:val>
                                            <p:strVal val="#ppt_h"/>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indefinite" fill="hold"/>
                                        <p:tgtEl>
                                          <p:spTgt spid="2769"/>
                                        </p:tgtEl>
                                        <p:attrNameLst>
                                          <p:attrName>style.visibility</p:attrName>
                                        </p:attrNameLst>
                                      </p:cBhvr>
                                      <p:to>
                                        <p:strVal val="visible"/>
                                      </p:to>
                                    </p:set>
                                    <p:animEffect transition="in" filter="wipe(left)">
                                      <p:cBhvr>
                                        <p:cTn id="39" dur="500"/>
                                        <p:tgtEl>
                                          <p:spTgt spid="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2" grpId="0" animBg="1" advAuto="0"/>
      <p:bldP spid="2732" grpId="0" animBg="1" advAuto="0"/>
      <p:bldP spid="2741" grpId="0" animBg="1" advAuto="0"/>
      <p:bldP spid="2753" grpId="0" animBg="1" advAuto="0"/>
      <p:bldP spid="2757" grpId="0" animBg="1" advAuto="0"/>
      <p:bldP spid="2761" grpId="0" animBg="1" advAuto="0"/>
      <p:bldP spid="2765" grpId="0" animBg="1" advAuto="0"/>
      <p:bldP spid="2769"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1" name="Picture 17" descr="E:\lizzy\PPT-by lizzy\大楼、路桥\apic3112.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Blur/>
                    </a14:imgEffect>
                  </a14:imgLayer>
                </a14:imgProps>
              </a:ext>
            </a:extLst>
          </a:blip>
          <a:srcRect/>
          <a:stretch>
            <a:fillRect/>
          </a:stretch>
        </p:blipFill>
        <p:spPr bwMode="auto">
          <a:xfrm>
            <a:off x="795" y="1333502"/>
            <a:ext cx="12190414" cy="2307167"/>
          </a:xfrm>
          <a:prstGeom prst="rect">
            <a:avLst/>
          </a:prstGeom>
          <a:noFill/>
          <a:extLst>
            <a:ext uri="{909E8E84-426E-40DD-AFC4-6F175D3DCCD1}">
              <a14:hiddenFill xmlns:a14="http://schemas.microsoft.com/office/drawing/2010/main">
                <a:solidFill>
                  <a:srgbClr val="FFFFFF"/>
                </a:solidFill>
              </a14:hiddenFill>
            </a:ext>
          </a:extLst>
        </p:spPr>
      </p:pic>
      <p:sp>
        <p:nvSpPr>
          <p:cNvPr id="11266" name="矩形 54" hidden="1"/>
          <p:cNvSpPr>
            <a:spLocks noChangeArrowheads="1"/>
          </p:cNvSpPr>
          <p:nvPr/>
        </p:nvSpPr>
        <p:spPr bwMode="auto">
          <a:xfrm>
            <a:off x="795" y="1940986"/>
            <a:ext cx="12190413" cy="2544233"/>
          </a:xfrm>
          <a:prstGeom prst="rect">
            <a:avLst/>
          </a:prstGeom>
          <a:solidFill>
            <a:srgbClr val="2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11270" name="流程图: 手动输入 7"/>
          <p:cNvSpPr>
            <a:spLocks noChangeArrowheads="1"/>
          </p:cNvSpPr>
          <p:nvPr/>
        </p:nvSpPr>
        <p:spPr bwMode="auto">
          <a:xfrm rot="5400000" flipV="1">
            <a:off x="6741038" y="-1807384"/>
            <a:ext cx="2309284" cy="8591055"/>
          </a:xfrm>
          <a:prstGeom prst="flowChartManualInpu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11271" name="TextBox 55"/>
          <p:cNvSpPr>
            <a:spLocks noChangeArrowheads="1"/>
          </p:cNvSpPr>
          <p:nvPr/>
        </p:nvSpPr>
        <p:spPr bwMode="auto">
          <a:xfrm>
            <a:off x="7937261" y="1430869"/>
            <a:ext cx="2573532" cy="147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eaLnBrk="1" hangingPunct="1">
              <a:spcBef>
                <a:spcPct val="0"/>
              </a:spcBef>
              <a:buFont typeface="Arial" panose="020B0604020202020204" pitchFamily="34" charset="0"/>
              <a:buNone/>
            </a:pPr>
            <a:r>
              <a:rPr lang="en-US" altLang="zh-CN" sz="8800">
                <a:solidFill>
                  <a:srgbClr val="FFFFFF"/>
                </a:solidFill>
                <a:sym typeface="微软雅黑" panose="020B0503020204020204" pitchFamily="34" charset="-122"/>
              </a:rPr>
              <a:t>65%</a:t>
            </a:r>
            <a:endParaRPr lang="zh-CN" altLang="en-US" sz="8800">
              <a:solidFill>
                <a:srgbClr val="FFFFFF"/>
              </a:solidFill>
              <a:sym typeface="微软雅黑" panose="020B0503020204020204" pitchFamily="34" charset="-122"/>
            </a:endParaRPr>
          </a:p>
        </p:txBody>
      </p:sp>
      <p:sp>
        <p:nvSpPr>
          <p:cNvPr id="11277" name="圆角矩形 8"/>
          <p:cNvSpPr>
            <a:spLocks noChangeArrowheads="1"/>
          </p:cNvSpPr>
          <p:nvPr/>
        </p:nvSpPr>
        <p:spPr bwMode="auto">
          <a:xfrm>
            <a:off x="8024034" y="2722033"/>
            <a:ext cx="2399988" cy="533320"/>
          </a:xfrm>
          <a:prstGeom prst="roundRect">
            <a:avLst>
              <a:gd name="adj" fmla="val 50000"/>
            </a:avLst>
          </a:prstGeom>
          <a:solidFill>
            <a:schemeClr val="tx2"/>
          </a:solidFill>
          <a:ln>
            <a:noFill/>
          </a:ln>
        </p:spPr>
        <p:txBody>
          <a:bodyPr lIns="121908" tIns="60954" rIns="121908" bIns="6095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11278" name="矩形 57"/>
          <p:cNvSpPr>
            <a:spLocks noChangeArrowheads="1"/>
          </p:cNvSpPr>
          <p:nvPr/>
        </p:nvSpPr>
        <p:spPr bwMode="auto">
          <a:xfrm>
            <a:off x="8581557" y="2722034"/>
            <a:ext cx="1284943" cy="53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2700" dirty="0">
                <a:solidFill>
                  <a:schemeClr val="bg1"/>
                </a:solidFill>
                <a:sym typeface="微软雅黑" panose="020B0503020204020204" pitchFamily="34" charset="-122"/>
              </a:rPr>
              <a:t>关键词</a:t>
            </a:r>
            <a:endParaRPr lang="en-US" altLang="zh-CN" sz="2700" dirty="0">
              <a:solidFill>
                <a:schemeClr val="bg1"/>
              </a:solidFill>
              <a:sym typeface="微软雅黑" panose="020B0503020204020204" pitchFamily="34" charset="-122"/>
            </a:endParaRPr>
          </a:p>
        </p:txBody>
      </p:sp>
      <p:sp>
        <p:nvSpPr>
          <p:cNvPr id="11275" name="矩形 68"/>
          <p:cNvSpPr>
            <a:spLocks noChangeArrowheads="1"/>
          </p:cNvSpPr>
          <p:nvPr/>
        </p:nvSpPr>
        <p:spPr bwMode="auto">
          <a:xfrm>
            <a:off x="7963405" y="3738034"/>
            <a:ext cx="25389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r" eaLnBrk="1" hangingPunct="1">
              <a:spcBef>
                <a:spcPct val="0"/>
              </a:spcBef>
              <a:buFont typeface="Arial" panose="020B0604020202020204" pitchFamily="34" charset="0"/>
              <a:buNone/>
            </a:pPr>
            <a:r>
              <a:rPr lang="zh-CN" altLang="en-US" sz="2400" b="1" dirty="0">
                <a:solidFill>
                  <a:srgbClr val="282828"/>
                </a:solidFill>
                <a:sym typeface="微软雅黑" panose="020B0503020204020204" pitchFamily="34" charset="-122"/>
              </a:rPr>
              <a:t>添加主题</a:t>
            </a:r>
            <a:endParaRPr lang="zh-CN" altLang="en-US" sz="2700" dirty="0">
              <a:latin typeface="Arial" panose="020B0604020202020204" pitchFamily="34" charset="0"/>
              <a:ea typeface="宋体" panose="02010600030101010101" pitchFamily="2" charset="-122"/>
            </a:endParaRPr>
          </a:p>
        </p:txBody>
      </p:sp>
      <p:sp>
        <p:nvSpPr>
          <p:cNvPr id="11276" name="矩形 9"/>
          <p:cNvSpPr>
            <a:spLocks noChangeArrowheads="1"/>
          </p:cNvSpPr>
          <p:nvPr/>
        </p:nvSpPr>
        <p:spPr bwMode="auto">
          <a:xfrm>
            <a:off x="5376429" y="4206689"/>
            <a:ext cx="5117515" cy="95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r" eaLnBrk="1" hangingPunct="1">
              <a:lnSpc>
                <a:spcPct val="120000"/>
              </a:lnSpc>
              <a:spcBef>
                <a:spcPct val="0"/>
              </a:spcBef>
              <a:buFont typeface="Arial" panose="020B0604020202020204" pitchFamily="34" charset="0"/>
              <a:buNone/>
            </a:pPr>
            <a:r>
              <a:rPr lang="zh-CN" altLang="en-US" sz="1500" dirty="0">
                <a:solidFill>
                  <a:srgbClr val="282828"/>
                </a:solidFill>
                <a:sym typeface="微软雅黑" panose="020B0503020204020204" pitchFamily="34" charset="-122"/>
              </a:rPr>
              <a:t>在此录入上述图片的描述说明，在此录入上述图片的描述说明，在此录入上述图片的描述说明，在此录入上述图片的描述说明，在此录入上述图片的描述说明</a:t>
            </a:r>
            <a:endParaRPr lang="zh-CN" altLang="en-US" sz="1500" dirty="0">
              <a:solidFill>
                <a:srgbClr val="282828"/>
              </a:solidFill>
              <a:sym typeface="微软雅黑" panose="020B0503020204020204" pitchFamily="34" charset="-122"/>
            </a:endParaRPr>
          </a:p>
        </p:txBody>
      </p:sp>
      <p:sp>
        <p:nvSpPr>
          <p:cNvPr id="2" name="左箭头 1"/>
          <p:cNvSpPr/>
          <p:nvPr/>
        </p:nvSpPr>
        <p:spPr bwMode="auto">
          <a:xfrm>
            <a:off x="8588038" y="5204047"/>
            <a:ext cx="3603170" cy="384025"/>
          </a:xfrm>
          <a:prstGeom prst="leftArrow">
            <a:avLst>
              <a:gd name="adj1" fmla="val 50000"/>
              <a:gd name="adj2" fmla="val 116339"/>
            </a:avLst>
          </a:prstGeom>
          <a:solidFill>
            <a:schemeClr val="accent1">
              <a:lumMod val="75000"/>
              <a:alpha val="50000"/>
            </a:schemeClr>
          </a:solidFill>
          <a:ln w="9525" cap="flat" cmpd="sng" algn="ctr">
            <a:noFill/>
            <a:prstDash val="solid"/>
            <a:round/>
            <a:headEnd type="none" w="med" len="med"/>
            <a:tailEnd type="none" w="med" len="med"/>
          </a:ln>
          <a:effectLst/>
        </p:spPr>
        <p:txBody>
          <a:bodyPr vert="horz" wrap="square" lIns="121908" tIns="60954" rIns="121908" bIns="60954" numCol="1" rtlCol="0" anchor="t" anchorCtr="0" compatLnSpc="1"/>
          <a:lstStyle/>
          <a:p>
            <a:pPr defTabSz="1218565" fontAlgn="base">
              <a:spcBef>
                <a:spcPct val="0"/>
              </a:spcBef>
              <a:spcAft>
                <a:spcPct val="0"/>
              </a:spcAft>
            </a:pPr>
            <a:endParaRPr lang="zh-CN" altLang="en-US" sz="2400">
              <a:latin typeface="Arial" panose="020B0604020202020204" pitchFamily="34" charset="0"/>
              <a:ea typeface="宋体" panose="02010600030101010101" pitchFamily="2" charset="-122"/>
            </a:endParaRPr>
          </a:p>
        </p:txBody>
      </p:sp>
      <p:sp>
        <p:nvSpPr>
          <p:cNvPr id="16" name="左箭头 15"/>
          <p:cNvSpPr/>
          <p:nvPr/>
        </p:nvSpPr>
        <p:spPr bwMode="auto">
          <a:xfrm>
            <a:off x="7247932" y="5396059"/>
            <a:ext cx="4943275" cy="576039"/>
          </a:xfrm>
          <a:prstGeom prst="leftArrow">
            <a:avLst>
              <a:gd name="adj1" fmla="val 43682"/>
              <a:gd name="adj2" fmla="val 154247"/>
            </a:avLst>
          </a:prstGeom>
          <a:solidFill>
            <a:schemeClr val="accent1">
              <a:alpha val="50000"/>
            </a:schemeClr>
          </a:solidFill>
          <a:ln w="9525" cap="flat" cmpd="sng" algn="ctr">
            <a:noFill/>
            <a:prstDash val="solid"/>
            <a:round/>
            <a:headEnd type="none" w="med" len="med"/>
            <a:tailEnd type="none" w="med" len="med"/>
          </a:ln>
          <a:effectLst/>
        </p:spPr>
        <p:txBody>
          <a:bodyPr vert="horz" wrap="square" lIns="121908" tIns="60954" rIns="121908" bIns="60954" numCol="1" rtlCol="0" anchor="t" anchorCtr="0" compatLnSpc="1"/>
          <a:lstStyle/>
          <a:p>
            <a:pPr defTabSz="1218565" fontAlgn="base">
              <a:spcBef>
                <a:spcPct val="0"/>
              </a:spcBef>
              <a:spcAft>
                <a:spcPct val="0"/>
              </a:spcAft>
            </a:pPr>
            <a:endParaRPr lang="zh-CN" altLang="en-US" sz="2400">
              <a:latin typeface="Arial" panose="020B0604020202020204" pitchFamily="34" charset="0"/>
              <a:ea typeface="宋体" panose="02010600030101010101" pitchFamily="2" charset="-122"/>
            </a:endParaRPr>
          </a:p>
        </p:txBody>
      </p:sp>
      <p:sp>
        <p:nvSpPr>
          <p:cNvPr id="17" name="左箭头 16"/>
          <p:cNvSpPr/>
          <p:nvPr/>
        </p:nvSpPr>
        <p:spPr bwMode="auto">
          <a:xfrm>
            <a:off x="5376429" y="5627452"/>
            <a:ext cx="6814781" cy="728675"/>
          </a:xfrm>
          <a:prstGeom prst="leftArrow">
            <a:avLst>
              <a:gd name="adj1" fmla="val 43682"/>
              <a:gd name="adj2" fmla="val 135293"/>
            </a:avLst>
          </a:prstGeom>
          <a:solidFill>
            <a:schemeClr val="accent1">
              <a:lumMod val="40000"/>
              <a:lumOff val="60000"/>
              <a:alpha val="70000"/>
            </a:schemeClr>
          </a:solidFill>
          <a:ln w="9525" cap="flat" cmpd="sng" algn="ctr">
            <a:noFill/>
            <a:prstDash val="solid"/>
            <a:round/>
            <a:headEnd type="none" w="med" len="med"/>
            <a:tailEnd type="none" w="med" len="med"/>
          </a:ln>
          <a:effectLst/>
        </p:spPr>
        <p:txBody>
          <a:bodyPr vert="horz" wrap="square" lIns="121908" tIns="60954" rIns="121908" bIns="60954" numCol="1" rtlCol="0" anchor="t" anchorCtr="0" compatLnSpc="1"/>
          <a:lstStyle/>
          <a:p>
            <a:pPr defTabSz="1218565" fontAlgn="base">
              <a:spcBef>
                <a:spcPct val="0"/>
              </a:spcBef>
              <a:spcAft>
                <a:spcPct val="0"/>
              </a:spcAft>
            </a:pPr>
            <a:endParaRPr lang="zh-CN" altLang="en-US" sz="2400">
              <a:latin typeface="Arial" panose="020B0604020202020204" pitchFamily="34" charset="0"/>
              <a:ea typeface="宋体" panose="02010600030101010101" pitchFamily="2" charset="-122"/>
            </a:endParaRPr>
          </a:p>
        </p:txBody>
      </p:sp>
      <p:sp>
        <p:nvSpPr>
          <p:cNvPr id="18" name="左箭头 17"/>
          <p:cNvSpPr/>
          <p:nvPr/>
        </p:nvSpPr>
        <p:spPr bwMode="auto">
          <a:xfrm>
            <a:off x="8024034" y="6068109"/>
            <a:ext cx="4167175" cy="384025"/>
          </a:xfrm>
          <a:prstGeom prst="leftArrow">
            <a:avLst>
              <a:gd name="adj1" fmla="val 50000"/>
              <a:gd name="adj2" fmla="val 116339"/>
            </a:avLst>
          </a:prstGeom>
          <a:solidFill>
            <a:schemeClr val="accent1">
              <a:lumMod val="40000"/>
              <a:lumOff val="60000"/>
              <a:alpha val="50000"/>
            </a:schemeClr>
          </a:solidFill>
          <a:ln w="9525" cap="flat" cmpd="sng" algn="ctr">
            <a:noFill/>
            <a:prstDash val="solid"/>
            <a:round/>
            <a:headEnd type="none" w="med" len="med"/>
            <a:tailEnd type="none" w="med" len="med"/>
          </a:ln>
          <a:effectLst/>
        </p:spPr>
        <p:txBody>
          <a:bodyPr vert="horz" wrap="square" lIns="121908" tIns="60954" rIns="121908" bIns="60954" numCol="1" rtlCol="0" anchor="t" anchorCtr="0" compatLnSpc="1"/>
          <a:lstStyle/>
          <a:p>
            <a:pPr defTabSz="1218565" fontAlgn="base">
              <a:spcBef>
                <a:spcPct val="0"/>
              </a:spcBef>
              <a:spcAft>
                <a:spcPct val="0"/>
              </a:spcAft>
            </a:pPr>
            <a:endParaRPr lang="zh-CN" altLang="en-US" sz="2400">
              <a:latin typeface="Arial" panose="020B0604020202020204" pitchFamily="34" charset="0"/>
              <a:ea typeface="宋体" panose="02010600030101010101" pitchFamily="2" charset="-122"/>
            </a:endParaRPr>
          </a:p>
        </p:txBody>
      </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500"/>
                                        <p:tgtEl>
                                          <p:spTgt spid="11270"/>
                                        </p:tgtEl>
                                        <p:attrNameLst>
                                          <p:attrName>ppt_x</p:attrName>
                                        </p:attrNameLst>
                                      </p:cBhvr>
                                      <p:tavLst>
                                        <p:tav tm="0">
                                          <p:val>
                                            <p:strVal val="#ppt_x+#ppt_w*1.125000"/>
                                          </p:val>
                                        </p:tav>
                                        <p:tav tm="100000">
                                          <p:val>
                                            <p:strVal val="#ppt_x"/>
                                          </p:val>
                                        </p:tav>
                                      </p:tavLst>
                                    </p:anim>
                                    <p:animEffect transition="in" filter="wipe(left)">
                                      <p:cBhvr>
                                        <p:cTn id="8" dur="500"/>
                                        <p:tgtEl>
                                          <p:spTgt spid="11270"/>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11271"/>
                                        </p:tgtEl>
                                        <p:attrNameLst>
                                          <p:attrName>style.visibility</p:attrName>
                                        </p:attrNameLst>
                                      </p:cBhvr>
                                      <p:to>
                                        <p:strVal val="visible"/>
                                      </p:to>
                                    </p:set>
                                    <p:anim calcmode="lin" valueType="num">
                                      <p:cBhvr additive="base">
                                        <p:cTn id="11" dur="500"/>
                                        <p:tgtEl>
                                          <p:spTgt spid="11271"/>
                                        </p:tgtEl>
                                        <p:attrNameLst>
                                          <p:attrName>ppt_x</p:attrName>
                                        </p:attrNameLst>
                                      </p:cBhvr>
                                      <p:tavLst>
                                        <p:tav tm="0">
                                          <p:val>
                                            <p:strVal val="#ppt_x+#ppt_w*1.125000"/>
                                          </p:val>
                                        </p:tav>
                                        <p:tav tm="100000">
                                          <p:val>
                                            <p:strVal val="#ppt_x"/>
                                          </p:val>
                                        </p:tav>
                                      </p:tavLst>
                                    </p:anim>
                                    <p:animEffect transition="in" filter="wipe(left)">
                                      <p:cBhvr>
                                        <p:cTn id="12" dur="500"/>
                                        <p:tgtEl>
                                          <p:spTgt spid="11271"/>
                                        </p:tgtEl>
                                      </p:cBhvr>
                                    </p:animEffect>
                                  </p:childTnLst>
                                </p:cTn>
                              </p:par>
                              <p:par>
                                <p:cTn id="13" presetID="12" presetClass="entr" presetSubtype="2" fill="hold" grpId="0" nodeType="withEffect">
                                  <p:stCondLst>
                                    <p:cond delay="0"/>
                                  </p:stCondLst>
                                  <p:childTnLst>
                                    <p:set>
                                      <p:cBhvr>
                                        <p:cTn id="14" dur="1" fill="hold">
                                          <p:stCondLst>
                                            <p:cond delay="0"/>
                                          </p:stCondLst>
                                        </p:cTn>
                                        <p:tgtEl>
                                          <p:spTgt spid="11277"/>
                                        </p:tgtEl>
                                        <p:attrNameLst>
                                          <p:attrName>style.visibility</p:attrName>
                                        </p:attrNameLst>
                                      </p:cBhvr>
                                      <p:to>
                                        <p:strVal val="visible"/>
                                      </p:to>
                                    </p:set>
                                    <p:anim calcmode="lin" valueType="num">
                                      <p:cBhvr additive="base">
                                        <p:cTn id="15" dur="500"/>
                                        <p:tgtEl>
                                          <p:spTgt spid="11277"/>
                                        </p:tgtEl>
                                        <p:attrNameLst>
                                          <p:attrName>ppt_x</p:attrName>
                                        </p:attrNameLst>
                                      </p:cBhvr>
                                      <p:tavLst>
                                        <p:tav tm="0">
                                          <p:val>
                                            <p:strVal val="#ppt_x+#ppt_w*1.125000"/>
                                          </p:val>
                                        </p:tav>
                                        <p:tav tm="100000">
                                          <p:val>
                                            <p:strVal val="#ppt_x"/>
                                          </p:val>
                                        </p:tav>
                                      </p:tavLst>
                                    </p:anim>
                                    <p:animEffect transition="in" filter="wipe(left)">
                                      <p:cBhvr>
                                        <p:cTn id="16" dur="500"/>
                                        <p:tgtEl>
                                          <p:spTgt spid="11277"/>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11278"/>
                                        </p:tgtEl>
                                        <p:attrNameLst>
                                          <p:attrName>style.visibility</p:attrName>
                                        </p:attrNameLst>
                                      </p:cBhvr>
                                      <p:to>
                                        <p:strVal val="visible"/>
                                      </p:to>
                                    </p:set>
                                    <p:anim calcmode="lin" valueType="num">
                                      <p:cBhvr additive="base">
                                        <p:cTn id="19" dur="500"/>
                                        <p:tgtEl>
                                          <p:spTgt spid="11278"/>
                                        </p:tgtEl>
                                        <p:attrNameLst>
                                          <p:attrName>ppt_x</p:attrName>
                                        </p:attrNameLst>
                                      </p:cBhvr>
                                      <p:tavLst>
                                        <p:tav tm="0">
                                          <p:val>
                                            <p:strVal val="#ppt_x+#ppt_w*1.125000"/>
                                          </p:val>
                                        </p:tav>
                                        <p:tav tm="100000">
                                          <p:val>
                                            <p:strVal val="#ppt_x"/>
                                          </p:val>
                                        </p:tav>
                                      </p:tavLst>
                                    </p:anim>
                                    <p:animEffect transition="in" filter="wipe(left)">
                                      <p:cBhvr>
                                        <p:cTn id="20" dur="500"/>
                                        <p:tgtEl>
                                          <p:spTgt spid="11278"/>
                                        </p:tgtEl>
                                      </p:cBhvr>
                                    </p:animEffect>
                                  </p:childTnLst>
                                </p:cTn>
                              </p:par>
                            </p:childTnLst>
                          </p:cTn>
                        </p:par>
                        <p:par>
                          <p:cTn id="21" fill="hold">
                            <p:stCondLst>
                              <p:cond delay="500"/>
                            </p:stCondLst>
                            <p:childTnLst>
                              <p:par>
                                <p:cTn id="22" presetID="12" presetClass="entr" presetSubtype="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p:tgtEl>
                                          <p:spTgt spid="2"/>
                                        </p:tgtEl>
                                        <p:attrNameLst>
                                          <p:attrName>ppt_x</p:attrName>
                                        </p:attrNameLst>
                                      </p:cBhvr>
                                      <p:tavLst>
                                        <p:tav tm="0">
                                          <p:val>
                                            <p:strVal val="#ppt_x+#ppt_w*1.125000"/>
                                          </p:val>
                                        </p:tav>
                                        <p:tav tm="100000">
                                          <p:val>
                                            <p:strVal val="#ppt_x"/>
                                          </p:val>
                                        </p:tav>
                                      </p:tavLst>
                                    </p:anim>
                                    <p:animEffect transition="in" filter="wipe(left)">
                                      <p:cBhvr>
                                        <p:cTn id="25" dur="500"/>
                                        <p:tgtEl>
                                          <p:spTgt spid="2"/>
                                        </p:tgtEl>
                                      </p:cBhvr>
                                    </p:animEffect>
                                  </p:childTnLst>
                                </p:cTn>
                              </p:par>
                              <p:par>
                                <p:cTn id="26" presetID="12" presetClass="entr" presetSubtype="2"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left)">
                                      <p:cBhvr>
                                        <p:cTn id="29" dur="500"/>
                                        <p:tgtEl>
                                          <p:spTgt spid="16"/>
                                        </p:tgtEl>
                                      </p:cBhvr>
                                    </p:animEffect>
                                  </p:childTnLst>
                                </p:cTn>
                              </p:par>
                              <p:par>
                                <p:cTn id="30" presetID="12" presetClass="entr" presetSubtype="2"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750"/>
                                        <p:tgtEl>
                                          <p:spTgt spid="17"/>
                                        </p:tgtEl>
                                        <p:attrNameLst>
                                          <p:attrName>ppt_x</p:attrName>
                                        </p:attrNameLst>
                                      </p:cBhvr>
                                      <p:tavLst>
                                        <p:tav tm="0">
                                          <p:val>
                                            <p:strVal val="#ppt_x+#ppt_w*1.125000"/>
                                          </p:val>
                                        </p:tav>
                                        <p:tav tm="100000">
                                          <p:val>
                                            <p:strVal val="#ppt_x"/>
                                          </p:val>
                                        </p:tav>
                                      </p:tavLst>
                                    </p:anim>
                                    <p:animEffect transition="in" filter="wipe(left)">
                                      <p:cBhvr>
                                        <p:cTn id="33" dur="750"/>
                                        <p:tgtEl>
                                          <p:spTgt spid="17"/>
                                        </p:tgtEl>
                                      </p:cBhvr>
                                    </p:animEffect>
                                  </p:childTnLst>
                                </p:cTn>
                              </p:par>
                              <p:par>
                                <p:cTn id="34" presetID="12" presetClass="entr" presetSubtype="2"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left)">
                                      <p:cBhvr>
                                        <p:cTn id="37" dur="500"/>
                                        <p:tgtEl>
                                          <p:spTgt spid="18"/>
                                        </p:tgtEl>
                                      </p:cBhvr>
                                    </p:animEffect>
                                  </p:childTnLst>
                                </p:cTn>
                              </p:par>
                            </p:childTnLst>
                          </p:cTn>
                        </p:par>
                        <p:par>
                          <p:cTn id="38" fill="hold">
                            <p:stCondLst>
                              <p:cond delay="1000"/>
                            </p:stCondLst>
                            <p:childTnLst>
                              <p:par>
                                <p:cTn id="39" presetID="12" presetClass="entr" presetSubtype="8" fill="hold" grpId="0" nodeType="afterEffect">
                                  <p:stCondLst>
                                    <p:cond delay="0"/>
                                  </p:stCondLst>
                                  <p:childTnLst>
                                    <p:set>
                                      <p:cBhvr>
                                        <p:cTn id="40" dur="1" fill="hold">
                                          <p:stCondLst>
                                            <p:cond delay="0"/>
                                          </p:stCondLst>
                                        </p:cTn>
                                        <p:tgtEl>
                                          <p:spTgt spid="11275"/>
                                        </p:tgtEl>
                                        <p:attrNameLst>
                                          <p:attrName>style.visibility</p:attrName>
                                        </p:attrNameLst>
                                      </p:cBhvr>
                                      <p:to>
                                        <p:strVal val="visible"/>
                                      </p:to>
                                    </p:set>
                                    <p:anim calcmode="lin" valueType="num">
                                      <p:cBhvr additive="base">
                                        <p:cTn id="41" dur="500"/>
                                        <p:tgtEl>
                                          <p:spTgt spid="11275"/>
                                        </p:tgtEl>
                                        <p:attrNameLst>
                                          <p:attrName>ppt_x</p:attrName>
                                        </p:attrNameLst>
                                      </p:cBhvr>
                                      <p:tavLst>
                                        <p:tav tm="0">
                                          <p:val>
                                            <p:strVal val="#ppt_x-#ppt_w*1.125000"/>
                                          </p:val>
                                        </p:tav>
                                        <p:tav tm="100000">
                                          <p:val>
                                            <p:strVal val="#ppt_x"/>
                                          </p:val>
                                        </p:tav>
                                      </p:tavLst>
                                    </p:anim>
                                    <p:animEffect transition="in" filter="wipe(right)">
                                      <p:cBhvr>
                                        <p:cTn id="42" dur="500"/>
                                        <p:tgtEl>
                                          <p:spTgt spid="11275"/>
                                        </p:tgtEl>
                                      </p:cBhvr>
                                    </p:animEffect>
                                  </p:childTnLst>
                                </p:cTn>
                              </p:par>
                            </p:childTnLst>
                          </p:cTn>
                        </p:par>
                        <p:par>
                          <p:cTn id="43" fill="hold">
                            <p:stCondLst>
                              <p:cond delay="1500"/>
                            </p:stCondLst>
                            <p:childTnLst>
                              <p:par>
                                <p:cTn id="44" presetID="12" presetClass="entr" presetSubtype="8" fill="hold" grpId="0" nodeType="afterEffect">
                                  <p:stCondLst>
                                    <p:cond delay="0"/>
                                  </p:stCondLst>
                                  <p:childTnLst>
                                    <p:set>
                                      <p:cBhvr>
                                        <p:cTn id="45" dur="1" fill="hold">
                                          <p:stCondLst>
                                            <p:cond delay="0"/>
                                          </p:stCondLst>
                                        </p:cTn>
                                        <p:tgtEl>
                                          <p:spTgt spid="11276"/>
                                        </p:tgtEl>
                                        <p:attrNameLst>
                                          <p:attrName>style.visibility</p:attrName>
                                        </p:attrNameLst>
                                      </p:cBhvr>
                                      <p:to>
                                        <p:strVal val="visible"/>
                                      </p:to>
                                    </p:set>
                                    <p:anim calcmode="lin" valueType="num">
                                      <p:cBhvr additive="base">
                                        <p:cTn id="46" dur="500"/>
                                        <p:tgtEl>
                                          <p:spTgt spid="11276"/>
                                        </p:tgtEl>
                                        <p:attrNameLst>
                                          <p:attrName>ppt_x</p:attrName>
                                        </p:attrNameLst>
                                      </p:cBhvr>
                                      <p:tavLst>
                                        <p:tav tm="0">
                                          <p:val>
                                            <p:strVal val="#ppt_x-#ppt_w*1.125000"/>
                                          </p:val>
                                        </p:tav>
                                        <p:tav tm="100000">
                                          <p:val>
                                            <p:strVal val="#ppt_x"/>
                                          </p:val>
                                        </p:tav>
                                      </p:tavLst>
                                    </p:anim>
                                    <p:animEffect transition="in" filter="wipe(right)">
                                      <p:cBhvr>
                                        <p:cTn id="47" dur="5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animBg="1"/>
      <p:bldP spid="11271" grpId="0"/>
      <p:bldP spid="11277" grpId="0" animBg="1"/>
      <p:bldP spid="11278" grpId="0"/>
      <p:bldP spid="11275" grpId="0"/>
      <p:bldP spid="11276" grpId="0"/>
      <p:bldP spid="2"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36397" y="2080583"/>
            <a:ext cx="7544259" cy="257175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745178" y="2079419"/>
            <a:ext cx="2582439" cy="2582439"/>
            <a:chOff x="2927898" y="1265661"/>
            <a:chExt cx="4688628" cy="4688628"/>
          </a:xfrm>
        </p:grpSpPr>
        <p:grpSp>
          <p:nvGrpSpPr>
            <p:cNvPr id="4" name="组合 3"/>
            <p:cNvGrpSpPr/>
            <p:nvPr/>
          </p:nvGrpSpPr>
          <p:grpSpPr>
            <a:xfrm>
              <a:off x="2927898" y="1265661"/>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FA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EA6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rot="10800000">
              <a:off x="2927898" y="3609975"/>
              <a:ext cx="4688628" cy="2344314"/>
              <a:chOff x="51348" y="4427961"/>
              <a:chExt cx="1232360" cy="616180"/>
            </a:xfrm>
          </p:grpSpPr>
          <p:sp>
            <p:nvSpPr>
              <p:cNvPr id="6" name="直角三角形 5"/>
              <p:cNvSpPr/>
              <p:nvPr/>
            </p:nvSpPr>
            <p:spPr>
              <a:xfrm>
                <a:off x="667528" y="4427961"/>
                <a:ext cx="616180" cy="616180"/>
              </a:xfrm>
              <a:prstGeom prst="rtTriangle">
                <a:avLst/>
              </a:prstGeom>
              <a:solidFill>
                <a:srgbClr val="FA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flipH="1">
                <a:off x="51348" y="4427961"/>
                <a:ext cx="616180" cy="616180"/>
              </a:xfrm>
              <a:prstGeom prst="rtTriangle">
                <a:avLst/>
              </a:prstGeom>
              <a:solidFill>
                <a:srgbClr val="EA6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 name="文本框 9"/>
          <p:cNvSpPr txBox="1"/>
          <p:nvPr/>
        </p:nvSpPr>
        <p:spPr>
          <a:xfrm>
            <a:off x="5456117" y="2475840"/>
            <a:ext cx="3694834" cy="1282274"/>
          </a:xfrm>
          <a:prstGeom prst="rect">
            <a:avLst/>
          </a:prstGeom>
          <a:noFill/>
        </p:spPr>
        <p:txBody>
          <a:bodyPr wrap="square" rtlCol="0">
            <a:spAutoFit/>
          </a:bodyPr>
          <a:lstStyle/>
          <a:p>
            <a:pPr defTabSz="608965">
              <a:lnSpc>
                <a:spcPct val="130000"/>
              </a:lnSpc>
            </a:pPr>
            <a:r>
              <a:rPr lang="zh-CN" altLang="en-US" sz="6600" b="1" dirty="0">
                <a:solidFill>
                  <a:srgbClr val="EA681C"/>
                </a:solidFill>
                <a:ea typeface="微软雅黑" panose="020B0503020204020204" pitchFamily="34" charset="-122"/>
              </a:rPr>
              <a:t>参考文献</a:t>
            </a:r>
            <a:endParaRPr kumimoji="1" lang="zh-CN" altLang="en-US" sz="6600" b="1" dirty="0">
              <a:solidFill>
                <a:srgbClr val="EA681C"/>
              </a:solidFill>
              <a:ea typeface="微软雅黑" panose="020B0503020204020204" pitchFamily="34" charset="-122"/>
            </a:endParaRPr>
          </a:p>
        </p:txBody>
      </p:sp>
      <p:sp>
        <p:nvSpPr>
          <p:cNvPr id="11" name="文本框 10"/>
          <p:cNvSpPr txBox="1"/>
          <p:nvPr/>
        </p:nvSpPr>
        <p:spPr>
          <a:xfrm>
            <a:off x="5511890" y="3649187"/>
            <a:ext cx="3449937" cy="400110"/>
          </a:xfrm>
          <a:prstGeom prst="rect">
            <a:avLst/>
          </a:prstGeom>
          <a:noFill/>
        </p:spPr>
        <p:txBody>
          <a:bodyPr wrap="square" rtlCol="0">
            <a:spAutoFit/>
          </a:bodyPr>
          <a:lstStyle/>
          <a:p>
            <a:pPr algn="dist"/>
            <a:r>
              <a:rPr lang="en-US" altLang="zh-CN" sz="2000" dirty="0" smtClean="0">
                <a:solidFill>
                  <a:srgbClr val="88998C"/>
                </a:solidFill>
                <a:latin typeface="微软雅黑" panose="020B0503020204020204" pitchFamily="34" charset="-122"/>
                <a:ea typeface="微软雅黑" panose="020B0503020204020204" pitchFamily="34" charset="-122"/>
              </a:rPr>
              <a:t>ADD YOUR TITLE HERE</a:t>
            </a:r>
            <a:endParaRPr lang="zh-CN" altLang="en-US" sz="2000" dirty="0">
              <a:solidFill>
                <a:srgbClr val="88998C"/>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
          <p:cNvGrpSpPr/>
          <p:nvPr/>
        </p:nvGrpSpPr>
        <p:grpSpPr bwMode="auto">
          <a:xfrm>
            <a:off x="889680" y="1452035"/>
            <a:ext cx="1921682" cy="5145617"/>
            <a:chOff x="1" y="0"/>
            <a:chExt cx="1440000" cy="3858614"/>
          </a:xfrm>
        </p:grpSpPr>
        <p:sp>
          <p:nvSpPr>
            <p:cNvPr id="44" name="矩形 102"/>
            <p:cNvSpPr>
              <a:spLocks noChangeArrowheads="1"/>
            </p:cNvSpPr>
            <p:nvPr/>
          </p:nvSpPr>
          <p:spPr bwMode="auto">
            <a:xfrm>
              <a:off x="1" y="234020"/>
              <a:ext cx="1440000" cy="3624594"/>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50" name="矩形 98"/>
            <p:cNvSpPr>
              <a:spLocks noChangeArrowheads="1"/>
            </p:cNvSpPr>
            <p:nvPr/>
          </p:nvSpPr>
          <p:spPr bwMode="auto">
            <a:xfrm>
              <a:off x="1" y="126020"/>
              <a:ext cx="1440000" cy="108000"/>
            </a:xfrm>
            <a:prstGeom prst="rect">
              <a:avLst/>
            </a:prstGeom>
            <a:solidFill>
              <a:srgbClr val="2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nvGrpSpPr>
            <p:cNvPr id="51" name="Group 7"/>
            <p:cNvGrpSpPr/>
            <p:nvPr/>
          </p:nvGrpSpPr>
          <p:grpSpPr bwMode="auto">
            <a:xfrm>
              <a:off x="539981" y="0"/>
              <a:ext cx="360040" cy="360040"/>
              <a:chOff x="0" y="0"/>
              <a:chExt cx="360040" cy="360040"/>
            </a:xfrm>
          </p:grpSpPr>
          <p:sp>
            <p:nvSpPr>
              <p:cNvPr id="52" name="椭圆 3"/>
              <p:cNvSpPr>
                <a:spLocks noChangeArrowheads="1"/>
              </p:cNvSpPr>
              <p:nvPr/>
            </p:nvSpPr>
            <p:spPr bwMode="auto">
              <a:xfrm>
                <a:off x="0" y="0"/>
                <a:ext cx="360040" cy="360040"/>
              </a:xfrm>
              <a:prstGeom prst="ellipse">
                <a:avLst/>
              </a:prstGeom>
              <a:solidFill>
                <a:schemeClr val="accent2"/>
              </a:solidFill>
              <a:ln>
                <a:solidFill>
                  <a:schemeClr val="bg1"/>
                </a:solidFill>
              </a:ln>
            </p:spPr>
            <p:txBody>
              <a:bodyPr lIns="121908" tIns="60954" rIns="121908" bIns="60954"/>
              <a:lstStyle/>
              <a:p>
                <a:pPr>
                  <a:lnSpc>
                    <a:spcPct val="90000"/>
                  </a:lnSpc>
                  <a:buFont typeface="Arial" panose="020B0604020202020204" pitchFamily="34" charset="0"/>
                  <a:buNone/>
                </a:pPr>
                <a:endParaRPr lang="zh-CN" altLang="zh-CN" sz="21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TextBox 29"/>
              <p:cNvSpPr>
                <a:spLocks noChangeArrowheads="1"/>
              </p:cNvSpPr>
              <p:nvPr/>
            </p:nvSpPr>
            <p:spPr bwMode="auto">
              <a:xfrm>
                <a:off x="51371" y="10743"/>
                <a:ext cx="257297" cy="3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en-US" altLang="zh-CN" sz="2100">
                    <a:solidFill>
                      <a:srgbClr val="FFFFFF"/>
                    </a:solidFill>
                    <a:sym typeface="微软雅黑" panose="020B0503020204020204" pitchFamily="34" charset="-122"/>
                  </a:rPr>
                  <a:t>1</a:t>
                </a:r>
                <a:endParaRPr lang="zh-CN" altLang="en-US" sz="2100">
                  <a:solidFill>
                    <a:srgbClr val="FFFFFF"/>
                  </a:solidFill>
                  <a:sym typeface="微软雅黑" panose="020B0503020204020204" pitchFamily="34" charset="-122"/>
                </a:endParaRPr>
              </a:p>
            </p:txBody>
          </p:sp>
        </p:grpSp>
      </p:grpSp>
      <p:grpSp>
        <p:nvGrpSpPr>
          <p:cNvPr id="54" name="Group 11"/>
          <p:cNvGrpSpPr/>
          <p:nvPr/>
        </p:nvGrpSpPr>
        <p:grpSpPr bwMode="auto">
          <a:xfrm>
            <a:off x="3012419" y="1452035"/>
            <a:ext cx="1919566" cy="5145617"/>
            <a:chOff x="0" y="0"/>
            <a:chExt cx="1440000" cy="3858614"/>
          </a:xfrm>
        </p:grpSpPr>
        <p:sp>
          <p:nvSpPr>
            <p:cNvPr id="55" name="矩形 105"/>
            <p:cNvSpPr>
              <a:spLocks noChangeArrowheads="1"/>
            </p:cNvSpPr>
            <p:nvPr/>
          </p:nvSpPr>
          <p:spPr bwMode="auto">
            <a:xfrm>
              <a:off x="0" y="234020"/>
              <a:ext cx="1440000" cy="3624594"/>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56" name="矩形 106"/>
            <p:cNvSpPr>
              <a:spLocks noChangeArrowheads="1"/>
            </p:cNvSpPr>
            <p:nvPr/>
          </p:nvSpPr>
          <p:spPr bwMode="auto">
            <a:xfrm>
              <a:off x="0" y="126020"/>
              <a:ext cx="1440000" cy="108000"/>
            </a:xfrm>
            <a:prstGeom prst="rect">
              <a:avLst/>
            </a:prstGeom>
            <a:solidFill>
              <a:srgbClr val="2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nvGrpSpPr>
            <p:cNvPr id="57" name="Group 14"/>
            <p:cNvGrpSpPr/>
            <p:nvPr/>
          </p:nvGrpSpPr>
          <p:grpSpPr bwMode="auto">
            <a:xfrm>
              <a:off x="539980" y="0"/>
              <a:ext cx="360040" cy="360040"/>
              <a:chOff x="0" y="0"/>
              <a:chExt cx="360040" cy="360040"/>
            </a:xfrm>
          </p:grpSpPr>
          <p:sp>
            <p:nvSpPr>
              <p:cNvPr id="58" name="椭圆 108"/>
              <p:cNvSpPr>
                <a:spLocks noChangeArrowheads="1"/>
              </p:cNvSpPr>
              <p:nvPr/>
            </p:nvSpPr>
            <p:spPr bwMode="auto">
              <a:xfrm>
                <a:off x="0" y="0"/>
                <a:ext cx="360040" cy="360040"/>
              </a:xfrm>
              <a:prstGeom prst="ellipse">
                <a:avLst/>
              </a:prstGeom>
              <a:solidFill>
                <a:schemeClr val="accent1"/>
              </a:solidFill>
              <a:ln w="28575">
                <a:solidFill>
                  <a:schemeClr val="bg1"/>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59" name="TextBox 109"/>
              <p:cNvSpPr>
                <a:spLocks noChangeArrowheads="1"/>
              </p:cNvSpPr>
              <p:nvPr/>
            </p:nvSpPr>
            <p:spPr bwMode="auto">
              <a:xfrm>
                <a:off x="51229" y="10743"/>
                <a:ext cx="257581" cy="3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en-US" altLang="zh-CN" sz="2100">
                    <a:solidFill>
                      <a:srgbClr val="FFFFFF"/>
                    </a:solidFill>
                    <a:sym typeface="微软雅黑" panose="020B0503020204020204" pitchFamily="34" charset="-122"/>
                  </a:rPr>
                  <a:t>2</a:t>
                </a:r>
                <a:endParaRPr lang="zh-CN" altLang="en-US" sz="2100">
                  <a:solidFill>
                    <a:srgbClr val="FFFFFF"/>
                  </a:solidFill>
                  <a:sym typeface="微软雅黑" panose="020B0503020204020204" pitchFamily="34" charset="-122"/>
                </a:endParaRPr>
              </a:p>
            </p:txBody>
          </p:sp>
        </p:grpSp>
      </p:grpSp>
      <p:grpSp>
        <p:nvGrpSpPr>
          <p:cNvPr id="60" name="Group 18"/>
          <p:cNvGrpSpPr/>
          <p:nvPr/>
        </p:nvGrpSpPr>
        <p:grpSpPr bwMode="auto">
          <a:xfrm>
            <a:off x="5135160" y="1452035"/>
            <a:ext cx="1921682" cy="5145617"/>
            <a:chOff x="0" y="0"/>
            <a:chExt cx="1440000" cy="3858614"/>
          </a:xfrm>
        </p:grpSpPr>
        <p:sp>
          <p:nvSpPr>
            <p:cNvPr id="61" name="矩形 111"/>
            <p:cNvSpPr>
              <a:spLocks noChangeArrowheads="1"/>
            </p:cNvSpPr>
            <p:nvPr/>
          </p:nvSpPr>
          <p:spPr bwMode="auto">
            <a:xfrm>
              <a:off x="0" y="234020"/>
              <a:ext cx="1440000" cy="3624594"/>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62" name="矩形 112"/>
            <p:cNvSpPr>
              <a:spLocks noChangeArrowheads="1"/>
            </p:cNvSpPr>
            <p:nvPr/>
          </p:nvSpPr>
          <p:spPr bwMode="auto">
            <a:xfrm>
              <a:off x="0" y="126020"/>
              <a:ext cx="1440000" cy="108000"/>
            </a:xfrm>
            <a:prstGeom prst="rect">
              <a:avLst/>
            </a:prstGeom>
            <a:solidFill>
              <a:srgbClr val="2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nvGrpSpPr>
            <p:cNvPr id="63" name="Group 21"/>
            <p:cNvGrpSpPr/>
            <p:nvPr/>
          </p:nvGrpSpPr>
          <p:grpSpPr bwMode="auto">
            <a:xfrm>
              <a:off x="539980" y="0"/>
              <a:ext cx="360040" cy="360040"/>
              <a:chOff x="0" y="0"/>
              <a:chExt cx="360040" cy="360040"/>
            </a:xfrm>
          </p:grpSpPr>
          <p:sp>
            <p:nvSpPr>
              <p:cNvPr id="64" name="椭圆 114"/>
              <p:cNvSpPr>
                <a:spLocks noChangeArrowheads="1"/>
              </p:cNvSpPr>
              <p:nvPr/>
            </p:nvSpPr>
            <p:spPr bwMode="auto">
              <a:xfrm>
                <a:off x="0" y="0"/>
                <a:ext cx="360040" cy="360040"/>
              </a:xfrm>
              <a:prstGeom prst="ellipse">
                <a:avLst/>
              </a:prstGeom>
              <a:solidFill>
                <a:schemeClr val="accent3"/>
              </a:solidFill>
              <a:ln w="28575">
                <a:solidFill>
                  <a:schemeClr val="bg1"/>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65" name="TextBox 115"/>
              <p:cNvSpPr>
                <a:spLocks noChangeArrowheads="1"/>
              </p:cNvSpPr>
              <p:nvPr/>
            </p:nvSpPr>
            <p:spPr bwMode="auto">
              <a:xfrm>
                <a:off x="51372" y="10743"/>
                <a:ext cx="257297" cy="3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en-US" altLang="zh-CN" sz="2100">
                    <a:solidFill>
                      <a:srgbClr val="FFFFFF"/>
                    </a:solidFill>
                    <a:sym typeface="微软雅黑" panose="020B0503020204020204" pitchFamily="34" charset="-122"/>
                  </a:rPr>
                  <a:t>3</a:t>
                </a:r>
                <a:endParaRPr lang="zh-CN" altLang="en-US" sz="2100">
                  <a:solidFill>
                    <a:srgbClr val="FFFFFF"/>
                  </a:solidFill>
                  <a:sym typeface="微软雅黑" panose="020B0503020204020204" pitchFamily="34" charset="-122"/>
                </a:endParaRPr>
              </a:p>
            </p:txBody>
          </p:sp>
        </p:grpSp>
      </p:grpSp>
      <p:grpSp>
        <p:nvGrpSpPr>
          <p:cNvPr id="66" name="Group 25"/>
          <p:cNvGrpSpPr/>
          <p:nvPr/>
        </p:nvGrpSpPr>
        <p:grpSpPr bwMode="auto">
          <a:xfrm>
            <a:off x="7260017" y="1452035"/>
            <a:ext cx="1919565" cy="5145617"/>
            <a:chOff x="0" y="0"/>
            <a:chExt cx="1440000" cy="3858614"/>
          </a:xfrm>
        </p:grpSpPr>
        <p:sp>
          <p:nvSpPr>
            <p:cNvPr id="67" name="矩形 117"/>
            <p:cNvSpPr>
              <a:spLocks noChangeArrowheads="1"/>
            </p:cNvSpPr>
            <p:nvPr/>
          </p:nvSpPr>
          <p:spPr bwMode="auto">
            <a:xfrm>
              <a:off x="0" y="234020"/>
              <a:ext cx="1440000" cy="3624594"/>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68" name="矩形 118"/>
            <p:cNvSpPr>
              <a:spLocks noChangeArrowheads="1"/>
            </p:cNvSpPr>
            <p:nvPr/>
          </p:nvSpPr>
          <p:spPr bwMode="auto">
            <a:xfrm>
              <a:off x="0" y="126020"/>
              <a:ext cx="1440000" cy="108000"/>
            </a:xfrm>
            <a:prstGeom prst="rect">
              <a:avLst/>
            </a:prstGeom>
            <a:solidFill>
              <a:srgbClr val="2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nvGrpSpPr>
            <p:cNvPr id="69" name="Group 28"/>
            <p:cNvGrpSpPr/>
            <p:nvPr/>
          </p:nvGrpSpPr>
          <p:grpSpPr bwMode="auto">
            <a:xfrm>
              <a:off x="539980" y="0"/>
              <a:ext cx="360040" cy="360040"/>
              <a:chOff x="0" y="0"/>
              <a:chExt cx="360040" cy="360040"/>
            </a:xfrm>
          </p:grpSpPr>
          <p:sp>
            <p:nvSpPr>
              <p:cNvPr id="70" name="椭圆 120"/>
              <p:cNvSpPr>
                <a:spLocks noChangeArrowheads="1"/>
              </p:cNvSpPr>
              <p:nvPr/>
            </p:nvSpPr>
            <p:spPr bwMode="auto">
              <a:xfrm>
                <a:off x="0" y="0"/>
                <a:ext cx="360040" cy="360040"/>
              </a:xfrm>
              <a:prstGeom prst="ellipse">
                <a:avLst/>
              </a:prstGeom>
              <a:solidFill>
                <a:schemeClr val="accent1"/>
              </a:solidFill>
              <a:ln w="28575">
                <a:solidFill>
                  <a:schemeClr val="bg1"/>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71" name="TextBox 121"/>
              <p:cNvSpPr>
                <a:spLocks noChangeArrowheads="1"/>
              </p:cNvSpPr>
              <p:nvPr/>
            </p:nvSpPr>
            <p:spPr bwMode="auto">
              <a:xfrm>
                <a:off x="51228" y="10743"/>
                <a:ext cx="257581" cy="3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en-US" altLang="zh-CN" sz="2100">
                    <a:solidFill>
                      <a:srgbClr val="FFFFFF"/>
                    </a:solidFill>
                    <a:sym typeface="微软雅黑" panose="020B0503020204020204" pitchFamily="34" charset="-122"/>
                  </a:rPr>
                  <a:t>4</a:t>
                </a:r>
                <a:endParaRPr lang="zh-CN" altLang="en-US" sz="2100">
                  <a:solidFill>
                    <a:srgbClr val="FFFFFF"/>
                  </a:solidFill>
                  <a:sym typeface="微软雅黑" panose="020B0503020204020204" pitchFamily="34" charset="-122"/>
                </a:endParaRPr>
              </a:p>
            </p:txBody>
          </p:sp>
        </p:grpSp>
      </p:grpSp>
      <p:grpSp>
        <p:nvGrpSpPr>
          <p:cNvPr id="72" name="Group 32"/>
          <p:cNvGrpSpPr/>
          <p:nvPr/>
        </p:nvGrpSpPr>
        <p:grpSpPr bwMode="auto">
          <a:xfrm>
            <a:off x="9382757" y="1452035"/>
            <a:ext cx="1919562" cy="5145617"/>
            <a:chOff x="0" y="0"/>
            <a:chExt cx="1440000" cy="3858614"/>
          </a:xfrm>
        </p:grpSpPr>
        <p:sp>
          <p:nvSpPr>
            <p:cNvPr id="73" name="矩形 123"/>
            <p:cNvSpPr>
              <a:spLocks noChangeArrowheads="1"/>
            </p:cNvSpPr>
            <p:nvPr/>
          </p:nvSpPr>
          <p:spPr bwMode="auto">
            <a:xfrm>
              <a:off x="0" y="234020"/>
              <a:ext cx="1440000" cy="3624594"/>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74" name="矩形 124"/>
            <p:cNvSpPr>
              <a:spLocks noChangeArrowheads="1"/>
            </p:cNvSpPr>
            <p:nvPr/>
          </p:nvSpPr>
          <p:spPr bwMode="auto">
            <a:xfrm>
              <a:off x="0" y="126020"/>
              <a:ext cx="1440000" cy="108000"/>
            </a:xfrm>
            <a:prstGeom prst="rect">
              <a:avLst/>
            </a:prstGeom>
            <a:solidFill>
              <a:srgbClr val="2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nvGrpSpPr>
            <p:cNvPr id="75" name="Group 35"/>
            <p:cNvGrpSpPr/>
            <p:nvPr/>
          </p:nvGrpSpPr>
          <p:grpSpPr bwMode="auto">
            <a:xfrm>
              <a:off x="539980" y="0"/>
              <a:ext cx="360040" cy="360040"/>
              <a:chOff x="0" y="0"/>
              <a:chExt cx="360040" cy="360040"/>
            </a:xfrm>
          </p:grpSpPr>
          <p:sp>
            <p:nvSpPr>
              <p:cNvPr id="76" name="椭圆 126"/>
              <p:cNvSpPr>
                <a:spLocks noChangeArrowheads="1"/>
              </p:cNvSpPr>
              <p:nvPr/>
            </p:nvSpPr>
            <p:spPr bwMode="auto">
              <a:xfrm>
                <a:off x="0" y="0"/>
                <a:ext cx="360040" cy="360040"/>
              </a:xfrm>
              <a:prstGeom prst="ellipse">
                <a:avLst/>
              </a:prstGeom>
              <a:solidFill>
                <a:schemeClr val="accent4"/>
              </a:solidFill>
              <a:ln w="28575">
                <a:solidFill>
                  <a:schemeClr val="bg1"/>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77" name="TextBox 127"/>
              <p:cNvSpPr>
                <a:spLocks noChangeArrowheads="1"/>
              </p:cNvSpPr>
              <p:nvPr/>
            </p:nvSpPr>
            <p:spPr bwMode="auto">
              <a:xfrm>
                <a:off x="51229" y="10743"/>
                <a:ext cx="257582" cy="3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en-US" altLang="zh-CN" sz="2100">
                    <a:solidFill>
                      <a:srgbClr val="FFFFFF"/>
                    </a:solidFill>
                    <a:sym typeface="微软雅黑" panose="020B0503020204020204" pitchFamily="34" charset="-122"/>
                  </a:rPr>
                  <a:t>5</a:t>
                </a:r>
                <a:endParaRPr lang="zh-CN" altLang="en-US" sz="2100">
                  <a:solidFill>
                    <a:srgbClr val="FFFFFF"/>
                  </a:solidFill>
                  <a:sym typeface="微软雅黑" panose="020B0503020204020204" pitchFamily="34" charset="-122"/>
                </a:endParaRPr>
              </a:p>
            </p:txBody>
          </p:sp>
        </p:grpSp>
      </p:grpSp>
      <p:sp>
        <p:nvSpPr>
          <p:cNvPr id="78" name="椭圆 128"/>
          <p:cNvSpPr>
            <a:spLocks noChangeArrowheads="1"/>
          </p:cNvSpPr>
          <p:nvPr/>
        </p:nvSpPr>
        <p:spPr bwMode="auto">
          <a:xfrm>
            <a:off x="-3438" y="4965701"/>
            <a:ext cx="12205228" cy="1892300"/>
          </a:xfrm>
          <a:custGeom>
            <a:avLst/>
            <a:gdLst>
              <a:gd name="T0" fmla="*/ 4575293 w 9159644"/>
              <a:gd name="T1" fmla="*/ 0 h 945535"/>
              <a:gd name="T2" fmla="*/ 9150584 w 9159644"/>
              <a:gd name="T3" fmla="*/ 2130222 h 945535"/>
              <a:gd name="T4" fmla="*/ 0 w 9159644"/>
              <a:gd name="T5" fmla="*/ 2130222 h 945535"/>
              <a:gd name="T6" fmla="*/ 4575293 w 9159644"/>
              <a:gd name="T7" fmla="*/ 0 h 945535"/>
              <a:gd name="T8" fmla="*/ 0 60000 65536"/>
              <a:gd name="T9" fmla="*/ 0 60000 65536"/>
              <a:gd name="T10" fmla="*/ 0 60000 65536"/>
              <a:gd name="T11" fmla="*/ 0 60000 65536"/>
              <a:gd name="T12" fmla="*/ 0 w 9159644"/>
              <a:gd name="T13" fmla="*/ 0 h 945535"/>
              <a:gd name="T14" fmla="*/ 9159644 w 9159644"/>
              <a:gd name="T15" fmla="*/ 945535 h 945535"/>
            </a:gdLst>
            <a:ahLst/>
            <a:cxnLst>
              <a:cxn ang="T8">
                <a:pos x="T0" y="T1"/>
              </a:cxn>
              <a:cxn ang="T9">
                <a:pos x="T2" y="T3"/>
              </a:cxn>
              <a:cxn ang="T10">
                <a:pos x="T4" y="T5"/>
              </a:cxn>
              <a:cxn ang="T11">
                <a:pos x="T6" y="T7"/>
              </a:cxn>
            </a:cxnLst>
            <a:rect l="T12" t="T13" r="T14" b="T15"/>
            <a:pathLst>
              <a:path w="9159644" h="945535">
                <a:moveTo>
                  <a:pt x="4579822" y="0"/>
                </a:moveTo>
                <a:cubicBezTo>
                  <a:pt x="6442659" y="0"/>
                  <a:pt x="8100165" y="369923"/>
                  <a:pt x="9159644" y="945535"/>
                </a:cubicBezTo>
                <a:lnTo>
                  <a:pt x="0" y="945535"/>
                </a:lnTo>
                <a:cubicBezTo>
                  <a:pt x="1059479" y="369923"/>
                  <a:pt x="2716985" y="0"/>
                  <a:pt x="4579822"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p>
            <a:endParaRPr lang="zh-CN" altLang="en-US"/>
          </a:p>
        </p:txBody>
      </p:sp>
      <p:sp>
        <p:nvSpPr>
          <p:cNvPr id="79" name="椭圆 128"/>
          <p:cNvSpPr>
            <a:spLocks noChangeArrowheads="1"/>
          </p:cNvSpPr>
          <p:nvPr/>
        </p:nvSpPr>
        <p:spPr bwMode="auto">
          <a:xfrm>
            <a:off x="-3438" y="5253569"/>
            <a:ext cx="12205228" cy="1604433"/>
          </a:xfrm>
          <a:custGeom>
            <a:avLst/>
            <a:gdLst>
              <a:gd name="T0" fmla="*/ 4575293 w 9159644"/>
              <a:gd name="T1" fmla="*/ 0 h 945535"/>
              <a:gd name="T2" fmla="*/ 9150584 w 9159644"/>
              <a:gd name="T3" fmla="*/ 1531399 h 945535"/>
              <a:gd name="T4" fmla="*/ 0 w 9159644"/>
              <a:gd name="T5" fmla="*/ 1531399 h 945535"/>
              <a:gd name="T6" fmla="*/ 4575293 w 9159644"/>
              <a:gd name="T7" fmla="*/ 0 h 945535"/>
              <a:gd name="T8" fmla="*/ 0 60000 65536"/>
              <a:gd name="T9" fmla="*/ 0 60000 65536"/>
              <a:gd name="T10" fmla="*/ 0 60000 65536"/>
              <a:gd name="T11" fmla="*/ 0 60000 65536"/>
              <a:gd name="T12" fmla="*/ 0 w 9159644"/>
              <a:gd name="T13" fmla="*/ 0 h 945535"/>
              <a:gd name="T14" fmla="*/ 9159644 w 9159644"/>
              <a:gd name="T15" fmla="*/ 945535 h 945535"/>
            </a:gdLst>
            <a:ahLst/>
            <a:cxnLst>
              <a:cxn ang="T8">
                <a:pos x="T0" y="T1"/>
              </a:cxn>
              <a:cxn ang="T9">
                <a:pos x="T2" y="T3"/>
              </a:cxn>
              <a:cxn ang="T10">
                <a:pos x="T4" y="T5"/>
              </a:cxn>
              <a:cxn ang="T11">
                <a:pos x="T6" y="T7"/>
              </a:cxn>
            </a:cxnLst>
            <a:rect l="T12" t="T13" r="T14" b="T15"/>
            <a:pathLst>
              <a:path w="9159644" h="945535">
                <a:moveTo>
                  <a:pt x="4579822" y="0"/>
                </a:moveTo>
                <a:cubicBezTo>
                  <a:pt x="6442659" y="0"/>
                  <a:pt x="8100165" y="369923"/>
                  <a:pt x="9159644" y="945535"/>
                </a:cubicBezTo>
                <a:lnTo>
                  <a:pt x="0" y="945535"/>
                </a:lnTo>
                <a:cubicBezTo>
                  <a:pt x="1059479" y="369923"/>
                  <a:pt x="2716985" y="0"/>
                  <a:pt x="4579822" y="0"/>
                </a:cubicBezTo>
                <a:close/>
              </a:path>
            </a:pathLst>
          </a:custGeom>
          <a:solidFill>
            <a:schemeClr val="accent1"/>
          </a:solidFill>
          <a:ln>
            <a:noFill/>
          </a:ln>
        </p:spPr>
        <p:txBody>
          <a:bodyPr lIns="121908" tIns="60954" rIns="121908" bIns="60954" anchor="ctr"/>
          <a:lstStyle/>
          <a:p>
            <a:endParaRPr lang="zh-CN" altLang="en-US"/>
          </a:p>
        </p:txBody>
      </p:sp>
      <p:sp>
        <p:nvSpPr>
          <p:cNvPr id="80" name="椭圆 128"/>
          <p:cNvSpPr>
            <a:spLocks noChangeArrowheads="1"/>
          </p:cNvSpPr>
          <p:nvPr/>
        </p:nvSpPr>
        <p:spPr bwMode="auto">
          <a:xfrm>
            <a:off x="-3438" y="5420784"/>
            <a:ext cx="12205228" cy="1437216"/>
          </a:xfrm>
          <a:custGeom>
            <a:avLst/>
            <a:gdLst>
              <a:gd name="T0" fmla="*/ 4575293 w 9159644"/>
              <a:gd name="T1" fmla="*/ 0 h 945535"/>
              <a:gd name="T2" fmla="*/ 9150584 w 9159644"/>
              <a:gd name="T3" fmla="*/ 1228822 h 945535"/>
              <a:gd name="T4" fmla="*/ 0 w 9159644"/>
              <a:gd name="T5" fmla="*/ 1228822 h 945535"/>
              <a:gd name="T6" fmla="*/ 4575293 w 9159644"/>
              <a:gd name="T7" fmla="*/ 0 h 945535"/>
              <a:gd name="T8" fmla="*/ 0 60000 65536"/>
              <a:gd name="T9" fmla="*/ 0 60000 65536"/>
              <a:gd name="T10" fmla="*/ 0 60000 65536"/>
              <a:gd name="T11" fmla="*/ 0 60000 65536"/>
              <a:gd name="T12" fmla="*/ 0 w 9159644"/>
              <a:gd name="T13" fmla="*/ 0 h 945535"/>
              <a:gd name="T14" fmla="*/ 9159644 w 9159644"/>
              <a:gd name="T15" fmla="*/ 945535 h 945535"/>
            </a:gdLst>
            <a:ahLst/>
            <a:cxnLst>
              <a:cxn ang="T8">
                <a:pos x="T0" y="T1"/>
              </a:cxn>
              <a:cxn ang="T9">
                <a:pos x="T2" y="T3"/>
              </a:cxn>
              <a:cxn ang="T10">
                <a:pos x="T4" y="T5"/>
              </a:cxn>
              <a:cxn ang="T11">
                <a:pos x="T6" y="T7"/>
              </a:cxn>
            </a:cxnLst>
            <a:rect l="T12" t="T13" r="T14" b="T15"/>
            <a:pathLst>
              <a:path w="9159644" h="945535">
                <a:moveTo>
                  <a:pt x="4579822" y="0"/>
                </a:moveTo>
                <a:cubicBezTo>
                  <a:pt x="6442659" y="0"/>
                  <a:pt x="8100165" y="369923"/>
                  <a:pt x="9159644" y="945535"/>
                </a:cubicBezTo>
                <a:lnTo>
                  <a:pt x="0" y="945535"/>
                </a:lnTo>
                <a:cubicBezTo>
                  <a:pt x="1059479" y="369923"/>
                  <a:pt x="2716985" y="0"/>
                  <a:pt x="4579822" y="0"/>
                </a:cubicBezTo>
                <a:close/>
              </a:path>
            </a:pathLst>
          </a:custGeom>
          <a:solidFill>
            <a:schemeClr val="accent4"/>
          </a:solidFill>
          <a:ln>
            <a:noFill/>
          </a:ln>
        </p:spPr>
        <p:txBody>
          <a:bodyPr lIns="121908" tIns="60954" rIns="121908" bIns="60954" anchor="ctr"/>
          <a:lstStyle/>
          <a:p>
            <a:endParaRPr lang="zh-CN" altLang="en-US"/>
          </a:p>
        </p:txBody>
      </p:sp>
      <p:sp>
        <p:nvSpPr>
          <p:cNvPr id="81" name="矩形 154"/>
          <p:cNvSpPr>
            <a:spLocks noChangeArrowheads="1"/>
          </p:cNvSpPr>
          <p:nvPr/>
        </p:nvSpPr>
        <p:spPr bwMode="auto">
          <a:xfrm>
            <a:off x="3652569" y="5636685"/>
            <a:ext cx="4886860"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1900" b="1" dirty="0">
                <a:solidFill>
                  <a:srgbClr val="FFFFFF"/>
                </a:solidFill>
                <a:sym typeface="微软雅黑" panose="020B0503020204020204" pitchFamily="34" charset="-122"/>
              </a:rPr>
              <a:t>点击添加主题</a:t>
            </a:r>
            <a:endParaRPr lang="zh-CN" altLang="en-US" sz="1900" b="1" dirty="0">
              <a:solidFill>
                <a:srgbClr val="FFFFFF"/>
              </a:solidFill>
              <a:sym typeface="微软雅黑" panose="020B0503020204020204" pitchFamily="34" charset="-122"/>
            </a:endParaRPr>
          </a:p>
        </p:txBody>
      </p:sp>
      <p:sp>
        <p:nvSpPr>
          <p:cNvPr id="82" name="矩形 155"/>
          <p:cNvSpPr>
            <a:spLocks noChangeArrowheads="1"/>
          </p:cNvSpPr>
          <p:nvPr/>
        </p:nvSpPr>
        <p:spPr bwMode="auto">
          <a:xfrm>
            <a:off x="2879087" y="5978530"/>
            <a:ext cx="6433829" cy="36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1600" dirty="0">
                <a:solidFill>
                  <a:schemeClr val="bg1">
                    <a:lumMod val="95000"/>
                  </a:schemeClr>
                </a:solidFill>
                <a:sym typeface="微软雅黑" panose="020B0503020204020204" pitchFamily="34" charset="-122"/>
              </a:rPr>
              <a:t>内容概述，总结陈词，关键词</a:t>
            </a:r>
            <a:endParaRPr lang="zh-CN" altLang="en-US" sz="1600" dirty="0">
              <a:solidFill>
                <a:schemeClr val="bg1">
                  <a:lumMod val="95000"/>
                </a:schemeClr>
              </a:solidFill>
              <a:sym typeface="微软雅黑" panose="020B0503020204020204" pitchFamily="34" charset="-122"/>
            </a:endParaRPr>
          </a:p>
        </p:txBody>
      </p:sp>
      <p:sp>
        <p:nvSpPr>
          <p:cNvPr id="83" name="矩形 144"/>
          <p:cNvSpPr>
            <a:spLocks noChangeArrowheads="1"/>
          </p:cNvSpPr>
          <p:nvPr/>
        </p:nvSpPr>
        <p:spPr bwMode="auto">
          <a:xfrm>
            <a:off x="889679" y="2116723"/>
            <a:ext cx="1921682" cy="289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en-US" altLang="zh-CN"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en-US" altLang="zh-CN"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endParaRPr lang="zh-CN" altLang="en-US" sz="1500" dirty="0">
              <a:solidFill>
                <a:srgbClr val="565656"/>
              </a:solidFill>
              <a:sym typeface="微软雅黑" panose="020B0503020204020204" pitchFamily="34" charset="-122"/>
            </a:endParaRPr>
          </a:p>
        </p:txBody>
      </p:sp>
      <p:sp>
        <p:nvSpPr>
          <p:cNvPr id="84" name="矩形 145"/>
          <p:cNvSpPr>
            <a:spLocks noChangeArrowheads="1"/>
          </p:cNvSpPr>
          <p:nvPr/>
        </p:nvSpPr>
        <p:spPr bwMode="auto">
          <a:xfrm>
            <a:off x="3012419" y="2116723"/>
            <a:ext cx="1919566" cy="289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en-US" altLang="zh-CN"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en-US" altLang="zh-CN"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endParaRPr lang="zh-CN" altLang="en-US" sz="1500" dirty="0">
              <a:solidFill>
                <a:srgbClr val="565656"/>
              </a:solidFill>
              <a:sym typeface="微软雅黑" panose="020B0503020204020204" pitchFamily="34" charset="-122"/>
            </a:endParaRPr>
          </a:p>
        </p:txBody>
      </p:sp>
      <p:sp>
        <p:nvSpPr>
          <p:cNvPr id="85" name="矩形 146"/>
          <p:cNvSpPr>
            <a:spLocks noChangeArrowheads="1"/>
          </p:cNvSpPr>
          <p:nvPr/>
        </p:nvSpPr>
        <p:spPr bwMode="auto">
          <a:xfrm>
            <a:off x="5135161" y="2116723"/>
            <a:ext cx="1921682" cy="289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en-US" altLang="zh-CN"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en-US" altLang="zh-CN"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endParaRPr lang="zh-CN" altLang="en-US" sz="1500" dirty="0">
              <a:solidFill>
                <a:srgbClr val="565656"/>
              </a:solidFill>
              <a:sym typeface="微软雅黑" panose="020B0503020204020204" pitchFamily="34" charset="-122"/>
            </a:endParaRPr>
          </a:p>
        </p:txBody>
      </p:sp>
      <p:sp>
        <p:nvSpPr>
          <p:cNvPr id="86" name="矩形 147"/>
          <p:cNvSpPr>
            <a:spLocks noChangeArrowheads="1"/>
          </p:cNvSpPr>
          <p:nvPr/>
        </p:nvSpPr>
        <p:spPr bwMode="auto">
          <a:xfrm>
            <a:off x="7260020" y="2116724"/>
            <a:ext cx="1919565" cy="261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en-US" altLang="zh-CN"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en-US" altLang="zh-CN" sz="1500" dirty="0">
              <a:solidFill>
                <a:srgbClr val="565656"/>
              </a:solidFill>
              <a:sym typeface="微软雅黑" panose="020B0503020204020204" pitchFamily="34" charset="-122"/>
            </a:endParaRPr>
          </a:p>
        </p:txBody>
      </p:sp>
      <p:sp>
        <p:nvSpPr>
          <p:cNvPr id="87" name="矩形 148"/>
          <p:cNvSpPr>
            <a:spLocks noChangeArrowheads="1"/>
          </p:cNvSpPr>
          <p:nvPr/>
        </p:nvSpPr>
        <p:spPr bwMode="auto">
          <a:xfrm>
            <a:off x="9382761" y="2116723"/>
            <a:ext cx="1919562" cy="289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en-US" altLang="zh-CN"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zh-CN" altLang="en-US"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r>
              <a:rPr lang="zh-CN" altLang="en-US" sz="1500" dirty="0">
                <a:solidFill>
                  <a:srgbClr val="565656"/>
                </a:solidFill>
                <a:sym typeface="微软雅黑" panose="020B0503020204020204" pitchFamily="34" charset="-122"/>
              </a:rPr>
              <a:t>添加文本概述。</a:t>
            </a:r>
            <a:endParaRPr lang="en-US" altLang="zh-CN" sz="1500" dirty="0">
              <a:solidFill>
                <a:srgbClr val="565656"/>
              </a:solidFill>
              <a:sym typeface="微软雅黑" panose="020B0503020204020204" pitchFamily="34" charset="-122"/>
            </a:endParaRPr>
          </a:p>
          <a:p>
            <a:pPr algn="ctr" eaLnBrk="1" hangingPunct="1">
              <a:lnSpc>
                <a:spcPct val="120000"/>
              </a:lnSpc>
              <a:spcBef>
                <a:spcPct val="0"/>
              </a:spcBef>
              <a:buFont typeface="Arial" panose="020B0604020202020204" pitchFamily="34" charset="0"/>
              <a:buNone/>
            </a:pPr>
            <a:endParaRPr lang="zh-CN" altLang="en-US" sz="1500" dirty="0">
              <a:solidFill>
                <a:srgbClr val="565656"/>
              </a:solidFill>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750"/>
                                        <p:tgtEl>
                                          <p:spTgt spid="80"/>
                                        </p:tgtEl>
                                      </p:cBhvr>
                                    </p:animEffect>
                                    <p:anim calcmode="lin" valueType="num">
                                      <p:cBhvr>
                                        <p:cTn id="8" dur="750" fill="hold"/>
                                        <p:tgtEl>
                                          <p:spTgt spid="80"/>
                                        </p:tgtEl>
                                        <p:attrNameLst>
                                          <p:attrName>ppt_x</p:attrName>
                                        </p:attrNameLst>
                                      </p:cBhvr>
                                      <p:tavLst>
                                        <p:tav tm="0">
                                          <p:val>
                                            <p:strVal val="#ppt_x"/>
                                          </p:val>
                                        </p:tav>
                                        <p:tav tm="100000">
                                          <p:val>
                                            <p:strVal val="#ppt_x"/>
                                          </p:val>
                                        </p:tav>
                                      </p:tavLst>
                                    </p:anim>
                                    <p:anim calcmode="lin" valueType="num">
                                      <p:cBhvr>
                                        <p:cTn id="9" dur="75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400"/>
                                        <p:tgtEl>
                                          <p:spTgt spid="79"/>
                                        </p:tgtEl>
                                      </p:cBhvr>
                                    </p:animEffect>
                                    <p:anim calcmode="lin" valueType="num">
                                      <p:cBhvr>
                                        <p:cTn id="14" dur="400" fill="hold"/>
                                        <p:tgtEl>
                                          <p:spTgt spid="79"/>
                                        </p:tgtEl>
                                        <p:attrNameLst>
                                          <p:attrName>ppt_x</p:attrName>
                                        </p:attrNameLst>
                                      </p:cBhvr>
                                      <p:tavLst>
                                        <p:tav tm="0">
                                          <p:val>
                                            <p:strVal val="#ppt_x"/>
                                          </p:val>
                                        </p:tav>
                                        <p:tav tm="100000">
                                          <p:val>
                                            <p:strVal val="#ppt_x"/>
                                          </p:val>
                                        </p:tav>
                                      </p:tavLst>
                                    </p:anim>
                                    <p:anim calcmode="lin" valueType="num">
                                      <p:cBhvr>
                                        <p:cTn id="15" dur="400" fill="hold"/>
                                        <p:tgtEl>
                                          <p:spTgt spid="7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down)">
                                      <p:cBhvr>
                                        <p:cTn id="19" dur="500"/>
                                        <p:tgtEl>
                                          <p:spTgt spid="78"/>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1000"/>
                                        <p:tgtEl>
                                          <p:spTgt spid="43"/>
                                        </p:tgtEl>
                                      </p:cBhvr>
                                    </p:animEffect>
                                    <p:anim calcmode="lin" valueType="num">
                                      <p:cBhvr>
                                        <p:cTn id="24" dur="1000" fill="hold"/>
                                        <p:tgtEl>
                                          <p:spTgt spid="43"/>
                                        </p:tgtEl>
                                        <p:attrNameLst>
                                          <p:attrName>ppt_x</p:attrName>
                                        </p:attrNameLst>
                                      </p:cBhvr>
                                      <p:tavLst>
                                        <p:tav tm="0">
                                          <p:val>
                                            <p:strVal val="#ppt_x"/>
                                          </p:val>
                                        </p:tav>
                                        <p:tav tm="100000">
                                          <p:val>
                                            <p:strVal val="#ppt_x"/>
                                          </p:val>
                                        </p:tav>
                                      </p:tavLst>
                                    </p:anim>
                                    <p:anim calcmode="lin" valueType="num">
                                      <p:cBhvr>
                                        <p:cTn id="25" dur="1000" fill="hold"/>
                                        <p:tgtEl>
                                          <p:spTgt spid="43"/>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wipe(up)">
                                      <p:cBhvr>
                                        <p:cTn id="29" dur="500"/>
                                        <p:tgtEl>
                                          <p:spTgt spid="83"/>
                                        </p:tgtEl>
                                      </p:cBhvr>
                                    </p:animEffect>
                                  </p:childTnLst>
                                </p:cTn>
                              </p:par>
                            </p:childTnLst>
                          </p:cTn>
                        </p:par>
                        <p:par>
                          <p:cTn id="30" fill="hold">
                            <p:stCondLst>
                              <p:cond delay="3500"/>
                            </p:stCondLst>
                            <p:childTnLst>
                              <p:par>
                                <p:cTn id="31" presetID="42" presetClass="entr" presetSubtype="0"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1000"/>
                                        <p:tgtEl>
                                          <p:spTgt spid="54"/>
                                        </p:tgtEl>
                                      </p:cBhvr>
                                    </p:animEffect>
                                    <p:anim calcmode="lin" valueType="num">
                                      <p:cBhvr>
                                        <p:cTn id="34" dur="1000" fill="hold"/>
                                        <p:tgtEl>
                                          <p:spTgt spid="54"/>
                                        </p:tgtEl>
                                        <p:attrNameLst>
                                          <p:attrName>ppt_x</p:attrName>
                                        </p:attrNameLst>
                                      </p:cBhvr>
                                      <p:tavLst>
                                        <p:tav tm="0">
                                          <p:val>
                                            <p:strVal val="#ppt_x"/>
                                          </p:val>
                                        </p:tav>
                                        <p:tav tm="100000">
                                          <p:val>
                                            <p:strVal val="#ppt_x"/>
                                          </p:val>
                                        </p:tav>
                                      </p:tavLst>
                                    </p:anim>
                                    <p:anim calcmode="lin" valueType="num">
                                      <p:cBhvr>
                                        <p:cTn id="35" dur="1000" fill="hold"/>
                                        <p:tgtEl>
                                          <p:spTgt spid="54"/>
                                        </p:tgtEl>
                                        <p:attrNameLst>
                                          <p:attrName>ppt_y</p:attrName>
                                        </p:attrNameLst>
                                      </p:cBhvr>
                                      <p:tavLst>
                                        <p:tav tm="0">
                                          <p:val>
                                            <p:strVal val="#ppt_y+.1"/>
                                          </p:val>
                                        </p:tav>
                                        <p:tav tm="100000">
                                          <p:val>
                                            <p:strVal val="#ppt_y"/>
                                          </p:val>
                                        </p:tav>
                                      </p:tavLst>
                                    </p:anim>
                                  </p:childTnLst>
                                </p:cTn>
                              </p:par>
                            </p:childTnLst>
                          </p:cTn>
                        </p:par>
                        <p:par>
                          <p:cTn id="36" fill="hold">
                            <p:stCondLst>
                              <p:cond delay="4500"/>
                            </p:stCondLst>
                            <p:childTnLst>
                              <p:par>
                                <p:cTn id="37" presetID="22" presetClass="entr" presetSubtype="1" fill="hold" grpId="0" nodeType="after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wipe(up)">
                                      <p:cBhvr>
                                        <p:cTn id="39" dur="500"/>
                                        <p:tgtEl>
                                          <p:spTgt spid="84"/>
                                        </p:tgtEl>
                                      </p:cBhvr>
                                    </p:animEffect>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fade">
                                      <p:cBhvr>
                                        <p:cTn id="43" dur="1000"/>
                                        <p:tgtEl>
                                          <p:spTgt spid="60"/>
                                        </p:tgtEl>
                                      </p:cBhvr>
                                    </p:animEffect>
                                    <p:anim calcmode="lin" valueType="num">
                                      <p:cBhvr>
                                        <p:cTn id="44" dur="1000" fill="hold"/>
                                        <p:tgtEl>
                                          <p:spTgt spid="60"/>
                                        </p:tgtEl>
                                        <p:attrNameLst>
                                          <p:attrName>ppt_x</p:attrName>
                                        </p:attrNameLst>
                                      </p:cBhvr>
                                      <p:tavLst>
                                        <p:tav tm="0">
                                          <p:val>
                                            <p:strVal val="#ppt_x"/>
                                          </p:val>
                                        </p:tav>
                                        <p:tav tm="100000">
                                          <p:val>
                                            <p:strVal val="#ppt_x"/>
                                          </p:val>
                                        </p:tav>
                                      </p:tavLst>
                                    </p:anim>
                                    <p:anim calcmode="lin" valueType="num">
                                      <p:cBhvr>
                                        <p:cTn id="45" dur="1000" fill="hold"/>
                                        <p:tgtEl>
                                          <p:spTgt spid="60"/>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22" presetClass="entr" presetSubtype="1" fill="hold" grpId="0" nodeType="after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wipe(up)">
                                      <p:cBhvr>
                                        <p:cTn id="49" dur="500"/>
                                        <p:tgtEl>
                                          <p:spTgt spid="85"/>
                                        </p:tgtEl>
                                      </p:cBhvr>
                                    </p:animEffect>
                                  </p:childTnLst>
                                </p:cTn>
                              </p:par>
                            </p:childTnLst>
                          </p:cTn>
                        </p:par>
                        <p:par>
                          <p:cTn id="50" fill="hold">
                            <p:stCondLst>
                              <p:cond delay="6500"/>
                            </p:stCondLst>
                            <p:childTnLst>
                              <p:par>
                                <p:cTn id="51" presetID="42" presetClass="entr" presetSubtype="0" fill="hold" nodeType="after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1000"/>
                                        <p:tgtEl>
                                          <p:spTgt spid="66"/>
                                        </p:tgtEl>
                                      </p:cBhvr>
                                    </p:animEffect>
                                    <p:anim calcmode="lin" valueType="num">
                                      <p:cBhvr>
                                        <p:cTn id="54" dur="1000" fill="hold"/>
                                        <p:tgtEl>
                                          <p:spTgt spid="66"/>
                                        </p:tgtEl>
                                        <p:attrNameLst>
                                          <p:attrName>ppt_x</p:attrName>
                                        </p:attrNameLst>
                                      </p:cBhvr>
                                      <p:tavLst>
                                        <p:tav tm="0">
                                          <p:val>
                                            <p:strVal val="#ppt_x"/>
                                          </p:val>
                                        </p:tav>
                                        <p:tav tm="100000">
                                          <p:val>
                                            <p:strVal val="#ppt_x"/>
                                          </p:val>
                                        </p:tav>
                                      </p:tavLst>
                                    </p:anim>
                                    <p:anim calcmode="lin" valueType="num">
                                      <p:cBhvr>
                                        <p:cTn id="55" dur="1000" fill="hold"/>
                                        <p:tgtEl>
                                          <p:spTgt spid="66"/>
                                        </p:tgtEl>
                                        <p:attrNameLst>
                                          <p:attrName>ppt_y</p:attrName>
                                        </p:attrNameLst>
                                      </p:cBhvr>
                                      <p:tavLst>
                                        <p:tav tm="0">
                                          <p:val>
                                            <p:strVal val="#ppt_y+.1"/>
                                          </p:val>
                                        </p:tav>
                                        <p:tav tm="100000">
                                          <p:val>
                                            <p:strVal val="#ppt_y"/>
                                          </p:val>
                                        </p:tav>
                                      </p:tavLst>
                                    </p:anim>
                                  </p:childTnLst>
                                </p:cTn>
                              </p:par>
                            </p:childTnLst>
                          </p:cTn>
                        </p:par>
                        <p:par>
                          <p:cTn id="56" fill="hold">
                            <p:stCondLst>
                              <p:cond delay="7500"/>
                            </p:stCondLst>
                            <p:childTnLst>
                              <p:par>
                                <p:cTn id="57" presetID="22" presetClass="entr" presetSubtype="1" fill="hold" grpId="0" nodeType="afterEffect">
                                  <p:stCondLst>
                                    <p:cond delay="0"/>
                                  </p:stCondLst>
                                  <p:childTnLst>
                                    <p:set>
                                      <p:cBhvr>
                                        <p:cTn id="58" dur="1" fill="hold">
                                          <p:stCondLst>
                                            <p:cond delay="0"/>
                                          </p:stCondLst>
                                        </p:cTn>
                                        <p:tgtEl>
                                          <p:spTgt spid="86"/>
                                        </p:tgtEl>
                                        <p:attrNameLst>
                                          <p:attrName>style.visibility</p:attrName>
                                        </p:attrNameLst>
                                      </p:cBhvr>
                                      <p:to>
                                        <p:strVal val="visible"/>
                                      </p:to>
                                    </p:set>
                                    <p:animEffect transition="in" filter="wipe(up)">
                                      <p:cBhvr>
                                        <p:cTn id="59" dur="500"/>
                                        <p:tgtEl>
                                          <p:spTgt spid="86"/>
                                        </p:tgtEl>
                                      </p:cBhvr>
                                    </p:animEffect>
                                  </p:childTnLst>
                                </p:cTn>
                              </p:par>
                            </p:childTnLst>
                          </p:cTn>
                        </p:par>
                        <p:par>
                          <p:cTn id="60" fill="hold">
                            <p:stCondLst>
                              <p:cond delay="8000"/>
                            </p:stCondLst>
                            <p:childTnLst>
                              <p:par>
                                <p:cTn id="61" presetID="42" presetClass="entr" presetSubtype="0" fill="hold" nodeType="after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fade">
                                      <p:cBhvr>
                                        <p:cTn id="63" dur="1000"/>
                                        <p:tgtEl>
                                          <p:spTgt spid="72"/>
                                        </p:tgtEl>
                                      </p:cBhvr>
                                    </p:animEffect>
                                    <p:anim calcmode="lin" valueType="num">
                                      <p:cBhvr>
                                        <p:cTn id="64" dur="1000" fill="hold"/>
                                        <p:tgtEl>
                                          <p:spTgt spid="72"/>
                                        </p:tgtEl>
                                        <p:attrNameLst>
                                          <p:attrName>ppt_x</p:attrName>
                                        </p:attrNameLst>
                                      </p:cBhvr>
                                      <p:tavLst>
                                        <p:tav tm="0">
                                          <p:val>
                                            <p:strVal val="#ppt_x"/>
                                          </p:val>
                                        </p:tav>
                                        <p:tav tm="100000">
                                          <p:val>
                                            <p:strVal val="#ppt_x"/>
                                          </p:val>
                                        </p:tav>
                                      </p:tavLst>
                                    </p:anim>
                                    <p:anim calcmode="lin" valueType="num">
                                      <p:cBhvr>
                                        <p:cTn id="65" dur="1000" fill="hold"/>
                                        <p:tgtEl>
                                          <p:spTgt spid="72"/>
                                        </p:tgtEl>
                                        <p:attrNameLst>
                                          <p:attrName>ppt_y</p:attrName>
                                        </p:attrNameLst>
                                      </p:cBhvr>
                                      <p:tavLst>
                                        <p:tav tm="0">
                                          <p:val>
                                            <p:strVal val="#ppt_y+.1"/>
                                          </p:val>
                                        </p:tav>
                                        <p:tav tm="100000">
                                          <p:val>
                                            <p:strVal val="#ppt_y"/>
                                          </p:val>
                                        </p:tav>
                                      </p:tavLst>
                                    </p:anim>
                                  </p:childTnLst>
                                </p:cTn>
                              </p:par>
                            </p:childTnLst>
                          </p:cTn>
                        </p:par>
                        <p:par>
                          <p:cTn id="66" fill="hold">
                            <p:stCondLst>
                              <p:cond delay="9000"/>
                            </p:stCondLst>
                            <p:childTnLst>
                              <p:par>
                                <p:cTn id="67" presetID="22" presetClass="entr" presetSubtype="1" fill="hold" grpId="0" nodeType="after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wipe(up)">
                                      <p:cBhvr>
                                        <p:cTn id="69" dur="500"/>
                                        <p:tgtEl>
                                          <p:spTgt spid="87"/>
                                        </p:tgtEl>
                                      </p:cBhvr>
                                    </p:animEffect>
                                  </p:childTnLst>
                                </p:cTn>
                              </p:par>
                            </p:childTnLst>
                          </p:cTn>
                        </p:par>
                        <p:par>
                          <p:cTn id="70" fill="hold">
                            <p:stCondLst>
                              <p:cond delay="9500"/>
                            </p:stCondLst>
                            <p:childTnLst>
                              <p:par>
                                <p:cTn id="71" presetID="16" presetClass="entr" presetSubtype="37" fill="hold" grpId="0" nodeType="after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barn(outVertical)">
                                      <p:cBhvr>
                                        <p:cTn id="73" dur="500"/>
                                        <p:tgtEl>
                                          <p:spTgt spid="81"/>
                                        </p:tgtEl>
                                      </p:cBhvr>
                                    </p:animEffect>
                                  </p:childTnLst>
                                </p:cTn>
                              </p:par>
                            </p:childTnLst>
                          </p:cTn>
                        </p:par>
                        <p:par>
                          <p:cTn id="74" fill="hold">
                            <p:stCondLst>
                              <p:cond delay="10000"/>
                            </p:stCondLst>
                            <p:childTnLst>
                              <p:par>
                                <p:cTn id="75" presetID="16" presetClass="entr" presetSubtype="37" fill="hold" grpId="0" nodeType="after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barn(outVertical)">
                                      <p:cBhvr>
                                        <p:cTn id="7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p:bldP spid="82" grpId="0"/>
      <p:bldP spid="83" grpId="0"/>
      <p:bldP spid="84" grpId="0"/>
      <p:bldP spid="85" grpId="0"/>
      <p:bldP spid="86" grpId="0"/>
      <p:bldP spid="8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图片 7"/>
          <p:cNvPicPr>
            <a:picLocks noChangeAspect="1" noChangeArrowheads="1"/>
          </p:cNvPicPr>
          <p:nvPr/>
        </p:nvPicPr>
        <p:blipFill>
          <a:blip r:embed="rId1"/>
          <a:srcRect/>
          <a:stretch>
            <a:fillRect/>
          </a:stretch>
        </p:blipFill>
        <p:spPr bwMode="auto">
          <a:xfrm>
            <a:off x="7920332" y="2188635"/>
            <a:ext cx="4270877" cy="466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矩形 8"/>
          <p:cNvSpPr>
            <a:spLocks noChangeArrowheads="1"/>
          </p:cNvSpPr>
          <p:nvPr/>
        </p:nvSpPr>
        <p:spPr bwMode="auto">
          <a:xfrm>
            <a:off x="711902" y="2373541"/>
            <a:ext cx="3271034" cy="33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eaLnBrk="1" hangingPunct="1">
              <a:lnSpc>
                <a:spcPct val="120000"/>
              </a:lnSpc>
              <a:spcBef>
                <a:spcPct val="0"/>
              </a:spcBef>
              <a:buFont typeface="Arial" panose="020B0604020202020204" pitchFamily="34" charset="0"/>
              <a:buNone/>
            </a:pPr>
            <a:r>
              <a:rPr lang="zh-CN" altLang="en-US" sz="1600" dirty="0">
                <a:solidFill>
                  <a:srgbClr val="737373"/>
                </a:solidFill>
                <a:sym typeface="微软雅黑" panose="020B0503020204020204" pitchFamily="34" charset="-122"/>
              </a:rPr>
              <a:t>在此录入上述图表的综合分析说明，在此录入上述图表的综合分析说明。在此录入上述图表的综合分析说明，在此录入上述图表的综合分析说明。</a:t>
            </a:r>
            <a:endParaRPr lang="zh-CN" altLang="en-US" sz="1600" dirty="0">
              <a:solidFill>
                <a:srgbClr val="737373"/>
              </a:solidFill>
              <a:sym typeface="微软雅黑" panose="020B0503020204020204" pitchFamily="34" charset="-122"/>
            </a:endParaRPr>
          </a:p>
          <a:p>
            <a:pPr eaLnBrk="1" hangingPunct="1">
              <a:lnSpc>
                <a:spcPct val="120000"/>
              </a:lnSpc>
              <a:spcBef>
                <a:spcPct val="0"/>
              </a:spcBef>
              <a:buFont typeface="Arial" panose="020B0604020202020204" pitchFamily="34" charset="0"/>
              <a:buNone/>
            </a:pPr>
            <a:r>
              <a:rPr lang="zh-CN" altLang="en-US" sz="1600" dirty="0">
                <a:solidFill>
                  <a:srgbClr val="737373"/>
                </a:solidFill>
                <a:sym typeface="微软雅黑" panose="020B0503020204020204" pitchFamily="34" charset="-122"/>
              </a:rPr>
              <a:t>在此录入上述图表的综合分析说明，在此录入上述图表的综合分析说明。</a:t>
            </a:r>
            <a:endParaRPr lang="zh-CN" altLang="en-US" sz="1600" dirty="0">
              <a:solidFill>
                <a:srgbClr val="737373"/>
              </a:solidFill>
              <a:sym typeface="微软雅黑" panose="020B0503020204020204" pitchFamily="34" charset="-122"/>
            </a:endParaRPr>
          </a:p>
          <a:p>
            <a:pPr eaLnBrk="1" hangingPunct="1">
              <a:lnSpc>
                <a:spcPct val="120000"/>
              </a:lnSpc>
              <a:spcBef>
                <a:spcPct val="0"/>
              </a:spcBef>
              <a:buFont typeface="Arial" panose="020B0604020202020204" pitchFamily="34" charset="0"/>
              <a:buNone/>
            </a:pPr>
            <a:r>
              <a:rPr lang="zh-CN" altLang="en-US" sz="1600" dirty="0">
                <a:solidFill>
                  <a:srgbClr val="737373"/>
                </a:solidFill>
                <a:sym typeface="微软雅黑" panose="020B0503020204020204" pitchFamily="34" charset="-122"/>
              </a:rPr>
              <a:t>在此录入上述图表的综合分析说明，在此录入上述图表的综合分析说明。</a:t>
            </a:r>
            <a:endParaRPr lang="zh-CN" altLang="en-US" sz="1600" dirty="0">
              <a:solidFill>
                <a:srgbClr val="737373"/>
              </a:solidFill>
              <a:sym typeface="微软雅黑" panose="020B0503020204020204" pitchFamily="34" charset="-122"/>
            </a:endParaRPr>
          </a:p>
        </p:txBody>
      </p:sp>
      <p:sp>
        <p:nvSpPr>
          <p:cNvPr id="25611" name="矩形 9"/>
          <p:cNvSpPr>
            <a:spLocks noChangeArrowheads="1"/>
          </p:cNvSpPr>
          <p:nvPr/>
        </p:nvSpPr>
        <p:spPr bwMode="auto">
          <a:xfrm>
            <a:off x="4168876" y="2373539"/>
            <a:ext cx="3271034" cy="33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20000"/>
              </a:lnSpc>
              <a:spcBef>
                <a:spcPct val="0"/>
              </a:spcBef>
              <a:buNone/>
            </a:pPr>
            <a:r>
              <a:rPr lang="zh-CN" altLang="en-US" sz="1600" dirty="0">
                <a:solidFill>
                  <a:srgbClr val="737373"/>
                </a:solidFill>
                <a:sym typeface="微软雅黑" panose="020B0503020204020204" pitchFamily="34" charset="-122"/>
              </a:rPr>
              <a:t>在此录入上述图表的综合分析说明，在此录入上述图表的综合分析说明。在此录入上述图表的综合分析说明，在此录入上述图表的综合分析说明。</a:t>
            </a:r>
            <a:endParaRPr lang="zh-CN" altLang="en-US" sz="1600" dirty="0">
              <a:solidFill>
                <a:srgbClr val="737373"/>
              </a:solidFill>
              <a:sym typeface="微软雅黑" panose="020B0503020204020204" pitchFamily="34" charset="-122"/>
            </a:endParaRPr>
          </a:p>
          <a:p>
            <a:pPr>
              <a:lnSpc>
                <a:spcPct val="120000"/>
              </a:lnSpc>
              <a:spcBef>
                <a:spcPct val="0"/>
              </a:spcBef>
              <a:buNone/>
            </a:pPr>
            <a:r>
              <a:rPr lang="zh-CN" altLang="en-US" sz="1600" dirty="0">
                <a:solidFill>
                  <a:srgbClr val="737373"/>
                </a:solidFill>
                <a:sym typeface="微软雅黑" panose="020B0503020204020204" pitchFamily="34" charset="-122"/>
              </a:rPr>
              <a:t>在此录入上述图表的综合分析说明，在此录入上述图表的综合分析说明。</a:t>
            </a:r>
            <a:endParaRPr lang="zh-CN" altLang="en-US" sz="1600" dirty="0">
              <a:solidFill>
                <a:srgbClr val="737373"/>
              </a:solidFill>
              <a:sym typeface="微软雅黑" panose="020B0503020204020204" pitchFamily="34" charset="-122"/>
            </a:endParaRPr>
          </a:p>
          <a:p>
            <a:pPr>
              <a:lnSpc>
                <a:spcPct val="120000"/>
              </a:lnSpc>
              <a:spcBef>
                <a:spcPct val="0"/>
              </a:spcBef>
              <a:buNone/>
            </a:pPr>
            <a:r>
              <a:rPr lang="zh-CN" altLang="en-US" sz="1600" dirty="0">
                <a:solidFill>
                  <a:srgbClr val="737373"/>
                </a:solidFill>
                <a:sym typeface="微软雅黑" panose="020B0503020204020204" pitchFamily="34" charset="-122"/>
              </a:rPr>
              <a:t>在此录入上述图表的综合分析说明，在此录入上述图表的综合分析说明。</a:t>
            </a:r>
            <a:endParaRPr lang="zh-CN" altLang="en-US" sz="1600" dirty="0">
              <a:solidFill>
                <a:srgbClr val="737373"/>
              </a:solidFill>
              <a:sym typeface="微软雅黑" panose="020B0503020204020204" pitchFamily="34" charset="-122"/>
            </a:endParaRPr>
          </a:p>
        </p:txBody>
      </p:sp>
      <p:sp>
        <p:nvSpPr>
          <p:cNvPr id="25612" name="矩形 10"/>
          <p:cNvSpPr>
            <a:spLocks noChangeArrowheads="1"/>
          </p:cNvSpPr>
          <p:nvPr/>
        </p:nvSpPr>
        <p:spPr bwMode="auto">
          <a:xfrm>
            <a:off x="827693" y="2277535"/>
            <a:ext cx="6432176" cy="23999"/>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25613" name="矩形 11"/>
          <p:cNvSpPr>
            <a:spLocks noChangeArrowheads="1"/>
          </p:cNvSpPr>
          <p:nvPr/>
        </p:nvSpPr>
        <p:spPr bwMode="auto">
          <a:xfrm>
            <a:off x="827693" y="5805772"/>
            <a:ext cx="6432176" cy="23999"/>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nvGrpSpPr>
          <p:cNvPr id="25606" name="Group 10"/>
          <p:cNvGrpSpPr/>
          <p:nvPr/>
        </p:nvGrpSpPr>
        <p:grpSpPr bwMode="auto">
          <a:xfrm>
            <a:off x="828304" y="1797052"/>
            <a:ext cx="6431712" cy="438149"/>
            <a:chOff x="0" y="0"/>
            <a:chExt cx="4824000" cy="328224"/>
          </a:xfrm>
        </p:grpSpPr>
        <p:sp>
          <p:nvSpPr>
            <p:cNvPr id="25607" name="矩形 12"/>
            <p:cNvSpPr>
              <a:spLocks noChangeArrowheads="1"/>
            </p:cNvSpPr>
            <p:nvPr/>
          </p:nvSpPr>
          <p:spPr bwMode="auto">
            <a:xfrm>
              <a:off x="0" y="0"/>
              <a:ext cx="4824000" cy="32822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25608" name="矩形 13"/>
            <p:cNvSpPr>
              <a:spLocks noChangeArrowheads="1"/>
            </p:cNvSpPr>
            <p:nvPr/>
          </p:nvSpPr>
          <p:spPr bwMode="auto">
            <a:xfrm>
              <a:off x="55956" y="25612"/>
              <a:ext cx="2324071" cy="25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eaLnBrk="1" hangingPunct="1">
                <a:spcBef>
                  <a:spcPct val="0"/>
                </a:spcBef>
                <a:buFont typeface="Arial" panose="020B0604020202020204" pitchFamily="34" charset="0"/>
                <a:buNone/>
              </a:pPr>
              <a:r>
                <a:rPr lang="zh-CN" altLang="en-US" sz="1600" b="1" dirty="0">
                  <a:solidFill>
                    <a:srgbClr val="FFFFFF"/>
                  </a:solidFill>
                  <a:sym typeface="微软雅黑" panose="020B0503020204020204" pitchFamily="34" charset="-122"/>
                </a:rPr>
                <a:t>副标题，关键词</a:t>
              </a:r>
              <a:endParaRPr lang="zh-CN" altLang="en-US" sz="2400" dirty="0">
                <a:latin typeface="Arial" panose="020B0604020202020204" pitchFamily="34" charset="0"/>
                <a:ea typeface="宋体" panose="02010600030101010101" pitchFamily="2" charset="-122"/>
              </a:endParaRPr>
            </a:p>
          </p:txBody>
        </p:sp>
        <p:sp>
          <p:nvSpPr>
            <p:cNvPr id="25609" name="等腰三角形 14"/>
            <p:cNvSpPr>
              <a:spLocks noChangeArrowheads="1"/>
            </p:cNvSpPr>
            <p:nvPr/>
          </p:nvSpPr>
          <p:spPr bwMode="auto">
            <a:xfrm rot="5400000">
              <a:off x="4545282" y="92102"/>
              <a:ext cx="167059" cy="144016"/>
            </a:xfrm>
            <a:prstGeom prst="triangle">
              <a:avLst>
                <a:gd name="adj" fmla="val 5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additive="base">
                                        <p:cTn id="7" dur="500" fill="hold"/>
                                        <p:tgtEl>
                                          <p:spTgt spid="25604"/>
                                        </p:tgtEl>
                                        <p:attrNameLst>
                                          <p:attrName>ppt_x</p:attrName>
                                        </p:attrNameLst>
                                      </p:cBhvr>
                                      <p:tavLst>
                                        <p:tav tm="0">
                                          <p:val>
                                            <p:strVal val="#ppt_x"/>
                                          </p:val>
                                        </p:tav>
                                        <p:tav tm="100000">
                                          <p:val>
                                            <p:strVal val="#ppt_x"/>
                                          </p:val>
                                        </p:tav>
                                      </p:tavLst>
                                    </p:anim>
                                    <p:anim calcmode="lin" valueType="num">
                                      <p:cBhvr additive="base">
                                        <p:cTn id="8" dur="500" fill="hold"/>
                                        <p:tgtEl>
                                          <p:spTgt spid="2560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mph" presetSubtype="0" autoRev="1" fill="hold" nodeType="afterEffect">
                                  <p:stCondLst>
                                    <p:cond delay="0"/>
                                  </p:stCondLst>
                                  <p:childTnLst>
                                    <p:animScale>
                                      <p:cBhvr>
                                        <p:cTn id="11" dur="500" fill="hold"/>
                                        <p:tgtEl>
                                          <p:spTgt spid="25604"/>
                                        </p:tgtEl>
                                      </p:cBhvr>
                                      <p:by x="100000" y="90000"/>
                                    </p:animScale>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5606"/>
                                        </p:tgtEl>
                                        <p:attrNameLst>
                                          <p:attrName>style.visibility</p:attrName>
                                        </p:attrNameLst>
                                      </p:cBhvr>
                                      <p:to>
                                        <p:strVal val="visible"/>
                                      </p:to>
                                    </p:set>
                                    <p:animEffect transition="in" filter="wipe(left)">
                                      <p:cBhvr>
                                        <p:cTn id="15" dur="1000"/>
                                        <p:tgtEl>
                                          <p:spTgt spid="25606"/>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5612"/>
                                        </p:tgtEl>
                                        <p:attrNameLst>
                                          <p:attrName>style.visibility</p:attrName>
                                        </p:attrNameLst>
                                      </p:cBhvr>
                                      <p:to>
                                        <p:strVal val="visible"/>
                                      </p:to>
                                    </p:set>
                                    <p:animEffect transition="in" filter="wipe(left)">
                                      <p:cBhvr>
                                        <p:cTn id="19" dur="750"/>
                                        <p:tgtEl>
                                          <p:spTgt spid="25612"/>
                                        </p:tgtEl>
                                      </p:cBhvr>
                                    </p:animEffect>
                                  </p:childTnLst>
                                </p:cTn>
                              </p:par>
                            </p:childTnLst>
                          </p:cTn>
                        </p:par>
                        <p:par>
                          <p:cTn id="20" fill="hold">
                            <p:stCondLst>
                              <p:cond delay="3000"/>
                            </p:stCondLst>
                            <p:childTnLst>
                              <p:par>
                                <p:cTn id="21" presetID="12" presetClass="entr" presetSubtype="8" fill="hold" grpId="0" nodeType="afterEffect">
                                  <p:stCondLst>
                                    <p:cond delay="0"/>
                                  </p:stCondLst>
                                  <p:childTnLst>
                                    <p:set>
                                      <p:cBhvr>
                                        <p:cTn id="22" dur="1" fill="hold">
                                          <p:stCondLst>
                                            <p:cond delay="0"/>
                                          </p:stCondLst>
                                        </p:cTn>
                                        <p:tgtEl>
                                          <p:spTgt spid="25610"/>
                                        </p:tgtEl>
                                        <p:attrNameLst>
                                          <p:attrName>style.visibility</p:attrName>
                                        </p:attrNameLst>
                                      </p:cBhvr>
                                      <p:to>
                                        <p:strVal val="visible"/>
                                      </p:to>
                                    </p:set>
                                    <p:anim calcmode="lin" valueType="num">
                                      <p:cBhvr additive="base">
                                        <p:cTn id="23" dur="500"/>
                                        <p:tgtEl>
                                          <p:spTgt spid="25610"/>
                                        </p:tgtEl>
                                        <p:attrNameLst>
                                          <p:attrName>ppt_x</p:attrName>
                                        </p:attrNameLst>
                                      </p:cBhvr>
                                      <p:tavLst>
                                        <p:tav tm="0">
                                          <p:val>
                                            <p:strVal val="#ppt_x-#ppt_w*1.125000"/>
                                          </p:val>
                                        </p:tav>
                                        <p:tav tm="100000">
                                          <p:val>
                                            <p:strVal val="#ppt_x"/>
                                          </p:val>
                                        </p:tav>
                                      </p:tavLst>
                                    </p:anim>
                                    <p:animEffect transition="in" filter="wipe(right)">
                                      <p:cBhvr>
                                        <p:cTn id="24" dur="500"/>
                                        <p:tgtEl>
                                          <p:spTgt spid="25610"/>
                                        </p:tgtEl>
                                      </p:cBhvr>
                                    </p:animEffect>
                                  </p:childTnLst>
                                </p:cTn>
                              </p:par>
                            </p:childTnLst>
                          </p:cTn>
                        </p:par>
                        <p:par>
                          <p:cTn id="25" fill="hold">
                            <p:stCondLst>
                              <p:cond delay="3500"/>
                            </p:stCondLst>
                            <p:childTnLst>
                              <p:par>
                                <p:cTn id="26" presetID="12" presetClass="entr" presetSubtype="8" fill="hold" grpId="0" nodeType="afterEffect">
                                  <p:stCondLst>
                                    <p:cond delay="0"/>
                                  </p:stCondLst>
                                  <p:childTnLst>
                                    <p:set>
                                      <p:cBhvr>
                                        <p:cTn id="27" dur="1" fill="hold">
                                          <p:stCondLst>
                                            <p:cond delay="0"/>
                                          </p:stCondLst>
                                        </p:cTn>
                                        <p:tgtEl>
                                          <p:spTgt spid="25611"/>
                                        </p:tgtEl>
                                        <p:attrNameLst>
                                          <p:attrName>style.visibility</p:attrName>
                                        </p:attrNameLst>
                                      </p:cBhvr>
                                      <p:to>
                                        <p:strVal val="visible"/>
                                      </p:to>
                                    </p:set>
                                    <p:anim calcmode="lin" valueType="num">
                                      <p:cBhvr additive="base">
                                        <p:cTn id="28" dur="500"/>
                                        <p:tgtEl>
                                          <p:spTgt spid="25611"/>
                                        </p:tgtEl>
                                        <p:attrNameLst>
                                          <p:attrName>ppt_x</p:attrName>
                                        </p:attrNameLst>
                                      </p:cBhvr>
                                      <p:tavLst>
                                        <p:tav tm="0">
                                          <p:val>
                                            <p:strVal val="#ppt_x-#ppt_w*1.125000"/>
                                          </p:val>
                                        </p:tav>
                                        <p:tav tm="100000">
                                          <p:val>
                                            <p:strVal val="#ppt_x"/>
                                          </p:val>
                                        </p:tav>
                                      </p:tavLst>
                                    </p:anim>
                                    <p:animEffect transition="in" filter="wipe(right)">
                                      <p:cBhvr>
                                        <p:cTn id="29" dur="500"/>
                                        <p:tgtEl>
                                          <p:spTgt spid="25611"/>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25613"/>
                                        </p:tgtEl>
                                        <p:attrNameLst>
                                          <p:attrName>style.visibility</p:attrName>
                                        </p:attrNameLst>
                                      </p:cBhvr>
                                      <p:to>
                                        <p:strVal val="visible"/>
                                      </p:to>
                                    </p:set>
                                    <p:animEffect transition="in" filter="wipe(left)">
                                      <p:cBhvr>
                                        <p:cTn id="33" dur="1000"/>
                                        <p:tgtEl>
                                          <p:spTgt spid="25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p:bldP spid="25611" grpId="0"/>
      <p:bldP spid="25612" grpId="0" animBg="1"/>
      <p:bldP spid="256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椭圆 8"/>
          <p:cNvSpPr>
            <a:spLocks noChangeArrowheads="1"/>
          </p:cNvSpPr>
          <p:nvPr/>
        </p:nvSpPr>
        <p:spPr bwMode="auto">
          <a:xfrm>
            <a:off x="1382799" y="4610101"/>
            <a:ext cx="9377729" cy="1054100"/>
          </a:xfrm>
          <a:custGeom>
            <a:avLst/>
            <a:gdLst>
              <a:gd name="T0" fmla="*/ 3516830 w 7034766"/>
              <a:gd name="T1" fmla="*/ 0 h 791278"/>
              <a:gd name="T2" fmla="*/ 7033659 w 7034766"/>
              <a:gd name="T3" fmla="*/ 789873 h 791278"/>
              <a:gd name="T4" fmla="*/ 3516830 w 7034766"/>
              <a:gd name="T5" fmla="*/ 215640 h 791278"/>
              <a:gd name="T6" fmla="*/ 0 w 7034766"/>
              <a:gd name="T7" fmla="*/ 789873 h 791278"/>
              <a:gd name="T8" fmla="*/ 3516830 w 7034766"/>
              <a:gd name="T9" fmla="*/ 0 h 791278"/>
              <a:gd name="T10" fmla="*/ 0 60000 65536"/>
              <a:gd name="T11" fmla="*/ 0 60000 65536"/>
              <a:gd name="T12" fmla="*/ 0 60000 65536"/>
              <a:gd name="T13" fmla="*/ 0 60000 65536"/>
              <a:gd name="T14" fmla="*/ 0 60000 65536"/>
              <a:gd name="T15" fmla="*/ 0 w 7034766"/>
              <a:gd name="T16" fmla="*/ 0 h 791278"/>
              <a:gd name="T17" fmla="*/ 7034766 w 7034766"/>
              <a:gd name="T18" fmla="*/ 791278 h 791278"/>
            </a:gdLst>
            <a:ahLst/>
            <a:cxnLst>
              <a:cxn ang="T10">
                <a:pos x="T0" y="T1"/>
              </a:cxn>
              <a:cxn ang="T11">
                <a:pos x="T2" y="T3"/>
              </a:cxn>
              <a:cxn ang="T12">
                <a:pos x="T4" y="T5"/>
              </a:cxn>
              <a:cxn ang="T13">
                <a:pos x="T6" y="T7"/>
              </a:cxn>
              <a:cxn ang="T14">
                <a:pos x="T8" y="T9"/>
              </a:cxn>
            </a:cxnLst>
            <a:rect l="T15" t="T16" r="T17" b="T18"/>
            <a:pathLst>
              <a:path w="7034766" h="791278">
                <a:moveTo>
                  <a:pt x="3517383" y="0"/>
                </a:moveTo>
                <a:cubicBezTo>
                  <a:pt x="5027813" y="0"/>
                  <a:pt x="6344283" y="318829"/>
                  <a:pt x="7034766" y="791278"/>
                </a:cubicBezTo>
                <a:cubicBezTo>
                  <a:pt x="6205735" y="440222"/>
                  <a:pt x="4938050" y="216024"/>
                  <a:pt x="3517383" y="216024"/>
                </a:cubicBezTo>
                <a:cubicBezTo>
                  <a:pt x="2096717" y="216024"/>
                  <a:pt x="829032" y="440222"/>
                  <a:pt x="0" y="791278"/>
                </a:cubicBezTo>
                <a:cubicBezTo>
                  <a:pt x="690483" y="318829"/>
                  <a:pt x="2006953" y="0"/>
                  <a:pt x="3517383" y="0"/>
                </a:cubicBezTo>
                <a:close/>
              </a:path>
            </a:pathLst>
          </a:cu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p>
            <a:endParaRPr lang="zh-CN" altLang="en-US"/>
          </a:p>
        </p:txBody>
      </p:sp>
      <p:grpSp>
        <p:nvGrpSpPr>
          <p:cNvPr id="31" name="Group 5"/>
          <p:cNvGrpSpPr/>
          <p:nvPr/>
        </p:nvGrpSpPr>
        <p:grpSpPr bwMode="auto">
          <a:xfrm>
            <a:off x="4923521" y="2419353"/>
            <a:ext cx="2304751" cy="2305049"/>
            <a:chOff x="0" y="0"/>
            <a:chExt cx="1728192" cy="1728192"/>
          </a:xfrm>
        </p:grpSpPr>
        <p:sp>
          <p:nvSpPr>
            <p:cNvPr id="32" name="五角星 68"/>
            <p:cNvSpPr>
              <a:spLocks noChangeArrowheads="1"/>
            </p:cNvSpPr>
            <p:nvPr/>
          </p:nvSpPr>
          <p:spPr bwMode="auto">
            <a:xfrm>
              <a:off x="0" y="0"/>
              <a:ext cx="1728192" cy="1728192"/>
            </a:xfrm>
            <a:prstGeom prst="star5">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 typeface="Arial" panose="020B0604020202020204" pitchFamily="34" charset="0"/>
                <a:buNone/>
                <a:defRPr/>
              </a:pP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五角星 32"/>
            <p:cNvSpPr>
              <a:spLocks noChangeArrowheads="1"/>
            </p:cNvSpPr>
            <p:nvPr/>
          </p:nvSpPr>
          <p:spPr bwMode="auto">
            <a:xfrm>
              <a:off x="330116" y="1204861"/>
              <a:ext cx="1067960" cy="523331"/>
            </a:xfrm>
            <a:custGeom>
              <a:avLst/>
              <a:gdLst>
                <a:gd name="T0" fmla="*/ 27583 w 1067960"/>
                <a:gd name="T1" fmla="*/ 0 h 523331"/>
                <a:gd name="T2" fmla="*/ 533980 w 1067960"/>
                <a:gd name="T3" fmla="*/ 131310 h 523331"/>
                <a:gd name="T4" fmla="*/ 1040377 w 1067960"/>
                <a:gd name="T5" fmla="*/ 0 h 523331"/>
                <a:gd name="T6" fmla="*/ 1067960 w 1067960"/>
                <a:gd name="T7" fmla="*/ 523331 h 523331"/>
                <a:gd name="T8" fmla="*/ 533980 w 1067960"/>
                <a:gd name="T9" fmla="*/ 305870 h 523331"/>
                <a:gd name="T10" fmla="*/ 0 w 1067960"/>
                <a:gd name="T11" fmla="*/ 523331 h 523331"/>
                <a:gd name="T12" fmla="*/ 27583 w 1067960"/>
                <a:gd name="T13" fmla="*/ 0 h 523331"/>
                <a:gd name="T14" fmla="*/ 0 60000 65536"/>
                <a:gd name="T15" fmla="*/ 0 60000 65536"/>
                <a:gd name="T16" fmla="*/ 0 60000 65536"/>
                <a:gd name="T17" fmla="*/ 0 60000 65536"/>
                <a:gd name="T18" fmla="*/ 0 60000 65536"/>
                <a:gd name="T19" fmla="*/ 0 60000 65536"/>
                <a:gd name="T20" fmla="*/ 0 60000 65536"/>
                <a:gd name="T21" fmla="*/ 0 w 1067960"/>
                <a:gd name="T22" fmla="*/ 0 h 523331"/>
                <a:gd name="T23" fmla="*/ 1067960 w 1067960"/>
                <a:gd name="T24" fmla="*/ 523331 h 523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lnTo>
                    <a:pt x="27583"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34" name="TextBox 70"/>
            <p:cNvSpPr>
              <a:spLocks noChangeArrowheads="1"/>
            </p:cNvSpPr>
            <p:nvPr/>
          </p:nvSpPr>
          <p:spPr bwMode="auto">
            <a:xfrm>
              <a:off x="628384" y="479375"/>
              <a:ext cx="471422" cy="74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en-US" altLang="zh-CN" sz="5900">
                  <a:solidFill>
                    <a:srgbClr val="FFFFFF"/>
                  </a:solidFill>
                  <a:sym typeface="微软雅黑" panose="020B0503020204020204" pitchFamily="34" charset="-122"/>
                </a:rPr>
                <a:t>1</a:t>
              </a:r>
              <a:endParaRPr lang="zh-CN" altLang="en-US" sz="5900">
                <a:solidFill>
                  <a:srgbClr val="FFFFFF"/>
                </a:solidFill>
                <a:sym typeface="微软雅黑" panose="020B0503020204020204" pitchFamily="34" charset="-122"/>
              </a:endParaRPr>
            </a:p>
          </p:txBody>
        </p:sp>
      </p:grpSp>
      <p:grpSp>
        <p:nvGrpSpPr>
          <p:cNvPr id="35" name="Group 9"/>
          <p:cNvGrpSpPr/>
          <p:nvPr/>
        </p:nvGrpSpPr>
        <p:grpSpPr bwMode="auto">
          <a:xfrm rot="-480000">
            <a:off x="3130938" y="3035301"/>
            <a:ext cx="1864540" cy="1862667"/>
            <a:chOff x="0" y="0"/>
            <a:chExt cx="1728192" cy="1728192"/>
          </a:xfrm>
        </p:grpSpPr>
        <p:sp>
          <p:nvSpPr>
            <p:cNvPr id="36" name="五角星 72"/>
            <p:cNvSpPr>
              <a:spLocks noChangeArrowheads="1"/>
            </p:cNvSpPr>
            <p:nvPr/>
          </p:nvSpPr>
          <p:spPr bwMode="auto">
            <a:xfrm>
              <a:off x="0" y="0"/>
              <a:ext cx="1728192" cy="1728192"/>
            </a:xfrm>
            <a:prstGeom prst="star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 typeface="Arial" panose="020B0604020202020204" pitchFamily="34" charset="0"/>
                <a:buNone/>
                <a:defRPr/>
              </a:pP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五角星 32"/>
            <p:cNvSpPr>
              <a:spLocks noChangeArrowheads="1"/>
            </p:cNvSpPr>
            <p:nvPr/>
          </p:nvSpPr>
          <p:spPr bwMode="auto">
            <a:xfrm>
              <a:off x="330116" y="1204861"/>
              <a:ext cx="1067960" cy="523331"/>
            </a:xfrm>
            <a:custGeom>
              <a:avLst/>
              <a:gdLst>
                <a:gd name="T0" fmla="*/ 27583 w 1067960"/>
                <a:gd name="T1" fmla="*/ 0 h 523331"/>
                <a:gd name="T2" fmla="*/ 533980 w 1067960"/>
                <a:gd name="T3" fmla="*/ 131310 h 523331"/>
                <a:gd name="T4" fmla="*/ 1040377 w 1067960"/>
                <a:gd name="T5" fmla="*/ 0 h 523331"/>
                <a:gd name="T6" fmla="*/ 1067960 w 1067960"/>
                <a:gd name="T7" fmla="*/ 523331 h 523331"/>
                <a:gd name="T8" fmla="*/ 533980 w 1067960"/>
                <a:gd name="T9" fmla="*/ 305870 h 523331"/>
                <a:gd name="T10" fmla="*/ 0 w 1067960"/>
                <a:gd name="T11" fmla="*/ 523331 h 523331"/>
                <a:gd name="T12" fmla="*/ 27583 w 1067960"/>
                <a:gd name="T13" fmla="*/ 0 h 523331"/>
                <a:gd name="T14" fmla="*/ 0 60000 65536"/>
                <a:gd name="T15" fmla="*/ 0 60000 65536"/>
                <a:gd name="T16" fmla="*/ 0 60000 65536"/>
                <a:gd name="T17" fmla="*/ 0 60000 65536"/>
                <a:gd name="T18" fmla="*/ 0 60000 65536"/>
                <a:gd name="T19" fmla="*/ 0 60000 65536"/>
                <a:gd name="T20" fmla="*/ 0 60000 65536"/>
                <a:gd name="T21" fmla="*/ 0 w 1067960"/>
                <a:gd name="T22" fmla="*/ 0 h 523331"/>
                <a:gd name="T23" fmla="*/ 1067960 w 1067960"/>
                <a:gd name="T24" fmla="*/ 523331 h 523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lnTo>
                    <a:pt x="27583"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38" name="TextBox 74"/>
            <p:cNvSpPr>
              <a:spLocks noChangeArrowheads="1"/>
            </p:cNvSpPr>
            <p:nvPr/>
          </p:nvSpPr>
          <p:spPr bwMode="auto">
            <a:xfrm>
              <a:off x="611366" y="493345"/>
              <a:ext cx="505462" cy="77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en-US" altLang="zh-CN" sz="4800">
                  <a:solidFill>
                    <a:srgbClr val="FFFFFF"/>
                  </a:solidFill>
                  <a:sym typeface="微软雅黑" panose="020B0503020204020204" pitchFamily="34" charset="-122"/>
                </a:rPr>
                <a:t>2</a:t>
              </a:r>
              <a:endParaRPr lang="zh-CN" altLang="en-US" sz="4800">
                <a:solidFill>
                  <a:srgbClr val="FFFFFF"/>
                </a:solidFill>
                <a:sym typeface="微软雅黑" panose="020B0503020204020204" pitchFamily="34" charset="-122"/>
              </a:endParaRPr>
            </a:p>
          </p:txBody>
        </p:sp>
      </p:grpSp>
      <p:grpSp>
        <p:nvGrpSpPr>
          <p:cNvPr id="39" name="Group 13"/>
          <p:cNvGrpSpPr/>
          <p:nvPr/>
        </p:nvGrpSpPr>
        <p:grpSpPr bwMode="auto">
          <a:xfrm rot="-981927">
            <a:off x="1579623" y="3572933"/>
            <a:ext cx="1623273" cy="1625600"/>
            <a:chOff x="0" y="0"/>
            <a:chExt cx="1728192" cy="1728192"/>
          </a:xfrm>
        </p:grpSpPr>
        <p:sp>
          <p:nvSpPr>
            <p:cNvPr id="40" name="五角星 76"/>
            <p:cNvSpPr>
              <a:spLocks noChangeArrowheads="1"/>
            </p:cNvSpPr>
            <p:nvPr/>
          </p:nvSpPr>
          <p:spPr bwMode="auto">
            <a:xfrm>
              <a:off x="0" y="0"/>
              <a:ext cx="1728192" cy="1728192"/>
            </a:xfrm>
            <a:prstGeom prst="star5">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 typeface="Arial" panose="020B0604020202020204" pitchFamily="34" charset="0"/>
                <a:buNone/>
                <a:defRPr/>
              </a:pP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五角星 32"/>
            <p:cNvSpPr>
              <a:spLocks noChangeArrowheads="1"/>
            </p:cNvSpPr>
            <p:nvPr/>
          </p:nvSpPr>
          <p:spPr bwMode="auto">
            <a:xfrm>
              <a:off x="330116" y="1204861"/>
              <a:ext cx="1067960" cy="523331"/>
            </a:xfrm>
            <a:custGeom>
              <a:avLst/>
              <a:gdLst>
                <a:gd name="T0" fmla="*/ 27583 w 1067960"/>
                <a:gd name="T1" fmla="*/ 0 h 523331"/>
                <a:gd name="T2" fmla="*/ 533980 w 1067960"/>
                <a:gd name="T3" fmla="*/ 131310 h 523331"/>
                <a:gd name="T4" fmla="*/ 1040377 w 1067960"/>
                <a:gd name="T5" fmla="*/ 0 h 523331"/>
                <a:gd name="T6" fmla="*/ 1067960 w 1067960"/>
                <a:gd name="T7" fmla="*/ 523331 h 523331"/>
                <a:gd name="T8" fmla="*/ 533980 w 1067960"/>
                <a:gd name="T9" fmla="*/ 305870 h 523331"/>
                <a:gd name="T10" fmla="*/ 0 w 1067960"/>
                <a:gd name="T11" fmla="*/ 523331 h 523331"/>
                <a:gd name="T12" fmla="*/ 27583 w 1067960"/>
                <a:gd name="T13" fmla="*/ 0 h 523331"/>
                <a:gd name="T14" fmla="*/ 0 60000 65536"/>
                <a:gd name="T15" fmla="*/ 0 60000 65536"/>
                <a:gd name="T16" fmla="*/ 0 60000 65536"/>
                <a:gd name="T17" fmla="*/ 0 60000 65536"/>
                <a:gd name="T18" fmla="*/ 0 60000 65536"/>
                <a:gd name="T19" fmla="*/ 0 60000 65536"/>
                <a:gd name="T20" fmla="*/ 0 60000 65536"/>
                <a:gd name="T21" fmla="*/ 0 w 1067960"/>
                <a:gd name="T22" fmla="*/ 0 h 523331"/>
                <a:gd name="T23" fmla="*/ 1067960 w 1067960"/>
                <a:gd name="T24" fmla="*/ 523331 h 523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lnTo>
                    <a:pt x="27583"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42" name="TextBox 78"/>
            <p:cNvSpPr>
              <a:spLocks noChangeArrowheads="1"/>
            </p:cNvSpPr>
            <p:nvPr/>
          </p:nvSpPr>
          <p:spPr bwMode="auto">
            <a:xfrm>
              <a:off x="605373" y="509637"/>
              <a:ext cx="517444" cy="75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en-US" altLang="zh-CN" sz="4000" dirty="0">
                  <a:solidFill>
                    <a:srgbClr val="FFFFFF"/>
                  </a:solidFill>
                  <a:sym typeface="微软雅黑" panose="020B0503020204020204" pitchFamily="34" charset="-122"/>
                </a:rPr>
                <a:t>4</a:t>
              </a:r>
              <a:endParaRPr lang="zh-CN" altLang="en-US" sz="4000" dirty="0">
                <a:solidFill>
                  <a:srgbClr val="FFFFFF"/>
                </a:solidFill>
                <a:sym typeface="微软雅黑" panose="020B0503020204020204" pitchFamily="34" charset="-122"/>
              </a:endParaRPr>
            </a:p>
          </p:txBody>
        </p:sp>
      </p:grpSp>
      <p:grpSp>
        <p:nvGrpSpPr>
          <p:cNvPr id="43" name="Group 17"/>
          <p:cNvGrpSpPr/>
          <p:nvPr/>
        </p:nvGrpSpPr>
        <p:grpSpPr bwMode="auto">
          <a:xfrm rot="480000">
            <a:off x="7154197" y="2980267"/>
            <a:ext cx="1864541" cy="1864784"/>
            <a:chOff x="0" y="0"/>
            <a:chExt cx="1728192" cy="1728192"/>
          </a:xfrm>
        </p:grpSpPr>
        <p:sp>
          <p:nvSpPr>
            <p:cNvPr id="44" name="五角星 80"/>
            <p:cNvSpPr>
              <a:spLocks noChangeArrowheads="1"/>
            </p:cNvSpPr>
            <p:nvPr/>
          </p:nvSpPr>
          <p:spPr bwMode="auto">
            <a:xfrm>
              <a:off x="0" y="0"/>
              <a:ext cx="1728192" cy="1728192"/>
            </a:xfrm>
            <a:prstGeom prst="star5">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 typeface="Arial" panose="020B0604020202020204" pitchFamily="34" charset="0"/>
                <a:buNone/>
                <a:defRPr/>
              </a:pP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五角星 32"/>
            <p:cNvSpPr>
              <a:spLocks noChangeArrowheads="1"/>
            </p:cNvSpPr>
            <p:nvPr/>
          </p:nvSpPr>
          <p:spPr bwMode="auto">
            <a:xfrm>
              <a:off x="330116" y="1204861"/>
              <a:ext cx="1067960" cy="523331"/>
            </a:xfrm>
            <a:custGeom>
              <a:avLst/>
              <a:gdLst>
                <a:gd name="T0" fmla="*/ 27583 w 1067960"/>
                <a:gd name="T1" fmla="*/ 0 h 523331"/>
                <a:gd name="T2" fmla="*/ 533980 w 1067960"/>
                <a:gd name="T3" fmla="*/ 131310 h 523331"/>
                <a:gd name="T4" fmla="*/ 1040377 w 1067960"/>
                <a:gd name="T5" fmla="*/ 0 h 523331"/>
                <a:gd name="T6" fmla="*/ 1067960 w 1067960"/>
                <a:gd name="T7" fmla="*/ 523331 h 523331"/>
                <a:gd name="T8" fmla="*/ 533980 w 1067960"/>
                <a:gd name="T9" fmla="*/ 305870 h 523331"/>
                <a:gd name="T10" fmla="*/ 0 w 1067960"/>
                <a:gd name="T11" fmla="*/ 523331 h 523331"/>
                <a:gd name="T12" fmla="*/ 27583 w 1067960"/>
                <a:gd name="T13" fmla="*/ 0 h 523331"/>
                <a:gd name="T14" fmla="*/ 0 60000 65536"/>
                <a:gd name="T15" fmla="*/ 0 60000 65536"/>
                <a:gd name="T16" fmla="*/ 0 60000 65536"/>
                <a:gd name="T17" fmla="*/ 0 60000 65536"/>
                <a:gd name="T18" fmla="*/ 0 60000 65536"/>
                <a:gd name="T19" fmla="*/ 0 60000 65536"/>
                <a:gd name="T20" fmla="*/ 0 60000 65536"/>
                <a:gd name="T21" fmla="*/ 0 w 1067960"/>
                <a:gd name="T22" fmla="*/ 0 h 523331"/>
                <a:gd name="T23" fmla="*/ 1067960 w 1067960"/>
                <a:gd name="T24" fmla="*/ 523331 h 523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lnTo>
                    <a:pt x="27583"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46" name="TextBox 82"/>
            <p:cNvSpPr>
              <a:spLocks noChangeArrowheads="1"/>
            </p:cNvSpPr>
            <p:nvPr/>
          </p:nvSpPr>
          <p:spPr bwMode="auto">
            <a:xfrm>
              <a:off x="611365" y="493783"/>
              <a:ext cx="505462" cy="77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en-US" altLang="zh-CN" sz="4800" dirty="0">
                  <a:solidFill>
                    <a:srgbClr val="FFFFFF"/>
                  </a:solidFill>
                  <a:sym typeface="微软雅黑" panose="020B0503020204020204" pitchFamily="34" charset="-122"/>
                </a:rPr>
                <a:t>3</a:t>
              </a:r>
              <a:endParaRPr lang="zh-CN" altLang="en-US" sz="4800" dirty="0">
                <a:solidFill>
                  <a:srgbClr val="FFFFFF"/>
                </a:solidFill>
                <a:sym typeface="微软雅黑" panose="020B0503020204020204" pitchFamily="34" charset="-122"/>
              </a:endParaRPr>
            </a:p>
          </p:txBody>
        </p:sp>
      </p:grpSp>
      <p:grpSp>
        <p:nvGrpSpPr>
          <p:cNvPr id="47" name="Group 21"/>
          <p:cNvGrpSpPr/>
          <p:nvPr/>
        </p:nvGrpSpPr>
        <p:grpSpPr bwMode="auto">
          <a:xfrm rot="967929">
            <a:off x="8946781" y="3572933"/>
            <a:ext cx="1623271" cy="1625600"/>
            <a:chOff x="0" y="0"/>
            <a:chExt cx="1728192" cy="1728192"/>
          </a:xfrm>
        </p:grpSpPr>
        <p:sp>
          <p:nvSpPr>
            <p:cNvPr id="48" name="五角星 84"/>
            <p:cNvSpPr>
              <a:spLocks noChangeArrowheads="1"/>
            </p:cNvSpPr>
            <p:nvPr/>
          </p:nvSpPr>
          <p:spPr bwMode="auto">
            <a:xfrm>
              <a:off x="0" y="0"/>
              <a:ext cx="1728192" cy="1728192"/>
            </a:xfrm>
            <a:prstGeom prst="star5">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 typeface="Arial" panose="020B0604020202020204" pitchFamily="34" charset="0"/>
                <a:buNone/>
                <a:defRPr/>
              </a:pP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五角星 32"/>
            <p:cNvSpPr>
              <a:spLocks noChangeArrowheads="1"/>
            </p:cNvSpPr>
            <p:nvPr/>
          </p:nvSpPr>
          <p:spPr bwMode="auto">
            <a:xfrm>
              <a:off x="330116" y="1204861"/>
              <a:ext cx="1067960" cy="523331"/>
            </a:xfrm>
            <a:custGeom>
              <a:avLst/>
              <a:gdLst>
                <a:gd name="T0" fmla="*/ 27583 w 1067960"/>
                <a:gd name="T1" fmla="*/ 0 h 523331"/>
                <a:gd name="T2" fmla="*/ 533980 w 1067960"/>
                <a:gd name="T3" fmla="*/ 131310 h 523331"/>
                <a:gd name="T4" fmla="*/ 1040377 w 1067960"/>
                <a:gd name="T5" fmla="*/ 0 h 523331"/>
                <a:gd name="T6" fmla="*/ 1067960 w 1067960"/>
                <a:gd name="T7" fmla="*/ 523331 h 523331"/>
                <a:gd name="T8" fmla="*/ 533980 w 1067960"/>
                <a:gd name="T9" fmla="*/ 305870 h 523331"/>
                <a:gd name="T10" fmla="*/ 0 w 1067960"/>
                <a:gd name="T11" fmla="*/ 523331 h 523331"/>
                <a:gd name="T12" fmla="*/ 27583 w 1067960"/>
                <a:gd name="T13" fmla="*/ 0 h 523331"/>
                <a:gd name="T14" fmla="*/ 0 60000 65536"/>
                <a:gd name="T15" fmla="*/ 0 60000 65536"/>
                <a:gd name="T16" fmla="*/ 0 60000 65536"/>
                <a:gd name="T17" fmla="*/ 0 60000 65536"/>
                <a:gd name="T18" fmla="*/ 0 60000 65536"/>
                <a:gd name="T19" fmla="*/ 0 60000 65536"/>
                <a:gd name="T20" fmla="*/ 0 60000 65536"/>
                <a:gd name="T21" fmla="*/ 0 w 1067960"/>
                <a:gd name="T22" fmla="*/ 0 h 523331"/>
                <a:gd name="T23" fmla="*/ 1067960 w 1067960"/>
                <a:gd name="T24" fmla="*/ 523331 h 523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lnTo>
                    <a:pt x="27583"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50" name="TextBox 86"/>
            <p:cNvSpPr>
              <a:spLocks noChangeArrowheads="1"/>
            </p:cNvSpPr>
            <p:nvPr/>
          </p:nvSpPr>
          <p:spPr bwMode="auto">
            <a:xfrm>
              <a:off x="605372" y="509638"/>
              <a:ext cx="517445" cy="75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en-US" altLang="zh-CN" sz="4000" dirty="0">
                  <a:solidFill>
                    <a:srgbClr val="FFFFFF"/>
                  </a:solidFill>
                  <a:sym typeface="微软雅黑" panose="020B0503020204020204" pitchFamily="34" charset="-122"/>
                </a:rPr>
                <a:t>5</a:t>
              </a:r>
              <a:endParaRPr lang="zh-CN" altLang="en-US" sz="4000" dirty="0">
                <a:solidFill>
                  <a:srgbClr val="FFFFFF"/>
                </a:solidFill>
                <a:sym typeface="微软雅黑" panose="020B0503020204020204" pitchFamily="34" charset="-122"/>
              </a:endParaRPr>
            </a:p>
          </p:txBody>
        </p:sp>
      </p:grpSp>
      <p:sp>
        <p:nvSpPr>
          <p:cNvPr id="51" name="TextBox 87"/>
          <p:cNvSpPr>
            <a:spLocks noChangeArrowheads="1"/>
          </p:cNvSpPr>
          <p:nvPr/>
        </p:nvSpPr>
        <p:spPr bwMode="auto">
          <a:xfrm>
            <a:off x="3217709" y="5418668"/>
            <a:ext cx="5756584" cy="95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defRPr/>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在此录入上述图表的综合分析说明，在此录入上述图表的综合分析说明在此录入上述图表的综合分析说明，在此录入上述图表的综合分析说明 。</a:t>
            </a:r>
            <a:endPar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TextBox 88"/>
          <p:cNvSpPr>
            <a:spLocks noChangeArrowheads="1"/>
          </p:cNvSpPr>
          <p:nvPr/>
        </p:nvSpPr>
        <p:spPr bwMode="auto">
          <a:xfrm>
            <a:off x="5080133" y="1220847"/>
            <a:ext cx="1999990"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defRPr/>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在此录入上述图表的综合分析说明，在此录入上述图表的综合分析说明。</a:t>
            </a:r>
            <a:endPar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TextBox 89"/>
          <p:cNvSpPr>
            <a:spLocks noChangeArrowheads="1"/>
          </p:cNvSpPr>
          <p:nvPr/>
        </p:nvSpPr>
        <p:spPr bwMode="auto">
          <a:xfrm>
            <a:off x="2957394" y="1826214"/>
            <a:ext cx="2002106"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defRPr/>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在此录入上述图表的综合分析说明，在此录入上述图表的综合分析说明。</a:t>
            </a:r>
            <a:endPar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TextBox 90"/>
          <p:cNvSpPr>
            <a:spLocks noChangeArrowheads="1"/>
          </p:cNvSpPr>
          <p:nvPr/>
        </p:nvSpPr>
        <p:spPr bwMode="auto">
          <a:xfrm>
            <a:off x="7181711" y="1826214"/>
            <a:ext cx="2002106"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defRPr/>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在此录入上述图表的综合分析说明，在此录入上述图表的综合分析说明。</a:t>
            </a:r>
            <a:endPar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TextBox 91"/>
          <p:cNvSpPr>
            <a:spLocks noChangeArrowheads="1"/>
          </p:cNvSpPr>
          <p:nvPr/>
        </p:nvSpPr>
        <p:spPr bwMode="auto">
          <a:xfrm>
            <a:off x="1103436" y="2446398"/>
            <a:ext cx="1999989"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defRPr/>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在此录入上述图表的综合分析说明，在此录入上述图表的综合分析说明。</a:t>
            </a:r>
            <a:endPar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TextBox 92"/>
          <p:cNvSpPr>
            <a:spLocks noChangeArrowheads="1"/>
          </p:cNvSpPr>
          <p:nvPr/>
        </p:nvSpPr>
        <p:spPr bwMode="auto">
          <a:xfrm>
            <a:off x="9116092" y="2446398"/>
            <a:ext cx="2002106"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defRPr/>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在此录入上述图表的综合分析说明，在此录入上述图表的综合分析说明。</a:t>
            </a:r>
            <a:endPar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anim calcmode="lin" valueType="num">
                                      <p:cBhvr>
                                        <p:cTn id="12" dur="750" fill="hold"/>
                                        <p:tgtEl>
                                          <p:spTgt spid="31"/>
                                        </p:tgtEl>
                                        <p:attrNameLst>
                                          <p:attrName>ppt_x</p:attrName>
                                        </p:attrNameLst>
                                      </p:cBhvr>
                                      <p:tavLst>
                                        <p:tav tm="0">
                                          <p:val>
                                            <p:strVal val="#ppt_x"/>
                                          </p:val>
                                        </p:tav>
                                        <p:tav tm="100000">
                                          <p:val>
                                            <p:strVal val="#ppt_x"/>
                                          </p:val>
                                        </p:tav>
                                      </p:tavLst>
                                    </p:anim>
                                    <p:anim calcmode="lin" valueType="num">
                                      <p:cBhvr>
                                        <p:cTn id="13" dur="75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up)">
                                      <p:cBhvr>
                                        <p:cTn id="17" dur="500"/>
                                        <p:tgtEl>
                                          <p:spTgt spid="52"/>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750"/>
                                        <p:tgtEl>
                                          <p:spTgt spid="35"/>
                                        </p:tgtEl>
                                      </p:cBhvr>
                                    </p:animEffect>
                                    <p:anim calcmode="lin" valueType="num">
                                      <p:cBhvr>
                                        <p:cTn id="22" dur="750" fill="hold"/>
                                        <p:tgtEl>
                                          <p:spTgt spid="35"/>
                                        </p:tgtEl>
                                        <p:attrNameLst>
                                          <p:attrName>ppt_x</p:attrName>
                                        </p:attrNameLst>
                                      </p:cBhvr>
                                      <p:tavLst>
                                        <p:tav tm="0">
                                          <p:val>
                                            <p:strVal val="#ppt_x"/>
                                          </p:val>
                                        </p:tav>
                                        <p:tav tm="100000">
                                          <p:val>
                                            <p:strVal val="#ppt_x"/>
                                          </p:val>
                                        </p:tav>
                                      </p:tavLst>
                                    </p:anim>
                                    <p:anim calcmode="lin" valueType="num">
                                      <p:cBhvr>
                                        <p:cTn id="23" dur="75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750"/>
                                        <p:tgtEl>
                                          <p:spTgt spid="43"/>
                                        </p:tgtEl>
                                      </p:cBhvr>
                                    </p:animEffect>
                                    <p:anim calcmode="lin" valueType="num">
                                      <p:cBhvr>
                                        <p:cTn id="27" dur="750" fill="hold"/>
                                        <p:tgtEl>
                                          <p:spTgt spid="43"/>
                                        </p:tgtEl>
                                        <p:attrNameLst>
                                          <p:attrName>ppt_x</p:attrName>
                                        </p:attrNameLst>
                                      </p:cBhvr>
                                      <p:tavLst>
                                        <p:tav tm="0">
                                          <p:val>
                                            <p:strVal val="#ppt_x"/>
                                          </p:val>
                                        </p:tav>
                                        <p:tav tm="100000">
                                          <p:val>
                                            <p:strVal val="#ppt_x"/>
                                          </p:val>
                                        </p:tav>
                                      </p:tavLst>
                                    </p:anim>
                                    <p:anim calcmode="lin" valueType="num">
                                      <p:cBhvr>
                                        <p:cTn id="28" dur="750" fill="hold"/>
                                        <p:tgtEl>
                                          <p:spTgt spid="43"/>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2" presetClass="entr" presetSubtype="1"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up)">
                                      <p:cBhvr>
                                        <p:cTn id="32" dur="500"/>
                                        <p:tgtEl>
                                          <p:spTgt spid="5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up)">
                                      <p:cBhvr>
                                        <p:cTn id="35" dur="500"/>
                                        <p:tgtEl>
                                          <p:spTgt spid="54"/>
                                        </p:tgtEl>
                                      </p:cBhvr>
                                    </p:animEffect>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750"/>
                                        <p:tgtEl>
                                          <p:spTgt spid="39"/>
                                        </p:tgtEl>
                                      </p:cBhvr>
                                    </p:animEffect>
                                    <p:anim calcmode="lin" valueType="num">
                                      <p:cBhvr>
                                        <p:cTn id="40" dur="750" fill="hold"/>
                                        <p:tgtEl>
                                          <p:spTgt spid="39"/>
                                        </p:tgtEl>
                                        <p:attrNameLst>
                                          <p:attrName>ppt_x</p:attrName>
                                        </p:attrNameLst>
                                      </p:cBhvr>
                                      <p:tavLst>
                                        <p:tav tm="0">
                                          <p:val>
                                            <p:strVal val="#ppt_x"/>
                                          </p:val>
                                        </p:tav>
                                        <p:tav tm="100000">
                                          <p:val>
                                            <p:strVal val="#ppt_x"/>
                                          </p:val>
                                        </p:tav>
                                      </p:tavLst>
                                    </p:anim>
                                    <p:anim calcmode="lin" valueType="num">
                                      <p:cBhvr>
                                        <p:cTn id="41" dur="750" fill="hold"/>
                                        <p:tgtEl>
                                          <p:spTgt spid="3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750"/>
                                        <p:tgtEl>
                                          <p:spTgt spid="47"/>
                                        </p:tgtEl>
                                      </p:cBhvr>
                                    </p:animEffect>
                                    <p:anim calcmode="lin" valueType="num">
                                      <p:cBhvr>
                                        <p:cTn id="45" dur="750" fill="hold"/>
                                        <p:tgtEl>
                                          <p:spTgt spid="47"/>
                                        </p:tgtEl>
                                        <p:attrNameLst>
                                          <p:attrName>ppt_x</p:attrName>
                                        </p:attrNameLst>
                                      </p:cBhvr>
                                      <p:tavLst>
                                        <p:tav tm="0">
                                          <p:val>
                                            <p:strVal val="#ppt_x"/>
                                          </p:val>
                                        </p:tav>
                                        <p:tav tm="100000">
                                          <p:val>
                                            <p:strVal val="#ppt_x"/>
                                          </p:val>
                                        </p:tav>
                                      </p:tavLst>
                                    </p:anim>
                                    <p:anim calcmode="lin" valueType="num">
                                      <p:cBhvr>
                                        <p:cTn id="46" dur="750" fill="hold"/>
                                        <p:tgtEl>
                                          <p:spTgt spid="47"/>
                                        </p:tgtEl>
                                        <p:attrNameLst>
                                          <p:attrName>ppt_y</p:attrName>
                                        </p:attrNameLst>
                                      </p:cBhvr>
                                      <p:tavLst>
                                        <p:tav tm="0">
                                          <p:val>
                                            <p:strVal val="#ppt_y+.1"/>
                                          </p:val>
                                        </p:tav>
                                        <p:tav tm="100000">
                                          <p:val>
                                            <p:strVal val="#ppt_y"/>
                                          </p:val>
                                        </p:tav>
                                      </p:tavLst>
                                    </p:anim>
                                  </p:childTnLst>
                                </p:cTn>
                              </p:par>
                            </p:childTnLst>
                          </p:cTn>
                        </p:par>
                        <p:par>
                          <p:cTn id="47" fill="hold">
                            <p:stCondLst>
                              <p:cond delay="5000"/>
                            </p:stCondLst>
                            <p:childTnLst>
                              <p:par>
                                <p:cTn id="48" presetID="22" presetClass="entr" presetSubtype="1" fill="hold" grpId="0" nodeType="after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wipe(up)">
                                      <p:cBhvr>
                                        <p:cTn id="50" dur="500"/>
                                        <p:tgtEl>
                                          <p:spTgt spid="55"/>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ipe(up)">
                                      <p:cBhvr>
                                        <p:cTn id="53" dur="500"/>
                                        <p:tgtEl>
                                          <p:spTgt spid="56"/>
                                        </p:tgtEl>
                                      </p:cBhvr>
                                    </p:animEffect>
                                  </p:childTnLst>
                                </p:cTn>
                              </p:par>
                            </p:childTnLst>
                          </p:cTn>
                        </p:par>
                        <p:par>
                          <p:cTn id="54" fill="hold">
                            <p:stCondLst>
                              <p:cond delay="5500"/>
                            </p:stCondLst>
                            <p:childTnLst>
                              <p:par>
                                <p:cTn id="55" presetID="10" presetClass="entr" presetSubtype="0" fill="hold" grpId="0" nodeType="afterEffect">
                                  <p:stCondLst>
                                    <p:cond delay="25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1" grpId="0"/>
      <p:bldP spid="52" grpId="0"/>
      <p:bldP spid="53" grpId="0"/>
      <p:bldP spid="54" grpId="0"/>
      <p:bldP spid="55" grpId="0"/>
      <p:bldP spid="5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877329" y="2710932"/>
            <a:ext cx="85261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fontAlgn="base">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fontAlgn="base">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fontAlgn="base">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fontAlgn="base">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algn="ctr" eaLnBrk="1" hangingPunct="1"/>
            <a:r>
              <a:rPr lang="zh-CN" altLang="en-US" sz="6000" b="1" dirty="0" smtClean="0">
                <a:solidFill>
                  <a:srgbClr val="EA681C"/>
                </a:solidFill>
                <a:latin typeface="+mj-ea"/>
                <a:ea typeface="+mj-ea"/>
              </a:rPr>
              <a:t>感谢老师的指导</a:t>
            </a:r>
            <a:endParaRPr lang="zh-CN" altLang="en-US" sz="6000" b="1" dirty="0">
              <a:solidFill>
                <a:srgbClr val="EA681C"/>
              </a:solidFill>
              <a:latin typeface="+mj-ea"/>
              <a:ea typeface="+mj-ea"/>
            </a:endParaRPr>
          </a:p>
        </p:txBody>
      </p:sp>
      <p:sp>
        <p:nvSpPr>
          <p:cNvPr id="3" name="文本框 2"/>
          <p:cNvSpPr txBox="1"/>
          <p:nvPr/>
        </p:nvSpPr>
        <p:spPr>
          <a:xfrm>
            <a:off x="3969192" y="4012683"/>
            <a:ext cx="4550833" cy="461665"/>
          </a:xfrm>
          <a:prstGeom prst="rect">
            <a:avLst/>
          </a:prstGeom>
          <a:noFill/>
        </p:spPr>
        <p:txBody>
          <a:bodyPr>
            <a:spAutoFit/>
          </a:bodyPr>
          <a:lstStyle/>
          <a:p>
            <a:pPr algn="ctr">
              <a:defRPr/>
            </a:pPr>
            <a:r>
              <a:rPr lang="zh-CN" altLang="en-US" sz="2400" dirty="0">
                <a:solidFill>
                  <a:srgbClr val="EA681C"/>
                </a:solidFill>
                <a:latin typeface="+mn-ea"/>
              </a:rPr>
              <a:t>请填写论文副标题或补充内容</a:t>
            </a:r>
            <a:endParaRPr lang="zh-CN" altLang="en-US" sz="2400" dirty="0">
              <a:solidFill>
                <a:srgbClr val="EA681C"/>
              </a:solidFill>
              <a:latin typeface="+mn-ea"/>
            </a:endParaRPr>
          </a:p>
        </p:txBody>
      </p:sp>
      <p:sp>
        <p:nvSpPr>
          <p:cNvPr id="4" name="文本框 3"/>
          <p:cNvSpPr txBox="1"/>
          <p:nvPr/>
        </p:nvSpPr>
        <p:spPr>
          <a:xfrm>
            <a:off x="3053634" y="5003480"/>
            <a:ext cx="3160183" cy="368300"/>
          </a:xfrm>
          <a:prstGeom prst="rect">
            <a:avLst/>
          </a:prstGeom>
          <a:noFill/>
        </p:spPr>
        <p:txBody>
          <a:bodyPr>
            <a:spAutoFit/>
          </a:bodyPr>
          <a:lstStyle/>
          <a:p>
            <a:pPr algn="ctr">
              <a:defRPr/>
            </a:pPr>
            <a:r>
              <a:rPr lang="zh-CN" altLang="en-US" dirty="0">
                <a:solidFill>
                  <a:srgbClr val="EA681C"/>
                </a:solidFill>
              </a:rPr>
              <a:t>答辩学生：情缘素材</a:t>
            </a:r>
            <a:endParaRPr lang="zh-CN" altLang="en-US" dirty="0">
              <a:solidFill>
                <a:srgbClr val="EA681C"/>
              </a:solidFill>
            </a:endParaRPr>
          </a:p>
        </p:txBody>
      </p:sp>
      <p:sp>
        <p:nvSpPr>
          <p:cNvPr id="5" name="文本框 4"/>
          <p:cNvSpPr txBox="1"/>
          <p:nvPr/>
        </p:nvSpPr>
        <p:spPr>
          <a:xfrm>
            <a:off x="6397968" y="5003480"/>
            <a:ext cx="3162300" cy="368300"/>
          </a:xfrm>
          <a:prstGeom prst="rect">
            <a:avLst/>
          </a:prstGeom>
          <a:noFill/>
        </p:spPr>
        <p:txBody>
          <a:bodyPr>
            <a:spAutoFit/>
          </a:bodyPr>
          <a:lstStyle/>
          <a:p>
            <a:pPr algn="ctr">
              <a:defRPr/>
            </a:pPr>
            <a:r>
              <a:rPr lang="zh-CN" altLang="en-US" dirty="0">
                <a:solidFill>
                  <a:srgbClr val="EA681C"/>
                </a:solidFill>
              </a:rPr>
              <a:t>指导老师：情缘素材</a:t>
            </a:r>
            <a:endParaRPr lang="zh-CN" altLang="en-US" dirty="0">
              <a:solidFill>
                <a:srgbClr val="EA681C"/>
              </a:solidFill>
            </a:endParaRPr>
          </a:p>
        </p:txBody>
      </p:sp>
      <p:sp>
        <p:nvSpPr>
          <p:cNvPr id="6" name="矩形 5"/>
          <p:cNvSpPr/>
          <p:nvPr/>
        </p:nvSpPr>
        <p:spPr>
          <a:xfrm>
            <a:off x="3774458" y="3803132"/>
            <a:ext cx="1195917" cy="110067"/>
          </a:xfrm>
          <a:prstGeom prst="rect">
            <a:avLst/>
          </a:prstGeom>
          <a:solidFill>
            <a:srgbClr val="889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a:solidFill>
                <a:srgbClr val="EA681C"/>
              </a:solidFill>
            </a:endParaRPr>
          </a:p>
        </p:txBody>
      </p:sp>
      <p:sp>
        <p:nvSpPr>
          <p:cNvPr id="7" name="矩形 6"/>
          <p:cNvSpPr/>
          <p:nvPr/>
        </p:nvSpPr>
        <p:spPr>
          <a:xfrm>
            <a:off x="4970375" y="3803132"/>
            <a:ext cx="1195916" cy="110067"/>
          </a:xfrm>
          <a:prstGeom prst="rect">
            <a:avLst/>
          </a:prstGeom>
          <a:solidFill>
            <a:srgbClr val="EA68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a:solidFill>
                <a:srgbClr val="EA681C"/>
              </a:solidFill>
            </a:endParaRPr>
          </a:p>
        </p:txBody>
      </p:sp>
      <p:sp>
        <p:nvSpPr>
          <p:cNvPr id="8" name="矩形 7"/>
          <p:cNvSpPr/>
          <p:nvPr/>
        </p:nvSpPr>
        <p:spPr>
          <a:xfrm>
            <a:off x="6166291" y="3809482"/>
            <a:ext cx="1195917" cy="110067"/>
          </a:xfrm>
          <a:prstGeom prst="rect">
            <a:avLst/>
          </a:prstGeom>
          <a:solidFill>
            <a:srgbClr val="889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a:solidFill>
                <a:srgbClr val="EA681C"/>
              </a:solidFill>
            </a:endParaRPr>
          </a:p>
        </p:txBody>
      </p:sp>
      <p:sp>
        <p:nvSpPr>
          <p:cNvPr id="9" name="矩形 8"/>
          <p:cNvSpPr/>
          <p:nvPr/>
        </p:nvSpPr>
        <p:spPr>
          <a:xfrm>
            <a:off x="7362209" y="3811598"/>
            <a:ext cx="1195916" cy="112184"/>
          </a:xfrm>
          <a:prstGeom prst="rect">
            <a:avLst/>
          </a:prstGeom>
          <a:solidFill>
            <a:srgbClr val="EA68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65">
              <a:solidFill>
                <a:srgbClr val="EA681C"/>
              </a:solidFill>
            </a:endParaRPr>
          </a:p>
        </p:txBody>
      </p:sp>
      <p:grpSp>
        <p:nvGrpSpPr>
          <p:cNvPr id="10" name="组合 9"/>
          <p:cNvGrpSpPr/>
          <p:nvPr/>
        </p:nvGrpSpPr>
        <p:grpSpPr bwMode="auto">
          <a:xfrm>
            <a:off x="5410642" y="1030298"/>
            <a:ext cx="1504949" cy="1507067"/>
            <a:chOff x="1928879" y="1944350"/>
            <a:chExt cx="1129689" cy="1129689"/>
          </a:xfrm>
        </p:grpSpPr>
        <p:sp>
          <p:nvSpPr>
            <p:cNvPr id="11" name="椭圆 10"/>
            <p:cNvSpPr/>
            <p:nvPr/>
          </p:nvSpPr>
          <p:spPr>
            <a:xfrm>
              <a:off x="1928879" y="1944350"/>
              <a:ext cx="1129689" cy="1129689"/>
            </a:xfrm>
            <a:prstGeom prst="ellipse">
              <a:avLst/>
            </a:prstGeom>
            <a:noFill/>
            <a:ln>
              <a:solidFill>
                <a:srgbClr val="EA68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EA681C"/>
                </a:solidFill>
              </a:endParaRPr>
            </a:p>
          </p:txBody>
        </p:sp>
        <p:sp>
          <p:nvSpPr>
            <p:cNvPr id="12" name="Freeform 7"/>
            <p:cNvSpPr>
              <a:spLocks noEditPoints="1"/>
            </p:cNvSpPr>
            <p:nvPr/>
          </p:nvSpPr>
          <p:spPr bwMode="auto">
            <a:xfrm>
              <a:off x="2108421" y="2226772"/>
              <a:ext cx="751538" cy="615617"/>
            </a:xfrm>
            <a:custGeom>
              <a:avLst/>
              <a:gdLst>
                <a:gd name="T0" fmla="*/ 310 w 563"/>
                <a:gd name="T1" fmla="*/ 372 h 461"/>
                <a:gd name="T2" fmla="*/ 321 w 563"/>
                <a:gd name="T3" fmla="*/ 370 h 461"/>
                <a:gd name="T4" fmla="*/ 552 w 563"/>
                <a:gd name="T5" fmla="*/ 248 h 461"/>
                <a:gd name="T6" fmla="*/ 559 w 563"/>
                <a:gd name="T7" fmla="*/ 226 h 461"/>
                <a:gd name="T8" fmla="*/ 537 w 563"/>
                <a:gd name="T9" fmla="*/ 220 h 461"/>
                <a:gd name="T10" fmla="*/ 311 w 563"/>
                <a:gd name="T11" fmla="*/ 339 h 461"/>
                <a:gd name="T12" fmla="*/ 59 w 563"/>
                <a:gd name="T13" fmla="*/ 285 h 461"/>
                <a:gd name="T14" fmla="*/ 38 w 563"/>
                <a:gd name="T15" fmla="*/ 253 h 461"/>
                <a:gd name="T16" fmla="*/ 71 w 563"/>
                <a:gd name="T17" fmla="*/ 232 h 461"/>
                <a:gd name="T18" fmla="*/ 313 w 563"/>
                <a:gd name="T19" fmla="*/ 283 h 461"/>
                <a:gd name="T20" fmla="*/ 321 w 563"/>
                <a:gd name="T21" fmla="*/ 281 h 461"/>
                <a:gd name="T22" fmla="*/ 552 w 563"/>
                <a:gd name="T23" fmla="*/ 159 h 461"/>
                <a:gd name="T24" fmla="*/ 559 w 563"/>
                <a:gd name="T25" fmla="*/ 138 h 461"/>
                <a:gd name="T26" fmla="*/ 537 w 563"/>
                <a:gd name="T27" fmla="*/ 131 h 461"/>
                <a:gd name="T28" fmla="*/ 310 w 563"/>
                <a:gd name="T29" fmla="*/ 251 h 461"/>
                <a:gd name="T30" fmla="*/ 59 w 563"/>
                <a:gd name="T31" fmla="*/ 197 h 461"/>
                <a:gd name="T32" fmla="*/ 38 w 563"/>
                <a:gd name="T33" fmla="*/ 164 h 461"/>
                <a:gd name="T34" fmla="*/ 71 w 563"/>
                <a:gd name="T35" fmla="*/ 143 h 461"/>
                <a:gd name="T36" fmla="*/ 298 w 563"/>
                <a:gd name="T37" fmla="*/ 191 h 461"/>
                <a:gd name="T38" fmla="*/ 306 w 563"/>
                <a:gd name="T39" fmla="*/ 189 h 461"/>
                <a:gd name="T40" fmla="*/ 538 w 563"/>
                <a:gd name="T41" fmla="*/ 69 h 461"/>
                <a:gd name="T42" fmla="*/ 535 w 563"/>
                <a:gd name="T43" fmla="*/ 48 h 461"/>
                <a:gd name="T44" fmla="*/ 310 w 563"/>
                <a:gd name="T45" fmla="*/ 4 h 461"/>
                <a:gd name="T46" fmla="*/ 249 w 563"/>
                <a:gd name="T47" fmla="*/ 12 h 461"/>
                <a:gd name="T48" fmla="*/ 41 w 563"/>
                <a:gd name="T49" fmla="*/ 114 h 461"/>
                <a:gd name="T50" fmla="*/ 33 w 563"/>
                <a:gd name="T51" fmla="*/ 119 h 461"/>
                <a:gd name="T52" fmla="*/ 7 w 563"/>
                <a:gd name="T53" fmla="*/ 157 h 461"/>
                <a:gd name="T54" fmla="*/ 25 w 563"/>
                <a:gd name="T55" fmla="*/ 214 h 461"/>
                <a:gd name="T56" fmla="*/ 7 w 563"/>
                <a:gd name="T57" fmla="*/ 246 h 461"/>
                <a:gd name="T58" fmla="*/ 25 w 563"/>
                <a:gd name="T59" fmla="*/ 303 h 461"/>
                <a:gd name="T60" fmla="*/ 7 w 563"/>
                <a:gd name="T61" fmla="*/ 335 h 461"/>
                <a:gd name="T62" fmla="*/ 52 w 563"/>
                <a:gd name="T63" fmla="*/ 405 h 461"/>
                <a:gd name="T64" fmla="*/ 311 w 563"/>
                <a:gd name="T65" fmla="*/ 460 h 461"/>
                <a:gd name="T66" fmla="*/ 321 w 563"/>
                <a:gd name="T67" fmla="*/ 459 h 461"/>
                <a:gd name="T68" fmla="*/ 552 w 563"/>
                <a:gd name="T69" fmla="*/ 337 h 461"/>
                <a:gd name="T70" fmla="*/ 559 w 563"/>
                <a:gd name="T71" fmla="*/ 315 h 461"/>
                <a:gd name="T72" fmla="*/ 537 w 563"/>
                <a:gd name="T73" fmla="*/ 308 h 461"/>
                <a:gd name="T74" fmla="*/ 310 w 563"/>
                <a:gd name="T75" fmla="*/ 428 h 461"/>
                <a:gd name="T76" fmla="*/ 59 w 563"/>
                <a:gd name="T77" fmla="*/ 374 h 461"/>
                <a:gd name="T78" fmla="*/ 38 w 563"/>
                <a:gd name="T79" fmla="*/ 341 h 461"/>
                <a:gd name="T80" fmla="*/ 71 w 563"/>
                <a:gd name="T81" fmla="*/ 320 h 461"/>
                <a:gd name="T82" fmla="*/ 310 w 563"/>
                <a:gd name="T83" fmla="*/ 372 h 461"/>
                <a:gd name="T84" fmla="*/ 296 w 563"/>
                <a:gd name="T85" fmla="*/ 57 h 461"/>
                <a:gd name="T86" fmla="*/ 404 w 563"/>
                <a:gd name="T87" fmla="*/ 78 h 461"/>
                <a:gd name="T88" fmla="*/ 357 w 563"/>
                <a:gd name="T89" fmla="*/ 101 h 461"/>
                <a:gd name="T90" fmla="*/ 249 w 563"/>
                <a:gd name="T91" fmla="*/ 79 h 461"/>
                <a:gd name="T92" fmla="*/ 296 w 563"/>
                <a:gd name="T93" fmla="*/ 5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3" h="461">
                  <a:moveTo>
                    <a:pt x="310" y="372"/>
                  </a:moveTo>
                  <a:cubicBezTo>
                    <a:pt x="314" y="372"/>
                    <a:pt x="318" y="371"/>
                    <a:pt x="321" y="370"/>
                  </a:cubicBezTo>
                  <a:cubicBezTo>
                    <a:pt x="552" y="248"/>
                    <a:pt x="552" y="248"/>
                    <a:pt x="552" y="248"/>
                  </a:cubicBezTo>
                  <a:cubicBezTo>
                    <a:pt x="560" y="244"/>
                    <a:pt x="563" y="234"/>
                    <a:pt x="559" y="226"/>
                  </a:cubicBezTo>
                  <a:cubicBezTo>
                    <a:pt x="555" y="218"/>
                    <a:pt x="545" y="215"/>
                    <a:pt x="537" y="220"/>
                  </a:cubicBezTo>
                  <a:cubicBezTo>
                    <a:pt x="311" y="339"/>
                    <a:pt x="311" y="339"/>
                    <a:pt x="311" y="339"/>
                  </a:cubicBezTo>
                  <a:cubicBezTo>
                    <a:pt x="59" y="285"/>
                    <a:pt x="59" y="285"/>
                    <a:pt x="59" y="285"/>
                  </a:cubicBezTo>
                  <a:cubicBezTo>
                    <a:pt x="44" y="282"/>
                    <a:pt x="35" y="268"/>
                    <a:pt x="38" y="253"/>
                  </a:cubicBezTo>
                  <a:cubicBezTo>
                    <a:pt x="41" y="238"/>
                    <a:pt x="56" y="228"/>
                    <a:pt x="71" y="232"/>
                  </a:cubicBezTo>
                  <a:cubicBezTo>
                    <a:pt x="71" y="232"/>
                    <a:pt x="313" y="283"/>
                    <a:pt x="313" y="283"/>
                  </a:cubicBezTo>
                  <a:cubicBezTo>
                    <a:pt x="316" y="283"/>
                    <a:pt x="318" y="283"/>
                    <a:pt x="321" y="281"/>
                  </a:cubicBezTo>
                  <a:cubicBezTo>
                    <a:pt x="552" y="159"/>
                    <a:pt x="552" y="159"/>
                    <a:pt x="552" y="159"/>
                  </a:cubicBezTo>
                  <a:cubicBezTo>
                    <a:pt x="560" y="155"/>
                    <a:pt x="563" y="146"/>
                    <a:pt x="559" y="138"/>
                  </a:cubicBezTo>
                  <a:cubicBezTo>
                    <a:pt x="555" y="130"/>
                    <a:pt x="545" y="127"/>
                    <a:pt x="537" y="131"/>
                  </a:cubicBezTo>
                  <a:cubicBezTo>
                    <a:pt x="310" y="251"/>
                    <a:pt x="310" y="251"/>
                    <a:pt x="310" y="251"/>
                  </a:cubicBezTo>
                  <a:cubicBezTo>
                    <a:pt x="59" y="197"/>
                    <a:pt x="59" y="197"/>
                    <a:pt x="59" y="197"/>
                  </a:cubicBezTo>
                  <a:cubicBezTo>
                    <a:pt x="44" y="194"/>
                    <a:pt x="35" y="179"/>
                    <a:pt x="38" y="164"/>
                  </a:cubicBezTo>
                  <a:cubicBezTo>
                    <a:pt x="41" y="149"/>
                    <a:pt x="56" y="140"/>
                    <a:pt x="71" y="143"/>
                  </a:cubicBezTo>
                  <a:cubicBezTo>
                    <a:pt x="71" y="143"/>
                    <a:pt x="297" y="191"/>
                    <a:pt x="298" y="191"/>
                  </a:cubicBezTo>
                  <a:cubicBezTo>
                    <a:pt x="301" y="191"/>
                    <a:pt x="303" y="191"/>
                    <a:pt x="306" y="189"/>
                  </a:cubicBezTo>
                  <a:cubicBezTo>
                    <a:pt x="306" y="189"/>
                    <a:pt x="538" y="69"/>
                    <a:pt x="538" y="69"/>
                  </a:cubicBezTo>
                  <a:cubicBezTo>
                    <a:pt x="554" y="61"/>
                    <a:pt x="553" y="51"/>
                    <a:pt x="535" y="48"/>
                  </a:cubicBezTo>
                  <a:cubicBezTo>
                    <a:pt x="310" y="4"/>
                    <a:pt x="310" y="4"/>
                    <a:pt x="310" y="4"/>
                  </a:cubicBezTo>
                  <a:cubicBezTo>
                    <a:pt x="292" y="0"/>
                    <a:pt x="265" y="4"/>
                    <a:pt x="249" y="12"/>
                  </a:cubicBezTo>
                  <a:cubicBezTo>
                    <a:pt x="41" y="114"/>
                    <a:pt x="41" y="114"/>
                    <a:pt x="41" y="114"/>
                  </a:cubicBezTo>
                  <a:cubicBezTo>
                    <a:pt x="38" y="116"/>
                    <a:pt x="35" y="118"/>
                    <a:pt x="33" y="119"/>
                  </a:cubicBezTo>
                  <a:cubicBezTo>
                    <a:pt x="20" y="128"/>
                    <a:pt x="10" y="141"/>
                    <a:pt x="7" y="157"/>
                  </a:cubicBezTo>
                  <a:cubicBezTo>
                    <a:pt x="2" y="179"/>
                    <a:pt x="10" y="200"/>
                    <a:pt x="25" y="214"/>
                  </a:cubicBezTo>
                  <a:cubicBezTo>
                    <a:pt x="16" y="222"/>
                    <a:pt x="9" y="233"/>
                    <a:pt x="7" y="246"/>
                  </a:cubicBezTo>
                  <a:cubicBezTo>
                    <a:pt x="2" y="268"/>
                    <a:pt x="10" y="289"/>
                    <a:pt x="25" y="303"/>
                  </a:cubicBezTo>
                  <a:cubicBezTo>
                    <a:pt x="16" y="311"/>
                    <a:pt x="9" y="322"/>
                    <a:pt x="7" y="335"/>
                  </a:cubicBezTo>
                  <a:cubicBezTo>
                    <a:pt x="0" y="367"/>
                    <a:pt x="20" y="399"/>
                    <a:pt x="52" y="405"/>
                  </a:cubicBezTo>
                  <a:cubicBezTo>
                    <a:pt x="52" y="405"/>
                    <a:pt x="310" y="461"/>
                    <a:pt x="311" y="460"/>
                  </a:cubicBezTo>
                  <a:cubicBezTo>
                    <a:pt x="314" y="460"/>
                    <a:pt x="318" y="460"/>
                    <a:pt x="321" y="459"/>
                  </a:cubicBezTo>
                  <a:cubicBezTo>
                    <a:pt x="552" y="337"/>
                    <a:pt x="552" y="337"/>
                    <a:pt x="552" y="337"/>
                  </a:cubicBezTo>
                  <a:cubicBezTo>
                    <a:pt x="560" y="332"/>
                    <a:pt x="563" y="323"/>
                    <a:pt x="559" y="315"/>
                  </a:cubicBezTo>
                  <a:cubicBezTo>
                    <a:pt x="555" y="307"/>
                    <a:pt x="545" y="304"/>
                    <a:pt x="537" y="308"/>
                  </a:cubicBezTo>
                  <a:cubicBezTo>
                    <a:pt x="310" y="428"/>
                    <a:pt x="310" y="428"/>
                    <a:pt x="310" y="428"/>
                  </a:cubicBezTo>
                  <a:cubicBezTo>
                    <a:pt x="59" y="374"/>
                    <a:pt x="59" y="374"/>
                    <a:pt x="59" y="374"/>
                  </a:cubicBezTo>
                  <a:cubicBezTo>
                    <a:pt x="44" y="371"/>
                    <a:pt x="35" y="356"/>
                    <a:pt x="38" y="341"/>
                  </a:cubicBezTo>
                  <a:cubicBezTo>
                    <a:pt x="41" y="327"/>
                    <a:pt x="56" y="317"/>
                    <a:pt x="71" y="320"/>
                  </a:cubicBezTo>
                  <a:cubicBezTo>
                    <a:pt x="71" y="320"/>
                    <a:pt x="309" y="372"/>
                    <a:pt x="310" y="372"/>
                  </a:cubicBezTo>
                  <a:close/>
                  <a:moveTo>
                    <a:pt x="296" y="57"/>
                  </a:moveTo>
                  <a:cubicBezTo>
                    <a:pt x="404" y="78"/>
                    <a:pt x="404" y="78"/>
                    <a:pt x="404" y="78"/>
                  </a:cubicBezTo>
                  <a:cubicBezTo>
                    <a:pt x="357" y="101"/>
                    <a:pt x="357" y="101"/>
                    <a:pt x="357" y="101"/>
                  </a:cubicBezTo>
                  <a:cubicBezTo>
                    <a:pt x="249" y="79"/>
                    <a:pt x="249" y="79"/>
                    <a:pt x="249" y="79"/>
                  </a:cubicBezTo>
                  <a:lnTo>
                    <a:pt x="296" y="57"/>
                  </a:lnTo>
                  <a:close/>
                </a:path>
              </a:pathLst>
            </a:custGeom>
            <a:solidFill>
              <a:srgbClr val="EA681C"/>
            </a:solidFill>
            <a:ln>
              <a:noFill/>
            </a:ln>
          </p:spPr>
          <p:txBody>
            <a:bodyPr/>
            <a:lstStyle/>
            <a:p>
              <a:pPr>
                <a:defRPr/>
              </a:pPr>
              <a:endParaRPr lang="zh-CN" altLang="en-US">
                <a:solidFill>
                  <a:srgbClr val="EA681C"/>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animEffect transition="in" filter="fade">
                                      <p:cBhvr>
                                        <p:cTn id="9" dur="250"/>
                                        <p:tgtEl>
                                          <p:spTgt spid="10"/>
                                        </p:tgtEl>
                                      </p:cBhvr>
                                    </p:animEffect>
                                  </p:childTnLst>
                                </p:cTn>
                              </p:par>
                              <p:par>
                                <p:cTn id="10" presetID="6" presetClass="emph" presetSubtype="0" decel="100000" fill="hold" nodeType="withEffect">
                                  <p:stCondLst>
                                    <p:cond delay="200"/>
                                  </p:stCondLst>
                                  <p:childTnLst>
                                    <p:animScale>
                                      <p:cBhvr>
                                        <p:cTn id="11" dur="250" fill="hold"/>
                                        <p:tgtEl>
                                          <p:spTgt spid="10"/>
                                        </p:tgtEl>
                                      </p:cBhvr>
                                      <p:by x="110000" y="110000"/>
                                    </p:animScale>
                                  </p:childTnLst>
                                </p:cTn>
                              </p:par>
                              <p:par>
                                <p:cTn id="12" presetID="6" presetClass="emph" presetSubtype="0" decel="100000" fill="hold" nodeType="withEffect">
                                  <p:stCondLst>
                                    <p:cond delay="400"/>
                                  </p:stCondLst>
                                  <p:childTnLst>
                                    <p:animScale>
                                      <p:cBhvr>
                                        <p:cTn id="13" dur="250" fill="hold"/>
                                        <p:tgtEl>
                                          <p:spTgt spid="10"/>
                                        </p:tgtEl>
                                      </p:cBhvr>
                                      <p:by x="91000" y="91000"/>
                                    </p:animScale>
                                  </p:childTnLst>
                                </p:cTn>
                              </p:par>
                            </p:childTnLst>
                          </p:cTn>
                        </p:par>
                        <p:par>
                          <p:cTn id="14" fill="hold">
                            <p:stCondLst>
                              <p:cond delay="500"/>
                            </p:stCondLst>
                            <p:childTnLst>
                              <p:par>
                                <p:cTn id="15" presetID="17" presetClass="entr" presetSubtype="1" fill="hold" grpId="0" nodeType="afterEffect">
                                  <p:stCondLst>
                                    <p:cond delay="0"/>
                                  </p:stCondLst>
                                  <p:iterate type="lt">
                                    <p:tmPct val="40000"/>
                                  </p:iterate>
                                  <p:childTnLst>
                                    <p:set>
                                      <p:cBhvr>
                                        <p:cTn id="16" dur="1" fill="hold">
                                          <p:stCondLst>
                                            <p:cond delay="0"/>
                                          </p:stCondLst>
                                        </p:cTn>
                                        <p:tgtEl>
                                          <p:spTgt spid="2"/>
                                        </p:tgtEl>
                                        <p:attrNameLst>
                                          <p:attrName>style.visibility</p:attrName>
                                        </p:attrNameLst>
                                      </p:cBhvr>
                                      <p:to>
                                        <p:strVal val="visible"/>
                                      </p:to>
                                    </p:set>
                                    <p:anim calcmode="lin" valueType="num">
                                      <p:cBhvr>
                                        <p:cTn id="17" dur="250" fill="hold"/>
                                        <p:tgtEl>
                                          <p:spTgt spid="2"/>
                                        </p:tgtEl>
                                        <p:attrNameLst>
                                          <p:attrName>ppt_x</p:attrName>
                                        </p:attrNameLst>
                                      </p:cBhvr>
                                      <p:tavLst>
                                        <p:tav tm="0">
                                          <p:val>
                                            <p:strVal val="#ppt_x"/>
                                          </p:val>
                                        </p:tav>
                                        <p:tav tm="100000">
                                          <p:val>
                                            <p:strVal val="#ppt_x"/>
                                          </p:val>
                                        </p:tav>
                                      </p:tavLst>
                                    </p:anim>
                                    <p:anim calcmode="lin" valueType="num">
                                      <p:cBhvr>
                                        <p:cTn id="18" dur="250" fill="hold"/>
                                        <p:tgtEl>
                                          <p:spTgt spid="2"/>
                                        </p:tgtEl>
                                        <p:attrNameLst>
                                          <p:attrName>ppt_y</p:attrName>
                                        </p:attrNameLst>
                                      </p:cBhvr>
                                      <p:tavLst>
                                        <p:tav tm="0">
                                          <p:val>
                                            <p:strVal val="#ppt_y-#ppt_h/2"/>
                                          </p:val>
                                        </p:tav>
                                        <p:tav tm="100000">
                                          <p:val>
                                            <p:strVal val="#ppt_y"/>
                                          </p:val>
                                        </p:tav>
                                      </p:tavLst>
                                    </p:anim>
                                    <p:anim calcmode="lin" valueType="num">
                                      <p:cBhvr>
                                        <p:cTn id="19" dur="250" fill="hold"/>
                                        <p:tgtEl>
                                          <p:spTgt spid="2"/>
                                        </p:tgtEl>
                                        <p:attrNameLst>
                                          <p:attrName>ppt_w</p:attrName>
                                        </p:attrNameLst>
                                      </p:cBhvr>
                                      <p:tavLst>
                                        <p:tav tm="0">
                                          <p:val>
                                            <p:strVal val="#ppt_w"/>
                                          </p:val>
                                        </p:tav>
                                        <p:tav tm="100000">
                                          <p:val>
                                            <p:strVal val="#ppt_w"/>
                                          </p:val>
                                        </p:tav>
                                      </p:tavLst>
                                    </p:anim>
                                    <p:anim calcmode="lin" valueType="num">
                                      <p:cBhvr>
                                        <p:cTn id="20" dur="250" fill="hold"/>
                                        <p:tgtEl>
                                          <p:spTgt spid="2"/>
                                        </p:tgtEl>
                                        <p:attrNameLst>
                                          <p:attrName>ppt_h</p:attrName>
                                        </p:attrNameLst>
                                      </p:cBhvr>
                                      <p:tavLst>
                                        <p:tav tm="0">
                                          <p:val>
                                            <p:fltVal val="0"/>
                                          </p:val>
                                        </p:tav>
                                        <p:tav tm="100000">
                                          <p:val>
                                            <p:strVal val="#ppt_h"/>
                                          </p:val>
                                        </p:tav>
                                      </p:tavLst>
                                    </p:anim>
                                  </p:childTnLst>
                                </p:cTn>
                              </p:par>
                              <p:par>
                                <p:cTn id="21" presetID="2" presetClass="entr" presetSubtype="2" decel="66600" fill="hold" grpId="0" nodeType="withEffect">
                                  <p:stCondLst>
                                    <p:cond delay="5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400" fill="hold"/>
                                        <p:tgtEl>
                                          <p:spTgt spid="7"/>
                                        </p:tgtEl>
                                        <p:attrNameLst>
                                          <p:attrName>ppt_x</p:attrName>
                                        </p:attrNameLst>
                                      </p:cBhvr>
                                      <p:tavLst>
                                        <p:tav tm="0">
                                          <p:val>
                                            <p:strVal val="1+#ppt_w/2"/>
                                          </p:val>
                                        </p:tav>
                                        <p:tav tm="100000">
                                          <p:val>
                                            <p:strVal val="#ppt_x"/>
                                          </p:val>
                                        </p:tav>
                                      </p:tavLst>
                                    </p:anim>
                                    <p:anim calcmode="lin" valueType="num">
                                      <p:cBhvr additive="base">
                                        <p:cTn id="24" dur="4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8" decel="66600" fill="hold" grpId="0" nodeType="withEffect">
                                  <p:stCondLst>
                                    <p:cond delay="5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400" fill="hold"/>
                                        <p:tgtEl>
                                          <p:spTgt spid="8"/>
                                        </p:tgtEl>
                                        <p:attrNameLst>
                                          <p:attrName>ppt_x</p:attrName>
                                        </p:attrNameLst>
                                      </p:cBhvr>
                                      <p:tavLst>
                                        <p:tav tm="0">
                                          <p:val>
                                            <p:strVal val="0-#ppt_w/2"/>
                                          </p:val>
                                        </p:tav>
                                        <p:tav tm="100000">
                                          <p:val>
                                            <p:strVal val="#ppt_x"/>
                                          </p:val>
                                        </p:tav>
                                      </p:tavLst>
                                    </p:anim>
                                    <p:anim calcmode="lin" valueType="num">
                                      <p:cBhvr additive="base">
                                        <p:cTn id="28" dur="4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decel="66600" fill="hold" grpId="0" nodeType="withEffect">
                                  <p:stCondLst>
                                    <p:cond delay="9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400" fill="hold"/>
                                        <p:tgtEl>
                                          <p:spTgt spid="9"/>
                                        </p:tgtEl>
                                        <p:attrNameLst>
                                          <p:attrName>ppt_x</p:attrName>
                                        </p:attrNameLst>
                                      </p:cBhvr>
                                      <p:tavLst>
                                        <p:tav tm="0">
                                          <p:val>
                                            <p:strVal val="0-#ppt_w/2"/>
                                          </p:val>
                                        </p:tav>
                                        <p:tav tm="100000">
                                          <p:val>
                                            <p:strVal val="#ppt_x"/>
                                          </p:val>
                                        </p:tav>
                                      </p:tavLst>
                                    </p:anim>
                                    <p:anim calcmode="lin" valueType="num">
                                      <p:cBhvr additive="base">
                                        <p:cTn id="32" dur="4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2" decel="66600" fill="hold" grpId="0" nodeType="withEffect">
                                  <p:stCondLst>
                                    <p:cond delay="90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400" fill="hold"/>
                                        <p:tgtEl>
                                          <p:spTgt spid="6"/>
                                        </p:tgtEl>
                                        <p:attrNameLst>
                                          <p:attrName>ppt_x</p:attrName>
                                        </p:attrNameLst>
                                      </p:cBhvr>
                                      <p:tavLst>
                                        <p:tav tm="0">
                                          <p:val>
                                            <p:strVal val="1+#ppt_w/2"/>
                                          </p:val>
                                        </p:tav>
                                        <p:tav tm="100000">
                                          <p:val>
                                            <p:strVal val="#ppt_x"/>
                                          </p:val>
                                        </p:tav>
                                      </p:tavLst>
                                    </p:anim>
                                    <p:anim calcmode="lin" valueType="num">
                                      <p:cBhvr additive="base">
                                        <p:cTn id="36" dur="400" fill="hold"/>
                                        <p:tgtEl>
                                          <p:spTgt spid="6"/>
                                        </p:tgtEl>
                                        <p:attrNameLst>
                                          <p:attrName>ppt_y</p:attrName>
                                        </p:attrNameLst>
                                      </p:cBhvr>
                                      <p:tavLst>
                                        <p:tav tm="0">
                                          <p:val>
                                            <p:strVal val="#ppt_y"/>
                                          </p:val>
                                        </p:tav>
                                        <p:tav tm="100000">
                                          <p:val>
                                            <p:strVal val="#ppt_y"/>
                                          </p:val>
                                        </p:tav>
                                      </p:tavLst>
                                    </p:anim>
                                  </p:childTnLst>
                                </p:cTn>
                              </p:par>
                            </p:childTnLst>
                          </p:cTn>
                        </p:par>
                        <p:par>
                          <p:cTn id="37" fill="hold">
                            <p:stCondLst>
                              <p:cond delay="1949"/>
                            </p:stCondLst>
                            <p:childTnLst>
                              <p:par>
                                <p:cTn id="38" presetID="22" presetClass="entr" presetSubtype="8"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500"/>
                                        <p:tgtEl>
                                          <p:spTgt spid="3"/>
                                        </p:tgtEl>
                                      </p:cBhvr>
                                    </p:animEffect>
                                  </p:childTnLst>
                                </p:cTn>
                              </p:par>
                            </p:childTnLst>
                          </p:cTn>
                        </p:par>
                        <p:par>
                          <p:cTn id="41" fill="hold">
                            <p:stCondLst>
                              <p:cond delay="2449"/>
                            </p:stCondLst>
                            <p:childTnLst>
                              <p:par>
                                <p:cTn id="42" presetID="2" presetClass="entr" presetSubtype="4" decel="100000" fill="hold" grpId="0"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childTnLst>
                          </p:cTn>
                        </p:par>
                        <p:par>
                          <p:cTn id="46" fill="hold">
                            <p:stCondLst>
                              <p:cond delay="2949"/>
                            </p:stCondLst>
                            <p:childTnLst>
                              <p:par>
                                <p:cTn id="47" presetID="2" presetClass="entr" presetSubtype="4" decel="100000"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476944" y="1619238"/>
            <a:ext cx="2571433" cy="4521631"/>
            <a:chOff x="357158" y="1214428"/>
            <a:chExt cx="1928826" cy="3391223"/>
          </a:xfrm>
        </p:grpSpPr>
        <p:sp>
          <p:nvSpPr>
            <p:cNvPr id="2" name="Rectangle 1"/>
            <p:cNvSpPr/>
            <p:nvPr/>
          </p:nvSpPr>
          <p:spPr>
            <a:xfrm>
              <a:off x="357158" y="1214428"/>
              <a:ext cx="1926791" cy="1714512"/>
            </a:xfrm>
            <a:prstGeom prst="rect">
              <a:avLst/>
            </a:prstGeom>
            <a:blipFill>
              <a:blip r:embed="rId1"/>
              <a:srcRect/>
              <a:stretch>
                <a:fillRect t="-6191" b="-61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nvGrpSpPr>
            <p:cNvPr id="7" name="Group 50"/>
            <p:cNvGrpSpPr/>
            <p:nvPr/>
          </p:nvGrpSpPr>
          <p:grpSpPr>
            <a:xfrm>
              <a:off x="500034" y="3071816"/>
              <a:ext cx="1657400" cy="228640"/>
              <a:chOff x="500034" y="3071816"/>
              <a:chExt cx="1657400" cy="228640"/>
            </a:xfrm>
          </p:grpSpPr>
          <p:sp>
            <p:nvSpPr>
              <p:cNvPr id="14" name="5-Point Star 13"/>
              <p:cNvSpPr/>
              <p:nvPr/>
            </p:nvSpPr>
            <p:spPr>
              <a:xfrm>
                <a:off x="500034" y="3071816"/>
                <a:ext cx="228640" cy="22864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5" name="5-Point Star 14"/>
              <p:cNvSpPr/>
              <p:nvPr/>
            </p:nvSpPr>
            <p:spPr>
              <a:xfrm>
                <a:off x="857224" y="3071816"/>
                <a:ext cx="228640" cy="22864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6" name="5-Point Star 15"/>
              <p:cNvSpPr/>
              <p:nvPr/>
            </p:nvSpPr>
            <p:spPr>
              <a:xfrm>
                <a:off x="1214414" y="3071816"/>
                <a:ext cx="228640" cy="228640"/>
              </a:xfrm>
              <a:prstGeom prst="star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7" name="5-Point Star 16"/>
              <p:cNvSpPr/>
              <p:nvPr/>
            </p:nvSpPr>
            <p:spPr>
              <a:xfrm>
                <a:off x="1571604" y="3071816"/>
                <a:ext cx="228640" cy="228640"/>
              </a:xfrm>
              <a:prstGeom prst="star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8" name="5-Point Star 17"/>
              <p:cNvSpPr/>
              <p:nvPr/>
            </p:nvSpPr>
            <p:spPr>
              <a:xfrm>
                <a:off x="1928794" y="3071816"/>
                <a:ext cx="228640" cy="228640"/>
              </a:xfrm>
              <a:prstGeom prst="star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51" name="Group 57"/>
            <p:cNvGrpSpPr/>
            <p:nvPr/>
          </p:nvGrpSpPr>
          <p:grpSpPr>
            <a:xfrm>
              <a:off x="357158" y="3500444"/>
              <a:ext cx="1928826" cy="1105207"/>
              <a:chOff x="357158" y="3500444"/>
              <a:chExt cx="1928826" cy="1105207"/>
            </a:xfrm>
          </p:grpSpPr>
          <p:sp>
            <p:nvSpPr>
              <p:cNvPr id="34" name="Rectangle 33"/>
              <p:cNvSpPr/>
              <p:nvPr/>
            </p:nvSpPr>
            <p:spPr>
              <a:xfrm>
                <a:off x="357158" y="3786196"/>
                <a:ext cx="1928826" cy="819455"/>
              </a:xfrm>
              <a:prstGeom prst="rect">
                <a:avLst/>
              </a:prstGeom>
            </p:spPr>
            <p:txBody>
              <a:bodyPr wrap="square">
                <a:spAutoFit/>
              </a:bodyPr>
              <a:lstStyle/>
              <a:p>
                <a:pPr algn="ctr"/>
                <a:r>
                  <a:rPr lang="zh-CN" altLang="en-US" sz="13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a:t>
                </a:r>
                <a:endParaRPr lang="id-ID" sz="1300" dirty="0">
                  <a:solidFill>
                    <a:schemeClr val="tx1">
                      <a:lumMod val="50000"/>
                      <a:lumOff val="50000"/>
                    </a:schemeClr>
                  </a:solidFill>
                  <a:latin typeface="+mn-ea"/>
                  <a:cs typeface="Open Sans Light" pitchFamily="34" charset="0"/>
                </a:endParaRPr>
              </a:p>
            </p:txBody>
          </p:sp>
          <p:sp>
            <p:nvSpPr>
              <p:cNvPr id="35" name="Rectangle 34"/>
              <p:cNvSpPr/>
              <p:nvPr/>
            </p:nvSpPr>
            <p:spPr>
              <a:xfrm>
                <a:off x="985109" y="3500444"/>
                <a:ext cx="754150" cy="253916"/>
              </a:xfrm>
              <a:prstGeom prst="rect">
                <a:avLst/>
              </a:prstGeom>
            </p:spPr>
            <p:txBody>
              <a:bodyPr wrap="none">
                <a:spAutoFit/>
              </a:bodyPr>
              <a:lstStyle/>
              <a:p>
                <a:pPr algn="ctr"/>
                <a:r>
                  <a:rPr lang="zh-CN" altLang="en-US" sz="1600" dirty="0" smtClean="0">
                    <a:solidFill>
                      <a:schemeClr val="tx1">
                        <a:lumMod val="50000"/>
                        <a:lumOff val="50000"/>
                      </a:schemeClr>
                    </a:solidFill>
                    <a:latin typeface="+mn-ea"/>
                    <a:cs typeface="Open Sans" panose="020B0606030504020204" pitchFamily="34" charset="0"/>
                  </a:rPr>
                  <a:t>选题背景</a:t>
                </a:r>
                <a:endParaRPr lang="en-US" sz="1600" dirty="0">
                  <a:solidFill>
                    <a:schemeClr val="tx1">
                      <a:lumMod val="50000"/>
                      <a:lumOff val="50000"/>
                    </a:schemeClr>
                  </a:solidFill>
                  <a:latin typeface="+mn-ea"/>
                  <a:cs typeface="Open Sans" panose="020B0606030504020204" pitchFamily="34" charset="0"/>
                </a:endParaRPr>
              </a:p>
            </p:txBody>
          </p:sp>
        </p:grpSp>
        <p:grpSp>
          <p:nvGrpSpPr>
            <p:cNvPr id="55" name="Group 58"/>
            <p:cNvGrpSpPr/>
            <p:nvPr/>
          </p:nvGrpSpPr>
          <p:grpSpPr>
            <a:xfrm>
              <a:off x="785786" y="1214428"/>
              <a:ext cx="1071570" cy="357172"/>
              <a:chOff x="785786" y="1214428"/>
              <a:chExt cx="1071570" cy="357172"/>
            </a:xfrm>
          </p:grpSpPr>
          <p:sp>
            <p:nvSpPr>
              <p:cNvPr id="43" name="Rectangle 42"/>
              <p:cNvSpPr/>
              <p:nvPr/>
            </p:nvSpPr>
            <p:spPr>
              <a:xfrm>
                <a:off x="785786" y="1214428"/>
                <a:ext cx="1071570" cy="3571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7" name="Rectangle 46"/>
              <p:cNvSpPr/>
              <p:nvPr/>
            </p:nvSpPr>
            <p:spPr>
              <a:xfrm>
                <a:off x="876639" y="1285866"/>
                <a:ext cx="934512" cy="253916"/>
              </a:xfrm>
              <a:prstGeom prst="rect">
                <a:avLst/>
              </a:prstGeom>
            </p:spPr>
            <p:txBody>
              <a:bodyPr wrap="none">
                <a:spAutoFit/>
              </a:bodyPr>
              <a:lstStyle/>
              <a:p>
                <a:pPr algn="ctr"/>
                <a:r>
                  <a:rPr lang="en-US" sz="1600" dirty="0" smtClean="0">
                    <a:solidFill>
                      <a:schemeClr val="bg1"/>
                    </a:solidFill>
                    <a:latin typeface="+mn-ea"/>
                    <a:cs typeface="Open Sans" panose="020B0606030504020204" pitchFamily="34" charset="0"/>
                  </a:rPr>
                  <a:t>20.11.2017</a:t>
                </a:r>
                <a:endParaRPr lang="en-US" sz="1600" dirty="0">
                  <a:solidFill>
                    <a:schemeClr val="bg1"/>
                  </a:solidFill>
                  <a:latin typeface="+mn-ea"/>
                  <a:cs typeface="Open Sans" panose="020B0606030504020204" pitchFamily="34" charset="0"/>
                </a:endParaRPr>
              </a:p>
            </p:txBody>
          </p:sp>
        </p:grpSp>
      </p:grpSp>
      <p:grpSp>
        <p:nvGrpSpPr>
          <p:cNvPr id="61" name="Group 60"/>
          <p:cNvGrpSpPr/>
          <p:nvPr/>
        </p:nvGrpSpPr>
        <p:grpSpPr>
          <a:xfrm>
            <a:off x="3334092" y="1619238"/>
            <a:ext cx="2601383" cy="4521631"/>
            <a:chOff x="2500298" y="1214428"/>
            <a:chExt cx="1951291" cy="3391223"/>
          </a:xfrm>
        </p:grpSpPr>
        <p:sp>
          <p:nvSpPr>
            <p:cNvPr id="3" name="Rectangle 2"/>
            <p:cNvSpPr/>
            <p:nvPr/>
          </p:nvSpPr>
          <p:spPr>
            <a:xfrm>
              <a:off x="2524798" y="1214428"/>
              <a:ext cx="1926791" cy="1714512"/>
            </a:xfrm>
            <a:prstGeom prst="rect">
              <a:avLst/>
            </a:prstGeom>
            <a:blipFill>
              <a:blip r:embed="rId2"/>
              <a:stretch>
                <a:fillRect t="-6191" b="-61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nvGrpSpPr>
            <p:cNvPr id="9" name="Group 51"/>
            <p:cNvGrpSpPr/>
            <p:nvPr/>
          </p:nvGrpSpPr>
          <p:grpSpPr>
            <a:xfrm>
              <a:off x="2643174" y="3071816"/>
              <a:ext cx="1657400" cy="228640"/>
              <a:chOff x="2643174" y="3071816"/>
              <a:chExt cx="1657400" cy="228640"/>
            </a:xfrm>
          </p:grpSpPr>
          <p:sp>
            <p:nvSpPr>
              <p:cNvPr id="19" name="5-Point Star 18"/>
              <p:cNvSpPr/>
              <p:nvPr/>
            </p:nvSpPr>
            <p:spPr>
              <a:xfrm>
                <a:off x="2643174" y="3071816"/>
                <a:ext cx="228640" cy="22864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20" name="5-Point Star 19"/>
              <p:cNvSpPr/>
              <p:nvPr/>
            </p:nvSpPr>
            <p:spPr>
              <a:xfrm>
                <a:off x="3000364" y="3071816"/>
                <a:ext cx="228640" cy="22864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21" name="5-Point Star 20"/>
              <p:cNvSpPr/>
              <p:nvPr/>
            </p:nvSpPr>
            <p:spPr>
              <a:xfrm>
                <a:off x="3357554" y="3071816"/>
                <a:ext cx="228640" cy="22864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22" name="5-Point Star 21"/>
              <p:cNvSpPr/>
              <p:nvPr/>
            </p:nvSpPr>
            <p:spPr>
              <a:xfrm>
                <a:off x="3714744" y="3071816"/>
                <a:ext cx="228640" cy="228640"/>
              </a:xfrm>
              <a:prstGeom prst="star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23" name="5-Point Star 22"/>
              <p:cNvSpPr/>
              <p:nvPr/>
            </p:nvSpPr>
            <p:spPr>
              <a:xfrm>
                <a:off x="4071934" y="3071816"/>
                <a:ext cx="228640" cy="228640"/>
              </a:xfrm>
              <a:prstGeom prst="star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52" name="Group 56"/>
            <p:cNvGrpSpPr/>
            <p:nvPr/>
          </p:nvGrpSpPr>
          <p:grpSpPr>
            <a:xfrm>
              <a:off x="2500298" y="3500444"/>
              <a:ext cx="1928826" cy="1105207"/>
              <a:chOff x="2500298" y="3500444"/>
              <a:chExt cx="1928826" cy="1105207"/>
            </a:xfrm>
          </p:grpSpPr>
          <p:sp>
            <p:nvSpPr>
              <p:cNvPr id="37" name="Rectangle 36"/>
              <p:cNvSpPr/>
              <p:nvPr/>
            </p:nvSpPr>
            <p:spPr>
              <a:xfrm>
                <a:off x="2500298" y="3786196"/>
                <a:ext cx="1928826" cy="819455"/>
              </a:xfrm>
              <a:prstGeom prst="rect">
                <a:avLst/>
              </a:prstGeom>
            </p:spPr>
            <p:txBody>
              <a:bodyPr wrap="square">
                <a:spAutoFit/>
              </a:bodyPr>
              <a:lstStyle/>
              <a:p>
                <a:pPr algn="ctr"/>
                <a:r>
                  <a:rPr lang="zh-CN" altLang="en-US" sz="13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a:t>
                </a:r>
                <a:endParaRPr lang="id-ID" altLang="zh-CN" sz="1300" dirty="0">
                  <a:solidFill>
                    <a:schemeClr val="tx1">
                      <a:lumMod val="50000"/>
                      <a:lumOff val="50000"/>
                    </a:schemeClr>
                  </a:solidFill>
                  <a:latin typeface="+mn-ea"/>
                  <a:cs typeface="Open Sans Light" pitchFamily="34" charset="0"/>
                </a:endParaRPr>
              </a:p>
            </p:txBody>
          </p:sp>
          <p:sp>
            <p:nvSpPr>
              <p:cNvPr id="38" name="Rectangle 37"/>
              <p:cNvSpPr/>
              <p:nvPr/>
            </p:nvSpPr>
            <p:spPr>
              <a:xfrm>
                <a:off x="3108211" y="3500444"/>
                <a:ext cx="754150" cy="253916"/>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选题背景</a:t>
                </a:r>
                <a:endParaRPr lang="en-US" altLang="zh-CN" sz="1600" dirty="0">
                  <a:solidFill>
                    <a:schemeClr val="tx1">
                      <a:lumMod val="50000"/>
                      <a:lumOff val="50000"/>
                    </a:schemeClr>
                  </a:solidFill>
                  <a:latin typeface="+mn-ea"/>
                  <a:cs typeface="Open Sans" panose="020B0606030504020204" pitchFamily="34" charset="0"/>
                </a:endParaRPr>
              </a:p>
            </p:txBody>
          </p:sp>
        </p:grpSp>
        <p:grpSp>
          <p:nvGrpSpPr>
            <p:cNvPr id="56" name="Group 59"/>
            <p:cNvGrpSpPr/>
            <p:nvPr/>
          </p:nvGrpSpPr>
          <p:grpSpPr>
            <a:xfrm>
              <a:off x="2928926" y="1214428"/>
              <a:ext cx="1071570" cy="357172"/>
              <a:chOff x="2928926" y="1214428"/>
              <a:chExt cx="1071570" cy="357172"/>
            </a:xfrm>
          </p:grpSpPr>
          <p:sp>
            <p:nvSpPr>
              <p:cNvPr id="44" name="Rectangle 43"/>
              <p:cNvSpPr/>
              <p:nvPr/>
            </p:nvSpPr>
            <p:spPr>
              <a:xfrm>
                <a:off x="2928926" y="1214428"/>
                <a:ext cx="1071570" cy="3571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8" name="Rectangle 47"/>
              <p:cNvSpPr/>
              <p:nvPr/>
            </p:nvSpPr>
            <p:spPr>
              <a:xfrm>
                <a:off x="3019779" y="1285866"/>
                <a:ext cx="934512" cy="253916"/>
              </a:xfrm>
              <a:prstGeom prst="rect">
                <a:avLst/>
              </a:prstGeom>
            </p:spPr>
            <p:txBody>
              <a:bodyPr wrap="none">
                <a:spAutoFit/>
              </a:bodyPr>
              <a:lstStyle/>
              <a:p>
                <a:pPr algn="ctr"/>
                <a:r>
                  <a:rPr lang="en-US" sz="1600" dirty="0" smtClean="0">
                    <a:solidFill>
                      <a:schemeClr val="bg1"/>
                    </a:solidFill>
                    <a:latin typeface="+mn-ea"/>
                    <a:cs typeface="Open Sans" panose="020B0606030504020204" pitchFamily="34" charset="0"/>
                  </a:rPr>
                  <a:t>22.11.2017</a:t>
                </a:r>
                <a:endParaRPr lang="en-US" sz="1600" dirty="0">
                  <a:solidFill>
                    <a:schemeClr val="bg1"/>
                  </a:solidFill>
                  <a:latin typeface="+mn-ea"/>
                  <a:cs typeface="Open Sans" panose="020B0606030504020204" pitchFamily="34" charset="0"/>
                </a:endParaRPr>
              </a:p>
            </p:txBody>
          </p:sp>
        </p:grpSp>
      </p:grpSp>
      <p:grpSp>
        <p:nvGrpSpPr>
          <p:cNvPr id="62" name="Group 61"/>
          <p:cNvGrpSpPr/>
          <p:nvPr/>
        </p:nvGrpSpPr>
        <p:grpSpPr>
          <a:xfrm>
            <a:off x="6256564" y="1619238"/>
            <a:ext cx="2601347" cy="4521631"/>
            <a:chOff x="4692438" y="1214428"/>
            <a:chExt cx="1951264" cy="3391223"/>
          </a:xfrm>
        </p:grpSpPr>
        <p:sp>
          <p:nvSpPr>
            <p:cNvPr id="4" name="Rectangle 3"/>
            <p:cNvSpPr/>
            <p:nvPr/>
          </p:nvSpPr>
          <p:spPr>
            <a:xfrm>
              <a:off x="4692438" y="1214428"/>
              <a:ext cx="1926791" cy="1714512"/>
            </a:xfrm>
            <a:prstGeom prst="rect">
              <a:avLst/>
            </a:prstGeom>
            <a:blipFill>
              <a:blip r:embed="rId3"/>
              <a:stretch>
                <a:fillRect t="-6191" b="-61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nvGrpSpPr>
            <p:cNvPr id="13" name="Group 52"/>
            <p:cNvGrpSpPr/>
            <p:nvPr/>
          </p:nvGrpSpPr>
          <p:grpSpPr>
            <a:xfrm>
              <a:off x="4857752" y="3071816"/>
              <a:ext cx="1657400" cy="228640"/>
              <a:chOff x="4857752" y="3071816"/>
              <a:chExt cx="1657400" cy="228640"/>
            </a:xfrm>
          </p:grpSpPr>
          <p:sp>
            <p:nvSpPr>
              <p:cNvPr id="24" name="5-Point Star 23"/>
              <p:cNvSpPr/>
              <p:nvPr/>
            </p:nvSpPr>
            <p:spPr>
              <a:xfrm>
                <a:off x="4857752" y="3071816"/>
                <a:ext cx="228640" cy="22864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25" name="5-Point Star 24"/>
              <p:cNvSpPr/>
              <p:nvPr/>
            </p:nvSpPr>
            <p:spPr>
              <a:xfrm>
                <a:off x="5214942" y="3071816"/>
                <a:ext cx="228640" cy="22864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26" name="5-Point Star 25"/>
              <p:cNvSpPr/>
              <p:nvPr/>
            </p:nvSpPr>
            <p:spPr>
              <a:xfrm>
                <a:off x="5572132" y="3071816"/>
                <a:ext cx="228640" cy="22864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27" name="5-Point Star 26"/>
              <p:cNvSpPr/>
              <p:nvPr/>
            </p:nvSpPr>
            <p:spPr>
              <a:xfrm>
                <a:off x="5929322" y="3071816"/>
                <a:ext cx="228640" cy="22864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28" name="5-Point Star 27"/>
              <p:cNvSpPr/>
              <p:nvPr/>
            </p:nvSpPr>
            <p:spPr>
              <a:xfrm>
                <a:off x="6286512" y="3071816"/>
                <a:ext cx="228640" cy="228640"/>
              </a:xfrm>
              <a:prstGeom prst="star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53" name="Group 55"/>
            <p:cNvGrpSpPr/>
            <p:nvPr/>
          </p:nvGrpSpPr>
          <p:grpSpPr>
            <a:xfrm>
              <a:off x="4714876" y="3500444"/>
              <a:ext cx="1928826" cy="1105207"/>
              <a:chOff x="4714876" y="3500444"/>
              <a:chExt cx="1928826" cy="1105207"/>
            </a:xfrm>
          </p:grpSpPr>
          <p:sp>
            <p:nvSpPr>
              <p:cNvPr id="39" name="Rectangle 38"/>
              <p:cNvSpPr/>
              <p:nvPr/>
            </p:nvSpPr>
            <p:spPr>
              <a:xfrm>
                <a:off x="4714876" y="3786196"/>
                <a:ext cx="1928826" cy="819455"/>
              </a:xfrm>
              <a:prstGeom prst="rect">
                <a:avLst/>
              </a:prstGeom>
            </p:spPr>
            <p:txBody>
              <a:bodyPr wrap="square">
                <a:spAutoFit/>
              </a:bodyPr>
              <a:lstStyle/>
              <a:p>
                <a:pPr algn="ctr"/>
                <a:r>
                  <a:rPr lang="zh-CN" altLang="en-US" sz="13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a:t>
                </a:r>
                <a:endParaRPr lang="id-ID" altLang="zh-CN" sz="1300" dirty="0">
                  <a:solidFill>
                    <a:schemeClr val="tx1">
                      <a:lumMod val="50000"/>
                      <a:lumOff val="50000"/>
                    </a:schemeClr>
                  </a:solidFill>
                  <a:latin typeface="+mn-ea"/>
                  <a:cs typeface="Open Sans Light" pitchFamily="34" charset="0"/>
                </a:endParaRPr>
              </a:p>
            </p:txBody>
          </p:sp>
          <p:sp>
            <p:nvSpPr>
              <p:cNvPr id="40" name="Rectangle 39"/>
              <p:cNvSpPr/>
              <p:nvPr/>
            </p:nvSpPr>
            <p:spPr>
              <a:xfrm>
                <a:off x="5322789" y="3500444"/>
                <a:ext cx="754150" cy="253916"/>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选题背景</a:t>
                </a:r>
                <a:endParaRPr lang="en-US" altLang="zh-CN" sz="1600" dirty="0">
                  <a:solidFill>
                    <a:schemeClr val="tx1">
                      <a:lumMod val="50000"/>
                      <a:lumOff val="50000"/>
                    </a:schemeClr>
                  </a:solidFill>
                  <a:latin typeface="+mn-ea"/>
                  <a:cs typeface="Open Sans" panose="020B0606030504020204" pitchFamily="34" charset="0"/>
                </a:endParaRPr>
              </a:p>
            </p:txBody>
          </p:sp>
        </p:grpSp>
        <p:grpSp>
          <p:nvGrpSpPr>
            <p:cNvPr id="57" name="Group 60"/>
            <p:cNvGrpSpPr/>
            <p:nvPr/>
          </p:nvGrpSpPr>
          <p:grpSpPr>
            <a:xfrm>
              <a:off x="5143504" y="1214428"/>
              <a:ext cx="1071570" cy="357172"/>
              <a:chOff x="5143504" y="1214428"/>
              <a:chExt cx="1071570" cy="357172"/>
            </a:xfrm>
          </p:grpSpPr>
          <p:sp>
            <p:nvSpPr>
              <p:cNvPr id="45" name="Rectangle 44"/>
              <p:cNvSpPr/>
              <p:nvPr/>
            </p:nvSpPr>
            <p:spPr>
              <a:xfrm>
                <a:off x="5143504" y="1214428"/>
                <a:ext cx="1071570" cy="3571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9" name="Rectangle 48"/>
              <p:cNvSpPr/>
              <p:nvPr/>
            </p:nvSpPr>
            <p:spPr>
              <a:xfrm>
                <a:off x="5234357" y="1285866"/>
                <a:ext cx="934512" cy="253916"/>
              </a:xfrm>
              <a:prstGeom prst="rect">
                <a:avLst/>
              </a:prstGeom>
            </p:spPr>
            <p:txBody>
              <a:bodyPr wrap="none">
                <a:spAutoFit/>
              </a:bodyPr>
              <a:lstStyle/>
              <a:p>
                <a:pPr algn="ctr"/>
                <a:r>
                  <a:rPr lang="en-US" sz="1600" dirty="0" smtClean="0">
                    <a:solidFill>
                      <a:schemeClr val="bg1"/>
                    </a:solidFill>
                    <a:latin typeface="+mn-ea"/>
                    <a:cs typeface="Open Sans" panose="020B0606030504020204" pitchFamily="34" charset="0"/>
                  </a:rPr>
                  <a:t>23.11.2017</a:t>
                </a:r>
                <a:endParaRPr lang="en-US" sz="1600" dirty="0">
                  <a:solidFill>
                    <a:schemeClr val="bg1"/>
                  </a:solidFill>
                  <a:latin typeface="+mn-ea"/>
                  <a:cs typeface="Open Sans" panose="020B0606030504020204" pitchFamily="34" charset="0"/>
                </a:endParaRPr>
              </a:p>
            </p:txBody>
          </p:sp>
        </p:grpSp>
      </p:grpSp>
      <p:grpSp>
        <p:nvGrpSpPr>
          <p:cNvPr id="64" name="Group 63"/>
          <p:cNvGrpSpPr/>
          <p:nvPr/>
        </p:nvGrpSpPr>
        <p:grpSpPr>
          <a:xfrm>
            <a:off x="9143626" y="1619238"/>
            <a:ext cx="2571433" cy="4521631"/>
            <a:chOff x="6858016" y="1214428"/>
            <a:chExt cx="1928826" cy="3391223"/>
          </a:xfrm>
        </p:grpSpPr>
        <p:sp>
          <p:nvSpPr>
            <p:cNvPr id="5" name="Rectangle 4"/>
            <p:cNvSpPr/>
            <p:nvPr/>
          </p:nvSpPr>
          <p:spPr>
            <a:xfrm>
              <a:off x="6860051" y="1214428"/>
              <a:ext cx="1926791" cy="1714512"/>
            </a:xfrm>
            <a:prstGeom prst="rect">
              <a:avLst/>
            </a:prstGeom>
            <a:blipFill>
              <a:blip r:embed="rId4"/>
              <a:stretch>
                <a:fillRect t="-6191" b="-61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nvGrpSpPr>
            <p:cNvPr id="36" name="Group 53"/>
            <p:cNvGrpSpPr/>
            <p:nvPr/>
          </p:nvGrpSpPr>
          <p:grpSpPr>
            <a:xfrm>
              <a:off x="7000892" y="3071816"/>
              <a:ext cx="1657400" cy="228640"/>
              <a:chOff x="7000892" y="3071816"/>
              <a:chExt cx="1657400" cy="228640"/>
            </a:xfrm>
          </p:grpSpPr>
          <p:sp>
            <p:nvSpPr>
              <p:cNvPr id="29" name="5-Point Star 28"/>
              <p:cNvSpPr/>
              <p:nvPr/>
            </p:nvSpPr>
            <p:spPr>
              <a:xfrm>
                <a:off x="7000892" y="3071816"/>
                <a:ext cx="228640" cy="22864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30" name="5-Point Star 29"/>
              <p:cNvSpPr/>
              <p:nvPr/>
            </p:nvSpPr>
            <p:spPr>
              <a:xfrm>
                <a:off x="7358082" y="3071816"/>
                <a:ext cx="228640" cy="22864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31" name="5-Point Star 30"/>
              <p:cNvSpPr/>
              <p:nvPr/>
            </p:nvSpPr>
            <p:spPr>
              <a:xfrm>
                <a:off x="7715272" y="3071816"/>
                <a:ext cx="228640" cy="22864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32" name="5-Point Star 31"/>
              <p:cNvSpPr/>
              <p:nvPr/>
            </p:nvSpPr>
            <p:spPr>
              <a:xfrm>
                <a:off x="8072462" y="3071816"/>
                <a:ext cx="228640" cy="22864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33" name="5-Point Star 32"/>
              <p:cNvSpPr/>
              <p:nvPr/>
            </p:nvSpPr>
            <p:spPr>
              <a:xfrm>
                <a:off x="8429652" y="3071816"/>
                <a:ext cx="228640" cy="22864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54" name="Group 54"/>
            <p:cNvGrpSpPr/>
            <p:nvPr/>
          </p:nvGrpSpPr>
          <p:grpSpPr>
            <a:xfrm>
              <a:off x="6858016" y="3500444"/>
              <a:ext cx="1928826" cy="1105207"/>
              <a:chOff x="6858016" y="3500444"/>
              <a:chExt cx="1928826" cy="1105207"/>
            </a:xfrm>
          </p:grpSpPr>
          <p:sp>
            <p:nvSpPr>
              <p:cNvPr id="41" name="Rectangle 40"/>
              <p:cNvSpPr/>
              <p:nvPr/>
            </p:nvSpPr>
            <p:spPr>
              <a:xfrm>
                <a:off x="6858016" y="3786196"/>
                <a:ext cx="1928826" cy="819455"/>
              </a:xfrm>
              <a:prstGeom prst="rect">
                <a:avLst/>
              </a:prstGeom>
            </p:spPr>
            <p:txBody>
              <a:bodyPr wrap="square">
                <a:spAutoFit/>
              </a:bodyPr>
              <a:lstStyle/>
              <a:p>
                <a:pPr algn="ctr"/>
                <a:r>
                  <a:rPr lang="zh-CN" altLang="en-US" sz="13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a:t>
                </a:r>
                <a:endParaRPr lang="id-ID" altLang="zh-CN" sz="1300" dirty="0">
                  <a:solidFill>
                    <a:schemeClr val="tx1">
                      <a:lumMod val="50000"/>
                      <a:lumOff val="50000"/>
                    </a:schemeClr>
                  </a:solidFill>
                  <a:latin typeface="+mn-ea"/>
                  <a:cs typeface="Open Sans Light" pitchFamily="34" charset="0"/>
                </a:endParaRPr>
              </a:p>
            </p:txBody>
          </p:sp>
          <p:sp>
            <p:nvSpPr>
              <p:cNvPr id="42" name="Rectangle 41"/>
              <p:cNvSpPr/>
              <p:nvPr/>
            </p:nvSpPr>
            <p:spPr>
              <a:xfrm>
                <a:off x="7465930" y="3500444"/>
                <a:ext cx="754150" cy="253916"/>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选题背景</a:t>
                </a:r>
                <a:endParaRPr lang="en-US" altLang="zh-CN" sz="1600" dirty="0">
                  <a:solidFill>
                    <a:schemeClr val="tx1">
                      <a:lumMod val="50000"/>
                      <a:lumOff val="50000"/>
                    </a:schemeClr>
                  </a:solidFill>
                  <a:latin typeface="+mn-ea"/>
                  <a:cs typeface="Open Sans" panose="020B0606030504020204" pitchFamily="34" charset="0"/>
                </a:endParaRPr>
              </a:p>
            </p:txBody>
          </p:sp>
        </p:grpSp>
        <p:grpSp>
          <p:nvGrpSpPr>
            <p:cNvPr id="58" name="Group 61"/>
            <p:cNvGrpSpPr/>
            <p:nvPr/>
          </p:nvGrpSpPr>
          <p:grpSpPr>
            <a:xfrm>
              <a:off x="7286644" y="1214428"/>
              <a:ext cx="1071570" cy="357172"/>
              <a:chOff x="7286644" y="1214428"/>
              <a:chExt cx="1071570" cy="357172"/>
            </a:xfrm>
          </p:grpSpPr>
          <p:sp>
            <p:nvSpPr>
              <p:cNvPr id="46" name="Rectangle 45"/>
              <p:cNvSpPr/>
              <p:nvPr/>
            </p:nvSpPr>
            <p:spPr>
              <a:xfrm>
                <a:off x="7286644" y="1214428"/>
                <a:ext cx="1071570" cy="3571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50" name="Rectangle 49"/>
              <p:cNvSpPr/>
              <p:nvPr/>
            </p:nvSpPr>
            <p:spPr>
              <a:xfrm>
                <a:off x="7377497" y="1285866"/>
                <a:ext cx="934512" cy="253916"/>
              </a:xfrm>
              <a:prstGeom prst="rect">
                <a:avLst/>
              </a:prstGeom>
            </p:spPr>
            <p:txBody>
              <a:bodyPr wrap="none">
                <a:spAutoFit/>
              </a:bodyPr>
              <a:lstStyle/>
              <a:p>
                <a:pPr algn="ctr"/>
                <a:r>
                  <a:rPr lang="en-US" sz="1600" dirty="0" smtClean="0">
                    <a:solidFill>
                      <a:schemeClr val="bg1"/>
                    </a:solidFill>
                    <a:latin typeface="+mn-ea"/>
                    <a:cs typeface="Open Sans" panose="020B0606030504020204" pitchFamily="34" charset="0"/>
                  </a:rPr>
                  <a:t>24.11.2017</a:t>
                </a:r>
                <a:endParaRPr lang="en-US" sz="1600" dirty="0">
                  <a:solidFill>
                    <a:schemeClr val="bg1"/>
                  </a:solidFill>
                  <a:latin typeface="+mn-ea"/>
                  <a:cs typeface="Open Sans" panose="020B0606030504020204" pitchFamily="34" charset="0"/>
                </a:endParaRPr>
              </a:p>
            </p:txBody>
          </p:sp>
        </p:grpSp>
      </p:grpSp>
      <p:sp>
        <p:nvSpPr>
          <p:cNvPr id="6" name="标题 5"/>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slide(fromTop)">
                                      <p:cBhvr>
                                        <p:cTn id="7" dur="500"/>
                                        <p:tgtEl>
                                          <p:spTgt spid="60"/>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slide(fromTop)">
                                      <p:cBhvr>
                                        <p:cTn id="11" dur="500"/>
                                        <p:tgtEl>
                                          <p:spTgt spid="61"/>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slide(fromTop)">
                                      <p:cBhvr>
                                        <p:cTn id="15" dur="500"/>
                                        <p:tgtEl>
                                          <p:spTgt spid="62"/>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slide(fromTop)">
                                      <p:cBhvr>
                                        <p:cTn id="1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rot="16200000" flipH="1">
            <a:off x="3809985" y="3905254"/>
            <a:ext cx="4572035" cy="3"/>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6381716" y="2190741"/>
            <a:ext cx="4476199" cy="4000528"/>
            <a:chOff x="4786314" y="1643056"/>
            <a:chExt cx="3357586" cy="3000396"/>
          </a:xfrm>
        </p:grpSpPr>
        <p:sp>
          <p:nvSpPr>
            <p:cNvPr id="16" name="Rectangle 15"/>
            <p:cNvSpPr/>
            <p:nvPr/>
          </p:nvSpPr>
          <p:spPr>
            <a:xfrm>
              <a:off x="4857752" y="2928940"/>
              <a:ext cx="3286148" cy="1714512"/>
            </a:xfrm>
            <a:prstGeom prst="rect">
              <a:avLst/>
            </a:prstGeom>
            <a:blipFill>
              <a:blip r:embed="rId1"/>
              <a:srcRect/>
              <a:stretch>
                <a:fillRect l="-10668" r="-106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7" name="Group 16"/>
            <p:cNvGrpSpPr/>
            <p:nvPr/>
          </p:nvGrpSpPr>
          <p:grpSpPr>
            <a:xfrm>
              <a:off x="4786314" y="1643056"/>
              <a:ext cx="3357586" cy="841938"/>
              <a:chOff x="4786314" y="1643056"/>
              <a:chExt cx="3357586" cy="841938"/>
            </a:xfrm>
          </p:grpSpPr>
          <p:sp>
            <p:nvSpPr>
              <p:cNvPr id="20" name="Rectangle 19"/>
              <p:cNvSpPr/>
              <p:nvPr/>
            </p:nvSpPr>
            <p:spPr>
              <a:xfrm>
                <a:off x="4786314" y="2000246"/>
                <a:ext cx="3357586" cy="484748"/>
              </a:xfrm>
              <a:prstGeom prst="rect">
                <a:avLst/>
              </a:prstGeom>
            </p:spPr>
            <p:txBody>
              <a:bodyPr wrap="square">
                <a:spAutoFit/>
              </a:bodyPr>
              <a:lstStyle/>
              <a:p>
                <a:r>
                  <a:rPr lang="zh-CN" altLang="en-US" sz="1200" dirty="0">
                    <a:solidFill>
                      <a:schemeClr val="tx1">
                        <a:lumMod val="50000"/>
                        <a:lumOff val="50000"/>
                      </a:schemeClr>
                    </a:solidFill>
                    <a:latin typeface="+mn-ea"/>
                    <a:cs typeface="Open Sans" panose="020B0606030504020204"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panose="020B0606030504020204" pitchFamily="34" charset="0"/>
                  </a:rPr>
                  <a:t>200</a:t>
                </a:r>
                <a:r>
                  <a:rPr lang="zh-CN" altLang="en-US" sz="1200" dirty="0">
                    <a:solidFill>
                      <a:schemeClr val="tx1">
                        <a:lumMod val="50000"/>
                        <a:lumOff val="50000"/>
                      </a:schemeClr>
                    </a:solidFill>
                    <a:latin typeface="+mn-ea"/>
                    <a:cs typeface="Open Sans" panose="020B0606030504020204" pitchFamily="34" charset="0"/>
                  </a:rPr>
                  <a:t>字以内，据统计每页幻灯片的最好控制在</a:t>
                </a:r>
                <a:r>
                  <a:rPr lang="en-US" altLang="zh-CN" sz="1200" dirty="0">
                    <a:solidFill>
                      <a:schemeClr val="tx1">
                        <a:lumMod val="50000"/>
                        <a:lumOff val="50000"/>
                      </a:schemeClr>
                    </a:solidFill>
                    <a:latin typeface="+mn-ea"/>
                    <a:cs typeface="Open Sans" panose="020B0606030504020204" pitchFamily="34" charset="0"/>
                  </a:rPr>
                  <a:t>5</a:t>
                </a:r>
                <a:r>
                  <a:rPr lang="zh-CN" altLang="en-US" sz="1200" dirty="0">
                    <a:solidFill>
                      <a:schemeClr val="tx1">
                        <a:lumMod val="50000"/>
                        <a:lumOff val="50000"/>
                      </a:schemeClr>
                    </a:solidFill>
                    <a:latin typeface="+mn-ea"/>
                    <a:cs typeface="Open Sans" panose="020B0606030504020204" pitchFamily="34" charset="0"/>
                  </a:rPr>
                  <a:t>分钟之内。</a:t>
                </a:r>
                <a:endParaRPr lang="zh-CN" altLang="en-US" sz="1200" dirty="0">
                  <a:solidFill>
                    <a:schemeClr val="tx1">
                      <a:lumMod val="50000"/>
                      <a:lumOff val="50000"/>
                    </a:schemeClr>
                  </a:solidFill>
                  <a:latin typeface="+mn-ea"/>
                  <a:cs typeface="Open Sans" panose="020B0606030504020204" pitchFamily="34" charset="0"/>
                </a:endParaRPr>
              </a:p>
            </p:txBody>
          </p:sp>
          <p:sp>
            <p:nvSpPr>
              <p:cNvPr id="21" name="Rectangle 20"/>
              <p:cNvSpPr/>
              <p:nvPr/>
            </p:nvSpPr>
            <p:spPr>
              <a:xfrm>
                <a:off x="4794129" y="1643056"/>
                <a:ext cx="908060" cy="300083"/>
              </a:xfrm>
              <a:prstGeom prst="rect">
                <a:avLst/>
              </a:prstGeom>
            </p:spPr>
            <p:txBody>
              <a:bodyPr wrap="none">
                <a:spAutoFit/>
              </a:bodyPr>
              <a:lstStyle/>
              <a:p>
                <a:pPr algn="ctr"/>
                <a:r>
                  <a:rPr lang="zh-CN" altLang="en-US" sz="2000" dirty="0">
                    <a:solidFill>
                      <a:schemeClr val="tx1">
                        <a:lumMod val="50000"/>
                        <a:lumOff val="50000"/>
                      </a:schemeClr>
                    </a:solidFill>
                    <a:latin typeface="+mn-ea"/>
                    <a:cs typeface="Open Sans" panose="020B0606030504020204" pitchFamily="34" charset="0"/>
                  </a:rPr>
                  <a:t>选题背景</a:t>
                </a:r>
                <a:endParaRPr lang="en-US" altLang="zh-CN" sz="2000" dirty="0">
                  <a:solidFill>
                    <a:schemeClr val="tx1">
                      <a:lumMod val="50000"/>
                      <a:lumOff val="50000"/>
                    </a:schemeClr>
                  </a:solidFill>
                  <a:latin typeface="+mn-ea"/>
                  <a:cs typeface="Open Sans" panose="020B0606030504020204" pitchFamily="34" charset="0"/>
                </a:endParaRPr>
              </a:p>
            </p:txBody>
          </p:sp>
        </p:grpSp>
      </p:grpSp>
      <p:grpSp>
        <p:nvGrpSpPr>
          <p:cNvPr id="17" name="Group 16"/>
          <p:cNvGrpSpPr/>
          <p:nvPr/>
        </p:nvGrpSpPr>
        <p:grpSpPr>
          <a:xfrm>
            <a:off x="1238850" y="1619238"/>
            <a:ext cx="4476199" cy="3599102"/>
            <a:chOff x="928662" y="1214428"/>
            <a:chExt cx="3357586" cy="2699326"/>
          </a:xfrm>
        </p:grpSpPr>
        <p:sp>
          <p:nvSpPr>
            <p:cNvPr id="15" name="Rectangle 14"/>
            <p:cNvSpPr/>
            <p:nvPr/>
          </p:nvSpPr>
          <p:spPr>
            <a:xfrm>
              <a:off x="1000100" y="1214428"/>
              <a:ext cx="3284113" cy="1714512"/>
            </a:xfrm>
            <a:prstGeom prst="rect">
              <a:avLst/>
            </a:prstGeom>
            <a:blipFill>
              <a:blip r:embed="rId2"/>
              <a:srcRect/>
              <a:stretch>
                <a:fillRect l="-54413" r="-544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8" name="Group 17"/>
            <p:cNvGrpSpPr/>
            <p:nvPr/>
          </p:nvGrpSpPr>
          <p:grpSpPr>
            <a:xfrm>
              <a:off x="928662" y="3071816"/>
              <a:ext cx="3357586" cy="841938"/>
              <a:chOff x="928662" y="3071816"/>
              <a:chExt cx="3357586" cy="841938"/>
            </a:xfrm>
          </p:grpSpPr>
          <p:sp>
            <p:nvSpPr>
              <p:cNvPr id="22" name="Rectangle 21"/>
              <p:cNvSpPr/>
              <p:nvPr/>
            </p:nvSpPr>
            <p:spPr>
              <a:xfrm>
                <a:off x="928662" y="3429006"/>
                <a:ext cx="3357586" cy="484748"/>
              </a:xfrm>
              <a:prstGeom prst="rect">
                <a:avLst/>
              </a:prstGeom>
            </p:spPr>
            <p:txBody>
              <a:bodyPr wrap="square">
                <a:spAutoFit/>
              </a:bodyPr>
              <a:lstStyle/>
              <a:p>
                <a:r>
                  <a:rPr lang="zh-CN" altLang="en-US" sz="1200" dirty="0">
                    <a:solidFill>
                      <a:schemeClr val="tx1">
                        <a:lumMod val="50000"/>
                        <a:lumOff val="50000"/>
                      </a:schemeClr>
                    </a:solidFill>
                    <a:latin typeface="+mn-ea"/>
                    <a:cs typeface="Open Sans" panose="020B0606030504020204"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panose="020B0606030504020204" pitchFamily="34" charset="0"/>
                  </a:rPr>
                  <a:t>200</a:t>
                </a:r>
                <a:r>
                  <a:rPr lang="zh-CN" altLang="en-US" sz="1200" dirty="0">
                    <a:solidFill>
                      <a:schemeClr val="tx1">
                        <a:lumMod val="50000"/>
                        <a:lumOff val="50000"/>
                      </a:schemeClr>
                    </a:solidFill>
                    <a:latin typeface="+mn-ea"/>
                    <a:cs typeface="Open Sans" panose="020B0606030504020204" pitchFamily="34" charset="0"/>
                  </a:rPr>
                  <a:t>字以内，据统计每页幻灯片的最好控制在</a:t>
                </a:r>
                <a:r>
                  <a:rPr lang="en-US" altLang="zh-CN" sz="1200" dirty="0">
                    <a:solidFill>
                      <a:schemeClr val="tx1">
                        <a:lumMod val="50000"/>
                        <a:lumOff val="50000"/>
                      </a:schemeClr>
                    </a:solidFill>
                    <a:latin typeface="+mn-ea"/>
                    <a:cs typeface="Open Sans" panose="020B0606030504020204" pitchFamily="34" charset="0"/>
                  </a:rPr>
                  <a:t>5</a:t>
                </a:r>
                <a:r>
                  <a:rPr lang="zh-CN" altLang="en-US" sz="1200" dirty="0">
                    <a:solidFill>
                      <a:schemeClr val="tx1">
                        <a:lumMod val="50000"/>
                        <a:lumOff val="50000"/>
                      </a:schemeClr>
                    </a:solidFill>
                    <a:latin typeface="+mn-ea"/>
                    <a:cs typeface="Open Sans" panose="020B0606030504020204" pitchFamily="34" charset="0"/>
                  </a:rPr>
                  <a:t>分钟之内。</a:t>
                </a:r>
                <a:endParaRPr lang="zh-CN" altLang="en-US" sz="1200" dirty="0">
                  <a:solidFill>
                    <a:schemeClr val="tx1">
                      <a:lumMod val="50000"/>
                      <a:lumOff val="50000"/>
                    </a:schemeClr>
                  </a:solidFill>
                  <a:latin typeface="+mn-ea"/>
                  <a:cs typeface="Open Sans" panose="020B0606030504020204" pitchFamily="34" charset="0"/>
                </a:endParaRPr>
              </a:p>
            </p:txBody>
          </p:sp>
          <p:sp>
            <p:nvSpPr>
              <p:cNvPr id="23" name="Rectangle 22"/>
              <p:cNvSpPr/>
              <p:nvPr/>
            </p:nvSpPr>
            <p:spPr>
              <a:xfrm>
                <a:off x="936477" y="3071816"/>
                <a:ext cx="908060" cy="300083"/>
              </a:xfrm>
              <a:prstGeom prst="rect">
                <a:avLst/>
              </a:prstGeom>
            </p:spPr>
            <p:txBody>
              <a:bodyPr wrap="none">
                <a:spAutoFit/>
              </a:bodyPr>
              <a:lstStyle/>
              <a:p>
                <a:pPr algn="ctr"/>
                <a:r>
                  <a:rPr lang="zh-CN" altLang="en-US" sz="2000" dirty="0">
                    <a:solidFill>
                      <a:schemeClr val="tx1">
                        <a:lumMod val="50000"/>
                        <a:lumOff val="50000"/>
                      </a:schemeClr>
                    </a:solidFill>
                    <a:latin typeface="+mn-ea"/>
                    <a:cs typeface="Open Sans" panose="020B0606030504020204" pitchFamily="34" charset="0"/>
                  </a:rPr>
                  <a:t>选题背景</a:t>
                </a:r>
                <a:endParaRPr lang="en-US" altLang="zh-CN" sz="2000" dirty="0">
                  <a:solidFill>
                    <a:schemeClr val="tx1">
                      <a:lumMod val="50000"/>
                      <a:lumOff val="50000"/>
                    </a:schemeClr>
                  </a:solidFill>
                  <a:latin typeface="+mn-ea"/>
                  <a:cs typeface="Open Sans" panose="020B0606030504020204" pitchFamily="34" charset="0"/>
                </a:endParaRPr>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Top)">
                                      <p:cBhvr>
                                        <p:cTn id="7" dur="500"/>
                                        <p:tgtEl>
                                          <p:spTgt spid="17"/>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slide(fromTop)">
                                      <p:cBhvr>
                                        <p:cTn id="11" dur="500"/>
                                        <p:tgtEl>
                                          <p:spTgt spid="14"/>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slide(fromTo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01932" y="1412778"/>
            <a:ext cx="2323659" cy="538581"/>
          </a:xfrm>
          <a:prstGeom prst="rect">
            <a:avLst/>
          </a:prstGeom>
          <a:noFill/>
        </p:spPr>
        <p:txBody>
          <a:bodyPr wrap="none" lIns="121893" tIns="60946" rIns="121893" bIns="60946" rtlCol="0">
            <a:spAutoFit/>
          </a:bodyPr>
          <a:lstStyle/>
          <a:p>
            <a:r>
              <a:rPr lang="zh-CN" altLang="en-US" sz="2700"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zh-CN" altLang="en-US" sz="2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181496" y="2238396"/>
            <a:ext cx="9937381" cy="626355"/>
            <a:chOff x="885641" y="1768388"/>
            <a:chExt cx="7454006" cy="469766"/>
          </a:xfrm>
        </p:grpSpPr>
        <p:grpSp>
          <p:nvGrpSpPr>
            <p:cNvPr id="5" name="组合 4"/>
            <p:cNvGrpSpPr/>
            <p:nvPr/>
          </p:nvGrpSpPr>
          <p:grpSpPr>
            <a:xfrm>
              <a:off x="885641" y="1768388"/>
              <a:ext cx="6782703" cy="469766"/>
              <a:chOff x="827584" y="1666788"/>
              <a:chExt cx="6782703" cy="469766"/>
            </a:xfrm>
          </p:grpSpPr>
          <p:sp>
            <p:nvSpPr>
              <p:cNvPr id="8" name="TextBox 7"/>
              <p:cNvSpPr txBox="1"/>
              <p:nvPr/>
            </p:nvSpPr>
            <p:spPr>
              <a:xfrm>
                <a:off x="827584" y="1741944"/>
                <a:ext cx="754150" cy="253915"/>
              </a:xfrm>
              <a:prstGeom prst="rect">
                <a:avLst/>
              </a:prstGeom>
              <a:noFill/>
            </p:spPr>
            <p:txBody>
              <a:bodyPr wrap="non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右箭头 8"/>
              <p:cNvSpPr/>
              <p:nvPr/>
            </p:nvSpPr>
            <p:spPr>
              <a:xfrm>
                <a:off x="1735488" y="1666788"/>
                <a:ext cx="5874799" cy="469766"/>
              </a:xfrm>
              <a:prstGeom prst="rightArrow">
                <a:avLst/>
              </a:prstGeom>
              <a:solidFill>
                <a:schemeClr val="tx2"/>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1872613" y="1770973"/>
                <a:ext cx="1004252" cy="242374"/>
              </a:xfrm>
              <a:prstGeom prst="rect">
                <a:avLst/>
              </a:prstGeom>
              <a:noFill/>
            </p:spPr>
            <p:txBody>
              <a:bodyPr wrap="non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点击添加文字</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sp>
          <p:nvSpPr>
            <p:cNvPr id="6" name="TextBox 5"/>
            <p:cNvSpPr txBox="1"/>
            <p:nvPr/>
          </p:nvSpPr>
          <p:spPr>
            <a:xfrm>
              <a:off x="7783894" y="1811931"/>
              <a:ext cx="555753" cy="311623"/>
            </a:xfrm>
            <a:prstGeom prst="rect">
              <a:avLst/>
            </a:prstGeom>
            <a:noFill/>
          </p:spPr>
          <p:txBody>
            <a:bodyPr wrap="none" rtlCol="0">
              <a:spAutoFit/>
            </a:bodyPr>
            <a:lstStyle/>
            <a:p>
              <a:r>
                <a:rPr lang="en-US" altLang="zh-CN" sz="2100" dirty="0">
                  <a:latin typeface="微软雅黑" panose="020B0503020204020204" pitchFamily="34" charset="-122"/>
                  <a:ea typeface="微软雅黑" panose="020B0503020204020204" pitchFamily="34" charset="-122"/>
                </a:rPr>
                <a:t>95%</a:t>
              </a:r>
              <a:endParaRPr lang="zh-CN" altLang="en-US" sz="2100" dirty="0">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1181496" y="2934092"/>
            <a:ext cx="7518647" cy="626355"/>
            <a:chOff x="885641" y="2301788"/>
            <a:chExt cx="5639720" cy="469766"/>
          </a:xfrm>
        </p:grpSpPr>
        <p:grpSp>
          <p:nvGrpSpPr>
            <p:cNvPr id="12" name="组合 11"/>
            <p:cNvGrpSpPr/>
            <p:nvPr/>
          </p:nvGrpSpPr>
          <p:grpSpPr>
            <a:xfrm>
              <a:off x="885641" y="2301788"/>
              <a:ext cx="5040560" cy="469766"/>
              <a:chOff x="827584" y="2189302"/>
              <a:chExt cx="5040560" cy="469766"/>
            </a:xfrm>
          </p:grpSpPr>
          <p:sp>
            <p:nvSpPr>
              <p:cNvPr id="14" name="TextBox 13"/>
              <p:cNvSpPr txBox="1"/>
              <p:nvPr/>
            </p:nvSpPr>
            <p:spPr>
              <a:xfrm>
                <a:off x="827584" y="2289858"/>
                <a:ext cx="754151" cy="253915"/>
              </a:xfrm>
              <a:prstGeom prst="rect">
                <a:avLst/>
              </a:prstGeom>
              <a:noFill/>
            </p:spPr>
            <p:txBody>
              <a:bodyPr wrap="non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右箭头 14"/>
              <p:cNvSpPr/>
              <p:nvPr/>
            </p:nvSpPr>
            <p:spPr>
              <a:xfrm>
                <a:off x="1735488" y="2189302"/>
                <a:ext cx="4132656" cy="46976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TextBox 15"/>
              <p:cNvSpPr txBox="1"/>
              <p:nvPr/>
            </p:nvSpPr>
            <p:spPr>
              <a:xfrm>
                <a:off x="1872613" y="2278973"/>
                <a:ext cx="1004252" cy="242374"/>
              </a:xfrm>
              <a:prstGeom prst="rect">
                <a:avLst/>
              </a:prstGeom>
              <a:noFill/>
            </p:spPr>
            <p:txBody>
              <a:bodyPr wrap="non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点击添加文字</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sp>
          <p:nvSpPr>
            <p:cNvPr id="13" name="TextBox 12"/>
            <p:cNvSpPr txBox="1"/>
            <p:nvPr/>
          </p:nvSpPr>
          <p:spPr>
            <a:xfrm>
              <a:off x="5969608" y="2363474"/>
              <a:ext cx="555753" cy="311623"/>
            </a:xfrm>
            <a:prstGeom prst="rect">
              <a:avLst/>
            </a:prstGeom>
            <a:noFill/>
          </p:spPr>
          <p:txBody>
            <a:bodyPr wrap="none" rtlCol="0">
              <a:spAutoFit/>
            </a:bodyPr>
            <a:lstStyle/>
            <a:p>
              <a:r>
                <a:rPr lang="en-US" altLang="zh-CN" sz="2100" dirty="0">
                  <a:latin typeface="微软雅黑" panose="020B0503020204020204" pitchFamily="34" charset="-122"/>
                  <a:ea typeface="微软雅黑" panose="020B0503020204020204" pitchFamily="34" charset="-122"/>
                </a:rPr>
                <a:t>75%</a:t>
              </a:r>
              <a:endParaRPr lang="zh-CN" altLang="en-US" sz="2100" dirty="0">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1181496" y="3629788"/>
            <a:ext cx="8466791" cy="626355"/>
            <a:chOff x="885641" y="2835188"/>
            <a:chExt cx="6350920" cy="469766"/>
          </a:xfrm>
        </p:grpSpPr>
        <p:grpSp>
          <p:nvGrpSpPr>
            <p:cNvPr id="18" name="组合 17"/>
            <p:cNvGrpSpPr/>
            <p:nvPr/>
          </p:nvGrpSpPr>
          <p:grpSpPr>
            <a:xfrm>
              <a:off x="885641" y="2835188"/>
              <a:ext cx="5688632" cy="469766"/>
              <a:chOff x="827584" y="2682788"/>
              <a:chExt cx="5688632" cy="469766"/>
            </a:xfrm>
          </p:grpSpPr>
          <p:sp>
            <p:nvSpPr>
              <p:cNvPr id="20" name="TextBox 19"/>
              <p:cNvSpPr txBox="1"/>
              <p:nvPr/>
            </p:nvSpPr>
            <p:spPr>
              <a:xfrm>
                <a:off x="827584" y="2779715"/>
                <a:ext cx="754150" cy="253915"/>
              </a:xfrm>
              <a:prstGeom prst="rect">
                <a:avLst/>
              </a:prstGeom>
              <a:noFill/>
            </p:spPr>
            <p:txBody>
              <a:bodyPr wrap="non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右箭头 20"/>
              <p:cNvSpPr/>
              <p:nvPr/>
            </p:nvSpPr>
            <p:spPr>
              <a:xfrm>
                <a:off x="1735488" y="2682788"/>
                <a:ext cx="4780728" cy="469766"/>
              </a:xfrm>
              <a:prstGeom prst="rightArrow">
                <a:avLst/>
              </a:prstGeom>
              <a:solidFill>
                <a:schemeClr val="accent2"/>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1872613" y="2772459"/>
                <a:ext cx="1004252" cy="242374"/>
              </a:xfrm>
              <a:prstGeom prst="rect">
                <a:avLst/>
              </a:prstGeom>
              <a:noFill/>
            </p:spPr>
            <p:txBody>
              <a:bodyPr wrap="none" rtlCol="0">
                <a:spAutoFit/>
              </a:bodyPr>
              <a:lstStyle/>
              <a:p>
                <a:r>
                  <a:rPr lang="zh-CN" altLang="en-US" sz="1500" dirty="0">
                    <a:solidFill>
                      <a:schemeClr val="bg1">
                        <a:lumMod val="85000"/>
                      </a:schemeClr>
                    </a:solidFill>
                    <a:latin typeface="微软雅黑" panose="020B0503020204020204" pitchFamily="34" charset="-122"/>
                    <a:ea typeface="微软雅黑" panose="020B0503020204020204" pitchFamily="34" charset="-122"/>
                  </a:rPr>
                  <a:t>点击添加文字</a:t>
                </a:r>
                <a:endParaRPr lang="zh-CN" altLang="en-US" sz="1500" dirty="0">
                  <a:solidFill>
                    <a:schemeClr val="bg1">
                      <a:lumMod val="85000"/>
                    </a:schemeClr>
                  </a:solidFill>
                  <a:latin typeface="微软雅黑" panose="020B0503020204020204" pitchFamily="34" charset="-122"/>
                  <a:ea typeface="微软雅黑" panose="020B0503020204020204" pitchFamily="34" charset="-122"/>
                </a:endParaRPr>
              </a:p>
            </p:txBody>
          </p:sp>
        </p:grpSp>
        <p:sp>
          <p:nvSpPr>
            <p:cNvPr id="19" name="TextBox 18"/>
            <p:cNvSpPr txBox="1"/>
            <p:nvPr/>
          </p:nvSpPr>
          <p:spPr>
            <a:xfrm>
              <a:off x="6680808" y="2900503"/>
              <a:ext cx="555753" cy="311623"/>
            </a:xfrm>
            <a:prstGeom prst="rect">
              <a:avLst/>
            </a:prstGeom>
            <a:noFill/>
          </p:spPr>
          <p:txBody>
            <a:bodyPr wrap="none" rtlCol="0">
              <a:spAutoFit/>
            </a:bodyPr>
            <a:lstStyle/>
            <a:p>
              <a:r>
                <a:rPr lang="en-US" altLang="zh-CN" sz="2100" dirty="0">
                  <a:latin typeface="微软雅黑" panose="020B0503020204020204" pitchFamily="34" charset="-122"/>
                  <a:ea typeface="微软雅黑" panose="020B0503020204020204" pitchFamily="34" charset="-122"/>
                </a:rPr>
                <a:t>85%</a:t>
              </a:r>
              <a:endParaRPr lang="zh-CN" altLang="en-US" sz="2100" dirty="0">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1181496" y="4325484"/>
            <a:ext cx="6435055" cy="626355"/>
            <a:chOff x="885641" y="3368588"/>
            <a:chExt cx="4826920" cy="469766"/>
          </a:xfrm>
        </p:grpSpPr>
        <p:grpSp>
          <p:nvGrpSpPr>
            <p:cNvPr id="24" name="组合 23"/>
            <p:cNvGrpSpPr/>
            <p:nvPr/>
          </p:nvGrpSpPr>
          <p:grpSpPr>
            <a:xfrm>
              <a:off x="885641" y="3368588"/>
              <a:ext cx="4176464" cy="469766"/>
              <a:chOff x="827584" y="3190788"/>
              <a:chExt cx="4176464" cy="469766"/>
            </a:xfrm>
          </p:grpSpPr>
          <p:sp>
            <p:nvSpPr>
              <p:cNvPr id="26" name="TextBox 25"/>
              <p:cNvSpPr txBox="1"/>
              <p:nvPr/>
            </p:nvSpPr>
            <p:spPr>
              <a:xfrm>
                <a:off x="827584" y="3288560"/>
                <a:ext cx="754150" cy="253915"/>
              </a:xfrm>
              <a:prstGeom prst="rect">
                <a:avLst/>
              </a:prstGeom>
              <a:noFill/>
            </p:spPr>
            <p:txBody>
              <a:bodyPr wrap="non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右箭头 26"/>
              <p:cNvSpPr/>
              <p:nvPr/>
            </p:nvSpPr>
            <p:spPr>
              <a:xfrm>
                <a:off x="1735488" y="3190788"/>
                <a:ext cx="3268560" cy="469766"/>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8" name="TextBox 27"/>
              <p:cNvSpPr txBox="1"/>
              <p:nvPr/>
            </p:nvSpPr>
            <p:spPr>
              <a:xfrm>
                <a:off x="1872613" y="3302165"/>
                <a:ext cx="1004252" cy="242374"/>
              </a:xfrm>
              <a:prstGeom prst="rect">
                <a:avLst/>
              </a:prstGeom>
              <a:noFill/>
            </p:spPr>
            <p:txBody>
              <a:bodyPr wrap="non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点击添加文字</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sp>
          <p:nvSpPr>
            <p:cNvPr id="25" name="TextBox 24"/>
            <p:cNvSpPr txBox="1"/>
            <p:nvPr/>
          </p:nvSpPr>
          <p:spPr>
            <a:xfrm>
              <a:off x="5156808" y="3437531"/>
              <a:ext cx="555753" cy="311623"/>
            </a:xfrm>
            <a:prstGeom prst="rect">
              <a:avLst/>
            </a:prstGeom>
            <a:noFill/>
          </p:spPr>
          <p:txBody>
            <a:bodyPr wrap="none" rtlCol="0">
              <a:spAutoFit/>
            </a:bodyPr>
            <a:lstStyle/>
            <a:p>
              <a:r>
                <a:rPr lang="en-US" altLang="zh-CN" sz="2100" dirty="0">
                  <a:latin typeface="微软雅黑" panose="020B0503020204020204" pitchFamily="34" charset="-122"/>
                  <a:ea typeface="微软雅黑" panose="020B0503020204020204" pitchFamily="34" charset="-122"/>
                </a:rPr>
                <a:t>52%</a:t>
              </a:r>
              <a:endParaRPr lang="zh-CN" altLang="en-US" sz="2100" dirty="0">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1181498" y="5021180"/>
            <a:ext cx="9426419" cy="626355"/>
            <a:chOff x="885641" y="3901988"/>
            <a:chExt cx="7070735" cy="469766"/>
          </a:xfrm>
        </p:grpSpPr>
        <p:grpSp>
          <p:nvGrpSpPr>
            <p:cNvPr id="30" name="组合 29"/>
            <p:cNvGrpSpPr/>
            <p:nvPr/>
          </p:nvGrpSpPr>
          <p:grpSpPr>
            <a:xfrm>
              <a:off x="885641" y="3901988"/>
              <a:ext cx="6336704" cy="469766"/>
              <a:chOff x="827584" y="3800388"/>
              <a:chExt cx="6336704" cy="469766"/>
            </a:xfrm>
          </p:grpSpPr>
          <p:sp>
            <p:nvSpPr>
              <p:cNvPr id="32" name="TextBox 31"/>
              <p:cNvSpPr txBox="1"/>
              <p:nvPr/>
            </p:nvSpPr>
            <p:spPr>
              <a:xfrm>
                <a:off x="827584" y="3933601"/>
                <a:ext cx="754150" cy="253915"/>
              </a:xfrm>
              <a:prstGeom prst="rect">
                <a:avLst/>
              </a:prstGeom>
              <a:noFill/>
            </p:spPr>
            <p:txBody>
              <a:bodyPr wrap="non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右箭头 32"/>
              <p:cNvSpPr/>
              <p:nvPr/>
            </p:nvSpPr>
            <p:spPr>
              <a:xfrm>
                <a:off x="1735488" y="3800388"/>
                <a:ext cx="5428800" cy="469766"/>
              </a:xfrm>
              <a:prstGeom prst="rightArrow">
                <a:avLst/>
              </a:prstGeom>
              <a:solidFill>
                <a:schemeClr val="accent4"/>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1872613" y="3904573"/>
                <a:ext cx="1004252" cy="242374"/>
              </a:xfrm>
              <a:prstGeom prst="rect">
                <a:avLst/>
              </a:prstGeom>
              <a:noFill/>
            </p:spPr>
            <p:txBody>
              <a:bodyPr wrap="none" rtlCol="0">
                <a:spAutoFit/>
              </a:bodyPr>
              <a:lstStyle/>
              <a:p>
                <a:r>
                  <a:rPr lang="zh-CN" altLang="en-US" sz="1500" dirty="0">
                    <a:solidFill>
                      <a:schemeClr val="bg1">
                        <a:lumMod val="85000"/>
                      </a:schemeClr>
                    </a:solidFill>
                    <a:latin typeface="微软雅黑" panose="020B0503020204020204" pitchFamily="34" charset="-122"/>
                    <a:ea typeface="微软雅黑" panose="020B0503020204020204" pitchFamily="34" charset="-122"/>
                  </a:rPr>
                  <a:t>点击添加文字</a:t>
                </a:r>
                <a:endParaRPr lang="zh-CN" altLang="en-US" sz="1500" dirty="0">
                  <a:solidFill>
                    <a:schemeClr val="bg1">
                      <a:lumMod val="85000"/>
                    </a:schemeClr>
                  </a:solidFill>
                  <a:latin typeface="微软雅黑" panose="020B0503020204020204" pitchFamily="34" charset="-122"/>
                  <a:ea typeface="微软雅黑" panose="020B0503020204020204" pitchFamily="34" charset="-122"/>
                </a:endParaRPr>
              </a:p>
            </p:txBody>
          </p:sp>
        </p:grpSp>
        <p:sp>
          <p:nvSpPr>
            <p:cNvPr id="31" name="TextBox 30"/>
            <p:cNvSpPr txBox="1"/>
            <p:nvPr/>
          </p:nvSpPr>
          <p:spPr>
            <a:xfrm>
              <a:off x="7304923" y="3945530"/>
              <a:ext cx="651453" cy="311623"/>
            </a:xfrm>
            <a:prstGeom prst="rect">
              <a:avLst/>
            </a:prstGeom>
            <a:noFill/>
          </p:spPr>
          <p:txBody>
            <a:bodyPr wrap="square" rtlCol="0">
              <a:spAutoFit/>
            </a:bodyPr>
            <a:lstStyle/>
            <a:p>
              <a:r>
                <a:rPr lang="en-US" altLang="zh-CN" sz="2100">
                  <a:latin typeface="微软雅黑" panose="020B0503020204020204" pitchFamily="34" charset="-122"/>
                  <a:ea typeface="微软雅黑" panose="020B0503020204020204" pitchFamily="34" charset="-122"/>
                </a:rPr>
                <a:t>87%</a:t>
              </a:r>
              <a:endParaRPr lang="zh-CN" altLang="en-US" sz="2100" dirty="0">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set>
                                      <p:cBhvr>
                                        <p:cTn id="7" dur="683" fill="hold">
                                          <p:stCondLst>
                                            <p:cond delay="0"/>
                                          </p:stCondLst>
                                        </p:cTn>
                                        <p:tgtEl>
                                          <p:spTgt spid="3"/>
                                        </p:tgtEl>
                                        <p:attrNameLst>
                                          <p:attrName>style.rotation</p:attrName>
                                        </p:attrNameLst>
                                      </p:cBhvr>
                                      <p:to>
                                        <p:strVal val="-45.0"/>
                                      </p:to>
                                    </p:set>
                                    <p:anim calcmode="lin" valueType="num">
                                      <p:cBhvr>
                                        <p:cTn id="8" dur="683" fill="hold">
                                          <p:stCondLst>
                                            <p:cond delay="683"/>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683"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234" decel="50000" autoRev="1" fill="hold">
                                          <p:stCondLst>
                                            <p:cond delay="683"/>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204" fill="hold">
                                          <p:stCondLst>
                                            <p:cond delay="1296"/>
                                          </p:stCondLst>
                                        </p:cTn>
                                        <p:tgtEl>
                                          <p:spTgt spid="3"/>
                                        </p:tgtEl>
                                        <p:attrNameLst>
                                          <p:attrName>ppt_y</p:attrName>
                                        </p:attrNameLst>
                                      </p:cBhvr>
                                      <p:tavLst>
                                        <p:tav tm="0">
                                          <p:val>
                                            <p:strVal val="#ppt_y-(0.354*#ppt_w-0.172*#ppt_h)"/>
                                          </p:val>
                                        </p:tav>
                                        <p:tav tm="100000">
                                          <p:val>
                                            <p:strVal val="#ppt_y"/>
                                          </p:val>
                                        </p:tav>
                                      </p:tavLst>
                                    </p:anim>
                                  </p:childTnLst>
                                </p:cTn>
                              </p:par>
                              <p:par>
                                <p:cTn id="12" presetID="12" presetClass="entr" presetSubtype="8" fill="hold" nodeType="withEffect">
                                  <p:stCondLst>
                                    <p:cond delay="125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p:tgtEl>
                                          <p:spTgt spid="4"/>
                                        </p:tgtEl>
                                        <p:attrNameLst>
                                          <p:attrName>ppt_x</p:attrName>
                                        </p:attrNameLst>
                                      </p:cBhvr>
                                      <p:tavLst>
                                        <p:tav tm="0">
                                          <p:val>
                                            <p:strVal val="#ppt_x-#ppt_w*1.125000"/>
                                          </p:val>
                                        </p:tav>
                                        <p:tav tm="100000">
                                          <p:val>
                                            <p:strVal val="#ppt_x"/>
                                          </p:val>
                                        </p:tav>
                                      </p:tavLst>
                                    </p:anim>
                                    <p:animEffect transition="in" filter="wipe(right)">
                                      <p:cBhvr>
                                        <p:cTn id="15" dur="1000"/>
                                        <p:tgtEl>
                                          <p:spTgt spid="4"/>
                                        </p:tgtEl>
                                      </p:cBhvr>
                                    </p:animEffect>
                                  </p:childTnLst>
                                </p:cTn>
                              </p:par>
                              <p:par>
                                <p:cTn id="16" presetID="12" presetClass="entr" presetSubtype="8" fill="hold"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000"/>
                                        <p:tgtEl>
                                          <p:spTgt spid="11"/>
                                        </p:tgtEl>
                                        <p:attrNameLst>
                                          <p:attrName>ppt_x</p:attrName>
                                        </p:attrNameLst>
                                      </p:cBhvr>
                                      <p:tavLst>
                                        <p:tav tm="0">
                                          <p:val>
                                            <p:strVal val="#ppt_x-#ppt_w*1.125000"/>
                                          </p:val>
                                        </p:tav>
                                        <p:tav tm="100000">
                                          <p:val>
                                            <p:strVal val="#ppt_x"/>
                                          </p:val>
                                        </p:tav>
                                      </p:tavLst>
                                    </p:anim>
                                    <p:animEffect transition="in" filter="wipe(right)">
                                      <p:cBhvr>
                                        <p:cTn id="19" dur="1000"/>
                                        <p:tgtEl>
                                          <p:spTgt spid="11"/>
                                        </p:tgtEl>
                                      </p:cBhvr>
                                    </p:animEffect>
                                  </p:childTnLst>
                                </p:cTn>
                              </p:par>
                              <p:par>
                                <p:cTn id="20" presetID="12" presetClass="entr" presetSubtype="8" fill="hold" nodeType="withEffect">
                                  <p:stCondLst>
                                    <p:cond delay="17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p:tgtEl>
                                          <p:spTgt spid="17"/>
                                        </p:tgtEl>
                                        <p:attrNameLst>
                                          <p:attrName>ppt_x</p:attrName>
                                        </p:attrNameLst>
                                      </p:cBhvr>
                                      <p:tavLst>
                                        <p:tav tm="0">
                                          <p:val>
                                            <p:strVal val="#ppt_x-#ppt_w*1.125000"/>
                                          </p:val>
                                        </p:tav>
                                        <p:tav tm="100000">
                                          <p:val>
                                            <p:strVal val="#ppt_x"/>
                                          </p:val>
                                        </p:tav>
                                      </p:tavLst>
                                    </p:anim>
                                    <p:animEffect transition="in" filter="wipe(right)">
                                      <p:cBhvr>
                                        <p:cTn id="23" dur="1000"/>
                                        <p:tgtEl>
                                          <p:spTgt spid="17"/>
                                        </p:tgtEl>
                                      </p:cBhvr>
                                    </p:animEffect>
                                  </p:childTnLst>
                                </p:cTn>
                              </p:par>
                              <p:par>
                                <p:cTn id="24" presetID="12" presetClass="entr" presetSubtype="8" fill="hold" nodeType="withEffect">
                                  <p:stCondLst>
                                    <p:cond delay="20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1000"/>
                                        <p:tgtEl>
                                          <p:spTgt spid="23"/>
                                        </p:tgtEl>
                                        <p:attrNameLst>
                                          <p:attrName>ppt_x</p:attrName>
                                        </p:attrNameLst>
                                      </p:cBhvr>
                                      <p:tavLst>
                                        <p:tav tm="0">
                                          <p:val>
                                            <p:strVal val="#ppt_x-#ppt_w*1.125000"/>
                                          </p:val>
                                        </p:tav>
                                        <p:tav tm="100000">
                                          <p:val>
                                            <p:strVal val="#ppt_x"/>
                                          </p:val>
                                        </p:tav>
                                      </p:tavLst>
                                    </p:anim>
                                    <p:animEffect transition="in" filter="wipe(right)">
                                      <p:cBhvr>
                                        <p:cTn id="27" dur="1000"/>
                                        <p:tgtEl>
                                          <p:spTgt spid="23"/>
                                        </p:tgtEl>
                                      </p:cBhvr>
                                    </p:animEffect>
                                  </p:childTnLst>
                                </p:cTn>
                              </p:par>
                              <p:par>
                                <p:cTn id="28" presetID="12" presetClass="entr" presetSubtype="8" fill="hold" nodeType="withEffect">
                                  <p:stCondLst>
                                    <p:cond delay="230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1000"/>
                                        <p:tgtEl>
                                          <p:spTgt spid="29"/>
                                        </p:tgtEl>
                                        <p:attrNameLst>
                                          <p:attrName>ppt_x</p:attrName>
                                        </p:attrNameLst>
                                      </p:cBhvr>
                                      <p:tavLst>
                                        <p:tav tm="0">
                                          <p:val>
                                            <p:strVal val="#ppt_x-#ppt_w*1.125000"/>
                                          </p:val>
                                        </p:tav>
                                        <p:tav tm="100000">
                                          <p:val>
                                            <p:strVal val="#ppt_x"/>
                                          </p:val>
                                        </p:tav>
                                      </p:tavLst>
                                    </p:anim>
                                    <p:animEffect transition="in" filter="wipe(right)">
                                      <p:cBhvr>
                                        <p:cTn id="3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组合 68"/>
          <p:cNvGrpSpPr/>
          <p:nvPr/>
        </p:nvGrpSpPr>
        <p:grpSpPr>
          <a:xfrm>
            <a:off x="7951662" y="1813165"/>
            <a:ext cx="3158362" cy="4130707"/>
            <a:chOff x="5963927" y="1359873"/>
            <a:chExt cx="2369080" cy="3098030"/>
          </a:xfrm>
        </p:grpSpPr>
        <p:grpSp>
          <p:nvGrpSpPr>
            <p:cNvPr id="70" name="组合 69"/>
            <p:cNvGrpSpPr/>
            <p:nvPr/>
          </p:nvGrpSpPr>
          <p:grpSpPr>
            <a:xfrm>
              <a:off x="5963927" y="1367912"/>
              <a:ext cx="2369080" cy="3089991"/>
              <a:chOff x="1313863" y="1205784"/>
              <a:chExt cx="3158773" cy="4119987"/>
            </a:xfrm>
          </p:grpSpPr>
          <p:sp>
            <p:nvSpPr>
              <p:cNvPr id="117" name="任意多边形 116"/>
              <p:cNvSpPr/>
              <p:nvPr/>
            </p:nvSpPr>
            <p:spPr>
              <a:xfrm>
                <a:off x="1313863" y="1781540"/>
                <a:ext cx="3158773" cy="3544231"/>
              </a:xfrm>
              <a:custGeom>
                <a:avLst/>
                <a:gdLst>
                  <a:gd name="connsiteX0" fmla="*/ 1465943 w 2075543"/>
                  <a:gd name="connsiteY0" fmla="*/ 0 h 2162628"/>
                  <a:gd name="connsiteX1" fmla="*/ 2075543 w 2075543"/>
                  <a:gd name="connsiteY1" fmla="*/ 653143 h 2162628"/>
                  <a:gd name="connsiteX2" fmla="*/ 0 w 2075543"/>
                  <a:gd name="connsiteY2" fmla="*/ 2162628 h 2162628"/>
                  <a:gd name="connsiteX3" fmla="*/ 1465943 w 2075543"/>
                  <a:gd name="connsiteY3" fmla="*/ 0 h 2162628"/>
                </a:gdLst>
                <a:ahLst/>
                <a:cxnLst>
                  <a:cxn ang="0">
                    <a:pos x="connsiteX0" y="connsiteY0"/>
                  </a:cxn>
                  <a:cxn ang="0">
                    <a:pos x="connsiteX1" y="connsiteY1"/>
                  </a:cxn>
                  <a:cxn ang="0">
                    <a:pos x="connsiteX2" y="connsiteY2"/>
                  </a:cxn>
                  <a:cxn ang="0">
                    <a:pos x="connsiteX3" y="connsiteY3"/>
                  </a:cxn>
                </a:cxnLst>
                <a:rect l="l" t="t" r="r" b="b"/>
                <a:pathLst>
                  <a:path w="2075543" h="2162628">
                    <a:moveTo>
                      <a:pt x="1465943" y="0"/>
                    </a:moveTo>
                    <a:lnTo>
                      <a:pt x="2075543" y="653143"/>
                    </a:lnTo>
                    <a:lnTo>
                      <a:pt x="0" y="2162628"/>
                    </a:lnTo>
                    <a:lnTo>
                      <a:pt x="1465943" y="0"/>
                    </a:lnTo>
                    <a:close/>
                  </a:path>
                </a:pathLst>
              </a:custGeom>
              <a:solidFill>
                <a:schemeClr val="tx1">
                  <a:lumMod val="85000"/>
                  <a:lumOff val="15000"/>
                  <a:alpha val="3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圆角矩形 117"/>
              <p:cNvSpPr/>
              <p:nvPr/>
            </p:nvSpPr>
            <p:spPr>
              <a:xfrm rot="18900000">
                <a:off x="1485500" y="1841816"/>
                <a:ext cx="2742312" cy="1582057"/>
              </a:xfrm>
              <a:prstGeom prst="roundRect">
                <a:avLst>
                  <a:gd name="adj" fmla="val 10245"/>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任意多边形 118"/>
              <p:cNvSpPr/>
              <p:nvPr/>
            </p:nvSpPr>
            <p:spPr>
              <a:xfrm rot="18900000">
                <a:off x="3303181" y="1205784"/>
                <a:ext cx="551494" cy="1413715"/>
              </a:xfrm>
              <a:custGeom>
                <a:avLst/>
                <a:gdLst>
                  <a:gd name="connsiteX0" fmla="*/ 569692 w 617165"/>
                  <a:gd name="connsiteY0" fmla="*/ 47473 h 1582057"/>
                  <a:gd name="connsiteX1" fmla="*/ 617165 w 617165"/>
                  <a:gd name="connsiteY1" fmla="*/ 162082 h 1582057"/>
                  <a:gd name="connsiteX2" fmla="*/ 617165 w 617165"/>
                  <a:gd name="connsiteY2" fmla="*/ 1419975 h 1582057"/>
                  <a:gd name="connsiteX3" fmla="*/ 455083 w 617165"/>
                  <a:gd name="connsiteY3" fmla="*/ 1582057 h 1582057"/>
                  <a:gd name="connsiteX4" fmla="*/ 0 w 617165"/>
                  <a:gd name="connsiteY4" fmla="*/ 1582057 h 1582057"/>
                  <a:gd name="connsiteX5" fmla="*/ 0 w 617165"/>
                  <a:gd name="connsiteY5" fmla="*/ 0 h 1582057"/>
                  <a:gd name="connsiteX6" fmla="*/ 455083 w 617165"/>
                  <a:gd name="connsiteY6" fmla="*/ 0 h 1582057"/>
                  <a:gd name="connsiteX7" fmla="*/ 569692 w 617165"/>
                  <a:gd name="connsiteY7" fmla="*/ 47473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165" h="1582057">
                    <a:moveTo>
                      <a:pt x="569692" y="47473"/>
                    </a:moveTo>
                    <a:cubicBezTo>
                      <a:pt x="599024" y="76804"/>
                      <a:pt x="617165" y="117325"/>
                      <a:pt x="617165" y="162082"/>
                    </a:cubicBezTo>
                    <a:lnTo>
                      <a:pt x="617165" y="1419975"/>
                    </a:lnTo>
                    <a:cubicBezTo>
                      <a:pt x="617165" y="1509490"/>
                      <a:pt x="544598" y="1582057"/>
                      <a:pt x="455083" y="1582057"/>
                    </a:cubicBezTo>
                    <a:lnTo>
                      <a:pt x="0" y="1582057"/>
                    </a:lnTo>
                    <a:lnTo>
                      <a:pt x="0" y="0"/>
                    </a:lnTo>
                    <a:lnTo>
                      <a:pt x="455083" y="0"/>
                    </a:lnTo>
                    <a:cubicBezTo>
                      <a:pt x="499841" y="0"/>
                      <a:pt x="540361" y="18141"/>
                      <a:pt x="569692" y="47473"/>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文本框 39"/>
            <p:cNvSpPr txBox="1"/>
            <p:nvPr/>
          </p:nvSpPr>
          <p:spPr>
            <a:xfrm rot="18900000">
              <a:off x="7227817" y="1359873"/>
              <a:ext cx="386455" cy="559768"/>
            </a:xfrm>
            <a:prstGeom prst="rect">
              <a:avLst/>
            </a:prstGeom>
            <a:noFill/>
          </p:spPr>
          <p:txBody>
            <a:bodyPr wrap="none" lIns="68580" tIns="34290" rIns="68580" bIns="34290" rtlCol="0">
              <a:spAutoFit/>
            </a:bodyPr>
            <a:lstStyle/>
            <a:p>
              <a:r>
                <a:rPr lang="en-US" altLang="zh-CN" sz="4400" b="1" dirty="0">
                  <a:solidFill>
                    <a:schemeClr val="tx1">
                      <a:lumMod val="75000"/>
                      <a:lumOff val="25000"/>
                    </a:schemeClr>
                  </a:solidFill>
                </a:rPr>
                <a:t>E</a:t>
              </a:r>
              <a:endParaRPr lang="zh-CN" altLang="en-US" sz="4400" b="1" dirty="0">
                <a:solidFill>
                  <a:schemeClr val="tx1">
                    <a:lumMod val="75000"/>
                    <a:lumOff val="25000"/>
                  </a:schemeClr>
                </a:solidFill>
              </a:endParaRPr>
            </a:p>
          </p:txBody>
        </p:sp>
        <p:grpSp>
          <p:nvGrpSpPr>
            <p:cNvPr id="72" name="组合 71"/>
            <p:cNvGrpSpPr/>
            <p:nvPr/>
          </p:nvGrpSpPr>
          <p:grpSpPr>
            <a:xfrm rot="18900000">
              <a:off x="6557250" y="2892087"/>
              <a:ext cx="282199" cy="272633"/>
              <a:chOff x="549275" y="533400"/>
              <a:chExt cx="561975" cy="542926"/>
            </a:xfrm>
            <a:solidFill>
              <a:schemeClr val="bg1"/>
            </a:solidFill>
          </p:grpSpPr>
          <p:sp>
            <p:nvSpPr>
              <p:cNvPr id="74" name="Freeform 16"/>
              <p:cNvSpPr>
                <a:spLocks noEditPoints="1"/>
              </p:cNvSpPr>
              <p:nvPr/>
            </p:nvSpPr>
            <p:spPr bwMode="auto">
              <a:xfrm>
                <a:off x="549275" y="649288"/>
                <a:ext cx="463550" cy="427038"/>
              </a:xfrm>
              <a:custGeom>
                <a:avLst/>
                <a:gdLst>
                  <a:gd name="T0" fmla="*/ 149 w 165"/>
                  <a:gd name="T1" fmla="*/ 38 h 152"/>
                  <a:gd name="T2" fmla="*/ 147 w 165"/>
                  <a:gd name="T3" fmla="*/ 34 h 152"/>
                  <a:gd name="T4" fmla="*/ 137 w 165"/>
                  <a:gd name="T5" fmla="*/ 22 h 152"/>
                  <a:gd name="T6" fmla="*/ 125 w 165"/>
                  <a:gd name="T7" fmla="*/ 12 h 152"/>
                  <a:gd name="T8" fmla="*/ 121 w 165"/>
                  <a:gd name="T9" fmla="*/ 10 h 152"/>
                  <a:gd name="T10" fmla="*/ 118 w 165"/>
                  <a:gd name="T11" fmla="*/ 8 h 152"/>
                  <a:gd name="T12" fmla="*/ 83 w 165"/>
                  <a:gd name="T13" fmla="*/ 0 h 152"/>
                  <a:gd name="T14" fmla="*/ 29 w 165"/>
                  <a:gd name="T15" fmla="*/ 22 h 152"/>
                  <a:gd name="T16" fmla="*/ 29 w 165"/>
                  <a:gd name="T17" fmla="*/ 130 h 152"/>
                  <a:gd name="T18" fmla="*/ 83 w 165"/>
                  <a:gd name="T19" fmla="*/ 152 h 152"/>
                  <a:gd name="T20" fmla="*/ 137 w 165"/>
                  <a:gd name="T21" fmla="*/ 130 h 152"/>
                  <a:gd name="T22" fmla="*/ 151 w 165"/>
                  <a:gd name="T23" fmla="*/ 41 h 152"/>
                  <a:gd name="T24" fmla="*/ 149 w 165"/>
                  <a:gd name="T25" fmla="*/ 38 h 152"/>
                  <a:gd name="T26" fmla="*/ 83 w 165"/>
                  <a:gd name="T27" fmla="*/ 32 h 152"/>
                  <a:gd name="T28" fmla="*/ 52 w 165"/>
                  <a:gd name="T29" fmla="*/ 45 h 152"/>
                  <a:gd name="T30" fmla="*/ 39 w 165"/>
                  <a:gd name="T31" fmla="*/ 76 h 152"/>
                  <a:gd name="T32" fmla="*/ 52 w 165"/>
                  <a:gd name="T33" fmla="*/ 107 h 152"/>
                  <a:gd name="T34" fmla="*/ 52 w 165"/>
                  <a:gd name="T35" fmla="*/ 113 h 152"/>
                  <a:gd name="T36" fmla="*/ 49 w 165"/>
                  <a:gd name="T37" fmla="*/ 114 h 152"/>
                  <a:gd name="T38" fmla="*/ 46 w 165"/>
                  <a:gd name="T39" fmla="*/ 113 h 152"/>
                  <a:gd name="T40" fmla="*/ 31 w 165"/>
                  <a:gd name="T41" fmla="*/ 76 h 152"/>
                  <a:gd name="T42" fmla="*/ 46 w 165"/>
                  <a:gd name="T43" fmla="*/ 39 h 152"/>
                  <a:gd name="T44" fmla="*/ 83 w 165"/>
                  <a:gd name="T45" fmla="*/ 24 h 152"/>
                  <a:gd name="T46" fmla="*/ 87 w 165"/>
                  <a:gd name="T47" fmla="*/ 28 h 152"/>
                  <a:gd name="T48" fmla="*/ 83 w 165"/>
                  <a:gd name="T49" fmla="*/ 3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5" h="152">
                    <a:moveTo>
                      <a:pt x="149" y="38"/>
                    </a:moveTo>
                    <a:cubicBezTo>
                      <a:pt x="148" y="37"/>
                      <a:pt x="147" y="35"/>
                      <a:pt x="147" y="34"/>
                    </a:cubicBezTo>
                    <a:cubicBezTo>
                      <a:pt x="144" y="30"/>
                      <a:pt x="141" y="26"/>
                      <a:pt x="137" y="22"/>
                    </a:cubicBezTo>
                    <a:cubicBezTo>
                      <a:pt x="133" y="18"/>
                      <a:pt x="129" y="15"/>
                      <a:pt x="125" y="12"/>
                    </a:cubicBezTo>
                    <a:cubicBezTo>
                      <a:pt x="124" y="12"/>
                      <a:pt x="122" y="11"/>
                      <a:pt x="121" y="10"/>
                    </a:cubicBezTo>
                    <a:cubicBezTo>
                      <a:pt x="120" y="9"/>
                      <a:pt x="119" y="9"/>
                      <a:pt x="118" y="8"/>
                    </a:cubicBezTo>
                    <a:cubicBezTo>
                      <a:pt x="107" y="3"/>
                      <a:pt x="95" y="0"/>
                      <a:pt x="83" y="0"/>
                    </a:cubicBezTo>
                    <a:cubicBezTo>
                      <a:pt x="63" y="0"/>
                      <a:pt x="44" y="8"/>
                      <a:pt x="29" y="22"/>
                    </a:cubicBezTo>
                    <a:cubicBezTo>
                      <a:pt x="0" y="52"/>
                      <a:pt x="0" y="100"/>
                      <a:pt x="29" y="130"/>
                    </a:cubicBezTo>
                    <a:cubicBezTo>
                      <a:pt x="44" y="144"/>
                      <a:pt x="63" y="152"/>
                      <a:pt x="83" y="152"/>
                    </a:cubicBezTo>
                    <a:cubicBezTo>
                      <a:pt x="103" y="152"/>
                      <a:pt x="123" y="144"/>
                      <a:pt x="137" y="130"/>
                    </a:cubicBezTo>
                    <a:cubicBezTo>
                      <a:pt x="161" y="106"/>
                      <a:pt x="165" y="70"/>
                      <a:pt x="151" y="41"/>
                    </a:cubicBezTo>
                    <a:cubicBezTo>
                      <a:pt x="150" y="40"/>
                      <a:pt x="150" y="39"/>
                      <a:pt x="149" y="38"/>
                    </a:cubicBezTo>
                    <a:close/>
                    <a:moveTo>
                      <a:pt x="83" y="32"/>
                    </a:moveTo>
                    <a:cubicBezTo>
                      <a:pt x="71" y="32"/>
                      <a:pt x="60" y="36"/>
                      <a:pt x="52" y="45"/>
                    </a:cubicBezTo>
                    <a:cubicBezTo>
                      <a:pt x="44" y="53"/>
                      <a:pt x="39" y="64"/>
                      <a:pt x="39" y="76"/>
                    </a:cubicBezTo>
                    <a:cubicBezTo>
                      <a:pt x="39" y="88"/>
                      <a:pt x="44" y="99"/>
                      <a:pt x="52" y="107"/>
                    </a:cubicBezTo>
                    <a:cubicBezTo>
                      <a:pt x="54" y="109"/>
                      <a:pt x="54" y="111"/>
                      <a:pt x="52" y="113"/>
                    </a:cubicBezTo>
                    <a:cubicBezTo>
                      <a:pt x="51" y="113"/>
                      <a:pt x="50" y="114"/>
                      <a:pt x="49" y="114"/>
                    </a:cubicBezTo>
                    <a:cubicBezTo>
                      <a:pt x="48" y="114"/>
                      <a:pt x="47" y="113"/>
                      <a:pt x="46" y="113"/>
                    </a:cubicBezTo>
                    <a:cubicBezTo>
                      <a:pt x="37" y="103"/>
                      <a:pt x="31" y="90"/>
                      <a:pt x="31" y="76"/>
                    </a:cubicBezTo>
                    <a:cubicBezTo>
                      <a:pt x="31" y="62"/>
                      <a:pt x="37" y="49"/>
                      <a:pt x="46" y="39"/>
                    </a:cubicBezTo>
                    <a:cubicBezTo>
                      <a:pt x="56" y="29"/>
                      <a:pt x="69" y="24"/>
                      <a:pt x="83" y="24"/>
                    </a:cubicBezTo>
                    <a:cubicBezTo>
                      <a:pt x="85" y="24"/>
                      <a:pt x="87" y="26"/>
                      <a:pt x="87" y="28"/>
                    </a:cubicBezTo>
                    <a:cubicBezTo>
                      <a:pt x="87" y="30"/>
                      <a:pt x="85" y="32"/>
                      <a:pt x="83" y="32"/>
                    </a:cubicBezTo>
                    <a:close/>
                  </a:path>
                </a:pathLst>
              </a:custGeom>
              <a:grpFill/>
              <a:ln>
                <a:noFill/>
              </a:ln>
            </p:spPr>
            <p:txBody>
              <a:bodyPr vert="horz" wrap="square" lIns="91440" tIns="45720" rIns="91440" bIns="45720" numCol="1" anchor="t" anchorCtr="0" compatLnSpc="1"/>
              <a:lstStyle/>
              <a:p>
                <a:endParaRPr lang="zh-CN" altLang="en-US"/>
              </a:p>
            </p:txBody>
          </p:sp>
          <p:sp>
            <p:nvSpPr>
              <p:cNvPr id="75" name="Freeform 17"/>
              <p:cNvSpPr/>
              <p:nvPr/>
            </p:nvSpPr>
            <p:spPr bwMode="auto">
              <a:xfrm>
                <a:off x="896938" y="623888"/>
                <a:ext cx="123825" cy="123825"/>
              </a:xfrm>
              <a:custGeom>
                <a:avLst/>
                <a:gdLst>
                  <a:gd name="T0" fmla="*/ 31 w 44"/>
                  <a:gd name="T1" fmla="*/ 19 h 44"/>
                  <a:gd name="T2" fmla="*/ 31 w 44"/>
                  <a:gd name="T3" fmla="*/ 19 h 44"/>
                  <a:gd name="T4" fmla="*/ 42 w 44"/>
                  <a:gd name="T5" fmla="*/ 8 h 44"/>
                  <a:gd name="T6" fmla="*/ 42 w 44"/>
                  <a:gd name="T7" fmla="*/ 2 h 44"/>
                  <a:gd name="T8" fmla="*/ 36 w 44"/>
                  <a:gd name="T9" fmla="*/ 2 h 44"/>
                  <a:gd name="T10" fmla="*/ 25 w 44"/>
                  <a:gd name="T11" fmla="*/ 13 h 44"/>
                  <a:gd name="T12" fmla="*/ 25 w 44"/>
                  <a:gd name="T13" fmla="*/ 13 h 44"/>
                  <a:gd name="T14" fmla="*/ 15 w 44"/>
                  <a:gd name="T15" fmla="*/ 2 h 44"/>
                  <a:gd name="T16" fmla="*/ 9 w 44"/>
                  <a:gd name="T17" fmla="*/ 2 h 44"/>
                  <a:gd name="T18" fmla="*/ 0 w 44"/>
                  <a:gd name="T19" fmla="*/ 11 h 44"/>
                  <a:gd name="T20" fmla="*/ 1 w 44"/>
                  <a:gd name="T21" fmla="*/ 12 h 44"/>
                  <a:gd name="T22" fmla="*/ 7 w 44"/>
                  <a:gd name="T23" fmla="*/ 16 h 44"/>
                  <a:gd name="T24" fmla="*/ 19 w 44"/>
                  <a:gd name="T25" fmla="*/ 26 h 44"/>
                  <a:gd name="T26" fmla="*/ 28 w 44"/>
                  <a:gd name="T27" fmla="*/ 37 h 44"/>
                  <a:gd name="T28" fmla="*/ 31 w 44"/>
                  <a:gd name="T29" fmla="*/ 41 h 44"/>
                  <a:gd name="T30" fmla="*/ 33 w 44"/>
                  <a:gd name="T31" fmla="*/ 44 h 44"/>
                  <a:gd name="T32" fmla="*/ 42 w 44"/>
                  <a:gd name="T33" fmla="*/ 35 h 44"/>
                  <a:gd name="T34" fmla="*/ 42 w 44"/>
                  <a:gd name="T35" fmla="*/ 29 h 44"/>
                  <a:gd name="T36" fmla="*/ 31 w 44"/>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4">
                    <a:moveTo>
                      <a:pt x="31" y="19"/>
                    </a:moveTo>
                    <a:cubicBezTo>
                      <a:pt x="31" y="19"/>
                      <a:pt x="31" y="19"/>
                      <a:pt x="31" y="19"/>
                    </a:cubicBezTo>
                    <a:cubicBezTo>
                      <a:pt x="42" y="8"/>
                      <a:pt x="42" y="8"/>
                      <a:pt x="42" y="8"/>
                    </a:cubicBezTo>
                    <a:cubicBezTo>
                      <a:pt x="44" y="6"/>
                      <a:pt x="44" y="4"/>
                      <a:pt x="42" y="2"/>
                    </a:cubicBezTo>
                    <a:cubicBezTo>
                      <a:pt x="40" y="0"/>
                      <a:pt x="38" y="0"/>
                      <a:pt x="36" y="2"/>
                    </a:cubicBezTo>
                    <a:cubicBezTo>
                      <a:pt x="25" y="13"/>
                      <a:pt x="25" y="13"/>
                      <a:pt x="25" y="13"/>
                    </a:cubicBezTo>
                    <a:cubicBezTo>
                      <a:pt x="25" y="13"/>
                      <a:pt x="25" y="13"/>
                      <a:pt x="25" y="13"/>
                    </a:cubicBezTo>
                    <a:cubicBezTo>
                      <a:pt x="15" y="2"/>
                      <a:pt x="15" y="2"/>
                      <a:pt x="15" y="2"/>
                    </a:cubicBezTo>
                    <a:cubicBezTo>
                      <a:pt x="13" y="0"/>
                      <a:pt x="10" y="0"/>
                      <a:pt x="9" y="2"/>
                    </a:cubicBezTo>
                    <a:cubicBezTo>
                      <a:pt x="0" y="11"/>
                      <a:pt x="0" y="11"/>
                      <a:pt x="0" y="11"/>
                    </a:cubicBezTo>
                    <a:cubicBezTo>
                      <a:pt x="0" y="12"/>
                      <a:pt x="1" y="12"/>
                      <a:pt x="1" y="12"/>
                    </a:cubicBezTo>
                    <a:cubicBezTo>
                      <a:pt x="3" y="13"/>
                      <a:pt x="5" y="14"/>
                      <a:pt x="7" y="16"/>
                    </a:cubicBezTo>
                    <a:cubicBezTo>
                      <a:pt x="11" y="19"/>
                      <a:pt x="15" y="22"/>
                      <a:pt x="19" y="26"/>
                    </a:cubicBezTo>
                    <a:cubicBezTo>
                      <a:pt x="22" y="29"/>
                      <a:pt x="26" y="33"/>
                      <a:pt x="28" y="37"/>
                    </a:cubicBezTo>
                    <a:cubicBezTo>
                      <a:pt x="29" y="39"/>
                      <a:pt x="30" y="40"/>
                      <a:pt x="31" y="41"/>
                    </a:cubicBezTo>
                    <a:cubicBezTo>
                      <a:pt x="31" y="42"/>
                      <a:pt x="32" y="43"/>
                      <a:pt x="33" y="44"/>
                    </a:cubicBezTo>
                    <a:cubicBezTo>
                      <a:pt x="42" y="35"/>
                      <a:pt x="42" y="35"/>
                      <a:pt x="42" y="35"/>
                    </a:cubicBezTo>
                    <a:cubicBezTo>
                      <a:pt x="44" y="34"/>
                      <a:pt x="44" y="31"/>
                      <a:pt x="42" y="29"/>
                    </a:cubicBezTo>
                    <a:lnTo>
                      <a:pt x="31" y="19"/>
                    </a:lnTo>
                    <a:close/>
                  </a:path>
                </a:pathLst>
              </a:custGeom>
              <a:grpFill/>
              <a:ln>
                <a:noFill/>
              </a:ln>
            </p:spPr>
            <p:txBody>
              <a:bodyPr vert="horz" wrap="square" lIns="91440" tIns="45720" rIns="91440" bIns="45720" numCol="1" anchor="t" anchorCtr="0" compatLnSpc="1"/>
              <a:lstStyle/>
              <a:p>
                <a:endParaRPr lang="zh-CN" altLang="en-US"/>
              </a:p>
            </p:txBody>
          </p:sp>
          <p:sp>
            <p:nvSpPr>
              <p:cNvPr id="76" name="Freeform 18"/>
              <p:cNvSpPr/>
              <p:nvPr/>
            </p:nvSpPr>
            <p:spPr bwMode="auto">
              <a:xfrm>
                <a:off x="1041400" y="533400"/>
                <a:ext cx="69850" cy="69850"/>
              </a:xfrm>
              <a:custGeom>
                <a:avLst/>
                <a:gdLst>
                  <a:gd name="T0" fmla="*/ 4 w 25"/>
                  <a:gd name="T1" fmla="*/ 25 h 25"/>
                  <a:gd name="T2" fmla="*/ 7 w 25"/>
                  <a:gd name="T3" fmla="*/ 24 h 25"/>
                  <a:gd name="T4" fmla="*/ 23 w 25"/>
                  <a:gd name="T5" fmla="*/ 8 h 25"/>
                  <a:gd name="T6" fmla="*/ 23 w 25"/>
                  <a:gd name="T7" fmla="*/ 2 h 25"/>
                  <a:gd name="T8" fmla="*/ 17 w 25"/>
                  <a:gd name="T9" fmla="*/ 2 h 25"/>
                  <a:gd name="T10" fmla="*/ 1 w 25"/>
                  <a:gd name="T11" fmla="*/ 18 h 25"/>
                  <a:gd name="T12" fmla="*/ 1 w 25"/>
                  <a:gd name="T13" fmla="*/ 24 h 25"/>
                  <a:gd name="T14" fmla="*/ 4 w 25"/>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4" y="25"/>
                    </a:moveTo>
                    <a:cubicBezTo>
                      <a:pt x="5" y="25"/>
                      <a:pt x="6" y="24"/>
                      <a:pt x="7" y="24"/>
                    </a:cubicBezTo>
                    <a:cubicBezTo>
                      <a:pt x="23" y="8"/>
                      <a:pt x="23" y="8"/>
                      <a:pt x="23" y="8"/>
                    </a:cubicBezTo>
                    <a:cubicBezTo>
                      <a:pt x="25" y="6"/>
                      <a:pt x="25" y="4"/>
                      <a:pt x="23" y="2"/>
                    </a:cubicBezTo>
                    <a:cubicBezTo>
                      <a:pt x="21" y="0"/>
                      <a:pt x="19" y="0"/>
                      <a:pt x="17" y="2"/>
                    </a:cubicBezTo>
                    <a:cubicBezTo>
                      <a:pt x="1" y="18"/>
                      <a:pt x="1" y="18"/>
                      <a:pt x="1" y="18"/>
                    </a:cubicBezTo>
                    <a:cubicBezTo>
                      <a:pt x="0" y="20"/>
                      <a:pt x="0" y="22"/>
                      <a:pt x="1" y="24"/>
                    </a:cubicBezTo>
                    <a:cubicBezTo>
                      <a:pt x="2" y="24"/>
                      <a:pt x="3" y="25"/>
                      <a:pt x="4" y="25"/>
                    </a:cubicBezTo>
                    <a:close/>
                  </a:path>
                </a:pathLst>
              </a:custGeom>
              <a:grpFill/>
              <a:ln>
                <a:noFill/>
              </a:ln>
            </p:spPr>
            <p:txBody>
              <a:bodyPr vert="horz" wrap="square" lIns="91440" tIns="45720" rIns="91440" bIns="45720" numCol="1" anchor="t" anchorCtr="0" compatLnSpc="1"/>
              <a:lstStyle/>
              <a:p>
                <a:endParaRPr lang="zh-CN" altLang="en-US"/>
              </a:p>
            </p:txBody>
          </p:sp>
          <p:sp>
            <p:nvSpPr>
              <p:cNvPr id="77" name="Freeform 19"/>
              <p:cNvSpPr/>
              <p:nvPr/>
            </p:nvSpPr>
            <p:spPr bwMode="auto">
              <a:xfrm>
                <a:off x="1041400" y="625475"/>
                <a:ext cx="66675" cy="23813"/>
              </a:xfrm>
              <a:custGeom>
                <a:avLst/>
                <a:gdLst>
                  <a:gd name="T0" fmla="*/ 20 w 24"/>
                  <a:gd name="T1" fmla="*/ 0 h 8"/>
                  <a:gd name="T2" fmla="*/ 4 w 24"/>
                  <a:gd name="T3" fmla="*/ 0 h 8"/>
                  <a:gd name="T4" fmla="*/ 0 w 24"/>
                  <a:gd name="T5" fmla="*/ 4 h 8"/>
                  <a:gd name="T6" fmla="*/ 4 w 24"/>
                  <a:gd name="T7" fmla="*/ 8 h 8"/>
                  <a:gd name="T8" fmla="*/ 20 w 24"/>
                  <a:gd name="T9" fmla="*/ 8 h 8"/>
                  <a:gd name="T10" fmla="*/ 24 w 24"/>
                  <a:gd name="T11" fmla="*/ 4 h 8"/>
                  <a:gd name="T12" fmla="*/ 20 w 2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4" h="8">
                    <a:moveTo>
                      <a:pt x="20" y="0"/>
                    </a:moveTo>
                    <a:cubicBezTo>
                      <a:pt x="4" y="0"/>
                      <a:pt x="4" y="0"/>
                      <a:pt x="4" y="0"/>
                    </a:cubicBezTo>
                    <a:cubicBezTo>
                      <a:pt x="2" y="0"/>
                      <a:pt x="0" y="2"/>
                      <a:pt x="0" y="4"/>
                    </a:cubicBezTo>
                    <a:cubicBezTo>
                      <a:pt x="0" y="6"/>
                      <a:pt x="2" y="8"/>
                      <a:pt x="4" y="8"/>
                    </a:cubicBezTo>
                    <a:cubicBezTo>
                      <a:pt x="20" y="8"/>
                      <a:pt x="20" y="8"/>
                      <a:pt x="20" y="8"/>
                    </a:cubicBezTo>
                    <a:cubicBezTo>
                      <a:pt x="22" y="8"/>
                      <a:pt x="24" y="6"/>
                      <a:pt x="24" y="4"/>
                    </a:cubicBezTo>
                    <a:cubicBezTo>
                      <a:pt x="24" y="2"/>
                      <a:pt x="22" y="0"/>
                      <a:pt x="20" y="0"/>
                    </a:cubicBezTo>
                    <a:close/>
                  </a:path>
                </a:pathLst>
              </a:custGeom>
              <a:grpFill/>
              <a:ln>
                <a:noFill/>
              </a:ln>
            </p:spPr>
            <p:txBody>
              <a:bodyPr vert="horz" wrap="square" lIns="91440" tIns="45720" rIns="91440" bIns="45720" numCol="1" anchor="t" anchorCtr="0" compatLnSpc="1"/>
              <a:lstStyle/>
              <a:p>
                <a:endParaRPr lang="zh-CN" altLang="en-US"/>
              </a:p>
            </p:txBody>
          </p:sp>
          <p:sp>
            <p:nvSpPr>
              <p:cNvPr id="78" name="Freeform 20"/>
              <p:cNvSpPr/>
              <p:nvPr/>
            </p:nvSpPr>
            <p:spPr bwMode="auto">
              <a:xfrm>
                <a:off x="1041400" y="668338"/>
                <a:ext cx="69850" cy="58738"/>
              </a:xfrm>
              <a:custGeom>
                <a:avLst/>
                <a:gdLst>
                  <a:gd name="T0" fmla="*/ 7 w 25"/>
                  <a:gd name="T1" fmla="*/ 2 h 21"/>
                  <a:gd name="T2" fmla="*/ 1 w 25"/>
                  <a:gd name="T3" fmla="*/ 2 h 21"/>
                  <a:gd name="T4" fmla="*/ 2 w 25"/>
                  <a:gd name="T5" fmla="*/ 8 h 21"/>
                  <a:gd name="T6" fmla="*/ 18 w 25"/>
                  <a:gd name="T7" fmla="*/ 20 h 21"/>
                  <a:gd name="T8" fmla="*/ 20 w 25"/>
                  <a:gd name="T9" fmla="*/ 21 h 21"/>
                  <a:gd name="T10" fmla="*/ 23 w 25"/>
                  <a:gd name="T11" fmla="*/ 19 h 21"/>
                  <a:gd name="T12" fmla="*/ 23 w 25"/>
                  <a:gd name="T13" fmla="*/ 14 h 21"/>
                  <a:gd name="T14" fmla="*/ 7 w 25"/>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1">
                    <a:moveTo>
                      <a:pt x="7" y="2"/>
                    </a:moveTo>
                    <a:cubicBezTo>
                      <a:pt x="5" y="0"/>
                      <a:pt x="2" y="1"/>
                      <a:pt x="1" y="2"/>
                    </a:cubicBezTo>
                    <a:cubicBezTo>
                      <a:pt x="0" y="4"/>
                      <a:pt x="0" y="7"/>
                      <a:pt x="2" y="8"/>
                    </a:cubicBezTo>
                    <a:cubicBezTo>
                      <a:pt x="18" y="20"/>
                      <a:pt x="18" y="20"/>
                      <a:pt x="18" y="20"/>
                    </a:cubicBezTo>
                    <a:cubicBezTo>
                      <a:pt x="18" y="21"/>
                      <a:pt x="19" y="21"/>
                      <a:pt x="20" y="21"/>
                    </a:cubicBezTo>
                    <a:cubicBezTo>
                      <a:pt x="21" y="21"/>
                      <a:pt x="23" y="20"/>
                      <a:pt x="23" y="19"/>
                    </a:cubicBezTo>
                    <a:cubicBezTo>
                      <a:pt x="25" y="17"/>
                      <a:pt x="24" y="15"/>
                      <a:pt x="23" y="14"/>
                    </a:cubicBezTo>
                    <a:lnTo>
                      <a:pt x="7" y="2"/>
                    </a:lnTo>
                    <a:close/>
                  </a:path>
                </a:pathLst>
              </a:custGeom>
              <a:grpFill/>
              <a:ln>
                <a:noFill/>
              </a:ln>
            </p:spPr>
            <p:txBody>
              <a:bodyPr vert="horz" wrap="square" lIns="91440" tIns="45720" rIns="91440" bIns="45720" numCol="1" anchor="t" anchorCtr="0" compatLnSpc="1"/>
              <a:lstStyle/>
              <a:p>
                <a:endParaRPr lang="zh-CN" altLang="en-US"/>
              </a:p>
            </p:txBody>
          </p:sp>
          <p:sp>
            <p:nvSpPr>
              <p:cNvPr id="115" name="Freeform 21"/>
              <p:cNvSpPr/>
              <p:nvPr/>
            </p:nvSpPr>
            <p:spPr bwMode="auto">
              <a:xfrm>
                <a:off x="995363" y="536575"/>
                <a:ext cx="23813" cy="66675"/>
              </a:xfrm>
              <a:custGeom>
                <a:avLst/>
                <a:gdLst>
                  <a:gd name="T0" fmla="*/ 4 w 8"/>
                  <a:gd name="T1" fmla="*/ 24 h 24"/>
                  <a:gd name="T2" fmla="*/ 8 w 8"/>
                  <a:gd name="T3" fmla="*/ 20 h 24"/>
                  <a:gd name="T4" fmla="*/ 8 w 8"/>
                  <a:gd name="T5" fmla="*/ 4 h 24"/>
                  <a:gd name="T6" fmla="*/ 4 w 8"/>
                  <a:gd name="T7" fmla="*/ 0 h 24"/>
                  <a:gd name="T8" fmla="*/ 0 w 8"/>
                  <a:gd name="T9" fmla="*/ 4 h 24"/>
                  <a:gd name="T10" fmla="*/ 0 w 8"/>
                  <a:gd name="T11" fmla="*/ 20 h 24"/>
                  <a:gd name="T12" fmla="*/ 4 w 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8" h="24">
                    <a:moveTo>
                      <a:pt x="4" y="24"/>
                    </a:moveTo>
                    <a:cubicBezTo>
                      <a:pt x="6" y="24"/>
                      <a:pt x="8" y="22"/>
                      <a:pt x="8" y="20"/>
                    </a:cubicBezTo>
                    <a:cubicBezTo>
                      <a:pt x="8" y="4"/>
                      <a:pt x="8" y="4"/>
                      <a:pt x="8" y="4"/>
                    </a:cubicBezTo>
                    <a:cubicBezTo>
                      <a:pt x="8" y="2"/>
                      <a:pt x="6" y="0"/>
                      <a:pt x="4" y="0"/>
                    </a:cubicBezTo>
                    <a:cubicBezTo>
                      <a:pt x="2" y="0"/>
                      <a:pt x="0" y="2"/>
                      <a:pt x="0" y="4"/>
                    </a:cubicBezTo>
                    <a:cubicBezTo>
                      <a:pt x="0" y="20"/>
                      <a:pt x="0" y="20"/>
                      <a:pt x="0" y="20"/>
                    </a:cubicBezTo>
                    <a:cubicBezTo>
                      <a:pt x="0" y="22"/>
                      <a:pt x="2" y="24"/>
                      <a:pt x="4" y="24"/>
                    </a:cubicBezTo>
                    <a:close/>
                  </a:path>
                </a:pathLst>
              </a:custGeom>
              <a:grpFill/>
              <a:ln>
                <a:noFill/>
              </a:ln>
            </p:spPr>
            <p:txBody>
              <a:bodyPr vert="horz" wrap="square" lIns="91440" tIns="45720" rIns="91440" bIns="45720" numCol="1" anchor="t" anchorCtr="0" compatLnSpc="1"/>
              <a:lstStyle/>
              <a:p>
                <a:endParaRPr lang="zh-CN" altLang="en-US"/>
              </a:p>
            </p:txBody>
          </p:sp>
          <p:sp>
            <p:nvSpPr>
              <p:cNvPr id="116" name="Freeform 22"/>
              <p:cNvSpPr/>
              <p:nvPr/>
            </p:nvSpPr>
            <p:spPr bwMode="auto">
              <a:xfrm>
                <a:off x="917575" y="533400"/>
                <a:ext cx="58738" cy="69850"/>
              </a:xfrm>
              <a:custGeom>
                <a:avLst/>
                <a:gdLst>
                  <a:gd name="T0" fmla="*/ 13 w 21"/>
                  <a:gd name="T1" fmla="*/ 23 h 25"/>
                  <a:gd name="T2" fmla="*/ 16 w 21"/>
                  <a:gd name="T3" fmla="*/ 25 h 25"/>
                  <a:gd name="T4" fmla="*/ 19 w 21"/>
                  <a:gd name="T5" fmla="*/ 24 h 25"/>
                  <a:gd name="T6" fmla="*/ 19 w 21"/>
                  <a:gd name="T7" fmla="*/ 18 h 25"/>
                  <a:gd name="T8" fmla="*/ 7 w 21"/>
                  <a:gd name="T9" fmla="*/ 2 h 25"/>
                  <a:gd name="T10" fmla="*/ 2 w 21"/>
                  <a:gd name="T11" fmla="*/ 2 h 25"/>
                  <a:gd name="T12" fmla="*/ 1 w 21"/>
                  <a:gd name="T13" fmla="*/ 7 h 25"/>
                  <a:gd name="T14" fmla="*/ 13 w 21"/>
                  <a:gd name="T15" fmla="*/ 23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5">
                    <a:moveTo>
                      <a:pt x="13" y="23"/>
                    </a:moveTo>
                    <a:cubicBezTo>
                      <a:pt x="14" y="24"/>
                      <a:pt x="15" y="25"/>
                      <a:pt x="16" y="25"/>
                    </a:cubicBezTo>
                    <a:cubicBezTo>
                      <a:pt x="17" y="25"/>
                      <a:pt x="18" y="25"/>
                      <a:pt x="19" y="24"/>
                    </a:cubicBezTo>
                    <a:cubicBezTo>
                      <a:pt x="20" y="23"/>
                      <a:pt x="21" y="20"/>
                      <a:pt x="19" y="18"/>
                    </a:cubicBezTo>
                    <a:cubicBezTo>
                      <a:pt x="7" y="2"/>
                      <a:pt x="7" y="2"/>
                      <a:pt x="7" y="2"/>
                    </a:cubicBezTo>
                    <a:cubicBezTo>
                      <a:pt x="6" y="1"/>
                      <a:pt x="3" y="0"/>
                      <a:pt x="2" y="2"/>
                    </a:cubicBezTo>
                    <a:cubicBezTo>
                      <a:pt x="0" y="3"/>
                      <a:pt x="0" y="5"/>
                      <a:pt x="1" y="7"/>
                    </a:cubicBezTo>
                    <a:lnTo>
                      <a:pt x="13" y="23"/>
                    </a:lnTo>
                    <a:close/>
                  </a:path>
                </a:pathLst>
              </a:custGeom>
              <a:grpFill/>
              <a:ln>
                <a:noFill/>
              </a:ln>
            </p:spPr>
            <p:txBody>
              <a:bodyPr vert="horz" wrap="square" lIns="91440" tIns="45720" rIns="91440" bIns="45720" numCol="1" anchor="t" anchorCtr="0" compatLnSpc="1"/>
              <a:lstStyle/>
              <a:p>
                <a:endParaRPr lang="zh-CN" altLang="en-US"/>
              </a:p>
            </p:txBody>
          </p:sp>
        </p:grpSp>
        <p:sp>
          <p:nvSpPr>
            <p:cNvPr id="73" name="文本框 67"/>
            <p:cNvSpPr txBox="1"/>
            <p:nvPr/>
          </p:nvSpPr>
          <p:spPr>
            <a:xfrm rot="18900000">
              <a:off x="6618617" y="2243337"/>
              <a:ext cx="1074743" cy="623248"/>
            </a:xfrm>
            <a:prstGeom prst="rect">
              <a:avLst/>
            </a:prstGeom>
            <a:noFill/>
          </p:spPr>
          <p:txBody>
            <a:bodyPr wrap="square" lIns="68580" tIns="34290" rIns="68580" bIns="34290" rtlCol="0">
              <a:spAutoFit/>
            </a:bodyPr>
            <a:lstStyle/>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简约商务风图表系列</a:t>
              </a:r>
              <a:endParaRPr lang="en-US" altLang="zh-CN" sz="11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 在此点击输入具体文本内容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120" name="组合 119"/>
          <p:cNvGrpSpPr/>
          <p:nvPr/>
        </p:nvGrpSpPr>
        <p:grpSpPr>
          <a:xfrm>
            <a:off x="6338972" y="1762364"/>
            <a:ext cx="3158362" cy="4120986"/>
            <a:chOff x="4754252" y="1321773"/>
            <a:chExt cx="2369080" cy="3090739"/>
          </a:xfrm>
        </p:grpSpPr>
        <p:grpSp>
          <p:nvGrpSpPr>
            <p:cNvPr id="121" name="组合 120"/>
            <p:cNvGrpSpPr/>
            <p:nvPr/>
          </p:nvGrpSpPr>
          <p:grpSpPr>
            <a:xfrm>
              <a:off x="4754252" y="1321773"/>
              <a:ext cx="2369080" cy="3090739"/>
              <a:chOff x="4754252" y="1321773"/>
              <a:chExt cx="2369080" cy="3090739"/>
            </a:xfrm>
          </p:grpSpPr>
          <p:grpSp>
            <p:nvGrpSpPr>
              <p:cNvPr id="125" name="组合 124"/>
              <p:cNvGrpSpPr/>
              <p:nvPr/>
            </p:nvGrpSpPr>
            <p:grpSpPr>
              <a:xfrm>
                <a:off x="4754252" y="1322521"/>
                <a:ext cx="2369080" cy="3089991"/>
                <a:chOff x="1313863" y="1205784"/>
                <a:chExt cx="3158773" cy="4119987"/>
              </a:xfrm>
            </p:grpSpPr>
            <p:sp>
              <p:nvSpPr>
                <p:cNvPr id="128" name="任意多边形 127"/>
                <p:cNvSpPr/>
                <p:nvPr/>
              </p:nvSpPr>
              <p:spPr>
                <a:xfrm>
                  <a:off x="1313863" y="1781540"/>
                  <a:ext cx="3158773" cy="3544231"/>
                </a:xfrm>
                <a:custGeom>
                  <a:avLst/>
                  <a:gdLst>
                    <a:gd name="connsiteX0" fmla="*/ 1465943 w 2075543"/>
                    <a:gd name="connsiteY0" fmla="*/ 0 h 2162628"/>
                    <a:gd name="connsiteX1" fmla="*/ 2075543 w 2075543"/>
                    <a:gd name="connsiteY1" fmla="*/ 653143 h 2162628"/>
                    <a:gd name="connsiteX2" fmla="*/ 0 w 2075543"/>
                    <a:gd name="connsiteY2" fmla="*/ 2162628 h 2162628"/>
                    <a:gd name="connsiteX3" fmla="*/ 1465943 w 2075543"/>
                    <a:gd name="connsiteY3" fmla="*/ 0 h 2162628"/>
                  </a:gdLst>
                  <a:ahLst/>
                  <a:cxnLst>
                    <a:cxn ang="0">
                      <a:pos x="connsiteX0" y="connsiteY0"/>
                    </a:cxn>
                    <a:cxn ang="0">
                      <a:pos x="connsiteX1" y="connsiteY1"/>
                    </a:cxn>
                    <a:cxn ang="0">
                      <a:pos x="connsiteX2" y="connsiteY2"/>
                    </a:cxn>
                    <a:cxn ang="0">
                      <a:pos x="connsiteX3" y="connsiteY3"/>
                    </a:cxn>
                  </a:cxnLst>
                  <a:rect l="l" t="t" r="r" b="b"/>
                  <a:pathLst>
                    <a:path w="2075543" h="2162628">
                      <a:moveTo>
                        <a:pt x="1465943" y="0"/>
                      </a:moveTo>
                      <a:lnTo>
                        <a:pt x="2075543" y="653143"/>
                      </a:lnTo>
                      <a:lnTo>
                        <a:pt x="0" y="2162628"/>
                      </a:lnTo>
                      <a:lnTo>
                        <a:pt x="1465943" y="0"/>
                      </a:lnTo>
                      <a:close/>
                    </a:path>
                  </a:pathLst>
                </a:custGeom>
                <a:solidFill>
                  <a:schemeClr val="tx1">
                    <a:lumMod val="85000"/>
                    <a:lumOff val="15000"/>
                    <a:alpha val="3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圆角矩形 128"/>
                <p:cNvSpPr/>
                <p:nvPr/>
              </p:nvSpPr>
              <p:spPr>
                <a:xfrm rot="18900000">
                  <a:off x="1412062" y="1872236"/>
                  <a:ext cx="2828349" cy="1582057"/>
                </a:xfrm>
                <a:prstGeom prst="roundRect">
                  <a:avLst>
                    <a:gd name="adj" fmla="val 1024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任意多边形 129"/>
                <p:cNvSpPr/>
                <p:nvPr/>
              </p:nvSpPr>
              <p:spPr>
                <a:xfrm rot="18900000">
                  <a:off x="3303181" y="1205784"/>
                  <a:ext cx="551494" cy="1413715"/>
                </a:xfrm>
                <a:custGeom>
                  <a:avLst/>
                  <a:gdLst>
                    <a:gd name="connsiteX0" fmla="*/ 569692 w 617165"/>
                    <a:gd name="connsiteY0" fmla="*/ 47473 h 1582057"/>
                    <a:gd name="connsiteX1" fmla="*/ 617165 w 617165"/>
                    <a:gd name="connsiteY1" fmla="*/ 162082 h 1582057"/>
                    <a:gd name="connsiteX2" fmla="*/ 617165 w 617165"/>
                    <a:gd name="connsiteY2" fmla="*/ 1419975 h 1582057"/>
                    <a:gd name="connsiteX3" fmla="*/ 455083 w 617165"/>
                    <a:gd name="connsiteY3" fmla="*/ 1582057 h 1582057"/>
                    <a:gd name="connsiteX4" fmla="*/ 0 w 617165"/>
                    <a:gd name="connsiteY4" fmla="*/ 1582057 h 1582057"/>
                    <a:gd name="connsiteX5" fmla="*/ 0 w 617165"/>
                    <a:gd name="connsiteY5" fmla="*/ 0 h 1582057"/>
                    <a:gd name="connsiteX6" fmla="*/ 455083 w 617165"/>
                    <a:gd name="connsiteY6" fmla="*/ 0 h 1582057"/>
                    <a:gd name="connsiteX7" fmla="*/ 569692 w 617165"/>
                    <a:gd name="connsiteY7" fmla="*/ 47473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165" h="1582057">
                      <a:moveTo>
                        <a:pt x="569692" y="47473"/>
                      </a:moveTo>
                      <a:cubicBezTo>
                        <a:pt x="599024" y="76804"/>
                        <a:pt x="617165" y="117325"/>
                        <a:pt x="617165" y="162082"/>
                      </a:cubicBezTo>
                      <a:lnTo>
                        <a:pt x="617165" y="1419975"/>
                      </a:lnTo>
                      <a:cubicBezTo>
                        <a:pt x="617165" y="1509490"/>
                        <a:pt x="544598" y="1582057"/>
                        <a:pt x="455083" y="1582057"/>
                      </a:cubicBezTo>
                      <a:lnTo>
                        <a:pt x="0" y="1582057"/>
                      </a:lnTo>
                      <a:lnTo>
                        <a:pt x="0" y="0"/>
                      </a:lnTo>
                      <a:lnTo>
                        <a:pt x="455083" y="0"/>
                      </a:lnTo>
                      <a:cubicBezTo>
                        <a:pt x="499841" y="0"/>
                        <a:pt x="540361" y="18141"/>
                        <a:pt x="569692" y="47473"/>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6" name="文本框 38"/>
              <p:cNvSpPr txBox="1"/>
              <p:nvPr/>
            </p:nvSpPr>
            <p:spPr>
              <a:xfrm rot="18900000">
                <a:off x="5987607" y="1321773"/>
                <a:ext cx="409300" cy="559768"/>
              </a:xfrm>
              <a:prstGeom prst="rect">
                <a:avLst/>
              </a:prstGeom>
              <a:noFill/>
            </p:spPr>
            <p:txBody>
              <a:bodyPr wrap="none" lIns="68580" tIns="34290" rIns="68580" bIns="34290" rtlCol="0">
                <a:spAutoFit/>
              </a:bodyPr>
              <a:lstStyle/>
              <a:p>
                <a:r>
                  <a:rPr lang="en-US" altLang="zh-CN" sz="4400" b="1" dirty="0">
                    <a:solidFill>
                      <a:schemeClr val="tx1">
                        <a:lumMod val="75000"/>
                        <a:lumOff val="25000"/>
                      </a:schemeClr>
                    </a:solidFill>
                  </a:rPr>
                  <a:t>D</a:t>
                </a:r>
                <a:endParaRPr lang="zh-CN" altLang="en-US" sz="4400" b="1" dirty="0">
                  <a:solidFill>
                    <a:schemeClr val="tx1">
                      <a:lumMod val="75000"/>
                      <a:lumOff val="25000"/>
                    </a:schemeClr>
                  </a:solidFill>
                </a:endParaRPr>
              </a:p>
            </p:txBody>
          </p:sp>
          <p:sp>
            <p:nvSpPr>
              <p:cNvPr id="127" name="文本框 66"/>
              <p:cNvSpPr txBox="1"/>
              <p:nvPr/>
            </p:nvSpPr>
            <p:spPr>
              <a:xfrm rot="18900000">
                <a:off x="5370624" y="2254271"/>
                <a:ext cx="1074743" cy="623248"/>
              </a:xfrm>
              <a:prstGeom prst="rect">
                <a:avLst/>
              </a:prstGeom>
              <a:noFill/>
            </p:spPr>
            <p:txBody>
              <a:bodyPr wrap="square" lIns="68580" tIns="34290" rIns="68580" bIns="34290" rtlCol="0">
                <a:spAutoFit/>
              </a:bodyPr>
              <a:lstStyle/>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简约商务风图表系列</a:t>
                </a:r>
                <a:endParaRPr lang="en-US" altLang="zh-CN" sz="11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 在此点击输入具体文本内容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122" name="组合 121"/>
            <p:cNvGrpSpPr/>
            <p:nvPr/>
          </p:nvGrpSpPr>
          <p:grpSpPr>
            <a:xfrm rot="18900000">
              <a:off x="5383836" y="2880384"/>
              <a:ext cx="190662" cy="242402"/>
              <a:chOff x="3290888" y="533400"/>
              <a:chExt cx="427038" cy="542925"/>
            </a:xfrm>
            <a:solidFill>
              <a:schemeClr val="bg1"/>
            </a:solidFill>
          </p:grpSpPr>
          <p:sp>
            <p:nvSpPr>
              <p:cNvPr id="123" name="Freeform 25"/>
              <p:cNvSpPr/>
              <p:nvPr/>
            </p:nvSpPr>
            <p:spPr bwMode="auto">
              <a:xfrm>
                <a:off x="3290888" y="533400"/>
                <a:ext cx="427038" cy="542925"/>
              </a:xfrm>
              <a:custGeom>
                <a:avLst/>
                <a:gdLst>
                  <a:gd name="T0" fmla="*/ 108 w 152"/>
                  <a:gd name="T1" fmla="*/ 161 h 193"/>
                  <a:gd name="T2" fmla="*/ 68 w 152"/>
                  <a:gd name="T3" fmla="*/ 161 h 193"/>
                  <a:gd name="T4" fmla="*/ 68 w 152"/>
                  <a:gd name="T5" fmla="*/ 145 h 193"/>
                  <a:gd name="T6" fmla="*/ 121 w 152"/>
                  <a:gd name="T7" fmla="*/ 122 h 193"/>
                  <a:gd name="T8" fmla="*/ 130 w 152"/>
                  <a:gd name="T9" fmla="*/ 19 h 193"/>
                  <a:gd name="T10" fmla="*/ 130 w 152"/>
                  <a:gd name="T11" fmla="*/ 18 h 193"/>
                  <a:gd name="T12" fmla="*/ 130 w 152"/>
                  <a:gd name="T13" fmla="*/ 18 h 193"/>
                  <a:gd name="T14" fmla="*/ 128 w 152"/>
                  <a:gd name="T15" fmla="*/ 14 h 193"/>
                  <a:gd name="T16" fmla="*/ 130 w 152"/>
                  <a:gd name="T17" fmla="*/ 10 h 193"/>
                  <a:gd name="T18" fmla="*/ 137 w 152"/>
                  <a:gd name="T19" fmla="*/ 10 h 193"/>
                  <a:gd name="T20" fmla="*/ 143 w 152"/>
                  <a:gd name="T21" fmla="*/ 10 h 193"/>
                  <a:gd name="T22" fmla="*/ 143 w 152"/>
                  <a:gd name="T23" fmla="*/ 5 h 193"/>
                  <a:gd name="T24" fmla="*/ 124 w 152"/>
                  <a:gd name="T25" fmla="*/ 5 h 193"/>
                  <a:gd name="T26" fmla="*/ 120 w 152"/>
                  <a:gd name="T27" fmla="*/ 14 h 193"/>
                  <a:gd name="T28" fmla="*/ 124 w 152"/>
                  <a:gd name="T29" fmla="*/ 23 h 193"/>
                  <a:gd name="T30" fmla="*/ 124 w 152"/>
                  <a:gd name="T31" fmla="*/ 23 h 193"/>
                  <a:gd name="T32" fmla="*/ 115 w 152"/>
                  <a:gd name="T33" fmla="*/ 116 h 193"/>
                  <a:gd name="T34" fmla="*/ 23 w 152"/>
                  <a:gd name="T35" fmla="*/ 124 h 193"/>
                  <a:gd name="T36" fmla="*/ 23 w 152"/>
                  <a:gd name="T37" fmla="*/ 124 h 193"/>
                  <a:gd name="T38" fmla="*/ 4 w 152"/>
                  <a:gd name="T39" fmla="*/ 125 h 193"/>
                  <a:gd name="T40" fmla="*/ 0 w 152"/>
                  <a:gd name="T41" fmla="*/ 134 h 193"/>
                  <a:gd name="T42" fmla="*/ 4 w 152"/>
                  <a:gd name="T43" fmla="*/ 144 h 193"/>
                  <a:gd name="T44" fmla="*/ 7 w 152"/>
                  <a:gd name="T45" fmla="*/ 145 h 193"/>
                  <a:gd name="T46" fmla="*/ 10 w 152"/>
                  <a:gd name="T47" fmla="*/ 144 h 193"/>
                  <a:gd name="T48" fmla="*/ 10 w 152"/>
                  <a:gd name="T49" fmla="*/ 138 h 193"/>
                  <a:gd name="T50" fmla="*/ 8 w 152"/>
                  <a:gd name="T51" fmla="*/ 134 h 193"/>
                  <a:gd name="T52" fmla="*/ 10 w 152"/>
                  <a:gd name="T53" fmla="*/ 130 h 193"/>
                  <a:gd name="T54" fmla="*/ 18 w 152"/>
                  <a:gd name="T55" fmla="*/ 130 h 193"/>
                  <a:gd name="T56" fmla="*/ 18 w 152"/>
                  <a:gd name="T57" fmla="*/ 131 h 193"/>
                  <a:gd name="T58" fmla="*/ 18 w 152"/>
                  <a:gd name="T59" fmla="*/ 131 h 193"/>
                  <a:gd name="T60" fmla="*/ 60 w 152"/>
                  <a:gd name="T61" fmla="*/ 145 h 193"/>
                  <a:gd name="T62" fmla="*/ 60 w 152"/>
                  <a:gd name="T63" fmla="*/ 161 h 193"/>
                  <a:gd name="T64" fmla="*/ 20 w 152"/>
                  <a:gd name="T65" fmla="*/ 161 h 193"/>
                  <a:gd name="T66" fmla="*/ 0 w 152"/>
                  <a:gd name="T67" fmla="*/ 181 h 193"/>
                  <a:gd name="T68" fmla="*/ 0 w 152"/>
                  <a:gd name="T69" fmla="*/ 189 h 193"/>
                  <a:gd name="T70" fmla="*/ 4 w 152"/>
                  <a:gd name="T71" fmla="*/ 193 h 193"/>
                  <a:gd name="T72" fmla="*/ 124 w 152"/>
                  <a:gd name="T73" fmla="*/ 193 h 193"/>
                  <a:gd name="T74" fmla="*/ 128 w 152"/>
                  <a:gd name="T75" fmla="*/ 189 h 193"/>
                  <a:gd name="T76" fmla="*/ 128 w 152"/>
                  <a:gd name="T77" fmla="*/ 181 h 193"/>
                  <a:gd name="T78" fmla="*/ 108 w 152"/>
                  <a:gd name="T79" fmla="*/ 16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2" h="193">
                    <a:moveTo>
                      <a:pt x="108" y="161"/>
                    </a:moveTo>
                    <a:cubicBezTo>
                      <a:pt x="68" y="161"/>
                      <a:pt x="68" y="161"/>
                      <a:pt x="68" y="161"/>
                    </a:cubicBezTo>
                    <a:cubicBezTo>
                      <a:pt x="68" y="145"/>
                      <a:pt x="68" y="145"/>
                      <a:pt x="68" y="145"/>
                    </a:cubicBezTo>
                    <a:cubicBezTo>
                      <a:pt x="88" y="144"/>
                      <a:pt x="107" y="136"/>
                      <a:pt x="121" y="122"/>
                    </a:cubicBezTo>
                    <a:cubicBezTo>
                      <a:pt x="148" y="94"/>
                      <a:pt x="152" y="50"/>
                      <a:pt x="130" y="19"/>
                    </a:cubicBezTo>
                    <a:cubicBezTo>
                      <a:pt x="130" y="18"/>
                      <a:pt x="130" y="18"/>
                      <a:pt x="130" y="18"/>
                    </a:cubicBezTo>
                    <a:cubicBezTo>
                      <a:pt x="130" y="18"/>
                      <a:pt x="130" y="18"/>
                      <a:pt x="130" y="18"/>
                    </a:cubicBezTo>
                    <a:cubicBezTo>
                      <a:pt x="129" y="17"/>
                      <a:pt x="128" y="16"/>
                      <a:pt x="128" y="14"/>
                    </a:cubicBezTo>
                    <a:cubicBezTo>
                      <a:pt x="128" y="13"/>
                      <a:pt x="129" y="11"/>
                      <a:pt x="130" y="10"/>
                    </a:cubicBezTo>
                    <a:cubicBezTo>
                      <a:pt x="132" y="8"/>
                      <a:pt x="135" y="8"/>
                      <a:pt x="137" y="10"/>
                    </a:cubicBezTo>
                    <a:cubicBezTo>
                      <a:pt x="139" y="12"/>
                      <a:pt x="141" y="12"/>
                      <a:pt x="143" y="10"/>
                    </a:cubicBezTo>
                    <a:cubicBezTo>
                      <a:pt x="144" y="9"/>
                      <a:pt x="144" y="6"/>
                      <a:pt x="143" y="5"/>
                    </a:cubicBezTo>
                    <a:cubicBezTo>
                      <a:pt x="138" y="0"/>
                      <a:pt x="129" y="0"/>
                      <a:pt x="124" y="5"/>
                    </a:cubicBezTo>
                    <a:cubicBezTo>
                      <a:pt x="121" y="7"/>
                      <a:pt x="120" y="11"/>
                      <a:pt x="120" y="14"/>
                    </a:cubicBezTo>
                    <a:cubicBezTo>
                      <a:pt x="120" y="18"/>
                      <a:pt x="121" y="21"/>
                      <a:pt x="124" y="23"/>
                    </a:cubicBezTo>
                    <a:cubicBezTo>
                      <a:pt x="124" y="23"/>
                      <a:pt x="124" y="23"/>
                      <a:pt x="124" y="23"/>
                    </a:cubicBezTo>
                    <a:cubicBezTo>
                      <a:pt x="143" y="52"/>
                      <a:pt x="140" y="92"/>
                      <a:pt x="115" y="116"/>
                    </a:cubicBezTo>
                    <a:cubicBezTo>
                      <a:pt x="91" y="140"/>
                      <a:pt x="51" y="144"/>
                      <a:pt x="23" y="124"/>
                    </a:cubicBezTo>
                    <a:cubicBezTo>
                      <a:pt x="23" y="124"/>
                      <a:pt x="23" y="124"/>
                      <a:pt x="23" y="124"/>
                    </a:cubicBezTo>
                    <a:cubicBezTo>
                      <a:pt x="17" y="120"/>
                      <a:pt x="9" y="120"/>
                      <a:pt x="4" y="125"/>
                    </a:cubicBezTo>
                    <a:cubicBezTo>
                      <a:pt x="2" y="127"/>
                      <a:pt x="0" y="131"/>
                      <a:pt x="0" y="134"/>
                    </a:cubicBezTo>
                    <a:cubicBezTo>
                      <a:pt x="0" y="138"/>
                      <a:pt x="2" y="141"/>
                      <a:pt x="4" y="144"/>
                    </a:cubicBezTo>
                    <a:cubicBezTo>
                      <a:pt x="5" y="144"/>
                      <a:pt x="6" y="145"/>
                      <a:pt x="7" y="145"/>
                    </a:cubicBezTo>
                    <a:cubicBezTo>
                      <a:pt x="8" y="145"/>
                      <a:pt x="9" y="144"/>
                      <a:pt x="10" y="144"/>
                    </a:cubicBezTo>
                    <a:cubicBezTo>
                      <a:pt x="11" y="142"/>
                      <a:pt x="11" y="140"/>
                      <a:pt x="10" y="138"/>
                    </a:cubicBezTo>
                    <a:cubicBezTo>
                      <a:pt x="9" y="137"/>
                      <a:pt x="8" y="136"/>
                      <a:pt x="8" y="134"/>
                    </a:cubicBezTo>
                    <a:cubicBezTo>
                      <a:pt x="8" y="133"/>
                      <a:pt x="9" y="131"/>
                      <a:pt x="10" y="130"/>
                    </a:cubicBezTo>
                    <a:cubicBezTo>
                      <a:pt x="12" y="128"/>
                      <a:pt x="15" y="128"/>
                      <a:pt x="18" y="130"/>
                    </a:cubicBezTo>
                    <a:cubicBezTo>
                      <a:pt x="18" y="131"/>
                      <a:pt x="18" y="131"/>
                      <a:pt x="18" y="131"/>
                    </a:cubicBezTo>
                    <a:cubicBezTo>
                      <a:pt x="18" y="131"/>
                      <a:pt x="18" y="131"/>
                      <a:pt x="18" y="131"/>
                    </a:cubicBezTo>
                    <a:cubicBezTo>
                      <a:pt x="31" y="140"/>
                      <a:pt x="45" y="144"/>
                      <a:pt x="60" y="145"/>
                    </a:cubicBezTo>
                    <a:cubicBezTo>
                      <a:pt x="60" y="161"/>
                      <a:pt x="60" y="161"/>
                      <a:pt x="60" y="161"/>
                    </a:cubicBezTo>
                    <a:cubicBezTo>
                      <a:pt x="20" y="161"/>
                      <a:pt x="20" y="161"/>
                      <a:pt x="20" y="161"/>
                    </a:cubicBezTo>
                    <a:cubicBezTo>
                      <a:pt x="9" y="161"/>
                      <a:pt x="0" y="170"/>
                      <a:pt x="0" y="181"/>
                    </a:cubicBezTo>
                    <a:cubicBezTo>
                      <a:pt x="0" y="189"/>
                      <a:pt x="0" y="189"/>
                      <a:pt x="0" y="189"/>
                    </a:cubicBezTo>
                    <a:cubicBezTo>
                      <a:pt x="0" y="191"/>
                      <a:pt x="2" y="193"/>
                      <a:pt x="4" y="193"/>
                    </a:cubicBezTo>
                    <a:cubicBezTo>
                      <a:pt x="124" y="193"/>
                      <a:pt x="124" y="193"/>
                      <a:pt x="124" y="193"/>
                    </a:cubicBezTo>
                    <a:cubicBezTo>
                      <a:pt x="127" y="193"/>
                      <a:pt x="128" y="191"/>
                      <a:pt x="128" y="189"/>
                    </a:cubicBezTo>
                    <a:cubicBezTo>
                      <a:pt x="128" y="181"/>
                      <a:pt x="128" y="181"/>
                      <a:pt x="128" y="181"/>
                    </a:cubicBezTo>
                    <a:cubicBezTo>
                      <a:pt x="128" y="170"/>
                      <a:pt x="119" y="161"/>
                      <a:pt x="108" y="161"/>
                    </a:cubicBezTo>
                    <a:close/>
                  </a:path>
                </a:pathLst>
              </a:custGeom>
              <a:grpFill/>
              <a:ln>
                <a:noFill/>
              </a:ln>
            </p:spPr>
            <p:txBody>
              <a:bodyPr vert="horz" wrap="square" lIns="91440" tIns="45720" rIns="91440" bIns="45720" numCol="1" anchor="t" anchorCtr="0" compatLnSpc="1"/>
              <a:lstStyle/>
              <a:p>
                <a:endParaRPr lang="zh-CN" altLang="en-US"/>
              </a:p>
            </p:txBody>
          </p:sp>
          <p:sp>
            <p:nvSpPr>
              <p:cNvPr id="124" name="Freeform 26"/>
              <p:cNvSpPr>
                <a:spLocks noEditPoints="1"/>
              </p:cNvSpPr>
              <p:nvPr/>
            </p:nvSpPr>
            <p:spPr bwMode="auto">
              <a:xfrm>
                <a:off x="3290888" y="536575"/>
                <a:ext cx="358775" cy="357188"/>
              </a:xfrm>
              <a:custGeom>
                <a:avLst/>
                <a:gdLst>
                  <a:gd name="T0" fmla="*/ 64 w 128"/>
                  <a:gd name="T1" fmla="*/ 127 h 127"/>
                  <a:gd name="T2" fmla="*/ 128 w 128"/>
                  <a:gd name="T3" fmla="*/ 64 h 127"/>
                  <a:gd name="T4" fmla="*/ 64 w 128"/>
                  <a:gd name="T5" fmla="*/ 0 h 127"/>
                  <a:gd name="T6" fmla="*/ 0 w 128"/>
                  <a:gd name="T7" fmla="*/ 64 h 127"/>
                  <a:gd name="T8" fmla="*/ 64 w 128"/>
                  <a:gd name="T9" fmla="*/ 127 h 127"/>
                  <a:gd name="T10" fmla="*/ 64 w 128"/>
                  <a:gd name="T11" fmla="*/ 24 h 127"/>
                  <a:gd name="T12" fmla="*/ 68 w 128"/>
                  <a:gd name="T13" fmla="*/ 28 h 127"/>
                  <a:gd name="T14" fmla="*/ 64 w 128"/>
                  <a:gd name="T15" fmla="*/ 32 h 127"/>
                  <a:gd name="T16" fmla="*/ 28 w 128"/>
                  <a:gd name="T17" fmla="*/ 68 h 127"/>
                  <a:gd name="T18" fmla="*/ 24 w 128"/>
                  <a:gd name="T19" fmla="*/ 72 h 127"/>
                  <a:gd name="T20" fmla="*/ 20 w 128"/>
                  <a:gd name="T21" fmla="*/ 68 h 127"/>
                  <a:gd name="T22" fmla="*/ 64 w 128"/>
                  <a:gd name="T23" fmla="*/ 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7">
                    <a:moveTo>
                      <a:pt x="64" y="127"/>
                    </a:moveTo>
                    <a:cubicBezTo>
                      <a:pt x="99" y="127"/>
                      <a:pt x="128" y="99"/>
                      <a:pt x="128" y="64"/>
                    </a:cubicBezTo>
                    <a:cubicBezTo>
                      <a:pt x="128" y="29"/>
                      <a:pt x="99" y="0"/>
                      <a:pt x="64" y="0"/>
                    </a:cubicBezTo>
                    <a:cubicBezTo>
                      <a:pt x="29" y="0"/>
                      <a:pt x="0" y="29"/>
                      <a:pt x="0" y="64"/>
                    </a:cubicBezTo>
                    <a:cubicBezTo>
                      <a:pt x="0" y="99"/>
                      <a:pt x="29" y="127"/>
                      <a:pt x="64" y="127"/>
                    </a:cubicBezTo>
                    <a:close/>
                    <a:moveTo>
                      <a:pt x="64" y="24"/>
                    </a:moveTo>
                    <a:cubicBezTo>
                      <a:pt x="66" y="24"/>
                      <a:pt x="68" y="26"/>
                      <a:pt x="68" y="28"/>
                    </a:cubicBezTo>
                    <a:cubicBezTo>
                      <a:pt x="68" y="30"/>
                      <a:pt x="66" y="32"/>
                      <a:pt x="64" y="32"/>
                    </a:cubicBezTo>
                    <a:cubicBezTo>
                      <a:pt x="44" y="32"/>
                      <a:pt x="28" y="48"/>
                      <a:pt x="28" y="68"/>
                    </a:cubicBezTo>
                    <a:cubicBezTo>
                      <a:pt x="28" y="70"/>
                      <a:pt x="27" y="72"/>
                      <a:pt x="24" y="72"/>
                    </a:cubicBezTo>
                    <a:cubicBezTo>
                      <a:pt x="22" y="72"/>
                      <a:pt x="20" y="70"/>
                      <a:pt x="20" y="68"/>
                    </a:cubicBezTo>
                    <a:cubicBezTo>
                      <a:pt x="20" y="44"/>
                      <a:pt x="40" y="24"/>
                      <a:pt x="64" y="24"/>
                    </a:cubicBezTo>
                    <a:close/>
                  </a:path>
                </a:pathLst>
              </a:custGeom>
              <a:grpFill/>
              <a:ln>
                <a:noFill/>
              </a:ln>
            </p:spPr>
            <p:txBody>
              <a:bodyPr vert="horz" wrap="square" lIns="91440" tIns="45720" rIns="91440" bIns="45720" numCol="1" anchor="t" anchorCtr="0" compatLnSpc="1"/>
              <a:lstStyle/>
              <a:p>
                <a:endParaRPr lang="zh-CN" altLang="en-US"/>
              </a:p>
            </p:txBody>
          </p:sp>
        </p:grpSp>
      </p:grpSp>
      <p:grpSp>
        <p:nvGrpSpPr>
          <p:cNvPr id="131" name="组合 130"/>
          <p:cNvGrpSpPr/>
          <p:nvPr/>
        </p:nvGrpSpPr>
        <p:grpSpPr>
          <a:xfrm>
            <a:off x="4723034" y="1762365"/>
            <a:ext cx="3158362" cy="4120984"/>
            <a:chOff x="3542141" y="1321774"/>
            <a:chExt cx="2369080" cy="3090738"/>
          </a:xfrm>
        </p:grpSpPr>
        <p:grpSp>
          <p:nvGrpSpPr>
            <p:cNvPr id="132" name="组合 131"/>
            <p:cNvGrpSpPr/>
            <p:nvPr/>
          </p:nvGrpSpPr>
          <p:grpSpPr>
            <a:xfrm>
              <a:off x="3542141" y="1322521"/>
              <a:ext cx="2369080" cy="3089991"/>
              <a:chOff x="1313863" y="1205784"/>
              <a:chExt cx="3158773" cy="4119987"/>
            </a:xfrm>
          </p:grpSpPr>
          <p:sp>
            <p:nvSpPr>
              <p:cNvPr id="139" name="任意多边形 138"/>
              <p:cNvSpPr/>
              <p:nvPr/>
            </p:nvSpPr>
            <p:spPr>
              <a:xfrm>
                <a:off x="1313863" y="1781540"/>
                <a:ext cx="3158773" cy="3544231"/>
              </a:xfrm>
              <a:custGeom>
                <a:avLst/>
                <a:gdLst>
                  <a:gd name="connsiteX0" fmla="*/ 1465943 w 2075543"/>
                  <a:gd name="connsiteY0" fmla="*/ 0 h 2162628"/>
                  <a:gd name="connsiteX1" fmla="*/ 2075543 w 2075543"/>
                  <a:gd name="connsiteY1" fmla="*/ 653143 h 2162628"/>
                  <a:gd name="connsiteX2" fmla="*/ 0 w 2075543"/>
                  <a:gd name="connsiteY2" fmla="*/ 2162628 h 2162628"/>
                  <a:gd name="connsiteX3" fmla="*/ 1465943 w 2075543"/>
                  <a:gd name="connsiteY3" fmla="*/ 0 h 2162628"/>
                </a:gdLst>
                <a:ahLst/>
                <a:cxnLst>
                  <a:cxn ang="0">
                    <a:pos x="connsiteX0" y="connsiteY0"/>
                  </a:cxn>
                  <a:cxn ang="0">
                    <a:pos x="connsiteX1" y="connsiteY1"/>
                  </a:cxn>
                  <a:cxn ang="0">
                    <a:pos x="connsiteX2" y="connsiteY2"/>
                  </a:cxn>
                  <a:cxn ang="0">
                    <a:pos x="connsiteX3" y="connsiteY3"/>
                  </a:cxn>
                </a:cxnLst>
                <a:rect l="l" t="t" r="r" b="b"/>
                <a:pathLst>
                  <a:path w="2075543" h="2162628">
                    <a:moveTo>
                      <a:pt x="1465943" y="0"/>
                    </a:moveTo>
                    <a:lnTo>
                      <a:pt x="2075543" y="653143"/>
                    </a:lnTo>
                    <a:lnTo>
                      <a:pt x="0" y="2162628"/>
                    </a:lnTo>
                    <a:lnTo>
                      <a:pt x="1465943" y="0"/>
                    </a:lnTo>
                    <a:close/>
                  </a:path>
                </a:pathLst>
              </a:custGeom>
              <a:solidFill>
                <a:schemeClr val="tx1">
                  <a:lumMod val="85000"/>
                  <a:lumOff val="15000"/>
                  <a:alpha val="3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圆角矩形 139"/>
              <p:cNvSpPr/>
              <p:nvPr/>
            </p:nvSpPr>
            <p:spPr>
              <a:xfrm rot="18900000">
                <a:off x="1447011" y="1857759"/>
                <a:ext cx="2787404" cy="1582057"/>
              </a:xfrm>
              <a:prstGeom prst="roundRect">
                <a:avLst>
                  <a:gd name="adj" fmla="val 1024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任意多边形 140"/>
              <p:cNvSpPr/>
              <p:nvPr/>
            </p:nvSpPr>
            <p:spPr>
              <a:xfrm rot="18900000">
                <a:off x="3303181" y="1205784"/>
                <a:ext cx="551494" cy="1413715"/>
              </a:xfrm>
              <a:custGeom>
                <a:avLst/>
                <a:gdLst>
                  <a:gd name="connsiteX0" fmla="*/ 569692 w 617165"/>
                  <a:gd name="connsiteY0" fmla="*/ 47473 h 1582057"/>
                  <a:gd name="connsiteX1" fmla="*/ 617165 w 617165"/>
                  <a:gd name="connsiteY1" fmla="*/ 162082 h 1582057"/>
                  <a:gd name="connsiteX2" fmla="*/ 617165 w 617165"/>
                  <a:gd name="connsiteY2" fmla="*/ 1419975 h 1582057"/>
                  <a:gd name="connsiteX3" fmla="*/ 455083 w 617165"/>
                  <a:gd name="connsiteY3" fmla="*/ 1582057 h 1582057"/>
                  <a:gd name="connsiteX4" fmla="*/ 0 w 617165"/>
                  <a:gd name="connsiteY4" fmla="*/ 1582057 h 1582057"/>
                  <a:gd name="connsiteX5" fmla="*/ 0 w 617165"/>
                  <a:gd name="connsiteY5" fmla="*/ 0 h 1582057"/>
                  <a:gd name="connsiteX6" fmla="*/ 455083 w 617165"/>
                  <a:gd name="connsiteY6" fmla="*/ 0 h 1582057"/>
                  <a:gd name="connsiteX7" fmla="*/ 569692 w 617165"/>
                  <a:gd name="connsiteY7" fmla="*/ 47473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165" h="1582057">
                    <a:moveTo>
                      <a:pt x="569692" y="47473"/>
                    </a:moveTo>
                    <a:cubicBezTo>
                      <a:pt x="599024" y="76804"/>
                      <a:pt x="617165" y="117325"/>
                      <a:pt x="617165" y="162082"/>
                    </a:cubicBezTo>
                    <a:lnTo>
                      <a:pt x="617165" y="1419975"/>
                    </a:lnTo>
                    <a:cubicBezTo>
                      <a:pt x="617165" y="1509490"/>
                      <a:pt x="544598" y="1582057"/>
                      <a:pt x="455083" y="1582057"/>
                    </a:cubicBezTo>
                    <a:lnTo>
                      <a:pt x="0" y="1582057"/>
                    </a:lnTo>
                    <a:lnTo>
                      <a:pt x="0" y="0"/>
                    </a:lnTo>
                    <a:lnTo>
                      <a:pt x="455083" y="0"/>
                    </a:lnTo>
                    <a:cubicBezTo>
                      <a:pt x="499841" y="0"/>
                      <a:pt x="540361" y="18141"/>
                      <a:pt x="569692" y="47473"/>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3" name="文本框 37"/>
            <p:cNvSpPr txBox="1"/>
            <p:nvPr/>
          </p:nvSpPr>
          <p:spPr>
            <a:xfrm rot="18900000">
              <a:off x="4777864" y="1321774"/>
              <a:ext cx="409300" cy="559769"/>
            </a:xfrm>
            <a:prstGeom prst="rect">
              <a:avLst/>
            </a:prstGeom>
            <a:noFill/>
          </p:spPr>
          <p:txBody>
            <a:bodyPr wrap="none" lIns="68580" tIns="34290" rIns="68580" bIns="34290" rtlCol="0">
              <a:spAutoFit/>
            </a:bodyPr>
            <a:lstStyle/>
            <a:p>
              <a:r>
                <a:rPr lang="en-US" altLang="zh-CN" sz="4400" b="1" dirty="0">
                  <a:solidFill>
                    <a:schemeClr val="tx1">
                      <a:lumMod val="75000"/>
                      <a:lumOff val="25000"/>
                    </a:schemeClr>
                  </a:solidFill>
                </a:rPr>
                <a:t>C</a:t>
              </a:r>
              <a:endParaRPr lang="zh-CN" altLang="en-US" sz="4400" b="1" dirty="0">
                <a:solidFill>
                  <a:schemeClr val="tx1">
                    <a:lumMod val="75000"/>
                    <a:lumOff val="25000"/>
                  </a:schemeClr>
                </a:solidFill>
              </a:endParaRPr>
            </a:p>
          </p:txBody>
        </p:sp>
        <p:grpSp>
          <p:nvGrpSpPr>
            <p:cNvPr id="134" name="组合 133"/>
            <p:cNvGrpSpPr/>
            <p:nvPr/>
          </p:nvGrpSpPr>
          <p:grpSpPr>
            <a:xfrm rot="18900000">
              <a:off x="4099391" y="2853127"/>
              <a:ext cx="265444" cy="265443"/>
              <a:chOff x="5821363" y="5846763"/>
              <a:chExt cx="541338" cy="541337"/>
            </a:xfrm>
            <a:solidFill>
              <a:schemeClr val="bg1"/>
            </a:solidFill>
          </p:grpSpPr>
          <p:sp>
            <p:nvSpPr>
              <p:cNvPr id="136" name="Freeform 61"/>
              <p:cNvSpPr>
                <a:spLocks noEditPoints="1"/>
              </p:cNvSpPr>
              <p:nvPr/>
            </p:nvSpPr>
            <p:spPr bwMode="auto">
              <a:xfrm>
                <a:off x="5867401" y="5846763"/>
                <a:ext cx="449263" cy="358775"/>
              </a:xfrm>
              <a:custGeom>
                <a:avLst/>
                <a:gdLst>
                  <a:gd name="T0" fmla="*/ 66 w 160"/>
                  <a:gd name="T1" fmla="*/ 101 h 127"/>
                  <a:gd name="T2" fmla="*/ 80 w 160"/>
                  <a:gd name="T3" fmla="*/ 96 h 127"/>
                  <a:gd name="T4" fmla="*/ 94 w 160"/>
                  <a:gd name="T5" fmla="*/ 102 h 127"/>
                  <a:gd name="T6" fmla="*/ 123 w 160"/>
                  <a:gd name="T7" fmla="*/ 127 h 127"/>
                  <a:gd name="T8" fmla="*/ 160 w 160"/>
                  <a:gd name="T9" fmla="*/ 79 h 127"/>
                  <a:gd name="T10" fmla="*/ 160 w 160"/>
                  <a:gd name="T11" fmla="*/ 4 h 127"/>
                  <a:gd name="T12" fmla="*/ 156 w 160"/>
                  <a:gd name="T13" fmla="*/ 0 h 127"/>
                  <a:gd name="T14" fmla="*/ 4 w 160"/>
                  <a:gd name="T15" fmla="*/ 0 h 127"/>
                  <a:gd name="T16" fmla="*/ 0 w 160"/>
                  <a:gd name="T17" fmla="*/ 4 h 127"/>
                  <a:gd name="T18" fmla="*/ 0 w 160"/>
                  <a:gd name="T19" fmla="*/ 79 h 127"/>
                  <a:gd name="T20" fmla="*/ 38 w 160"/>
                  <a:gd name="T21" fmla="*/ 127 h 127"/>
                  <a:gd name="T22" fmla="*/ 66 w 160"/>
                  <a:gd name="T23" fmla="*/ 101 h 127"/>
                  <a:gd name="T24" fmla="*/ 32 w 160"/>
                  <a:gd name="T25" fmla="*/ 20 h 127"/>
                  <a:gd name="T26" fmla="*/ 36 w 160"/>
                  <a:gd name="T27" fmla="*/ 16 h 127"/>
                  <a:gd name="T28" fmla="*/ 60 w 160"/>
                  <a:gd name="T29" fmla="*/ 16 h 127"/>
                  <a:gd name="T30" fmla="*/ 64 w 160"/>
                  <a:gd name="T31" fmla="*/ 20 h 127"/>
                  <a:gd name="T32" fmla="*/ 64 w 160"/>
                  <a:gd name="T33" fmla="*/ 44 h 127"/>
                  <a:gd name="T34" fmla="*/ 60 w 160"/>
                  <a:gd name="T35" fmla="*/ 48 h 127"/>
                  <a:gd name="T36" fmla="*/ 36 w 160"/>
                  <a:gd name="T37" fmla="*/ 48 h 127"/>
                  <a:gd name="T38" fmla="*/ 32 w 160"/>
                  <a:gd name="T39" fmla="*/ 44 h 127"/>
                  <a:gd name="T40" fmla="*/ 32 w 160"/>
                  <a:gd name="T41" fmla="*/ 20 h 127"/>
                  <a:gd name="T42" fmla="*/ 36 w 160"/>
                  <a:gd name="T43" fmla="*/ 56 h 127"/>
                  <a:gd name="T44" fmla="*/ 124 w 160"/>
                  <a:gd name="T45" fmla="*/ 56 h 127"/>
                  <a:gd name="T46" fmla="*/ 128 w 160"/>
                  <a:gd name="T47" fmla="*/ 60 h 127"/>
                  <a:gd name="T48" fmla="*/ 124 w 160"/>
                  <a:gd name="T49" fmla="*/ 64 h 127"/>
                  <a:gd name="T50" fmla="*/ 36 w 160"/>
                  <a:gd name="T51" fmla="*/ 64 h 127"/>
                  <a:gd name="T52" fmla="*/ 32 w 160"/>
                  <a:gd name="T53" fmla="*/ 60 h 127"/>
                  <a:gd name="T54" fmla="*/ 36 w 160"/>
                  <a:gd name="T55" fmla="*/ 56 h 127"/>
                  <a:gd name="T56" fmla="*/ 32 w 160"/>
                  <a:gd name="T57" fmla="*/ 76 h 127"/>
                  <a:gd name="T58" fmla="*/ 36 w 160"/>
                  <a:gd name="T59" fmla="*/ 72 h 127"/>
                  <a:gd name="T60" fmla="*/ 124 w 160"/>
                  <a:gd name="T61" fmla="*/ 72 h 127"/>
                  <a:gd name="T62" fmla="*/ 128 w 160"/>
                  <a:gd name="T63" fmla="*/ 76 h 127"/>
                  <a:gd name="T64" fmla="*/ 124 w 160"/>
                  <a:gd name="T65" fmla="*/ 80 h 127"/>
                  <a:gd name="T66" fmla="*/ 36 w 160"/>
                  <a:gd name="T67" fmla="*/ 80 h 127"/>
                  <a:gd name="T68" fmla="*/ 32 w 160"/>
                  <a:gd name="T69" fmla="*/ 7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127">
                    <a:moveTo>
                      <a:pt x="66" y="101"/>
                    </a:moveTo>
                    <a:cubicBezTo>
                      <a:pt x="70" y="98"/>
                      <a:pt x="75" y="96"/>
                      <a:pt x="80" y="96"/>
                    </a:cubicBezTo>
                    <a:cubicBezTo>
                      <a:pt x="86" y="96"/>
                      <a:pt x="91" y="98"/>
                      <a:pt x="94" y="102"/>
                    </a:cubicBezTo>
                    <a:cubicBezTo>
                      <a:pt x="123" y="127"/>
                      <a:pt x="123" y="127"/>
                      <a:pt x="123" y="127"/>
                    </a:cubicBezTo>
                    <a:cubicBezTo>
                      <a:pt x="160" y="79"/>
                      <a:pt x="160" y="79"/>
                      <a:pt x="160" y="79"/>
                    </a:cubicBezTo>
                    <a:cubicBezTo>
                      <a:pt x="160" y="4"/>
                      <a:pt x="160" y="4"/>
                      <a:pt x="160" y="4"/>
                    </a:cubicBezTo>
                    <a:cubicBezTo>
                      <a:pt x="160" y="2"/>
                      <a:pt x="158" y="0"/>
                      <a:pt x="156" y="0"/>
                    </a:cubicBezTo>
                    <a:cubicBezTo>
                      <a:pt x="4" y="0"/>
                      <a:pt x="4" y="0"/>
                      <a:pt x="4" y="0"/>
                    </a:cubicBezTo>
                    <a:cubicBezTo>
                      <a:pt x="2" y="0"/>
                      <a:pt x="0" y="2"/>
                      <a:pt x="0" y="4"/>
                    </a:cubicBezTo>
                    <a:cubicBezTo>
                      <a:pt x="0" y="79"/>
                      <a:pt x="0" y="79"/>
                      <a:pt x="0" y="79"/>
                    </a:cubicBezTo>
                    <a:cubicBezTo>
                      <a:pt x="38" y="127"/>
                      <a:pt x="38" y="127"/>
                      <a:pt x="38" y="127"/>
                    </a:cubicBezTo>
                    <a:lnTo>
                      <a:pt x="66" y="101"/>
                    </a:lnTo>
                    <a:close/>
                    <a:moveTo>
                      <a:pt x="32" y="20"/>
                    </a:moveTo>
                    <a:cubicBezTo>
                      <a:pt x="32" y="18"/>
                      <a:pt x="34" y="16"/>
                      <a:pt x="36" y="16"/>
                    </a:cubicBezTo>
                    <a:cubicBezTo>
                      <a:pt x="60" y="16"/>
                      <a:pt x="60" y="16"/>
                      <a:pt x="60" y="16"/>
                    </a:cubicBezTo>
                    <a:cubicBezTo>
                      <a:pt x="62" y="16"/>
                      <a:pt x="64" y="18"/>
                      <a:pt x="64" y="20"/>
                    </a:cubicBezTo>
                    <a:cubicBezTo>
                      <a:pt x="64" y="44"/>
                      <a:pt x="64" y="44"/>
                      <a:pt x="64" y="44"/>
                    </a:cubicBezTo>
                    <a:cubicBezTo>
                      <a:pt x="64" y="46"/>
                      <a:pt x="62" y="48"/>
                      <a:pt x="60" y="48"/>
                    </a:cubicBezTo>
                    <a:cubicBezTo>
                      <a:pt x="36" y="48"/>
                      <a:pt x="36" y="48"/>
                      <a:pt x="36" y="48"/>
                    </a:cubicBezTo>
                    <a:cubicBezTo>
                      <a:pt x="34" y="48"/>
                      <a:pt x="32" y="46"/>
                      <a:pt x="32" y="44"/>
                    </a:cubicBezTo>
                    <a:lnTo>
                      <a:pt x="32" y="20"/>
                    </a:lnTo>
                    <a:close/>
                    <a:moveTo>
                      <a:pt x="36" y="56"/>
                    </a:moveTo>
                    <a:cubicBezTo>
                      <a:pt x="124" y="56"/>
                      <a:pt x="124" y="56"/>
                      <a:pt x="124" y="56"/>
                    </a:cubicBezTo>
                    <a:cubicBezTo>
                      <a:pt x="126" y="56"/>
                      <a:pt x="128" y="58"/>
                      <a:pt x="128" y="60"/>
                    </a:cubicBezTo>
                    <a:cubicBezTo>
                      <a:pt x="128" y="62"/>
                      <a:pt x="126" y="64"/>
                      <a:pt x="124" y="64"/>
                    </a:cubicBezTo>
                    <a:cubicBezTo>
                      <a:pt x="36" y="64"/>
                      <a:pt x="36" y="64"/>
                      <a:pt x="36" y="64"/>
                    </a:cubicBezTo>
                    <a:cubicBezTo>
                      <a:pt x="34" y="64"/>
                      <a:pt x="32" y="62"/>
                      <a:pt x="32" y="60"/>
                    </a:cubicBezTo>
                    <a:cubicBezTo>
                      <a:pt x="32" y="58"/>
                      <a:pt x="34" y="56"/>
                      <a:pt x="36" y="56"/>
                    </a:cubicBezTo>
                    <a:close/>
                    <a:moveTo>
                      <a:pt x="32" y="76"/>
                    </a:moveTo>
                    <a:cubicBezTo>
                      <a:pt x="32" y="74"/>
                      <a:pt x="34" y="72"/>
                      <a:pt x="36" y="72"/>
                    </a:cubicBezTo>
                    <a:cubicBezTo>
                      <a:pt x="124" y="72"/>
                      <a:pt x="124" y="72"/>
                      <a:pt x="124" y="72"/>
                    </a:cubicBezTo>
                    <a:cubicBezTo>
                      <a:pt x="126" y="72"/>
                      <a:pt x="128" y="74"/>
                      <a:pt x="128" y="76"/>
                    </a:cubicBezTo>
                    <a:cubicBezTo>
                      <a:pt x="128" y="78"/>
                      <a:pt x="126" y="80"/>
                      <a:pt x="124" y="80"/>
                    </a:cubicBezTo>
                    <a:cubicBezTo>
                      <a:pt x="36" y="80"/>
                      <a:pt x="36" y="80"/>
                      <a:pt x="36" y="80"/>
                    </a:cubicBezTo>
                    <a:cubicBezTo>
                      <a:pt x="34" y="80"/>
                      <a:pt x="32" y="78"/>
                      <a:pt x="32" y="76"/>
                    </a:cubicBezTo>
                    <a:close/>
                  </a:path>
                </a:pathLst>
              </a:custGeom>
              <a:grpFill/>
              <a:ln>
                <a:noFill/>
              </a:ln>
            </p:spPr>
            <p:txBody>
              <a:bodyPr vert="horz" wrap="square" lIns="91440" tIns="45720" rIns="91440" bIns="45720" numCol="1" anchor="t" anchorCtr="0" compatLnSpc="1"/>
              <a:lstStyle/>
              <a:p>
                <a:endParaRPr lang="zh-CN" altLang="en-US"/>
              </a:p>
            </p:txBody>
          </p:sp>
          <p:sp>
            <p:nvSpPr>
              <p:cNvPr id="137" name="Rectangle 62"/>
              <p:cNvSpPr>
                <a:spLocks noChangeArrowheads="1"/>
              </p:cNvSpPr>
              <p:nvPr/>
            </p:nvSpPr>
            <p:spPr bwMode="auto">
              <a:xfrm>
                <a:off x="5978526" y="5915025"/>
                <a:ext cx="46038" cy="44450"/>
              </a:xfrm>
              <a:prstGeom prst="rect">
                <a:avLst/>
              </a:prstGeom>
              <a:grpFill/>
              <a:ln>
                <a:noFill/>
              </a:ln>
            </p:spPr>
            <p:txBody>
              <a:bodyPr vert="horz" wrap="square" lIns="91440" tIns="45720" rIns="91440" bIns="45720" numCol="1" anchor="t" anchorCtr="0" compatLnSpc="1"/>
              <a:lstStyle/>
              <a:p>
                <a:endParaRPr lang="zh-CN" altLang="en-US"/>
              </a:p>
            </p:txBody>
          </p:sp>
          <p:sp>
            <p:nvSpPr>
              <p:cNvPr id="138" name="Freeform 63"/>
              <p:cNvSpPr/>
              <p:nvPr/>
            </p:nvSpPr>
            <p:spPr bwMode="auto">
              <a:xfrm>
                <a:off x="5821363" y="5981700"/>
                <a:ext cx="541338" cy="406400"/>
              </a:xfrm>
              <a:custGeom>
                <a:avLst/>
                <a:gdLst>
                  <a:gd name="T0" fmla="*/ 188 w 192"/>
                  <a:gd name="T1" fmla="*/ 0 h 144"/>
                  <a:gd name="T2" fmla="*/ 184 w 192"/>
                  <a:gd name="T3" fmla="*/ 0 h 144"/>
                  <a:gd name="T4" fmla="*/ 184 w 192"/>
                  <a:gd name="T5" fmla="*/ 34 h 144"/>
                  <a:gd name="T6" fmla="*/ 145 w 192"/>
                  <a:gd name="T7" fmla="*/ 85 h 144"/>
                  <a:gd name="T8" fmla="*/ 167 w 192"/>
                  <a:gd name="T9" fmla="*/ 105 h 144"/>
                  <a:gd name="T10" fmla="*/ 167 w 192"/>
                  <a:gd name="T11" fmla="*/ 111 h 144"/>
                  <a:gd name="T12" fmla="*/ 161 w 192"/>
                  <a:gd name="T13" fmla="*/ 111 h 144"/>
                  <a:gd name="T14" fmla="*/ 105 w 192"/>
                  <a:gd name="T15" fmla="*/ 60 h 144"/>
                  <a:gd name="T16" fmla="*/ 88 w 192"/>
                  <a:gd name="T17" fmla="*/ 59 h 144"/>
                  <a:gd name="T18" fmla="*/ 31 w 192"/>
                  <a:gd name="T19" fmla="*/ 111 h 144"/>
                  <a:gd name="T20" fmla="*/ 28 w 192"/>
                  <a:gd name="T21" fmla="*/ 112 h 144"/>
                  <a:gd name="T22" fmla="*/ 25 w 192"/>
                  <a:gd name="T23" fmla="*/ 111 h 144"/>
                  <a:gd name="T24" fmla="*/ 25 w 192"/>
                  <a:gd name="T25" fmla="*/ 105 h 144"/>
                  <a:gd name="T26" fmla="*/ 48 w 192"/>
                  <a:gd name="T27" fmla="*/ 85 h 144"/>
                  <a:gd name="T28" fmla="*/ 8 w 192"/>
                  <a:gd name="T29" fmla="*/ 34 h 144"/>
                  <a:gd name="T30" fmla="*/ 8 w 192"/>
                  <a:gd name="T31" fmla="*/ 0 h 144"/>
                  <a:gd name="T32" fmla="*/ 4 w 192"/>
                  <a:gd name="T33" fmla="*/ 0 h 144"/>
                  <a:gd name="T34" fmla="*/ 0 w 192"/>
                  <a:gd name="T35" fmla="*/ 4 h 144"/>
                  <a:gd name="T36" fmla="*/ 0 w 192"/>
                  <a:gd name="T37" fmla="*/ 24 h 144"/>
                  <a:gd name="T38" fmla="*/ 0 w 192"/>
                  <a:gd name="T39" fmla="*/ 124 h 144"/>
                  <a:gd name="T40" fmla="*/ 20 w 192"/>
                  <a:gd name="T41" fmla="*/ 144 h 144"/>
                  <a:gd name="T42" fmla="*/ 172 w 192"/>
                  <a:gd name="T43" fmla="*/ 144 h 144"/>
                  <a:gd name="T44" fmla="*/ 192 w 192"/>
                  <a:gd name="T45" fmla="*/ 124 h 144"/>
                  <a:gd name="T46" fmla="*/ 192 w 192"/>
                  <a:gd name="T47" fmla="*/ 24 h 144"/>
                  <a:gd name="T48" fmla="*/ 192 w 192"/>
                  <a:gd name="T49" fmla="*/ 4 h 144"/>
                  <a:gd name="T50" fmla="*/ 188 w 192"/>
                  <a:gd name="T5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2" h="144">
                    <a:moveTo>
                      <a:pt x="188" y="0"/>
                    </a:moveTo>
                    <a:cubicBezTo>
                      <a:pt x="184" y="0"/>
                      <a:pt x="184" y="0"/>
                      <a:pt x="184" y="0"/>
                    </a:cubicBezTo>
                    <a:cubicBezTo>
                      <a:pt x="184" y="34"/>
                      <a:pt x="184" y="34"/>
                      <a:pt x="184" y="34"/>
                    </a:cubicBezTo>
                    <a:cubicBezTo>
                      <a:pt x="145" y="85"/>
                      <a:pt x="145" y="85"/>
                      <a:pt x="145" y="85"/>
                    </a:cubicBezTo>
                    <a:cubicBezTo>
                      <a:pt x="167" y="105"/>
                      <a:pt x="167" y="105"/>
                      <a:pt x="167" y="105"/>
                    </a:cubicBezTo>
                    <a:cubicBezTo>
                      <a:pt x="168" y="106"/>
                      <a:pt x="169" y="109"/>
                      <a:pt x="167" y="111"/>
                    </a:cubicBezTo>
                    <a:cubicBezTo>
                      <a:pt x="166" y="112"/>
                      <a:pt x="163" y="112"/>
                      <a:pt x="161" y="111"/>
                    </a:cubicBezTo>
                    <a:cubicBezTo>
                      <a:pt x="105" y="60"/>
                      <a:pt x="105" y="60"/>
                      <a:pt x="105" y="60"/>
                    </a:cubicBezTo>
                    <a:cubicBezTo>
                      <a:pt x="100" y="55"/>
                      <a:pt x="92" y="55"/>
                      <a:pt x="88" y="59"/>
                    </a:cubicBezTo>
                    <a:cubicBezTo>
                      <a:pt x="31" y="111"/>
                      <a:pt x="31" y="111"/>
                      <a:pt x="31" y="111"/>
                    </a:cubicBezTo>
                    <a:cubicBezTo>
                      <a:pt x="30" y="112"/>
                      <a:pt x="29" y="112"/>
                      <a:pt x="28" y="112"/>
                    </a:cubicBezTo>
                    <a:cubicBezTo>
                      <a:pt x="27" y="112"/>
                      <a:pt x="26" y="111"/>
                      <a:pt x="25" y="111"/>
                    </a:cubicBezTo>
                    <a:cubicBezTo>
                      <a:pt x="24" y="109"/>
                      <a:pt x="24" y="106"/>
                      <a:pt x="25" y="105"/>
                    </a:cubicBezTo>
                    <a:cubicBezTo>
                      <a:pt x="48" y="85"/>
                      <a:pt x="48" y="85"/>
                      <a:pt x="48" y="85"/>
                    </a:cubicBezTo>
                    <a:cubicBezTo>
                      <a:pt x="8" y="34"/>
                      <a:pt x="8" y="34"/>
                      <a:pt x="8" y="34"/>
                    </a:cubicBezTo>
                    <a:cubicBezTo>
                      <a:pt x="8" y="0"/>
                      <a:pt x="8" y="0"/>
                      <a:pt x="8" y="0"/>
                    </a:cubicBezTo>
                    <a:cubicBezTo>
                      <a:pt x="4" y="0"/>
                      <a:pt x="4" y="0"/>
                      <a:pt x="4" y="0"/>
                    </a:cubicBezTo>
                    <a:cubicBezTo>
                      <a:pt x="2" y="0"/>
                      <a:pt x="0" y="2"/>
                      <a:pt x="0" y="4"/>
                    </a:cubicBezTo>
                    <a:cubicBezTo>
                      <a:pt x="0" y="24"/>
                      <a:pt x="0" y="24"/>
                      <a:pt x="0" y="24"/>
                    </a:cubicBezTo>
                    <a:cubicBezTo>
                      <a:pt x="0" y="124"/>
                      <a:pt x="0" y="124"/>
                      <a:pt x="0" y="124"/>
                    </a:cubicBezTo>
                    <a:cubicBezTo>
                      <a:pt x="0" y="135"/>
                      <a:pt x="9" y="144"/>
                      <a:pt x="20" y="144"/>
                    </a:cubicBezTo>
                    <a:cubicBezTo>
                      <a:pt x="172" y="144"/>
                      <a:pt x="172" y="144"/>
                      <a:pt x="172" y="144"/>
                    </a:cubicBezTo>
                    <a:cubicBezTo>
                      <a:pt x="183" y="144"/>
                      <a:pt x="192" y="135"/>
                      <a:pt x="192" y="124"/>
                    </a:cubicBezTo>
                    <a:cubicBezTo>
                      <a:pt x="192" y="24"/>
                      <a:pt x="192" y="24"/>
                      <a:pt x="192" y="24"/>
                    </a:cubicBezTo>
                    <a:cubicBezTo>
                      <a:pt x="192" y="4"/>
                      <a:pt x="192" y="4"/>
                      <a:pt x="192" y="4"/>
                    </a:cubicBezTo>
                    <a:cubicBezTo>
                      <a:pt x="192" y="2"/>
                      <a:pt x="190" y="0"/>
                      <a:pt x="188" y="0"/>
                    </a:cubicBezTo>
                    <a:close/>
                  </a:path>
                </a:pathLst>
              </a:custGeom>
              <a:grpFill/>
              <a:ln>
                <a:noFill/>
              </a:ln>
            </p:spPr>
            <p:txBody>
              <a:bodyPr vert="horz" wrap="square" lIns="91440" tIns="45720" rIns="91440" bIns="45720" numCol="1" anchor="t" anchorCtr="0" compatLnSpc="1"/>
              <a:lstStyle/>
              <a:p>
                <a:endParaRPr lang="zh-CN" altLang="en-US"/>
              </a:p>
            </p:txBody>
          </p:sp>
        </p:grpSp>
        <p:sp>
          <p:nvSpPr>
            <p:cNvPr id="135" name="文本框 65"/>
            <p:cNvSpPr txBox="1"/>
            <p:nvPr/>
          </p:nvSpPr>
          <p:spPr>
            <a:xfrm rot="18900000">
              <a:off x="4170282" y="2232679"/>
              <a:ext cx="1074743" cy="623248"/>
            </a:xfrm>
            <a:prstGeom prst="rect">
              <a:avLst/>
            </a:prstGeom>
            <a:noFill/>
          </p:spPr>
          <p:txBody>
            <a:bodyPr wrap="square" lIns="68580" tIns="34290" rIns="68580" bIns="34290" rtlCol="0">
              <a:spAutoFit/>
            </a:bodyPr>
            <a:lstStyle/>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简约商务风图表系列</a:t>
              </a:r>
              <a:endParaRPr lang="en-US" altLang="zh-CN" sz="11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 在此点击输入具体文本内容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142" name="组合 141"/>
          <p:cNvGrpSpPr/>
          <p:nvPr/>
        </p:nvGrpSpPr>
        <p:grpSpPr>
          <a:xfrm>
            <a:off x="3107096" y="1762368"/>
            <a:ext cx="3158362" cy="4120983"/>
            <a:chOff x="2330030" y="1321775"/>
            <a:chExt cx="2369080" cy="3090737"/>
          </a:xfrm>
        </p:grpSpPr>
        <p:grpSp>
          <p:nvGrpSpPr>
            <p:cNvPr id="143" name="组合 142"/>
            <p:cNvGrpSpPr/>
            <p:nvPr/>
          </p:nvGrpSpPr>
          <p:grpSpPr>
            <a:xfrm>
              <a:off x="2330030" y="1322521"/>
              <a:ext cx="2369080" cy="3089991"/>
              <a:chOff x="1313863" y="1205784"/>
              <a:chExt cx="3158773" cy="4119987"/>
            </a:xfrm>
          </p:grpSpPr>
          <p:sp>
            <p:nvSpPr>
              <p:cNvPr id="150" name="任意多边形 149"/>
              <p:cNvSpPr/>
              <p:nvPr/>
            </p:nvSpPr>
            <p:spPr>
              <a:xfrm>
                <a:off x="1313863" y="1781540"/>
                <a:ext cx="3158773" cy="3544231"/>
              </a:xfrm>
              <a:custGeom>
                <a:avLst/>
                <a:gdLst>
                  <a:gd name="connsiteX0" fmla="*/ 1465943 w 2075543"/>
                  <a:gd name="connsiteY0" fmla="*/ 0 h 2162628"/>
                  <a:gd name="connsiteX1" fmla="*/ 2075543 w 2075543"/>
                  <a:gd name="connsiteY1" fmla="*/ 653143 h 2162628"/>
                  <a:gd name="connsiteX2" fmla="*/ 0 w 2075543"/>
                  <a:gd name="connsiteY2" fmla="*/ 2162628 h 2162628"/>
                  <a:gd name="connsiteX3" fmla="*/ 1465943 w 2075543"/>
                  <a:gd name="connsiteY3" fmla="*/ 0 h 2162628"/>
                </a:gdLst>
                <a:ahLst/>
                <a:cxnLst>
                  <a:cxn ang="0">
                    <a:pos x="connsiteX0" y="connsiteY0"/>
                  </a:cxn>
                  <a:cxn ang="0">
                    <a:pos x="connsiteX1" y="connsiteY1"/>
                  </a:cxn>
                  <a:cxn ang="0">
                    <a:pos x="connsiteX2" y="connsiteY2"/>
                  </a:cxn>
                  <a:cxn ang="0">
                    <a:pos x="connsiteX3" y="connsiteY3"/>
                  </a:cxn>
                </a:cxnLst>
                <a:rect l="l" t="t" r="r" b="b"/>
                <a:pathLst>
                  <a:path w="2075543" h="2162628">
                    <a:moveTo>
                      <a:pt x="1465943" y="0"/>
                    </a:moveTo>
                    <a:lnTo>
                      <a:pt x="2075543" y="653143"/>
                    </a:lnTo>
                    <a:lnTo>
                      <a:pt x="0" y="2162628"/>
                    </a:lnTo>
                    <a:lnTo>
                      <a:pt x="1465943" y="0"/>
                    </a:lnTo>
                    <a:close/>
                  </a:path>
                </a:pathLst>
              </a:custGeom>
              <a:solidFill>
                <a:schemeClr val="tx1">
                  <a:lumMod val="85000"/>
                  <a:lumOff val="15000"/>
                  <a:alpha val="3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圆角矩形 150"/>
              <p:cNvSpPr/>
              <p:nvPr/>
            </p:nvSpPr>
            <p:spPr>
              <a:xfrm rot="18900000">
                <a:off x="1403031" y="1875976"/>
                <a:ext cx="2838930" cy="1582057"/>
              </a:xfrm>
              <a:prstGeom prst="roundRect">
                <a:avLst>
                  <a:gd name="adj" fmla="val 102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rot="18900000">
                <a:off x="3303181" y="1205784"/>
                <a:ext cx="551494" cy="1413715"/>
              </a:xfrm>
              <a:custGeom>
                <a:avLst/>
                <a:gdLst>
                  <a:gd name="connsiteX0" fmla="*/ 569692 w 617165"/>
                  <a:gd name="connsiteY0" fmla="*/ 47473 h 1582057"/>
                  <a:gd name="connsiteX1" fmla="*/ 617165 w 617165"/>
                  <a:gd name="connsiteY1" fmla="*/ 162082 h 1582057"/>
                  <a:gd name="connsiteX2" fmla="*/ 617165 w 617165"/>
                  <a:gd name="connsiteY2" fmla="*/ 1419975 h 1582057"/>
                  <a:gd name="connsiteX3" fmla="*/ 455083 w 617165"/>
                  <a:gd name="connsiteY3" fmla="*/ 1582057 h 1582057"/>
                  <a:gd name="connsiteX4" fmla="*/ 0 w 617165"/>
                  <a:gd name="connsiteY4" fmla="*/ 1582057 h 1582057"/>
                  <a:gd name="connsiteX5" fmla="*/ 0 w 617165"/>
                  <a:gd name="connsiteY5" fmla="*/ 0 h 1582057"/>
                  <a:gd name="connsiteX6" fmla="*/ 455083 w 617165"/>
                  <a:gd name="connsiteY6" fmla="*/ 0 h 1582057"/>
                  <a:gd name="connsiteX7" fmla="*/ 569692 w 617165"/>
                  <a:gd name="connsiteY7" fmla="*/ 47473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165" h="1582057">
                    <a:moveTo>
                      <a:pt x="569692" y="47473"/>
                    </a:moveTo>
                    <a:cubicBezTo>
                      <a:pt x="599024" y="76804"/>
                      <a:pt x="617165" y="117325"/>
                      <a:pt x="617165" y="162082"/>
                    </a:cubicBezTo>
                    <a:lnTo>
                      <a:pt x="617165" y="1419975"/>
                    </a:lnTo>
                    <a:cubicBezTo>
                      <a:pt x="617165" y="1509490"/>
                      <a:pt x="544598" y="1582057"/>
                      <a:pt x="455083" y="1582057"/>
                    </a:cubicBezTo>
                    <a:lnTo>
                      <a:pt x="0" y="1582057"/>
                    </a:lnTo>
                    <a:lnTo>
                      <a:pt x="0" y="0"/>
                    </a:lnTo>
                    <a:lnTo>
                      <a:pt x="455083" y="0"/>
                    </a:lnTo>
                    <a:cubicBezTo>
                      <a:pt x="499841" y="0"/>
                      <a:pt x="540361" y="18141"/>
                      <a:pt x="569692" y="47473"/>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4" name="文本框 36"/>
            <p:cNvSpPr txBox="1"/>
            <p:nvPr/>
          </p:nvSpPr>
          <p:spPr>
            <a:xfrm rot="18900000">
              <a:off x="3568125" y="1321775"/>
              <a:ext cx="409300" cy="559768"/>
            </a:xfrm>
            <a:prstGeom prst="rect">
              <a:avLst/>
            </a:prstGeom>
            <a:noFill/>
          </p:spPr>
          <p:txBody>
            <a:bodyPr wrap="none" lIns="68580" tIns="34290" rIns="68580" bIns="34290" rtlCol="0">
              <a:spAutoFit/>
            </a:bodyPr>
            <a:lstStyle/>
            <a:p>
              <a:r>
                <a:rPr lang="en-US" altLang="zh-CN" sz="4400" b="1" dirty="0">
                  <a:solidFill>
                    <a:schemeClr val="tx1">
                      <a:lumMod val="75000"/>
                      <a:lumOff val="25000"/>
                    </a:schemeClr>
                  </a:solidFill>
                </a:rPr>
                <a:t>B</a:t>
              </a:r>
              <a:endParaRPr lang="zh-CN" altLang="en-US" sz="4400" b="1" dirty="0">
                <a:solidFill>
                  <a:schemeClr val="tx1">
                    <a:lumMod val="75000"/>
                    <a:lumOff val="25000"/>
                  </a:schemeClr>
                </a:solidFill>
              </a:endParaRPr>
            </a:p>
          </p:txBody>
        </p:sp>
        <p:grpSp>
          <p:nvGrpSpPr>
            <p:cNvPr id="145" name="组合 144"/>
            <p:cNvGrpSpPr/>
            <p:nvPr/>
          </p:nvGrpSpPr>
          <p:grpSpPr>
            <a:xfrm rot="18900000">
              <a:off x="2872599" y="2814967"/>
              <a:ext cx="316809" cy="290719"/>
              <a:chOff x="3222625" y="3211513"/>
              <a:chExt cx="539750" cy="495300"/>
            </a:xfrm>
            <a:solidFill>
              <a:schemeClr val="bg1"/>
            </a:solidFill>
          </p:grpSpPr>
          <p:sp>
            <p:nvSpPr>
              <p:cNvPr id="147" name="Freeform 42"/>
              <p:cNvSpPr>
                <a:spLocks noEditPoints="1"/>
              </p:cNvSpPr>
              <p:nvPr/>
            </p:nvSpPr>
            <p:spPr bwMode="auto">
              <a:xfrm>
                <a:off x="3222625" y="3211513"/>
                <a:ext cx="539750" cy="495300"/>
              </a:xfrm>
              <a:custGeom>
                <a:avLst/>
                <a:gdLst>
                  <a:gd name="T0" fmla="*/ 188 w 192"/>
                  <a:gd name="T1" fmla="*/ 0 h 176"/>
                  <a:gd name="T2" fmla="*/ 4 w 192"/>
                  <a:gd name="T3" fmla="*/ 0 h 176"/>
                  <a:gd name="T4" fmla="*/ 0 w 192"/>
                  <a:gd name="T5" fmla="*/ 4 h 176"/>
                  <a:gd name="T6" fmla="*/ 0 w 192"/>
                  <a:gd name="T7" fmla="*/ 172 h 176"/>
                  <a:gd name="T8" fmla="*/ 4 w 192"/>
                  <a:gd name="T9" fmla="*/ 176 h 176"/>
                  <a:gd name="T10" fmla="*/ 188 w 192"/>
                  <a:gd name="T11" fmla="*/ 176 h 176"/>
                  <a:gd name="T12" fmla="*/ 192 w 192"/>
                  <a:gd name="T13" fmla="*/ 172 h 176"/>
                  <a:gd name="T14" fmla="*/ 192 w 192"/>
                  <a:gd name="T15" fmla="*/ 4 h 176"/>
                  <a:gd name="T16" fmla="*/ 188 w 192"/>
                  <a:gd name="T17" fmla="*/ 0 h 176"/>
                  <a:gd name="T18" fmla="*/ 176 w 192"/>
                  <a:gd name="T19" fmla="*/ 132 h 176"/>
                  <a:gd name="T20" fmla="*/ 172 w 192"/>
                  <a:gd name="T21" fmla="*/ 136 h 176"/>
                  <a:gd name="T22" fmla="*/ 20 w 192"/>
                  <a:gd name="T23" fmla="*/ 136 h 176"/>
                  <a:gd name="T24" fmla="*/ 16 w 192"/>
                  <a:gd name="T25" fmla="*/ 132 h 176"/>
                  <a:gd name="T26" fmla="*/ 16 w 192"/>
                  <a:gd name="T27" fmla="*/ 20 h 176"/>
                  <a:gd name="T28" fmla="*/ 20 w 192"/>
                  <a:gd name="T29" fmla="*/ 16 h 176"/>
                  <a:gd name="T30" fmla="*/ 172 w 192"/>
                  <a:gd name="T31" fmla="*/ 16 h 176"/>
                  <a:gd name="T32" fmla="*/ 176 w 192"/>
                  <a:gd name="T33" fmla="*/ 20 h 176"/>
                  <a:gd name="T34" fmla="*/ 176 w 192"/>
                  <a:gd name="T35" fmla="*/ 1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76">
                    <a:moveTo>
                      <a:pt x="188" y="0"/>
                    </a:moveTo>
                    <a:cubicBezTo>
                      <a:pt x="4" y="0"/>
                      <a:pt x="4" y="0"/>
                      <a:pt x="4" y="0"/>
                    </a:cubicBezTo>
                    <a:cubicBezTo>
                      <a:pt x="2" y="0"/>
                      <a:pt x="0" y="2"/>
                      <a:pt x="0" y="4"/>
                    </a:cubicBezTo>
                    <a:cubicBezTo>
                      <a:pt x="0" y="172"/>
                      <a:pt x="0" y="172"/>
                      <a:pt x="0" y="172"/>
                    </a:cubicBezTo>
                    <a:cubicBezTo>
                      <a:pt x="0" y="174"/>
                      <a:pt x="2" y="176"/>
                      <a:pt x="4" y="176"/>
                    </a:cubicBezTo>
                    <a:cubicBezTo>
                      <a:pt x="188" y="176"/>
                      <a:pt x="188" y="176"/>
                      <a:pt x="188" y="176"/>
                    </a:cubicBezTo>
                    <a:cubicBezTo>
                      <a:pt x="190" y="176"/>
                      <a:pt x="192" y="174"/>
                      <a:pt x="192" y="172"/>
                    </a:cubicBezTo>
                    <a:cubicBezTo>
                      <a:pt x="192" y="4"/>
                      <a:pt x="192" y="4"/>
                      <a:pt x="192" y="4"/>
                    </a:cubicBezTo>
                    <a:cubicBezTo>
                      <a:pt x="192" y="2"/>
                      <a:pt x="190" y="0"/>
                      <a:pt x="188" y="0"/>
                    </a:cubicBezTo>
                    <a:close/>
                    <a:moveTo>
                      <a:pt x="176" y="132"/>
                    </a:moveTo>
                    <a:cubicBezTo>
                      <a:pt x="176" y="134"/>
                      <a:pt x="174" y="136"/>
                      <a:pt x="172" y="136"/>
                    </a:cubicBezTo>
                    <a:cubicBezTo>
                      <a:pt x="20" y="136"/>
                      <a:pt x="20" y="136"/>
                      <a:pt x="20" y="136"/>
                    </a:cubicBezTo>
                    <a:cubicBezTo>
                      <a:pt x="18" y="136"/>
                      <a:pt x="16" y="134"/>
                      <a:pt x="16" y="132"/>
                    </a:cubicBezTo>
                    <a:cubicBezTo>
                      <a:pt x="16" y="20"/>
                      <a:pt x="16" y="20"/>
                      <a:pt x="16" y="20"/>
                    </a:cubicBezTo>
                    <a:cubicBezTo>
                      <a:pt x="16" y="18"/>
                      <a:pt x="18" y="16"/>
                      <a:pt x="20" y="16"/>
                    </a:cubicBezTo>
                    <a:cubicBezTo>
                      <a:pt x="172" y="16"/>
                      <a:pt x="172" y="16"/>
                      <a:pt x="172" y="16"/>
                    </a:cubicBezTo>
                    <a:cubicBezTo>
                      <a:pt x="174" y="16"/>
                      <a:pt x="176" y="18"/>
                      <a:pt x="176" y="20"/>
                    </a:cubicBezTo>
                    <a:lnTo>
                      <a:pt x="176" y="132"/>
                    </a:lnTo>
                    <a:close/>
                  </a:path>
                </a:pathLst>
              </a:custGeom>
              <a:grpFill/>
              <a:ln>
                <a:noFill/>
              </a:ln>
            </p:spPr>
            <p:txBody>
              <a:bodyPr vert="horz" wrap="square" lIns="91440" tIns="45720" rIns="91440" bIns="45720" numCol="1" anchor="t" anchorCtr="0" compatLnSpc="1"/>
              <a:lstStyle/>
              <a:p>
                <a:endParaRPr lang="zh-CN" altLang="en-US"/>
              </a:p>
            </p:txBody>
          </p:sp>
          <p:sp>
            <p:nvSpPr>
              <p:cNvPr id="148" name="Oval 43"/>
              <p:cNvSpPr>
                <a:spLocks noChangeArrowheads="1"/>
              </p:cNvSpPr>
              <p:nvPr/>
            </p:nvSpPr>
            <p:spPr bwMode="auto">
              <a:xfrm>
                <a:off x="3379788" y="3302000"/>
                <a:ext cx="90488" cy="90488"/>
              </a:xfrm>
              <a:prstGeom prst="ellipse">
                <a:avLst/>
              </a:prstGeom>
              <a:grpFill/>
              <a:ln>
                <a:noFill/>
              </a:ln>
            </p:spPr>
            <p:txBody>
              <a:bodyPr vert="horz" wrap="square" lIns="91440" tIns="45720" rIns="91440" bIns="45720" numCol="1" anchor="t" anchorCtr="0" compatLnSpc="1"/>
              <a:lstStyle/>
              <a:p>
                <a:endParaRPr lang="zh-CN" altLang="en-US"/>
              </a:p>
            </p:txBody>
          </p:sp>
          <p:sp>
            <p:nvSpPr>
              <p:cNvPr id="149" name="Freeform 44"/>
              <p:cNvSpPr>
                <a:spLocks noEditPoints="1"/>
              </p:cNvSpPr>
              <p:nvPr/>
            </p:nvSpPr>
            <p:spPr bwMode="auto">
              <a:xfrm>
                <a:off x="3290888" y="3363913"/>
                <a:ext cx="404813" cy="207963"/>
              </a:xfrm>
              <a:custGeom>
                <a:avLst/>
                <a:gdLst>
                  <a:gd name="T0" fmla="*/ 77 w 144"/>
                  <a:gd name="T1" fmla="*/ 7 h 74"/>
                  <a:gd name="T2" fmla="*/ 77 w 144"/>
                  <a:gd name="T3" fmla="*/ 8 h 74"/>
                  <a:gd name="T4" fmla="*/ 49 w 144"/>
                  <a:gd name="T5" fmla="*/ 36 h 74"/>
                  <a:gd name="T6" fmla="*/ 43 w 144"/>
                  <a:gd name="T7" fmla="*/ 31 h 74"/>
                  <a:gd name="T8" fmla="*/ 13 w 144"/>
                  <a:gd name="T9" fmla="*/ 32 h 74"/>
                  <a:gd name="T10" fmla="*/ 0 w 144"/>
                  <a:gd name="T11" fmla="*/ 45 h 74"/>
                  <a:gd name="T12" fmla="*/ 0 w 144"/>
                  <a:gd name="T13" fmla="*/ 56 h 74"/>
                  <a:gd name="T14" fmla="*/ 0 w 144"/>
                  <a:gd name="T15" fmla="*/ 74 h 74"/>
                  <a:gd name="T16" fmla="*/ 144 w 144"/>
                  <a:gd name="T17" fmla="*/ 74 h 74"/>
                  <a:gd name="T18" fmla="*/ 144 w 144"/>
                  <a:gd name="T19" fmla="*/ 50 h 74"/>
                  <a:gd name="T20" fmla="*/ 144 w 144"/>
                  <a:gd name="T21" fmla="*/ 40 h 74"/>
                  <a:gd name="T22" fmla="*/ 107 w 144"/>
                  <a:gd name="T23" fmla="*/ 7 h 74"/>
                  <a:gd name="T24" fmla="*/ 77 w 144"/>
                  <a:gd name="T25" fmla="*/ 7 h 74"/>
                  <a:gd name="T26" fmla="*/ 104 w 144"/>
                  <a:gd name="T27" fmla="*/ 33 h 74"/>
                  <a:gd name="T28" fmla="*/ 94 w 144"/>
                  <a:gd name="T29" fmla="*/ 27 h 74"/>
                  <a:gd name="T30" fmla="*/ 90 w 144"/>
                  <a:gd name="T31" fmla="*/ 27 h 74"/>
                  <a:gd name="T32" fmla="*/ 80 w 144"/>
                  <a:gd name="T33" fmla="*/ 33 h 74"/>
                  <a:gd name="T34" fmla="*/ 70 w 144"/>
                  <a:gd name="T35" fmla="*/ 27 h 74"/>
                  <a:gd name="T36" fmla="*/ 70 w 144"/>
                  <a:gd name="T37" fmla="*/ 26 h 74"/>
                  <a:gd name="T38" fmla="*/ 83 w 144"/>
                  <a:gd name="T39" fmla="*/ 13 h 74"/>
                  <a:gd name="T40" fmla="*/ 102 w 144"/>
                  <a:gd name="T41" fmla="*/ 13 h 74"/>
                  <a:gd name="T42" fmla="*/ 118 w 144"/>
                  <a:gd name="T43" fmla="*/ 27 h 74"/>
                  <a:gd name="T44" fmla="*/ 104 w 144"/>
                  <a:gd name="T45" fmla="*/ 3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74">
                    <a:moveTo>
                      <a:pt x="77" y="7"/>
                    </a:moveTo>
                    <a:cubicBezTo>
                      <a:pt x="77" y="7"/>
                      <a:pt x="77" y="7"/>
                      <a:pt x="77" y="8"/>
                    </a:cubicBezTo>
                    <a:cubicBezTo>
                      <a:pt x="49" y="36"/>
                      <a:pt x="49" y="36"/>
                      <a:pt x="49" y="36"/>
                    </a:cubicBezTo>
                    <a:cubicBezTo>
                      <a:pt x="43" y="31"/>
                      <a:pt x="43" y="31"/>
                      <a:pt x="43" y="31"/>
                    </a:cubicBezTo>
                    <a:cubicBezTo>
                      <a:pt x="35" y="24"/>
                      <a:pt x="22" y="24"/>
                      <a:pt x="13" y="32"/>
                    </a:cubicBezTo>
                    <a:cubicBezTo>
                      <a:pt x="0" y="45"/>
                      <a:pt x="0" y="45"/>
                      <a:pt x="0" y="45"/>
                    </a:cubicBezTo>
                    <a:cubicBezTo>
                      <a:pt x="0" y="56"/>
                      <a:pt x="0" y="56"/>
                      <a:pt x="0" y="56"/>
                    </a:cubicBezTo>
                    <a:cubicBezTo>
                      <a:pt x="0" y="74"/>
                      <a:pt x="0" y="74"/>
                      <a:pt x="0" y="74"/>
                    </a:cubicBezTo>
                    <a:cubicBezTo>
                      <a:pt x="144" y="74"/>
                      <a:pt x="144" y="74"/>
                      <a:pt x="144" y="74"/>
                    </a:cubicBezTo>
                    <a:cubicBezTo>
                      <a:pt x="144" y="50"/>
                      <a:pt x="144" y="50"/>
                      <a:pt x="144" y="50"/>
                    </a:cubicBezTo>
                    <a:cubicBezTo>
                      <a:pt x="144" y="40"/>
                      <a:pt x="144" y="40"/>
                      <a:pt x="144" y="40"/>
                    </a:cubicBezTo>
                    <a:cubicBezTo>
                      <a:pt x="107" y="7"/>
                      <a:pt x="107" y="7"/>
                      <a:pt x="107" y="7"/>
                    </a:cubicBezTo>
                    <a:cubicBezTo>
                      <a:pt x="99" y="0"/>
                      <a:pt x="85" y="0"/>
                      <a:pt x="77" y="7"/>
                    </a:cubicBezTo>
                    <a:close/>
                    <a:moveTo>
                      <a:pt x="104" y="33"/>
                    </a:moveTo>
                    <a:cubicBezTo>
                      <a:pt x="94" y="27"/>
                      <a:pt x="94" y="27"/>
                      <a:pt x="94" y="27"/>
                    </a:cubicBezTo>
                    <a:cubicBezTo>
                      <a:pt x="93" y="26"/>
                      <a:pt x="91" y="26"/>
                      <a:pt x="90" y="27"/>
                    </a:cubicBezTo>
                    <a:cubicBezTo>
                      <a:pt x="80" y="33"/>
                      <a:pt x="80" y="33"/>
                      <a:pt x="80" y="33"/>
                    </a:cubicBezTo>
                    <a:cubicBezTo>
                      <a:pt x="70" y="27"/>
                      <a:pt x="70" y="27"/>
                      <a:pt x="70" y="27"/>
                    </a:cubicBezTo>
                    <a:cubicBezTo>
                      <a:pt x="70" y="26"/>
                      <a:pt x="70" y="26"/>
                      <a:pt x="70" y="26"/>
                    </a:cubicBezTo>
                    <a:cubicBezTo>
                      <a:pt x="83" y="13"/>
                      <a:pt x="83" y="13"/>
                      <a:pt x="83" y="13"/>
                    </a:cubicBezTo>
                    <a:cubicBezTo>
                      <a:pt x="88" y="9"/>
                      <a:pt x="97" y="9"/>
                      <a:pt x="102" y="13"/>
                    </a:cubicBezTo>
                    <a:cubicBezTo>
                      <a:pt x="118" y="27"/>
                      <a:pt x="118" y="27"/>
                      <a:pt x="118" y="27"/>
                    </a:cubicBezTo>
                    <a:lnTo>
                      <a:pt x="104" y="33"/>
                    </a:lnTo>
                    <a:close/>
                  </a:path>
                </a:pathLst>
              </a:custGeom>
              <a:grpFill/>
              <a:ln>
                <a:noFill/>
              </a:ln>
            </p:spPr>
            <p:txBody>
              <a:bodyPr vert="horz" wrap="square" lIns="91440" tIns="45720" rIns="91440" bIns="45720" numCol="1" anchor="t" anchorCtr="0" compatLnSpc="1"/>
              <a:lstStyle/>
              <a:p>
                <a:endParaRPr lang="zh-CN" altLang="en-US"/>
              </a:p>
            </p:txBody>
          </p:sp>
        </p:grpSp>
        <p:sp>
          <p:nvSpPr>
            <p:cNvPr id="146" name="文本框 64"/>
            <p:cNvSpPr txBox="1"/>
            <p:nvPr/>
          </p:nvSpPr>
          <p:spPr>
            <a:xfrm rot="18900000">
              <a:off x="3008672" y="2156532"/>
              <a:ext cx="1074743" cy="623248"/>
            </a:xfrm>
            <a:prstGeom prst="rect">
              <a:avLst/>
            </a:prstGeom>
            <a:noFill/>
          </p:spPr>
          <p:txBody>
            <a:bodyPr wrap="square" lIns="68580" tIns="34290" rIns="68580" bIns="34290" rtlCol="0">
              <a:spAutoFit/>
            </a:bodyPr>
            <a:lstStyle/>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简约商务风图表系列</a:t>
              </a:r>
              <a:endParaRPr lang="en-US" altLang="zh-CN" sz="11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 在此点击输入具体文本内容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153" name="组合 152"/>
          <p:cNvGrpSpPr/>
          <p:nvPr/>
        </p:nvGrpSpPr>
        <p:grpSpPr>
          <a:xfrm>
            <a:off x="1491159" y="1762368"/>
            <a:ext cx="3158362" cy="4120982"/>
            <a:chOff x="1117919" y="1321776"/>
            <a:chExt cx="2369080" cy="3090736"/>
          </a:xfrm>
        </p:grpSpPr>
        <p:grpSp>
          <p:nvGrpSpPr>
            <p:cNvPr id="154" name="组合 153"/>
            <p:cNvGrpSpPr/>
            <p:nvPr/>
          </p:nvGrpSpPr>
          <p:grpSpPr>
            <a:xfrm>
              <a:off x="1117919" y="1322521"/>
              <a:ext cx="2369080" cy="3089991"/>
              <a:chOff x="1313863" y="1205784"/>
              <a:chExt cx="3158773" cy="4119987"/>
            </a:xfrm>
          </p:grpSpPr>
          <p:sp>
            <p:nvSpPr>
              <p:cNvPr id="161" name="任意多边形 160"/>
              <p:cNvSpPr/>
              <p:nvPr/>
            </p:nvSpPr>
            <p:spPr>
              <a:xfrm>
                <a:off x="1313863" y="1781540"/>
                <a:ext cx="3158773" cy="3544231"/>
              </a:xfrm>
              <a:custGeom>
                <a:avLst/>
                <a:gdLst>
                  <a:gd name="connsiteX0" fmla="*/ 1465943 w 2075543"/>
                  <a:gd name="connsiteY0" fmla="*/ 0 h 2162628"/>
                  <a:gd name="connsiteX1" fmla="*/ 2075543 w 2075543"/>
                  <a:gd name="connsiteY1" fmla="*/ 653143 h 2162628"/>
                  <a:gd name="connsiteX2" fmla="*/ 0 w 2075543"/>
                  <a:gd name="connsiteY2" fmla="*/ 2162628 h 2162628"/>
                  <a:gd name="connsiteX3" fmla="*/ 1465943 w 2075543"/>
                  <a:gd name="connsiteY3" fmla="*/ 0 h 2162628"/>
                </a:gdLst>
                <a:ahLst/>
                <a:cxnLst>
                  <a:cxn ang="0">
                    <a:pos x="connsiteX0" y="connsiteY0"/>
                  </a:cxn>
                  <a:cxn ang="0">
                    <a:pos x="connsiteX1" y="connsiteY1"/>
                  </a:cxn>
                  <a:cxn ang="0">
                    <a:pos x="connsiteX2" y="connsiteY2"/>
                  </a:cxn>
                  <a:cxn ang="0">
                    <a:pos x="connsiteX3" y="connsiteY3"/>
                  </a:cxn>
                </a:cxnLst>
                <a:rect l="l" t="t" r="r" b="b"/>
                <a:pathLst>
                  <a:path w="2075543" h="2162628">
                    <a:moveTo>
                      <a:pt x="1465943" y="0"/>
                    </a:moveTo>
                    <a:lnTo>
                      <a:pt x="2075543" y="653143"/>
                    </a:lnTo>
                    <a:lnTo>
                      <a:pt x="0" y="2162628"/>
                    </a:lnTo>
                    <a:lnTo>
                      <a:pt x="1465943" y="0"/>
                    </a:lnTo>
                    <a:close/>
                  </a:path>
                </a:pathLst>
              </a:custGeom>
              <a:solidFill>
                <a:schemeClr val="tx1">
                  <a:lumMod val="85000"/>
                  <a:lumOff val="15000"/>
                  <a:alpha val="3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圆角矩形 161"/>
              <p:cNvSpPr/>
              <p:nvPr/>
            </p:nvSpPr>
            <p:spPr>
              <a:xfrm rot="18900000">
                <a:off x="1404860" y="1875219"/>
                <a:ext cx="2836786" cy="1582057"/>
              </a:xfrm>
              <a:prstGeom prst="roundRect">
                <a:avLst>
                  <a:gd name="adj" fmla="val 10245"/>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任意多边形 162"/>
              <p:cNvSpPr/>
              <p:nvPr/>
            </p:nvSpPr>
            <p:spPr>
              <a:xfrm rot="18900000">
                <a:off x="3303181" y="1205784"/>
                <a:ext cx="551494" cy="1413715"/>
              </a:xfrm>
              <a:custGeom>
                <a:avLst/>
                <a:gdLst>
                  <a:gd name="connsiteX0" fmla="*/ 569692 w 617165"/>
                  <a:gd name="connsiteY0" fmla="*/ 47473 h 1582057"/>
                  <a:gd name="connsiteX1" fmla="*/ 617165 w 617165"/>
                  <a:gd name="connsiteY1" fmla="*/ 162082 h 1582057"/>
                  <a:gd name="connsiteX2" fmla="*/ 617165 w 617165"/>
                  <a:gd name="connsiteY2" fmla="*/ 1419975 h 1582057"/>
                  <a:gd name="connsiteX3" fmla="*/ 455083 w 617165"/>
                  <a:gd name="connsiteY3" fmla="*/ 1582057 h 1582057"/>
                  <a:gd name="connsiteX4" fmla="*/ 0 w 617165"/>
                  <a:gd name="connsiteY4" fmla="*/ 1582057 h 1582057"/>
                  <a:gd name="connsiteX5" fmla="*/ 0 w 617165"/>
                  <a:gd name="connsiteY5" fmla="*/ 0 h 1582057"/>
                  <a:gd name="connsiteX6" fmla="*/ 455083 w 617165"/>
                  <a:gd name="connsiteY6" fmla="*/ 0 h 1582057"/>
                  <a:gd name="connsiteX7" fmla="*/ 569692 w 617165"/>
                  <a:gd name="connsiteY7" fmla="*/ 47473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165" h="1582057">
                    <a:moveTo>
                      <a:pt x="569692" y="47473"/>
                    </a:moveTo>
                    <a:cubicBezTo>
                      <a:pt x="599024" y="76804"/>
                      <a:pt x="617165" y="117325"/>
                      <a:pt x="617165" y="162082"/>
                    </a:cubicBezTo>
                    <a:lnTo>
                      <a:pt x="617165" y="1419975"/>
                    </a:lnTo>
                    <a:cubicBezTo>
                      <a:pt x="617165" y="1509490"/>
                      <a:pt x="544598" y="1582057"/>
                      <a:pt x="455083" y="1582057"/>
                    </a:cubicBezTo>
                    <a:lnTo>
                      <a:pt x="0" y="1582057"/>
                    </a:lnTo>
                    <a:lnTo>
                      <a:pt x="0" y="0"/>
                    </a:lnTo>
                    <a:lnTo>
                      <a:pt x="455083" y="0"/>
                    </a:lnTo>
                    <a:cubicBezTo>
                      <a:pt x="499841" y="0"/>
                      <a:pt x="540361" y="18141"/>
                      <a:pt x="569692" y="47473"/>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5" name="文本框 35"/>
            <p:cNvSpPr txBox="1"/>
            <p:nvPr/>
          </p:nvSpPr>
          <p:spPr>
            <a:xfrm rot="18900000">
              <a:off x="2358386" y="1321776"/>
              <a:ext cx="409300" cy="559768"/>
            </a:xfrm>
            <a:prstGeom prst="rect">
              <a:avLst/>
            </a:prstGeom>
            <a:noFill/>
          </p:spPr>
          <p:txBody>
            <a:bodyPr wrap="none" lIns="68580" tIns="34290" rIns="68580" bIns="34290" rtlCol="0">
              <a:spAutoFit/>
            </a:bodyPr>
            <a:lstStyle/>
            <a:p>
              <a:r>
                <a:rPr lang="en-US" altLang="zh-CN" sz="4400" b="1" dirty="0">
                  <a:solidFill>
                    <a:schemeClr val="tx1">
                      <a:lumMod val="75000"/>
                      <a:lumOff val="25000"/>
                    </a:schemeClr>
                  </a:solidFill>
                </a:rPr>
                <a:t>A</a:t>
              </a:r>
              <a:endParaRPr lang="zh-CN" altLang="en-US" sz="4400" b="1" dirty="0">
                <a:solidFill>
                  <a:schemeClr val="tx1">
                    <a:lumMod val="75000"/>
                    <a:lumOff val="25000"/>
                  </a:schemeClr>
                </a:solidFill>
              </a:endParaRPr>
            </a:p>
          </p:txBody>
        </p:sp>
        <p:grpSp>
          <p:nvGrpSpPr>
            <p:cNvPr id="156" name="组合 155"/>
            <p:cNvGrpSpPr/>
            <p:nvPr/>
          </p:nvGrpSpPr>
          <p:grpSpPr>
            <a:xfrm>
              <a:off x="1552228" y="2722191"/>
              <a:ext cx="311277" cy="311276"/>
              <a:chOff x="4549775" y="536575"/>
              <a:chExt cx="539751" cy="539750"/>
            </a:xfrm>
          </p:grpSpPr>
          <p:sp>
            <p:nvSpPr>
              <p:cNvPr id="158" name="Freeform 53"/>
              <p:cNvSpPr/>
              <p:nvPr/>
            </p:nvSpPr>
            <p:spPr bwMode="auto">
              <a:xfrm>
                <a:off x="4732338" y="536575"/>
                <a:ext cx="134938" cy="131763"/>
              </a:xfrm>
              <a:custGeom>
                <a:avLst/>
                <a:gdLst>
                  <a:gd name="T0" fmla="*/ 46 w 48"/>
                  <a:gd name="T1" fmla="*/ 29 h 47"/>
                  <a:gd name="T2" fmla="*/ 46 w 48"/>
                  <a:gd name="T3" fmla="*/ 24 h 47"/>
                  <a:gd name="T4" fmla="*/ 24 w 48"/>
                  <a:gd name="T5" fmla="*/ 1 h 47"/>
                  <a:gd name="T6" fmla="*/ 21 w 48"/>
                  <a:gd name="T7" fmla="*/ 0 h 47"/>
                  <a:gd name="T8" fmla="*/ 18 w 48"/>
                  <a:gd name="T9" fmla="*/ 1 h 47"/>
                  <a:gd name="T10" fmla="*/ 0 w 48"/>
                  <a:gd name="T11" fmla="*/ 19 h 47"/>
                  <a:gd name="T12" fmla="*/ 28 w 48"/>
                  <a:gd name="T13" fmla="*/ 47 h 47"/>
                  <a:gd name="T14" fmla="*/ 46 w 48"/>
                  <a:gd name="T15" fmla="*/ 29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7">
                    <a:moveTo>
                      <a:pt x="46" y="29"/>
                    </a:moveTo>
                    <a:cubicBezTo>
                      <a:pt x="48" y="28"/>
                      <a:pt x="48" y="25"/>
                      <a:pt x="46" y="24"/>
                    </a:cubicBezTo>
                    <a:cubicBezTo>
                      <a:pt x="24" y="1"/>
                      <a:pt x="24" y="1"/>
                      <a:pt x="24" y="1"/>
                    </a:cubicBezTo>
                    <a:cubicBezTo>
                      <a:pt x="23" y="0"/>
                      <a:pt x="22" y="0"/>
                      <a:pt x="21" y="0"/>
                    </a:cubicBezTo>
                    <a:cubicBezTo>
                      <a:pt x="20" y="0"/>
                      <a:pt x="19" y="0"/>
                      <a:pt x="18" y="1"/>
                    </a:cubicBezTo>
                    <a:cubicBezTo>
                      <a:pt x="0" y="19"/>
                      <a:pt x="0" y="19"/>
                      <a:pt x="0" y="19"/>
                    </a:cubicBezTo>
                    <a:cubicBezTo>
                      <a:pt x="28" y="47"/>
                      <a:pt x="28" y="47"/>
                      <a:pt x="28" y="47"/>
                    </a:cubicBezTo>
                    <a:lnTo>
                      <a:pt x="46" y="2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54"/>
              <p:cNvSpPr/>
              <p:nvPr/>
            </p:nvSpPr>
            <p:spPr bwMode="auto">
              <a:xfrm>
                <a:off x="4549775" y="606425"/>
                <a:ext cx="469900" cy="469900"/>
              </a:xfrm>
              <a:custGeom>
                <a:avLst/>
                <a:gdLst>
                  <a:gd name="T0" fmla="*/ 100 w 167"/>
                  <a:gd name="T1" fmla="*/ 118 h 167"/>
                  <a:gd name="T2" fmla="*/ 76 w 167"/>
                  <a:gd name="T3" fmla="*/ 127 h 167"/>
                  <a:gd name="T4" fmla="*/ 51 w 167"/>
                  <a:gd name="T5" fmla="*/ 116 h 167"/>
                  <a:gd name="T6" fmla="*/ 40 w 167"/>
                  <a:gd name="T7" fmla="*/ 91 h 167"/>
                  <a:gd name="T8" fmla="*/ 51 w 167"/>
                  <a:gd name="T9" fmla="*/ 65 h 167"/>
                  <a:gd name="T10" fmla="*/ 88 w 167"/>
                  <a:gd name="T11" fmla="*/ 28 h 167"/>
                  <a:gd name="T12" fmla="*/ 60 w 167"/>
                  <a:gd name="T13" fmla="*/ 0 h 167"/>
                  <a:gd name="T14" fmla="*/ 22 w 167"/>
                  <a:gd name="T15" fmla="*/ 37 h 167"/>
                  <a:gd name="T16" fmla="*/ 22 w 167"/>
                  <a:gd name="T17" fmla="*/ 37 h 167"/>
                  <a:gd name="T18" fmla="*/ 0 w 167"/>
                  <a:gd name="T19" fmla="*/ 91 h 167"/>
                  <a:gd name="T20" fmla="*/ 22 w 167"/>
                  <a:gd name="T21" fmla="*/ 145 h 167"/>
                  <a:gd name="T22" fmla="*/ 76 w 167"/>
                  <a:gd name="T23" fmla="*/ 167 h 167"/>
                  <a:gd name="T24" fmla="*/ 130 w 167"/>
                  <a:gd name="T25" fmla="*/ 145 h 167"/>
                  <a:gd name="T26" fmla="*/ 130 w 167"/>
                  <a:gd name="T27" fmla="*/ 144 h 167"/>
                  <a:gd name="T28" fmla="*/ 167 w 167"/>
                  <a:gd name="T29" fmla="*/ 107 h 167"/>
                  <a:gd name="T30" fmla="*/ 139 w 167"/>
                  <a:gd name="T31" fmla="*/ 79 h 167"/>
                  <a:gd name="T32" fmla="*/ 100 w 167"/>
                  <a:gd name="T33" fmla="*/ 11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 h="167">
                    <a:moveTo>
                      <a:pt x="100" y="118"/>
                    </a:moveTo>
                    <a:cubicBezTo>
                      <a:pt x="94" y="124"/>
                      <a:pt x="85" y="127"/>
                      <a:pt x="76" y="127"/>
                    </a:cubicBezTo>
                    <a:cubicBezTo>
                      <a:pt x="67" y="127"/>
                      <a:pt x="57" y="123"/>
                      <a:pt x="51" y="116"/>
                    </a:cubicBezTo>
                    <a:cubicBezTo>
                      <a:pt x="44" y="110"/>
                      <a:pt x="40" y="100"/>
                      <a:pt x="40" y="91"/>
                    </a:cubicBezTo>
                    <a:cubicBezTo>
                      <a:pt x="40" y="81"/>
                      <a:pt x="44" y="72"/>
                      <a:pt x="51" y="65"/>
                    </a:cubicBezTo>
                    <a:cubicBezTo>
                      <a:pt x="88" y="28"/>
                      <a:pt x="88" y="28"/>
                      <a:pt x="88" y="28"/>
                    </a:cubicBezTo>
                    <a:cubicBezTo>
                      <a:pt x="60" y="0"/>
                      <a:pt x="60" y="0"/>
                      <a:pt x="60" y="0"/>
                    </a:cubicBezTo>
                    <a:cubicBezTo>
                      <a:pt x="22" y="37"/>
                      <a:pt x="22" y="37"/>
                      <a:pt x="22" y="37"/>
                    </a:cubicBezTo>
                    <a:cubicBezTo>
                      <a:pt x="22" y="37"/>
                      <a:pt x="22" y="37"/>
                      <a:pt x="22" y="37"/>
                    </a:cubicBezTo>
                    <a:cubicBezTo>
                      <a:pt x="8" y="52"/>
                      <a:pt x="0" y="71"/>
                      <a:pt x="0" y="91"/>
                    </a:cubicBezTo>
                    <a:cubicBezTo>
                      <a:pt x="0" y="111"/>
                      <a:pt x="8" y="130"/>
                      <a:pt x="22" y="145"/>
                    </a:cubicBezTo>
                    <a:cubicBezTo>
                      <a:pt x="37" y="159"/>
                      <a:pt x="56" y="167"/>
                      <a:pt x="76" y="167"/>
                    </a:cubicBezTo>
                    <a:cubicBezTo>
                      <a:pt x="96" y="167"/>
                      <a:pt x="116" y="159"/>
                      <a:pt x="130" y="145"/>
                    </a:cubicBezTo>
                    <a:cubicBezTo>
                      <a:pt x="130" y="144"/>
                      <a:pt x="130" y="144"/>
                      <a:pt x="130" y="144"/>
                    </a:cubicBezTo>
                    <a:cubicBezTo>
                      <a:pt x="167" y="107"/>
                      <a:pt x="167" y="107"/>
                      <a:pt x="167" y="107"/>
                    </a:cubicBezTo>
                    <a:cubicBezTo>
                      <a:pt x="139" y="79"/>
                      <a:pt x="139" y="79"/>
                      <a:pt x="139" y="79"/>
                    </a:cubicBezTo>
                    <a:lnTo>
                      <a:pt x="100" y="1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55"/>
              <p:cNvSpPr/>
              <p:nvPr/>
            </p:nvSpPr>
            <p:spPr bwMode="auto">
              <a:xfrm>
                <a:off x="4957763" y="758825"/>
                <a:ext cx="131763" cy="134938"/>
              </a:xfrm>
              <a:custGeom>
                <a:avLst/>
                <a:gdLst>
                  <a:gd name="T0" fmla="*/ 46 w 47"/>
                  <a:gd name="T1" fmla="*/ 24 h 48"/>
                  <a:gd name="T2" fmla="*/ 23 w 47"/>
                  <a:gd name="T3" fmla="*/ 2 h 48"/>
                  <a:gd name="T4" fmla="*/ 18 w 47"/>
                  <a:gd name="T5" fmla="*/ 2 h 48"/>
                  <a:gd name="T6" fmla="*/ 0 w 47"/>
                  <a:gd name="T7" fmla="*/ 20 h 48"/>
                  <a:gd name="T8" fmla="*/ 28 w 47"/>
                  <a:gd name="T9" fmla="*/ 48 h 48"/>
                  <a:gd name="T10" fmla="*/ 46 w 47"/>
                  <a:gd name="T11" fmla="*/ 29 h 48"/>
                  <a:gd name="T12" fmla="*/ 47 w 47"/>
                  <a:gd name="T13" fmla="*/ 27 h 48"/>
                  <a:gd name="T14" fmla="*/ 46 w 47"/>
                  <a:gd name="T15" fmla="*/ 24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8">
                    <a:moveTo>
                      <a:pt x="46" y="24"/>
                    </a:moveTo>
                    <a:cubicBezTo>
                      <a:pt x="23" y="2"/>
                      <a:pt x="23" y="2"/>
                      <a:pt x="23" y="2"/>
                    </a:cubicBezTo>
                    <a:cubicBezTo>
                      <a:pt x="22" y="0"/>
                      <a:pt x="19" y="1"/>
                      <a:pt x="18" y="2"/>
                    </a:cubicBezTo>
                    <a:cubicBezTo>
                      <a:pt x="0" y="20"/>
                      <a:pt x="0" y="20"/>
                      <a:pt x="0" y="20"/>
                    </a:cubicBezTo>
                    <a:cubicBezTo>
                      <a:pt x="28" y="48"/>
                      <a:pt x="28" y="48"/>
                      <a:pt x="28" y="48"/>
                    </a:cubicBezTo>
                    <a:cubicBezTo>
                      <a:pt x="46" y="29"/>
                      <a:pt x="46" y="29"/>
                      <a:pt x="46" y="29"/>
                    </a:cubicBezTo>
                    <a:cubicBezTo>
                      <a:pt x="47" y="29"/>
                      <a:pt x="47" y="28"/>
                      <a:pt x="47" y="27"/>
                    </a:cubicBezTo>
                    <a:cubicBezTo>
                      <a:pt x="47" y="25"/>
                      <a:pt x="47" y="24"/>
                      <a:pt x="46"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57" name="文本框 63"/>
            <p:cNvSpPr txBox="1"/>
            <p:nvPr/>
          </p:nvSpPr>
          <p:spPr>
            <a:xfrm rot="18900000">
              <a:off x="1655579" y="2151683"/>
              <a:ext cx="1074743" cy="534955"/>
            </a:xfrm>
            <a:prstGeom prst="rect">
              <a:avLst/>
            </a:prstGeom>
            <a:noFill/>
          </p:spPr>
          <p:txBody>
            <a:bodyPr wrap="square" lIns="68580" tIns="34290" rIns="68580" bIns="34290" rtlCol="0">
              <a:spAutoFit/>
            </a:bodyPr>
            <a:lstStyle/>
            <a:p>
              <a:pPr>
                <a:lnSpc>
                  <a:spcPct val="150000"/>
                </a:lnSpc>
              </a:pPr>
              <a:r>
                <a:rPr lang="zh-CN" altLang="en-US" sz="900" dirty="0">
                  <a:solidFill>
                    <a:schemeClr val="bg1"/>
                  </a:solidFill>
                  <a:latin typeface="微软雅黑" panose="020B0503020204020204" pitchFamily="34" charset="-122"/>
                  <a:ea typeface="微软雅黑" panose="020B0503020204020204" pitchFamily="34" charset="-122"/>
                </a:rPr>
                <a:t>◆ 简约商务风图表系列</a:t>
              </a:r>
              <a:endParaRPr lang="en-US" altLang="zh-CN" sz="9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900" dirty="0">
                  <a:solidFill>
                    <a:schemeClr val="bg1"/>
                  </a:solidFill>
                  <a:latin typeface="微软雅黑" panose="020B0503020204020204" pitchFamily="34" charset="-122"/>
                  <a:ea typeface="微软雅黑" panose="020B0503020204020204" pitchFamily="34" charset="-122"/>
                </a:rPr>
                <a:t>◆ 在此点击输入具体文本内容</a:t>
              </a:r>
              <a:endParaRPr lang="zh-CN" altLang="en-US" sz="900" dirty="0">
                <a:solidFill>
                  <a:schemeClr val="bg1"/>
                </a:solidFill>
                <a:latin typeface="微软雅黑" panose="020B0503020204020204" pitchFamily="34" charset="-122"/>
                <a:ea typeface="微软雅黑" panose="020B0503020204020204" pitchFamily="34" charset="-122"/>
              </a:endParaRPr>
            </a:p>
          </p:txBody>
        </p:sp>
      </p:grpSp>
      <p:grpSp>
        <p:nvGrpSpPr>
          <p:cNvPr id="164" name="组合 163"/>
          <p:cNvGrpSpPr/>
          <p:nvPr/>
        </p:nvGrpSpPr>
        <p:grpSpPr>
          <a:xfrm>
            <a:off x="1346293" y="4862837"/>
            <a:ext cx="4673550" cy="495483"/>
            <a:chOff x="5182386" y="2772098"/>
            <a:chExt cx="3505619" cy="371612"/>
          </a:xfrm>
          <a:solidFill>
            <a:srgbClr val="004F96"/>
          </a:solidFill>
        </p:grpSpPr>
        <p:sp>
          <p:nvSpPr>
            <p:cNvPr id="165" name="Freeform 60"/>
            <p:cNvSpPr/>
            <p:nvPr/>
          </p:nvSpPr>
          <p:spPr bwMode="auto">
            <a:xfrm>
              <a:off x="5182386" y="2772098"/>
              <a:ext cx="345953" cy="371612"/>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chemeClr val="accent5"/>
            </a:solidFill>
            <a:ln>
              <a:noFill/>
            </a:ln>
          </p:spPr>
          <p:txBody>
            <a:bodyPr vert="horz" wrap="square" lIns="68580" tIns="34290" rIns="68580" bIns="34290" numCol="1" anchor="t" anchorCtr="0" compatLnSpc="1"/>
            <a:lstStyle/>
            <a:p>
              <a:endParaRPr lang="zh-CN" altLang="en-US"/>
            </a:p>
          </p:txBody>
        </p:sp>
        <p:sp>
          <p:nvSpPr>
            <p:cNvPr id="166" name="圆角矩形 165"/>
            <p:cNvSpPr/>
            <p:nvPr/>
          </p:nvSpPr>
          <p:spPr>
            <a:xfrm>
              <a:off x="5598626" y="2871397"/>
              <a:ext cx="3089379" cy="272313"/>
            </a:xfrm>
            <a:prstGeom prst="roundRect">
              <a:avLst>
                <a:gd name="adj" fmla="val 993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900" b="1" dirty="0">
                  <a:latin typeface="微软雅黑" panose="020B0503020204020204" pitchFamily="34" charset="-122"/>
                  <a:ea typeface="微软雅黑" panose="020B0503020204020204" pitchFamily="34" charset="-122"/>
                  <a:cs typeface="Arial Unicode MS" panose="020B0604020202020204" pitchFamily="34" charset="-122"/>
                </a:rPr>
                <a:t>单击此处输入文本内容</a:t>
              </a:r>
              <a:endParaRPr lang="zh-CN" altLang="en-US" sz="1900" b="1" dirty="0">
                <a:latin typeface="微软雅黑" panose="020B0503020204020204" pitchFamily="34" charset="-122"/>
                <a:ea typeface="微软雅黑" panose="020B0503020204020204" pitchFamily="34" charset="-122"/>
                <a:cs typeface="Arial Unicode MS" panose="020B0604020202020204" pitchFamily="34" charset="-122"/>
              </a:endParaRPr>
            </a:p>
          </p:txBody>
        </p:sp>
      </p:grpSp>
      <p:sp>
        <p:nvSpPr>
          <p:cNvPr id="167" name="矩形 166"/>
          <p:cNvSpPr/>
          <p:nvPr/>
        </p:nvSpPr>
        <p:spPr>
          <a:xfrm>
            <a:off x="1360804" y="5493314"/>
            <a:ext cx="9919098" cy="457195"/>
          </a:xfrm>
          <a:prstGeom prst="rect">
            <a:avLst/>
          </a:prstGeom>
        </p:spPr>
        <p:txBody>
          <a:bodyPr wrap="square" lIns="87006" tIns="43502" rIns="87006" bIns="43502">
            <a:spAutoFit/>
          </a:bodyPr>
          <a:lstStyle/>
          <a:p>
            <a:pPr algn="just">
              <a:spcBef>
                <a:spcPts val="800"/>
              </a:spcBef>
              <a:spcAft>
                <a:spcPts val="800"/>
              </a:spcAft>
              <a:buClr>
                <a:srgbClr val="074AA1"/>
              </a:buClr>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请在此处输入您的文本，或者复制您的文本粘贴到此处请在此处输入您的文本，或者复制您的文本粘贴到此处请在此处输入您的文本，或者复制您的文本粘贴到此处请在此处输入您的文本，或者复制您的文本粘贴到此处</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53"/>
                                        </p:tgtEl>
                                        <p:attrNameLst>
                                          <p:attrName>style.visibility</p:attrName>
                                        </p:attrNameLst>
                                      </p:cBhvr>
                                      <p:to>
                                        <p:strVal val="visible"/>
                                      </p:to>
                                    </p:set>
                                    <p:animScale>
                                      <p:cBhvr>
                                        <p:cTn id="7" dur="1000" decel="50000" fill="hold">
                                          <p:stCondLst>
                                            <p:cond delay="0"/>
                                          </p:stCondLst>
                                        </p:cTn>
                                        <p:tgtEl>
                                          <p:spTgt spid="1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3"/>
                                        </p:tgtEl>
                                        <p:attrNameLst>
                                          <p:attrName>ppt_x</p:attrName>
                                          <p:attrName>ppt_y</p:attrName>
                                        </p:attrNameLst>
                                      </p:cBhvr>
                                    </p:animMotion>
                                    <p:animEffect transition="in" filter="fade">
                                      <p:cBhvr>
                                        <p:cTn id="9" dur="1000"/>
                                        <p:tgtEl>
                                          <p:spTgt spid="153"/>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42"/>
                                        </p:tgtEl>
                                        <p:attrNameLst>
                                          <p:attrName>style.visibility</p:attrName>
                                        </p:attrNameLst>
                                      </p:cBhvr>
                                      <p:to>
                                        <p:strVal val="visible"/>
                                      </p:to>
                                    </p:set>
                                    <p:animScale>
                                      <p:cBhvr>
                                        <p:cTn id="13" dur="1000" decel="50000" fill="hold">
                                          <p:stCondLst>
                                            <p:cond delay="0"/>
                                          </p:stCondLst>
                                        </p:cTn>
                                        <p:tgtEl>
                                          <p:spTgt spid="1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42"/>
                                        </p:tgtEl>
                                        <p:attrNameLst>
                                          <p:attrName>ppt_x</p:attrName>
                                          <p:attrName>ppt_y</p:attrName>
                                        </p:attrNameLst>
                                      </p:cBhvr>
                                    </p:animMotion>
                                    <p:animEffect transition="in" filter="fade">
                                      <p:cBhvr>
                                        <p:cTn id="15" dur="1000"/>
                                        <p:tgtEl>
                                          <p:spTgt spid="142"/>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131"/>
                                        </p:tgtEl>
                                        <p:attrNameLst>
                                          <p:attrName>style.visibility</p:attrName>
                                        </p:attrNameLst>
                                      </p:cBhvr>
                                      <p:to>
                                        <p:strVal val="visible"/>
                                      </p:to>
                                    </p:set>
                                    <p:animScale>
                                      <p:cBhvr>
                                        <p:cTn id="19" dur="1000" decel="50000" fill="hold">
                                          <p:stCondLst>
                                            <p:cond delay="0"/>
                                          </p:stCondLst>
                                        </p:cTn>
                                        <p:tgtEl>
                                          <p:spTgt spid="1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31"/>
                                        </p:tgtEl>
                                        <p:attrNameLst>
                                          <p:attrName>ppt_x</p:attrName>
                                          <p:attrName>ppt_y</p:attrName>
                                        </p:attrNameLst>
                                      </p:cBhvr>
                                    </p:animMotion>
                                    <p:animEffect transition="in" filter="fade">
                                      <p:cBhvr>
                                        <p:cTn id="21" dur="1000"/>
                                        <p:tgtEl>
                                          <p:spTgt spid="131"/>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120"/>
                                        </p:tgtEl>
                                        <p:attrNameLst>
                                          <p:attrName>style.visibility</p:attrName>
                                        </p:attrNameLst>
                                      </p:cBhvr>
                                      <p:to>
                                        <p:strVal val="visible"/>
                                      </p:to>
                                    </p:set>
                                    <p:animScale>
                                      <p:cBhvr>
                                        <p:cTn id="25" dur="1000" decel="50000" fill="hold">
                                          <p:stCondLst>
                                            <p:cond delay="0"/>
                                          </p:stCondLst>
                                        </p:cTn>
                                        <p:tgtEl>
                                          <p:spTgt spid="1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20"/>
                                        </p:tgtEl>
                                        <p:attrNameLst>
                                          <p:attrName>ppt_x</p:attrName>
                                          <p:attrName>ppt_y</p:attrName>
                                        </p:attrNameLst>
                                      </p:cBhvr>
                                    </p:animMotion>
                                    <p:animEffect transition="in" filter="fade">
                                      <p:cBhvr>
                                        <p:cTn id="27" dur="1000"/>
                                        <p:tgtEl>
                                          <p:spTgt spid="120"/>
                                        </p:tgtEl>
                                      </p:cBhvr>
                                    </p:animEffect>
                                  </p:childTnLst>
                                </p:cTn>
                              </p:par>
                            </p:childTnLst>
                          </p:cTn>
                        </p:par>
                        <p:par>
                          <p:cTn id="28" fill="hold">
                            <p:stCondLst>
                              <p:cond delay="4000"/>
                            </p:stCondLst>
                            <p:childTnLst>
                              <p:par>
                                <p:cTn id="29" presetID="52" presetClass="entr" presetSubtype="0"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Scale>
                                      <p:cBhvr>
                                        <p:cTn id="31" dur="1000" decel="50000" fill="hold">
                                          <p:stCondLst>
                                            <p:cond delay="0"/>
                                          </p:stCondLst>
                                        </p:cTn>
                                        <p:tgtEl>
                                          <p:spTgt spid="6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69"/>
                                        </p:tgtEl>
                                        <p:attrNameLst>
                                          <p:attrName>ppt_x</p:attrName>
                                          <p:attrName>ppt_y</p:attrName>
                                        </p:attrNameLst>
                                      </p:cBhvr>
                                    </p:animMotion>
                                    <p:animEffect transition="in" filter="fade">
                                      <p:cBhvr>
                                        <p:cTn id="33" dur="1000"/>
                                        <p:tgtEl>
                                          <p:spTgt spid="69"/>
                                        </p:tgtEl>
                                      </p:cBhvr>
                                    </p:animEffect>
                                  </p:childTnLst>
                                </p:cTn>
                              </p:par>
                            </p:childTnLst>
                          </p:cTn>
                        </p:par>
                        <p:par>
                          <p:cTn id="34" fill="hold">
                            <p:stCondLst>
                              <p:cond delay="5000"/>
                            </p:stCondLst>
                            <p:childTnLst>
                              <p:par>
                                <p:cTn id="35" presetID="22" presetClass="entr" presetSubtype="8" fill="hold" nodeType="afterEffect">
                                  <p:stCondLst>
                                    <p:cond delay="0"/>
                                  </p:stCondLst>
                                  <p:childTnLst>
                                    <p:set>
                                      <p:cBhvr>
                                        <p:cTn id="36" dur="1" fill="hold">
                                          <p:stCondLst>
                                            <p:cond delay="0"/>
                                          </p:stCondLst>
                                        </p:cTn>
                                        <p:tgtEl>
                                          <p:spTgt spid="164"/>
                                        </p:tgtEl>
                                        <p:attrNameLst>
                                          <p:attrName>style.visibility</p:attrName>
                                        </p:attrNameLst>
                                      </p:cBhvr>
                                      <p:to>
                                        <p:strVal val="visible"/>
                                      </p:to>
                                    </p:set>
                                    <p:animEffect transition="in" filter="wipe(left)">
                                      <p:cBhvr>
                                        <p:cTn id="37" dur="500"/>
                                        <p:tgtEl>
                                          <p:spTgt spid="164"/>
                                        </p:tgtEl>
                                      </p:cBhvr>
                                    </p:animEffect>
                                  </p:childTnLst>
                                </p:cTn>
                              </p:par>
                            </p:childTnLst>
                          </p:cTn>
                        </p:par>
                        <p:par>
                          <p:cTn id="38" fill="hold">
                            <p:stCondLst>
                              <p:cond delay="5500"/>
                            </p:stCondLst>
                            <p:childTnLst>
                              <p:par>
                                <p:cTn id="39" presetID="22" presetClass="entr" presetSubtype="8" fill="hold" grpId="0" nodeType="afterEffect">
                                  <p:stCondLst>
                                    <p:cond delay="0"/>
                                  </p:stCondLst>
                                  <p:childTnLst>
                                    <p:set>
                                      <p:cBhvr>
                                        <p:cTn id="40" dur="1" fill="hold">
                                          <p:stCondLst>
                                            <p:cond delay="0"/>
                                          </p:stCondLst>
                                        </p:cTn>
                                        <p:tgtEl>
                                          <p:spTgt spid="167"/>
                                        </p:tgtEl>
                                        <p:attrNameLst>
                                          <p:attrName>style.visibility</p:attrName>
                                        </p:attrNameLst>
                                      </p:cBhvr>
                                      <p:to>
                                        <p:strVal val="visible"/>
                                      </p:to>
                                    </p:set>
                                    <p:animEffect transition="in" filter="wipe(left)">
                                      <p:cBhvr>
                                        <p:cTn id="41" dur="125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88"/>
          <p:cNvGrpSpPr/>
          <p:nvPr/>
        </p:nvGrpSpPr>
        <p:grpSpPr>
          <a:xfrm>
            <a:off x="598124" y="2170176"/>
            <a:ext cx="3654772" cy="2886176"/>
            <a:chOff x="448056" y="1627632"/>
            <a:chExt cx="2741436" cy="2164632"/>
          </a:xfrm>
        </p:grpSpPr>
        <p:grpSp>
          <p:nvGrpSpPr>
            <p:cNvPr id="90" name="组合 89"/>
            <p:cNvGrpSpPr/>
            <p:nvPr/>
          </p:nvGrpSpPr>
          <p:grpSpPr>
            <a:xfrm>
              <a:off x="448056" y="1627632"/>
              <a:ext cx="2741436" cy="1819656"/>
              <a:chOff x="448056" y="1627632"/>
              <a:chExt cx="2741436" cy="1819656"/>
            </a:xfrm>
          </p:grpSpPr>
          <p:grpSp>
            <p:nvGrpSpPr>
              <p:cNvPr id="93" name="组合 92"/>
              <p:cNvGrpSpPr/>
              <p:nvPr/>
            </p:nvGrpSpPr>
            <p:grpSpPr>
              <a:xfrm>
                <a:off x="448056" y="1627632"/>
                <a:ext cx="2741436" cy="1819656"/>
                <a:chOff x="448056" y="1627632"/>
                <a:chExt cx="2741436" cy="1819656"/>
              </a:xfrm>
            </p:grpSpPr>
            <p:grpSp>
              <p:nvGrpSpPr>
                <p:cNvPr id="95" name="组合 94"/>
                <p:cNvGrpSpPr/>
                <p:nvPr/>
              </p:nvGrpSpPr>
              <p:grpSpPr>
                <a:xfrm flipV="1">
                  <a:off x="448056" y="1920951"/>
                  <a:ext cx="1392696" cy="808276"/>
                  <a:chOff x="837732" y="1756273"/>
                  <a:chExt cx="4394668" cy="1710028"/>
                </a:xfrm>
              </p:grpSpPr>
              <p:sp>
                <p:nvSpPr>
                  <p:cNvPr id="104" name="椭圆 103"/>
                  <p:cNvSpPr/>
                  <p:nvPr/>
                </p:nvSpPr>
                <p:spPr>
                  <a:xfrm>
                    <a:off x="837732" y="1756273"/>
                    <a:ext cx="4394668" cy="1110830"/>
                  </a:xfrm>
                  <a:prstGeom prst="ellipse">
                    <a:avLst/>
                  </a:prstGeom>
                  <a:gradFill flip="none" rotWithShape="1">
                    <a:gsLst>
                      <a:gs pos="86000">
                        <a:schemeClr val="bg1">
                          <a:alpha val="0"/>
                        </a:schemeClr>
                      </a:gs>
                      <a:gs pos="15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useBgFill="1">
                <p:nvSpPr>
                  <p:cNvPr id="105" name="矩形 104"/>
                  <p:cNvSpPr/>
                  <p:nvPr/>
                </p:nvSpPr>
                <p:spPr>
                  <a:xfrm>
                    <a:off x="837732" y="2165054"/>
                    <a:ext cx="4394668" cy="1301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nvGrpSpPr>
                <p:cNvPr id="96" name="组合 95"/>
                <p:cNvGrpSpPr/>
                <p:nvPr/>
              </p:nvGrpSpPr>
              <p:grpSpPr>
                <a:xfrm flipV="1">
                  <a:off x="1796796" y="1920951"/>
                  <a:ext cx="1392696" cy="808276"/>
                  <a:chOff x="837732" y="1756273"/>
                  <a:chExt cx="4394668" cy="1710028"/>
                </a:xfrm>
              </p:grpSpPr>
              <p:sp>
                <p:nvSpPr>
                  <p:cNvPr id="102" name="椭圆 101"/>
                  <p:cNvSpPr/>
                  <p:nvPr/>
                </p:nvSpPr>
                <p:spPr>
                  <a:xfrm>
                    <a:off x="837732" y="1756273"/>
                    <a:ext cx="4394668" cy="1110830"/>
                  </a:xfrm>
                  <a:prstGeom prst="ellipse">
                    <a:avLst/>
                  </a:prstGeom>
                  <a:gradFill flip="none" rotWithShape="1">
                    <a:gsLst>
                      <a:gs pos="86000">
                        <a:schemeClr val="bg1">
                          <a:alpha val="0"/>
                        </a:schemeClr>
                      </a:gs>
                      <a:gs pos="17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useBgFill="1">
                <p:nvSpPr>
                  <p:cNvPr id="103" name="矩形 102"/>
                  <p:cNvSpPr/>
                  <p:nvPr/>
                </p:nvSpPr>
                <p:spPr>
                  <a:xfrm>
                    <a:off x="837732" y="2165054"/>
                    <a:ext cx="4394668" cy="1301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97" name="空心弧 96"/>
                <p:cNvSpPr/>
                <p:nvPr/>
              </p:nvSpPr>
              <p:spPr>
                <a:xfrm>
                  <a:off x="886968" y="1627632"/>
                  <a:ext cx="1819656" cy="1819656"/>
                </a:xfrm>
                <a:prstGeom prst="blockArc">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grpSp>
              <p:nvGrpSpPr>
                <p:cNvPr id="98" name="组合 97"/>
                <p:cNvGrpSpPr/>
                <p:nvPr/>
              </p:nvGrpSpPr>
              <p:grpSpPr>
                <a:xfrm>
                  <a:off x="1596303" y="2664851"/>
                  <a:ext cx="356807" cy="355760"/>
                  <a:chOff x="7150101" y="3190875"/>
                  <a:chExt cx="541338" cy="539750"/>
                </a:xfrm>
              </p:grpSpPr>
              <p:sp>
                <p:nvSpPr>
                  <p:cNvPr id="99" name="Freeform 90"/>
                  <p:cNvSpPr>
                    <a:spLocks noEditPoints="1"/>
                  </p:cNvSpPr>
                  <p:nvPr/>
                </p:nvSpPr>
                <p:spPr bwMode="auto">
                  <a:xfrm>
                    <a:off x="7353301" y="3392488"/>
                    <a:ext cx="134938" cy="134938"/>
                  </a:xfrm>
                  <a:custGeom>
                    <a:avLst/>
                    <a:gdLst>
                      <a:gd name="T0" fmla="*/ 24 w 48"/>
                      <a:gd name="T1" fmla="*/ 0 h 48"/>
                      <a:gd name="T2" fmla="*/ 0 w 48"/>
                      <a:gd name="T3" fmla="*/ 24 h 48"/>
                      <a:gd name="T4" fmla="*/ 24 w 48"/>
                      <a:gd name="T5" fmla="*/ 48 h 48"/>
                      <a:gd name="T6" fmla="*/ 48 w 48"/>
                      <a:gd name="T7" fmla="*/ 24 h 48"/>
                      <a:gd name="T8" fmla="*/ 24 w 48"/>
                      <a:gd name="T9" fmla="*/ 0 h 48"/>
                      <a:gd name="T10" fmla="*/ 21 w 48"/>
                      <a:gd name="T11" fmla="*/ 16 h 48"/>
                      <a:gd name="T12" fmla="*/ 16 w 48"/>
                      <a:gd name="T13" fmla="*/ 21 h 48"/>
                      <a:gd name="T14" fmla="*/ 12 w 48"/>
                      <a:gd name="T15" fmla="*/ 24 h 48"/>
                      <a:gd name="T16" fmla="*/ 11 w 48"/>
                      <a:gd name="T17" fmla="*/ 24 h 48"/>
                      <a:gd name="T18" fmla="*/ 8 w 48"/>
                      <a:gd name="T19" fmla="*/ 19 h 48"/>
                      <a:gd name="T20" fmla="*/ 19 w 48"/>
                      <a:gd name="T21" fmla="*/ 8 h 48"/>
                      <a:gd name="T22" fmla="*/ 24 w 48"/>
                      <a:gd name="T23" fmla="*/ 11 h 48"/>
                      <a:gd name="T24" fmla="*/ 21 w 48"/>
                      <a:gd name="T25"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48">
                        <a:moveTo>
                          <a:pt x="24" y="0"/>
                        </a:moveTo>
                        <a:cubicBezTo>
                          <a:pt x="11" y="0"/>
                          <a:pt x="0" y="11"/>
                          <a:pt x="0" y="24"/>
                        </a:cubicBezTo>
                        <a:cubicBezTo>
                          <a:pt x="0" y="37"/>
                          <a:pt x="11" y="48"/>
                          <a:pt x="24" y="48"/>
                        </a:cubicBezTo>
                        <a:cubicBezTo>
                          <a:pt x="37" y="48"/>
                          <a:pt x="48" y="37"/>
                          <a:pt x="48" y="24"/>
                        </a:cubicBezTo>
                        <a:cubicBezTo>
                          <a:pt x="48" y="11"/>
                          <a:pt x="37" y="0"/>
                          <a:pt x="24" y="0"/>
                        </a:cubicBezTo>
                        <a:close/>
                        <a:moveTo>
                          <a:pt x="21" y="16"/>
                        </a:moveTo>
                        <a:cubicBezTo>
                          <a:pt x="19" y="17"/>
                          <a:pt x="17" y="19"/>
                          <a:pt x="16" y="21"/>
                        </a:cubicBezTo>
                        <a:cubicBezTo>
                          <a:pt x="15" y="23"/>
                          <a:pt x="14" y="24"/>
                          <a:pt x="12" y="24"/>
                        </a:cubicBezTo>
                        <a:cubicBezTo>
                          <a:pt x="12" y="24"/>
                          <a:pt x="11" y="24"/>
                          <a:pt x="11" y="24"/>
                        </a:cubicBezTo>
                        <a:cubicBezTo>
                          <a:pt x="9" y="23"/>
                          <a:pt x="8" y="21"/>
                          <a:pt x="8" y="19"/>
                        </a:cubicBezTo>
                        <a:cubicBezTo>
                          <a:pt x="10" y="14"/>
                          <a:pt x="14" y="10"/>
                          <a:pt x="19" y="8"/>
                        </a:cubicBezTo>
                        <a:cubicBezTo>
                          <a:pt x="21" y="7"/>
                          <a:pt x="23" y="8"/>
                          <a:pt x="24" y="11"/>
                        </a:cubicBezTo>
                        <a:cubicBezTo>
                          <a:pt x="25" y="13"/>
                          <a:pt x="24" y="15"/>
                          <a:pt x="21" y="16"/>
                        </a:cubicBez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100" name="Freeform 91"/>
                  <p:cNvSpPr>
                    <a:spLocks noEditPoints="1"/>
                  </p:cNvSpPr>
                  <p:nvPr/>
                </p:nvSpPr>
                <p:spPr bwMode="auto">
                  <a:xfrm>
                    <a:off x="7150101" y="3190875"/>
                    <a:ext cx="541338" cy="539750"/>
                  </a:xfrm>
                  <a:custGeom>
                    <a:avLst/>
                    <a:gdLst>
                      <a:gd name="T0" fmla="*/ 179 w 192"/>
                      <a:gd name="T1" fmla="*/ 47 h 192"/>
                      <a:gd name="T2" fmla="*/ 185 w 192"/>
                      <a:gd name="T3" fmla="*/ 41 h 192"/>
                      <a:gd name="T4" fmla="*/ 192 w 192"/>
                      <a:gd name="T5" fmla="*/ 24 h 192"/>
                      <a:gd name="T6" fmla="*/ 185 w 192"/>
                      <a:gd name="T7" fmla="*/ 7 h 192"/>
                      <a:gd name="T8" fmla="*/ 168 w 192"/>
                      <a:gd name="T9" fmla="*/ 0 h 192"/>
                      <a:gd name="T10" fmla="*/ 151 w 192"/>
                      <a:gd name="T11" fmla="*/ 7 h 192"/>
                      <a:gd name="T12" fmla="*/ 145 w 192"/>
                      <a:gd name="T13" fmla="*/ 13 h 192"/>
                      <a:gd name="T14" fmla="*/ 96 w 192"/>
                      <a:gd name="T15" fmla="*/ 0 h 192"/>
                      <a:gd name="T16" fmla="*/ 47 w 192"/>
                      <a:gd name="T17" fmla="*/ 13 h 192"/>
                      <a:gd name="T18" fmla="*/ 41 w 192"/>
                      <a:gd name="T19" fmla="*/ 7 h 192"/>
                      <a:gd name="T20" fmla="*/ 24 w 192"/>
                      <a:gd name="T21" fmla="*/ 0 h 192"/>
                      <a:gd name="T22" fmla="*/ 7 w 192"/>
                      <a:gd name="T23" fmla="*/ 7 h 192"/>
                      <a:gd name="T24" fmla="*/ 0 w 192"/>
                      <a:gd name="T25" fmla="*/ 24 h 192"/>
                      <a:gd name="T26" fmla="*/ 7 w 192"/>
                      <a:gd name="T27" fmla="*/ 41 h 192"/>
                      <a:gd name="T28" fmla="*/ 14 w 192"/>
                      <a:gd name="T29" fmla="*/ 47 h 192"/>
                      <a:gd name="T30" fmla="*/ 0 w 192"/>
                      <a:gd name="T31" fmla="*/ 96 h 192"/>
                      <a:gd name="T32" fmla="*/ 13 w 192"/>
                      <a:gd name="T33" fmla="*/ 145 h 192"/>
                      <a:gd name="T34" fmla="*/ 7 w 192"/>
                      <a:gd name="T35" fmla="*/ 151 h 192"/>
                      <a:gd name="T36" fmla="*/ 0 w 192"/>
                      <a:gd name="T37" fmla="*/ 168 h 192"/>
                      <a:gd name="T38" fmla="*/ 7 w 192"/>
                      <a:gd name="T39" fmla="*/ 185 h 192"/>
                      <a:gd name="T40" fmla="*/ 24 w 192"/>
                      <a:gd name="T41" fmla="*/ 192 h 192"/>
                      <a:gd name="T42" fmla="*/ 41 w 192"/>
                      <a:gd name="T43" fmla="*/ 185 h 192"/>
                      <a:gd name="T44" fmla="*/ 47 w 192"/>
                      <a:gd name="T45" fmla="*/ 179 h 192"/>
                      <a:gd name="T46" fmla="*/ 96 w 192"/>
                      <a:gd name="T47" fmla="*/ 192 h 192"/>
                      <a:gd name="T48" fmla="*/ 145 w 192"/>
                      <a:gd name="T49" fmla="*/ 179 h 192"/>
                      <a:gd name="T50" fmla="*/ 151 w 192"/>
                      <a:gd name="T51" fmla="*/ 185 h 192"/>
                      <a:gd name="T52" fmla="*/ 168 w 192"/>
                      <a:gd name="T53" fmla="*/ 192 h 192"/>
                      <a:gd name="T54" fmla="*/ 185 w 192"/>
                      <a:gd name="T55" fmla="*/ 185 h 192"/>
                      <a:gd name="T56" fmla="*/ 192 w 192"/>
                      <a:gd name="T57" fmla="*/ 168 h 192"/>
                      <a:gd name="T58" fmla="*/ 185 w 192"/>
                      <a:gd name="T59" fmla="*/ 151 h 192"/>
                      <a:gd name="T60" fmla="*/ 179 w 192"/>
                      <a:gd name="T61" fmla="*/ 145 h 192"/>
                      <a:gd name="T62" fmla="*/ 192 w 192"/>
                      <a:gd name="T63" fmla="*/ 96 h 192"/>
                      <a:gd name="T64" fmla="*/ 179 w 192"/>
                      <a:gd name="T65" fmla="*/ 47 h 192"/>
                      <a:gd name="T66" fmla="*/ 96 w 192"/>
                      <a:gd name="T67" fmla="*/ 176 h 192"/>
                      <a:gd name="T68" fmla="*/ 16 w 192"/>
                      <a:gd name="T69" fmla="*/ 96 h 192"/>
                      <a:gd name="T70" fmla="*/ 96 w 192"/>
                      <a:gd name="T71" fmla="*/ 16 h 192"/>
                      <a:gd name="T72" fmla="*/ 176 w 192"/>
                      <a:gd name="T73" fmla="*/ 96 h 192"/>
                      <a:gd name="T74" fmla="*/ 96 w 192"/>
                      <a:gd name="T75" fmla="*/ 17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92">
                        <a:moveTo>
                          <a:pt x="179" y="47"/>
                        </a:moveTo>
                        <a:cubicBezTo>
                          <a:pt x="185" y="41"/>
                          <a:pt x="185" y="41"/>
                          <a:pt x="185" y="41"/>
                        </a:cubicBezTo>
                        <a:cubicBezTo>
                          <a:pt x="190" y="36"/>
                          <a:pt x="192" y="30"/>
                          <a:pt x="192" y="24"/>
                        </a:cubicBezTo>
                        <a:cubicBezTo>
                          <a:pt x="192" y="17"/>
                          <a:pt x="190" y="11"/>
                          <a:pt x="185" y="7"/>
                        </a:cubicBezTo>
                        <a:cubicBezTo>
                          <a:pt x="181" y="2"/>
                          <a:pt x="175" y="0"/>
                          <a:pt x="168" y="0"/>
                        </a:cubicBezTo>
                        <a:cubicBezTo>
                          <a:pt x="162" y="0"/>
                          <a:pt x="156" y="2"/>
                          <a:pt x="151" y="7"/>
                        </a:cubicBezTo>
                        <a:cubicBezTo>
                          <a:pt x="145" y="13"/>
                          <a:pt x="145" y="13"/>
                          <a:pt x="145" y="13"/>
                        </a:cubicBezTo>
                        <a:cubicBezTo>
                          <a:pt x="130" y="5"/>
                          <a:pt x="113" y="0"/>
                          <a:pt x="96" y="0"/>
                        </a:cubicBezTo>
                        <a:cubicBezTo>
                          <a:pt x="79" y="0"/>
                          <a:pt x="62" y="5"/>
                          <a:pt x="47" y="13"/>
                        </a:cubicBezTo>
                        <a:cubicBezTo>
                          <a:pt x="41" y="7"/>
                          <a:pt x="41" y="7"/>
                          <a:pt x="41" y="7"/>
                        </a:cubicBezTo>
                        <a:cubicBezTo>
                          <a:pt x="37" y="2"/>
                          <a:pt x="31" y="0"/>
                          <a:pt x="24" y="0"/>
                        </a:cubicBezTo>
                        <a:cubicBezTo>
                          <a:pt x="18" y="0"/>
                          <a:pt x="12" y="2"/>
                          <a:pt x="7" y="7"/>
                        </a:cubicBezTo>
                        <a:cubicBezTo>
                          <a:pt x="3" y="11"/>
                          <a:pt x="0" y="17"/>
                          <a:pt x="0" y="24"/>
                        </a:cubicBezTo>
                        <a:cubicBezTo>
                          <a:pt x="0" y="30"/>
                          <a:pt x="3" y="36"/>
                          <a:pt x="7" y="41"/>
                        </a:cubicBezTo>
                        <a:cubicBezTo>
                          <a:pt x="14" y="47"/>
                          <a:pt x="14" y="47"/>
                          <a:pt x="14" y="47"/>
                        </a:cubicBezTo>
                        <a:cubicBezTo>
                          <a:pt x="5" y="62"/>
                          <a:pt x="0" y="79"/>
                          <a:pt x="0" y="96"/>
                        </a:cubicBezTo>
                        <a:cubicBezTo>
                          <a:pt x="0" y="113"/>
                          <a:pt x="5" y="130"/>
                          <a:pt x="13" y="145"/>
                        </a:cubicBezTo>
                        <a:cubicBezTo>
                          <a:pt x="7" y="151"/>
                          <a:pt x="7" y="151"/>
                          <a:pt x="7" y="151"/>
                        </a:cubicBezTo>
                        <a:cubicBezTo>
                          <a:pt x="3" y="155"/>
                          <a:pt x="0" y="161"/>
                          <a:pt x="0" y="168"/>
                        </a:cubicBezTo>
                        <a:cubicBezTo>
                          <a:pt x="0" y="174"/>
                          <a:pt x="3" y="180"/>
                          <a:pt x="7" y="185"/>
                        </a:cubicBezTo>
                        <a:cubicBezTo>
                          <a:pt x="12" y="189"/>
                          <a:pt x="18" y="192"/>
                          <a:pt x="24" y="192"/>
                        </a:cubicBezTo>
                        <a:cubicBezTo>
                          <a:pt x="31" y="192"/>
                          <a:pt x="37" y="189"/>
                          <a:pt x="41" y="185"/>
                        </a:cubicBezTo>
                        <a:cubicBezTo>
                          <a:pt x="47" y="179"/>
                          <a:pt x="47" y="179"/>
                          <a:pt x="47" y="179"/>
                        </a:cubicBezTo>
                        <a:cubicBezTo>
                          <a:pt x="62" y="187"/>
                          <a:pt x="79" y="192"/>
                          <a:pt x="96" y="192"/>
                        </a:cubicBezTo>
                        <a:cubicBezTo>
                          <a:pt x="113" y="192"/>
                          <a:pt x="130" y="187"/>
                          <a:pt x="145" y="179"/>
                        </a:cubicBezTo>
                        <a:cubicBezTo>
                          <a:pt x="151" y="185"/>
                          <a:pt x="151" y="185"/>
                          <a:pt x="151" y="185"/>
                        </a:cubicBezTo>
                        <a:cubicBezTo>
                          <a:pt x="156" y="189"/>
                          <a:pt x="162" y="192"/>
                          <a:pt x="168" y="192"/>
                        </a:cubicBezTo>
                        <a:cubicBezTo>
                          <a:pt x="175" y="192"/>
                          <a:pt x="181" y="189"/>
                          <a:pt x="185" y="185"/>
                        </a:cubicBezTo>
                        <a:cubicBezTo>
                          <a:pt x="190" y="180"/>
                          <a:pt x="192" y="174"/>
                          <a:pt x="192" y="168"/>
                        </a:cubicBezTo>
                        <a:cubicBezTo>
                          <a:pt x="192" y="161"/>
                          <a:pt x="190" y="155"/>
                          <a:pt x="185" y="151"/>
                        </a:cubicBezTo>
                        <a:cubicBezTo>
                          <a:pt x="179" y="145"/>
                          <a:pt x="179" y="145"/>
                          <a:pt x="179" y="145"/>
                        </a:cubicBezTo>
                        <a:cubicBezTo>
                          <a:pt x="188" y="130"/>
                          <a:pt x="192" y="113"/>
                          <a:pt x="192" y="96"/>
                        </a:cubicBezTo>
                        <a:cubicBezTo>
                          <a:pt x="192" y="79"/>
                          <a:pt x="188" y="62"/>
                          <a:pt x="179" y="47"/>
                        </a:cubicBezTo>
                        <a:close/>
                        <a:moveTo>
                          <a:pt x="96" y="176"/>
                        </a:moveTo>
                        <a:cubicBezTo>
                          <a:pt x="52" y="176"/>
                          <a:pt x="16" y="140"/>
                          <a:pt x="16" y="96"/>
                        </a:cubicBezTo>
                        <a:cubicBezTo>
                          <a:pt x="16" y="52"/>
                          <a:pt x="52" y="16"/>
                          <a:pt x="96" y="16"/>
                        </a:cubicBezTo>
                        <a:cubicBezTo>
                          <a:pt x="140" y="16"/>
                          <a:pt x="176" y="52"/>
                          <a:pt x="176" y="96"/>
                        </a:cubicBezTo>
                        <a:cubicBezTo>
                          <a:pt x="176" y="140"/>
                          <a:pt x="140" y="176"/>
                          <a:pt x="96" y="176"/>
                        </a:cubicBez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101" name="Freeform 92"/>
                  <p:cNvSpPr>
                    <a:spLocks noEditPoints="1"/>
                  </p:cNvSpPr>
                  <p:nvPr/>
                </p:nvSpPr>
                <p:spPr bwMode="auto">
                  <a:xfrm>
                    <a:off x="7218363" y="3257550"/>
                    <a:ext cx="404813" cy="406400"/>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104 w 144"/>
                      <a:gd name="T11" fmla="*/ 72 h 144"/>
                      <a:gd name="T12" fmla="*/ 72 w 144"/>
                      <a:gd name="T13" fmla="*/ 104 h 144"/>
                      <a:gd name="T14" fmla="*/ 40 w 144"/>
                      <a:gd name="T15" fmla="*/ 72 h 144"/>
                      <a:gd name="T16" fmla="*/ 47 w 144"/>
                      <a:gd name="T17" fmla="*/ 52 h 144"/>
                      <a:gd name="T18" fmla="*/ 41 w 144"/>
                      <a:gd name="T19" fmla="*/ 47 h 144"/>
                      <a:gd name="T20" fmla="*/ 41 w 144"/>
                      <a:gd name="T21" fmla="*/ 41 h 144"/>
                      <a:gd name="T22" fmla="*/ 47 w 144"/>
                      <a:gd name="T23" fmla="*/ 41 h 144"/>
                      <a:gd name="T24" fmla="*/ 53 w 144"/>
                      <a:gd name="T25" fmla="*/ 47 h 144"/>
                      <a:gd name="T26" fmla="*/ 72 w 144"/>
                      <a:gd name="T27" fmla="*/ 40 h 144"/>
                      <a:gd name="T28" fmla="*/ 92 w 144"/>
                      <a:gd name="T29" fmla="*/ 47 h 144"/>
                      <a:gd name="T30" fmla="*/ 98 w 144"/>
                      <a:gd name="T31" fmla="*/ 41 h 144"/>
                      <a:gd name="T32" fmla="*/ 103 w 144"/>
                      <a:gd name="T33" fmla="*/ 41 h 144"/>
                      <a:gd name="T34" fmla="*/ 103 w 144"/>
                      <a:gd name="T35" fmla="*/ 47 h 144"/>
                      <a:gd name="T36" fmla="*/ 97 w 144"/>
                      <a:gd name="T37" fmla="*/ 52 h 144"/>
                      <a:gd name="T38" fmla="*/ 104 w 144"/>
                      <a:gd name="T39"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144">
                        <a:moveTo>
                          <a:pt x="72" y="0"/>
                        </a:moveTo>
                        <a:cubicBezTo>
                          <a:pt x="32" y="0"/>
                          <a:pt x="0" y="32"/>
                          <a:pt x="0" y="72"/>
                        </a:cubicBezTo>
                        <a:cubicBezTo>
                          <a:pt x="0" y="112"/>
                          <a:pt x="32" y="144"/>
                          <a:pt x="72" y="144"/>
                        </a:cubicBezTo>
                        <a:cubicBezTo>
                          <a:pt x="112" y="144"/>
                          <a:pt x="144" y="112"/>
                          <a:pt x="144" y="72"/>
                        </a:cubicBezTo>
                        <a:cubicBezTo>
                          <a:pt x="144" y="32"/>
                          <a:pt x="112" y="0"/>
                          <a:pt x="72" y="0"/>
                        </a:cubicBezTo>
                        <a:close/>
                        <a:moveTo>
                          <a:pt x="104" y="72"/>
                        </a:moveTo>
                        <a:cubicBezTo>
                          <a:pt x="104" y="90"/>
                          <a:pt x="90" y="104"/>
                          <a:pt x="72" y="104"/>
                        </a:cubicBezTo>
                        <a:cubicBezTo>
                          <a:pt x="55" y="104"/>
                          <a:pt x="40" y="90"/>
                          <a:pt x="40" y="72"/>
                        </a:cubicBezTo>
                        <a:cubicBezTo>
                          <a:pt x="40" y="64"/>
                          <a:pt x="43" y="58"/>
                          <a:pt x="47" y="52"/>
                        </a:cubicBezTo>
                        <a:cubicBezTo>
                          <a:pt x="41" y="47"/>
                          <a:pt x="41" y="47"/>
                          <a:pt x="41" y="47"/>
                        </a:cubicBezTo>
                        <a:cubicBezTo>
                          <a:pt x="40" y="45"/>
                          <a:pt x="40" y="43"/>
                          <a:pt x="41" y="41"/>
                        </a:cubicBezTo>
                        <a:cubicBezTo>
                          <a:pt x="43" y="39"/>
                          <a:pt x="45" y="39"/>
                          <a:pt x="47" y="41"/>
                        </a:cubicBezTo>
                        <a:cubicBezTo>
                          <a:pt x="53" y="47"/>
                          <a:pt x="53" y="47"/>
                          <a:pt x="53" y="47"/>
                        </a:cubicBezTo>
                        <a:cubicBezTo>
                          <a:pt x="58" y="42"/>
                          <a:pt x="65" y="40"/>
                          <a:pt x="72" y="40"/>
                        </a:cubicBezTo>
                        <a:cubicBezTo>
                          <a:pt x="80" y="40"/>
                          <a:pt x="86" y="42"/>
                          <a:pt x="92" y="47"/>
                        </a:cubicBezTo>
                        <a:cubicBezTo>
                          <a:pt x="98" y="41"/>
                          <a:pt x="98" y="41"/>
                          <a:pt x="98" y="41"/>
                        </a:cubicBezTo>
                        <a:cubicBezTo>
                          <a:pt x="99" y="39"/>
                          <a:pt x="102" y="39"/>
                          <a:pt x="103" y="41"/>
                        </a:cubicBezTo>
                        <a:cubicBezTo>
                          <a:pt x="105" y="43"/>
                          <a:pt x="105" y="45"/>
                          <a:pt x="103" y="47"/>
                        </a:cubicBezTo>
                        <a:cubicBezTo>
                          <a:pt x="97" y="52"/>
                          <a:pt x="97" y="52"/>
                          <a:pt x="97" y="52"/>
                        </a:cubicBezTo>
                        <a:cubicBezTo>
                          <a:pt x="102" y="58"/>
                          <a:pt x="104" y="65"/>
                          <a:pt x="104" y="72"/>
                        </a:cubicBezTo>
                        <a:close/>
                      </a:path>
                    </a:pathLst>
                  </a:custGeom>
                  <a:solidFill>
                    <a:schemeClr val="accent3"/>
                  </a:solidFill>
                  <a:ln>
                    <a:noFill/>
                  </a:ln>
                </p:spPr>
                <p:txBody>
                  <a:bodyPr vert="horz" wrap="square" lIns="91440" tIns="45720" rIns="91440" bIns="45720" numCol="1" anchor="t" anchorCtr="0" compatLnSpc="1"/>
                  <a:lstStyle/>
                  <a:p>
                    <a:endParaRPr lang="zh-CN" altLang="en-US"/>
                  </a:p>
                </p:txBody>
              </p:sp>
            </p:grpSp>
          </p:grpSp>
          <p:sp>
            <p:nvSpPr>
              <p:cNvPr id="94" name="文本框 27"/>
              <p:cNvSpPr txBox="1"/>
              <p:nvPr/>
            </p:nvSpPr>
            <p:spPr>
              <a:xfrm>
                <a:off x="1536184" y="2113843"/>
                <a:ext cx="488659" cy="467436"/>
              </a:xfrm>
              <a:prstGeom prst="rect">
                <a:avLst/>
              </a:prstGeom>
              <a:noFill/>
            </p:spPr>
            <p:txBody>
              <a:bodyPr wrap="none" lIns="68580" tIns="34290" rIns="68580" bIns="34290" rtlCol="0">
                <a:spAutoFit/>
              </a:bodyPr>
              <a:lstStyle/>
              <a:p>
                <a:r>
                  <a:rPr lang="en-US" altLang="zh-CN" sz="3600" b="1" dirty="0">
                    <a:solidFill>
                      <a:schemeClr val="tx1">
                        <a:lumMod val="65000"/>
                        <a:lumOff val="35000"/>
                      </a:schemeClr>
                    </a:solidFill>
                  </a:rPr>
                  <a:t>01</a:t>
                </a:r>
                <a:endParaRPr lang="zh-CN" altLang="en-US" sz="3600" b="1" dirty="0">
                  <a:solidFill>
                    <a:schemeClr val="tx1">
                      <a:lumMod val="65000"/>
                      <a:lumOff val="35000"/>
                    </a:schemeClr>
                  </a:solidFill>
                </a:endParaRPr>
              </a:p>
            </p:txBody>
          </p:sp>
        </p:grpSp>
        <p:sp>
          <p:nvSpPr>
            <p:cNvPr id="91" name="文本框 43"/>
            <p:cNvSpPr txBox="1"/>
            <p:nvPr/>
          </p:nvSpPr>
          <p:spPr>
            <a:xfrm>
              <a:off x="1371128" y="3147992"/>
              <a:ext cx="820524" cy="282770"/>
            </a:xfrm>
            <a:prstGeom prst="rect">
              <a:avLst/>
            </a:prstGeom>
            <a:noFill/>
          </p:spPr>
          <p:txBody>
            <a:bodyPr wrap="none" lIns="68580" tIns="34290" rIns="68580" bIns="34290" rtlCol="0">
              <a:spAutoFit/>
            </a:bodyPr>
            <a:lstStyle/>
            <a:p>
              <a:pPr algn="ctr"/>
              <a:r>
                <a:rPr lang="en-US" altLang="zh-CN" sz="2000" b="1" dirty="0">
                  <a:solidFill>
                    <a:srgbClr val="3A3A3A"/>
                  </a:solidFill>
                </a:rPr>
                <a:t>Manage</a:t>
              </a:r>
              <a:endParaRPr lang="zh-CN" altLang="en-US" sz="2000" b="1" dirty="0">
                <a:solidFill>
                  <a:srgbClr val="3A3A3A"/>
                </a:solidFill>
              </a:endParaRPr>
            </a:p>
          </p:txBody>
        </p:sp>
        <p:sp>
          <p:nvSpPr>
            <p:cNvPr id="92" name="文本框 44"/>
            <p:cNvSpPr txBox="1"/>
            <p:nvPr/>
          </p:nvSpPr>
          <p:spPr>
            <a:xfrm>
              <a:off x="886968" y="3427549"/>
              <a:ext cx="1740815" cy="364715"/>
            </a:xfrm>
            <a:prstGeom prst="rect">
              <a:avLst/>
            </a:prstGeom>
            <a:noFill/>
          </p:spPr>
          <p:txBody>
            <a:bodyPr wrap="square" lIns="68580" tIns="34290" rIns="68580" bIns="34290" rtlCol="0">
              <a:spAutoFit/>
            </a:bodyPr>
            <a:lstStyle/>
            <a:p>
              <a:pPr>
                <a:lnSpc>
                  <a:spcPct val="12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rPr>
                <a:t>在此添加内容在此添加内容在此添加内容在此添加内容在此添加内容</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endParaRPr>
            </a:p>
          </p:txBody>
        </p:sp>
      </p:grpSp>
      <p:grpSp>
        <p:nvGrpSpPr>
          <p:cNvPr id="106" name="组合 105"/>
          <p:cNvGrpSpPr/>
          <p:nvPr/>
        </p:nvGrpSpPr>
        <p:grpSpPr>
          <a:xfrm>
            <a:off x="3003956" y="1894675"/>
            <a:ext cx="3071409" cy="2697872"/>
            <a:chOff x="2252663" y="1421006"/>
            <a:chExt cx="2303857" cy="2023404"/>
          </a:xfrm>
        </p:grpSpPr>
        <p:sp>
          <p:nvSpPr>
            <p:cNvPr id="107" name="空心弧 106"/>
            <p:cNvSpPr/>
            <p:nvPr/>
          </p:nvSpPr>
          <p:spPr>
            <a:xfrm rot="10800000">
              <a:off x="2252663" y="1624754"/>
              <a:ext cx="1819656" cy="1819656"/>
            </a:xfrm>
            <a:prstGeom prst="blockArc">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grpSp>
          <p:nvGrpSpPr>
            <p:cNvPr id="108" name="组合 107"/>
            <p:cNvGrpSpPr/>
            <p:nvPr/>
          </p:nvGrpSpPr>
          <p:grpSpPr>
            <a:xfrm flipV="1">
              <a:off x="3163824" y="1920951"/>
              <a:ext cx="1392696" cy="808276"/>
              <a:chOff x="837732" y="1756273"/>
              <a:chExt cx="4394668" cy="1710028"/>
            </a:xfrm>
          </p:grpSpPr>
          <p:sp>
            <p:nvSpPr>
              <p:cNvPr id="112" name="椭圆 111"/>
              <p:cNvSpPr/>
              <p:nvPr/>
            </p:nvSpPr>
            <p:spPr>
              <a:xfrm>
                <a:off x="837732" y="1756273"/>
                <a:ext cx="4394668" cy="1110830"/>
              </a:xfrm>
              <a:prstGeom prst="ellipse">
                <a:avLst/>
              </a:prstGeom>
              <a:gradFill flip="none" rotWithShape="1">
                <a:gsLst>
                  <a:gs pos="86000">
                    <a:schemeClr val="bg1">
                      <a:alpha val="0"/>
                    </a:schemeClr>
                  </a:gs>
                  <a:gs pos="15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useBgFill="1">
            <p:nvSpPr>
              <p:cNvPr id="113" name="矩形 112"/>
              <p:cNvSpPr/>
              <p:nvPr/>
            </p:nvSpPr>
            <p:spPr>
              <a:xfrm>
                <a:off x="837732" y="2165054"/>
                <a:ext cx="4394668" cy="1301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109" name="文本框 30"/>
            <p:cNvSpPr txBox="1"/>
            <p:nvPr/>
          </p:nvSpPr>
          <p:spPr>
            <a:xfrm>
              <a:off x="2925716" y="2520387"/>
              <a:ext cx="488659" cy="467436"/>
            </a:xfrm>
            <a:prstGeom prst="rect">
              <a:avLst/>
            </a:prstGeom>
            <a:noFill/>
          </p:spPr>
          <p:txBody>
            <a:bodyPr wrap="none" lIns="68580" tIns="34290" rIns="68580" bIns="34290" rtlCol="0">
              <a:spAutoFit/>
            </a:bodyPr>
            <a:lstStyle/>
            <a:p>
              <a:r>
                <a:rPr lang="en-US" altLang="zh-CN" sz="3600" b="1" dirty="0">
                  <a:solidFill>
                    <a:schemeClr val="tx1">
                      <a:lumMod val="65000"/>
                      <a:lumOff val="35000"/>
                    </a:schemeClr>
                  </a:solidFill>
                </a:rPr>
                <a:t>02</a:t>
              </a:r>
              <a:endParaRPr lang="zh-CN" altLang="en-US" sz="3600" b="1" dirty="0">
                <a:solidFill>
                  <a:schemeClr val="tx1">
                    <a:lumMod val="65000"/>
                    <a:lumOff val="35000"/>
                  </a:schemeClr>
                </a:solidFill>
              </a:endParaRPr>
            </a:p>
          </p:txBody>
        </p:sp>
        <p:sp>
          <p:nvSpPr>
            <p:cNvPr id="110" name="燕尾形 109"/>
            <p:cNvSpPr/>
            <p:nvPr/>
          </p:nvSpPr>
          <p:spPr>
            <a:xfrm rot="16200000">
              <a:off x="3026976" y="2145562"/>
              <a:ext cx="261257" cy="261257"/>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111" name="文本框 50"/>
            <p:cNvSpPr txBox="1"/>
            <p:nvPr/>
          </p:nvSpPr>
          <p:spPr>
            <a:xfrm>
              <a:off x="2282271" y="1421006"/>
              <a:ext cx="1713666" cy="364715"/>
            </a:xfrm>
            <a:prstGeom prst="rect">
              <a:avLst/>
            </a:prstGeom>
            <a:noFill/>
          </p:spPr>
          <p:txBody>
            <a:bodyPr wrap="square" lIns="68580" tIns="34290" rIns="68580" bIns="34290" rtlCol="0">
              <a:spAutoFit/>
            </a:bodyPr>
            <a:lstStyle/>
            <a:p>
              <a:pPr>
                <a:lnSpc>
                  <a:spcPct val="12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rPr>
                <a:t>在此添加内容在此添加内容在此添加内容在此添加内容在此添加内容</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endParaRPr>
            </a:p>
          </p:txBody>
        </p:sp>
      </p:grpSp>
      <p:grpSp>
        <p:nvGrpSpPr>
          <p:cNvPr id="114" name="组合 113"/>
          <p:cNvGrpSpPr/>
          <p:nvPr/>
        </p:nvGrpSpPr>
        <p:grpSpPr>
          <a:xfrm>
            <a:off x="4824040" y="2170176"/>
            <a:ext cx="3049410" cy="2886176"/>
            <a:chOff x="3617905" y="1627632"/>
            <a:chExt cx="2287355" cy="2164632"/>
          </a:xfrm>
        </p:grpSpPr>
        <p:grpSp>
          <p:nvGrpSpPr>
            <p:cNvPr id="145" name="组合 144"/>
            <p:cNvGrpSpPr/>
            <p:nvPr/>
          </p:nvGrpSpPr>
          <p:grpSpPr>
            <a:xfrm flipV="1">
              <a:off x="4512564" y="1920951"/>
              <a:ext cx="1392696" cy="808276"/>
              <a:chOff x="837732" y="1756273"/>
              <a:chExt cx="4394668" cy="1710028"/>
            </a:xfrm>
          </p:grpSpPr>
          <p:sp>
            <p:nvSpPr>
              <p:cNvPr id="155" name="椭圆 154"/>
              <p:cNvSpPr/>
              <p:nvPr/>
            </p:nvSpPr>
            <p:spPr>
              <a:xfrm>
                <a:off x="837732" y="1756273"/>
                <a:ext cx="4394668" cy="1110830"/>
              </a:xfrm>
              <a:prstGeom prst="ellipse">
                <a:avLst/>
              </a:prstGeom>
              <a:gradFill flip="none" rotWithShape="1">
                <a:gsLst>
                  <a:gs pos="86000">
                    <a:schemeClr val="bg1">
                      <a:alpha val="0"/>
                    </a:schemeClr>
                  </a:gs>
                  <a:gs pos="17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useBgFill="1">
            <p:nvSpPr>
              <p:cNvPr id="156" name="矩形 155"/>
              <p:cNvSpPr/>
              <p:nvPr/>
            </p:nvSpPr>
            <p:spPr>
              <a:xfrm>
                <a:off x="837732" y="2165054"/>
                <a:ext cx="4394668" cy="1301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146" name="空心弧 145"/>
            <p:cNvSpPr/>
            <p:nvPr/>
          </p:nvSpPr>
          <p:spPr>
            <a:xfrm>
              <a:off x="3617905" y="1627632"/>
              <a:ext cx="1819656" cy="1819656"/>
            </a:xfrm>
            <a:prstGeom prst="blockArc">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147" name="文本框 28"/>
            <p:cNvSpPr txBox="1"/>
            <p:nvPr/>
          </p:nvSpPr>
          <p:spPr>
            <a:xfrm>
              <a:off x="4280169" y="2113843"/>
              <a:ext cx="488659" cy="467436"/>
            </a:xfrm>
            <a:prstGeom prst="rect">
              <a:avLst/>
            </a:prstGeom>
            <a:noFill/>
          </p:spPr>
          <p:txBody>
            <a:bodyPr wrap="none" lIns="68580" tIns="34290" rIns="68580" bIns="34290" rtlCol="0">
              <a:spAutoFit/>
            </a:bodyPr>
            <a:lstStyle/>
            <a:p>
              <a:r>
                <a:rPr lang="en-US" altLang="zh-CN" sz="3600" b="1" dirty="0">
                  <a:solidFill>
                    <a:schemeClr val="tx1">
                      <a:lumMod val="65000"/>
                      <a:lumOff val="35000"/>
                    </a:schemeClr>
                  </a:solidFill>
                </a:rPr>
                <a:t>03</a:t>
              </a:r>
              <a:endParaRPr lang="zh-CN" altLang="en-US" sz="3600" b="1" dirty="0">
                <a:solidFill>
                  <a:schemeClr val="tx1">
                    <a:lumMod val="65000"/>
                    <a:lumOff val="35000"/>
                  </a:schemeClr>
                </a:solidFill>
              </a:endParaRPr>
            </a:p>
          </p:txBody>
        </p:sp>
        <p:grpSp>
          <p:nvGrpSpPr>
            <p:cNvPr id="148" name="组合 147"/>
            <p:cNvGrpSpPr/>
            <p:nvPr/>
          </p:nvGrpSpPr>
          <p:grpSpPr>
            <a:xfrm>
              <a:off x="4239299" y="2750765"/>
              <a:ext cx="571295" cy="336053"/>
              <a:chOff x="5687624" y="1413289"/>
              <a:chExt cx="761726" cy="448071"/>
            </a:xfrm>
          </p:grpSpPr>
          <p:sp>
            <p:nvSpPr>
              <p:cNvPr id="151" name="任意多边形 150"/>
              <p:cNvSpPr/>
              <p:nvPr/>
            </p:nvSpPr>
            <p:spPr>
              <a:xfrm rot="2700000">
                <a:off x="5812942" y="1413289"/>
                <a:ext cx="448071" cy="448071"/>
              </a:xfrm>
              <a:custGeom>
                <a:avLst/>
                <a:gdLst>
                  <a:gd name="connsiteX0" fmla="*/ 704234 w 1072230"/>
                  <a:gd name="connsiteY0" fmla="*/ 548838 h 1072230"/>
                  <a:gd name="connsiteX1" fmla="*/ 693389 w 1072230"/>
                  <a:gd name="connsiteY1" fmla="*/ 602554 h 1072230"/>
                  <a:gd name="connsiteX2" fmla="*/ 602554 w 1072230"/>
                  <a:gd name="connsiteY2" fmla="*/ 693389 h 1072230"/>
                  <a:gd name="connsiteX3" fmla="*/ 568998 w 1072230"/>
                  <a:gd name="connsiteY3" fmla="*/ 700164 h 1072230"/>
                  <a:gd name="connsiteX4" fmla="*/ 568998 w 1072230"/>
                  <a:gd name="connsiteY4" fmla="*/ 879092 h 1072230"/>
                  <a:gd name="connsiteX5" fmla="*/ 598094 w 1072230"/>
                  <a:gd name="connsiteY5" fmla="*/ 876524 h 1072230"/>
                  <a:gd name="connsiteX6" fmla="*/ 879131 w 1072230"/>
                  <a:gd name="connsiteY6" fmla="*/ 602427 h 1072230"/>
                  <a:gd name="connsiteX7" fmla="*/ 884533 w 1072230"/>
                  <a:gd name="connsiteY7" fmla="*/ 548838 h 1072230"/>
                  <a:gd name="connsiteX8" fmla="*/ 187697 w 1072230"/>
                  <a:gd name="connsiteY8" fmla="*/ 548838 h 1072230"/>
                  <a:gd name="connsiteX9" fmla="*/ 193099 w 1072230"/>
                  <a:gd name="connsiteY9" fmla="*/ 602427 h 1072230"/>
                  <a:gd name="connsiteX10" fmla="*/ 474136 w 1072230"/>
                  <a:gd name="connsiteY10" fmla="*/ 876524 h 1072230"/>
                  <a:gd name="connsiteX11" fmla="*/ 509616 w 1072230"/>
                  <a:gd name="connsiteY11" fmla="*/ 879655 h 1072230"/>
                  <a:gd name="connsiteX12" fmla="*/ 509616 w 1072230"/>
                  <a:gd name="connsiteY12" fmla="*/ 701453 h 1072230"/>
                  <a:gd name="connsiteX13" fmla="*/ 469676 w 1072230"/>
                  <a:gd name="connsiteY13" fmla="*/ 693389 h 1072230"/>
                  <a:gd name="connsiteX14" fmla="*/ 378841 w 1072230"/>
                  <a:gd name="connsiteY14" fmla="*/ 602554 h 1072230"/>
                  <a:gd name="connsiteX15" fmla="*/ 367996 w 1072230"/>
                  <a:gd name="connsiteY15" fmla="*/ 548838 h 1072230"/>
                  <a:gd name="connsiteX16" fmla="*/ 536115 w 1072230"/>
                  <a:gd name="connsiteY16" fmla="*/ 450771 h 1072230"/>
                  <a:gd name="connsiteX17" fmla="*/ 450771 w 1072230"/>
                  <a:gd name="connsiteY17" fmla="*/ 536115 h 1072230"/>
                  <a:gd name="connsiteX18" fmla="*/ 536115 w 1072230"/>
                  <a:gd name="connsiteY18" fmla="*/ 621459 h 1072230"/>
                  <a:gd name="connsiteX19" fmla="*/ 621459 w 1072230"/>
                  <a:gd name="connsiteY19" fmla="*/ 536115 h 1072230"/>
                  <a:gd name="connsiteX20" fmla="*/ 536115 w 1072230"/>
                  <a:gd name="connsiteY20" fmla="*/ 450771 h 1072230"/>
                  <a:gd name="connsiteX21" fmla="*/ 568998 w 1072230"/>
                  <a:gd name="connsiteY21" fmla="*/ 185050 h 1072230"/>
                  <a:gd name="connsiteX22" fmla="*/ 568998 w 1072230"/>
                  <a:gd name="connsiteY22" fmla="*/ 372066 h 1072230"/>
                  <a:gd name="connsiteX23" fmla="*/ 602554 w 1072230"/>
                  <a:gd name="connsiteY23" fmla="*/ 378841 h 1072230"/>
                  <a:gd name="connsiteX24" fmla="*/ 693389 w 1072230"/>
                  <a:gd name="connsiteY24" fmla="*/ 469676 h 1072230"/>
                  <a:gd name="connsiteX25" fmla="*/ 697383 w 1072230"/>
                  <a:gd name="connsiteY25" fmla="*/ 489456 h 1072230"/>
                  <a:gd name="connsiteX26" fmla="*/ 882502 w 1072230"/>
                  <a:gd name="connsiteY26" fmla="*/ 489456 h 1072230"/>
                  <a:gd name="connsiteX27" fmla="*/ 880775 w 1072230"/>
                  <a:gd name="connsiteY27" fmla="*/ 469885 h 1072230"/>
                  <a:gd name="connsiteX28" fmla="*/ 606678 w 1072230"/>
                  <a:gd name="connsiteY28" fmla="*/ 188848 h 1072230"/>
                  <a:gd name="connsiteX29" fmla="*/ 509616 w 1072230"/>
                  <a:gd name="connsiteY29" fmla="*/ 184073 h 1072230"/>
                  <a:gd name="connsiteX30" fmla="*/ 474136 w 1072230"/>
                  <a:gd name="connsiteY30" fmla="*/ 187204 h 1072230"/>
                  <a:gd name="connsiteX31" fmla="*/ 193099 w 1072230"/>
                  <a:gd name="connsiteY31" fmla="*/ 461301 h 1072230"/>
                  <a:gd name="connsiteX32" fmla="*/ 190261 w 1072230"/>
                  <a:gd name="connsiteY32" fmla="*/ 489456 h 1072230"/>
                  <a:gd name="connsiteX33" fmla="*/ 374847 w 1072230"/>
                  <a:gd name="connsiteY33" fmla="*/ 489456 h 1072230"/>
                  <a:gd name="connsiteX34" fmla="*/ 378841 w 1072230"/>
                  <a:gd name="connsiteY34" fmla="*/ 469676 h 1072230"/>
                  <a:gd name="connsiteX35" fmla="*/ 469676 w 1072230"/>
                  <a:gd name="connsiteY35" fmla="*/ 378841 h 1072230"/>
                  <a:gd name="connsiteX36" fmla="*/ 509616 w 1072230"/>
                  <a:gd name="connsiteY36" fmla="*/ 370777 h 1072230"/>
                  <a:gd name="connsiteX37" fmla="*/ 536115 w 1072230"/>
                  <a:gd name="connsiteY37" fmla="*/ 0 h 1072230"/>
                  <a:gd name="connsiteX38" fmla="*/ 560453 w 1072230"/>
                  <a:gd name="connsiteY38" fmla="*/ 2453 h 1072230"/>
                  <a:gd name="connsiteX39" fmla="*/ 594600 w 1072230"/>
                  <a:gd name="connsiteY39" fmla="*/ 91894 h 1072230"/>
                  <a:gd name="connsiteX40" fmla="*/ 651562 w 1072230"/>
                  <a:gd name="connsiteY40" fmla="*/ 13189 h 1072230"/>
                  <a:gd name="connsiteX41" fmla="*/ 697807 w 1072230"/>
                  <a:gd name="connsiteY41" fmla="*/ 27545 h 1072230"/>
                  <a:gd name="connsiteX42" fmla="*/ 707577 w 1072230"/>
                  <a:gd name="connsiteY42" fmla="*/ 122165 h 1072230"/>
                  <a:gd name="connsiteX43" fmla="*/ 781521 w 1072230"/>
                  <a:gd name="connsiteY43" fmla="*/ 62065 h 1072230"/>
                  <a:gd name="connsiteX44" fmla="*/ 824168 w 1072230"/>
                  <a:gd name="connsiteY44" fmla="*/ 85213 h 1072230"/>
                  <a:gd name="connsiteX45" fmla="*/ 808874 w 1072230"/>
                  <a:gd name="connsiteY45" fmla="*/ 180650 h 1072230"/>
                  <a:gd name="connsiteX46" fmla="*/ 896385 w 1072230"/>
                  <a:gd name="connsiteY46" fmla="*/ 141496 h 1072230"/>
                  <a:gd name="connsiteX47" fmla="*/ 915206 w 1072230"/>
                  <a:gd name="connsiteY47" fmla="*/ 157025 h 1072230"/>
                  <a:gd name="connsiteX48" fmla="*/ 930734 w 1072230"/>
                  <a:gd name="connsiteY48" fmla="*/ 175845 h 1072230"/>
                  <a:gd name="connsiteX49" fmla="*/ 891580 w 1072230"/>
                  <a:gd name="connsiteY49" fmla="*/ 263356 h 1072230"/>
                  <a:gd name="connsiteX50" fmla="*/ 987017 w 1072230"/>
                  <a:gd name="connsiteY50" fmla="*/ 248062 h 1072230"/>
                  <a:gd name="connsiteX51" fmla="*/ 1010166 w 1072230"/>
                  <a:gd name="connsiteY51" fmla="*/ 290710 h 1072230"/>
                  <a:gd name="connsiteX52" fmla="*/ 950065 w 1072230"/>
                  <a:gd name="connsiteY52" fmla="*/ 364653 h 1072230"/>
                  <a:gd name="connsiteX53" fmla="*/ 1044685 w 1072230"/>
                  <a:gd name="connsiteY53" fmla="*/ 374423 h 1072230"/>
                  <a:gd name="connsiteX54" fmla="*/ 1059041 w 1072230"/>
                  <a:gd name="connsiteY54" fmla="*/ 420668 h 1072230"/>
                  <a:gd name="connsiteX55" fmla="*/ 980336 w 1072230"/>
                  <a:gd name="connsiteY55" fmla="*/ 477630 h 1072230"/>
                  <a:gd name="connsiteX56" fmla="*/ 1069777 w 1072230"/>
                  <a:gd name="connsiteY56" fmla="*/ 511777 h 1072230"/>
                  <a:gd name="connsiteX57" fmla="*/ 1072230 w 1072230"/>
                  <a:gd name="connsiteY57" fmla="*/ 536115 h 1072230"/>
                  <a:gd name="connsiteX58" fmla="*/ 1069777 w 1072230"/>
                  <a:gd name="connsiteY58" fmla="*/ 560453 h 1072230"/>
                  <a:gd name="connsiteX59" fmla="*/ 980336 w 1072230"/>
                  <a:gd name="connsiteY59" fmla="*/ 594600 h 1072230"/>
                  <a:gd name="connsiteX60" fmla="*/ 1059041 w 1072230"/>
                  <a:gd name="connsiteY60" fmla="*/ 651562 h 1072230"/>
                  <a:gd name="connsiteX61" fmla="*/ 1044685 w 1072230"/>
                  <a:gd name="connsiteY61" fmla="*/ 697807 h 1072230"/>
                  <a:gd name="connsiteX62" fmla="*/ 950065 w 1072230"/>
                  <a:gd name="connsiteY62" fmla="*/ 707577 h 1072230"/>
                  <a:gd name="connsiteX63" fmla="*/ 1010166 w 1072230"/>
                  <a:gd name="connsiteY63" fmla="*/ 781521 h 1072230"/>
                  <a:gd name="connsiteX64" fmla="*/ 987017 w 1072230"/>
                  <a:gd name="connsiteY64" fmla="*/ 824168 h 1072230"/>
                  <a:gd name="connsiteX65" fmla="*/ 891580 w 1072230"/>
                  <a:gd name="connsiteY65" fmla="*/ 808874 h 1072230"/>
                  <a:gd name="connsiteX66" fmla="*/ 930734 w 1072230"/>
                  <a:gd name="connsiteY66" fmla="*/ 896385 h 1072230"/>
                  <a:gd name="connsiteX67" fmla="*/ 915206 w 1072230"/>
                  <a:gd name="connsiteY67" fmla="*/ 915206 h 1072230"/>
                  <a:gd name="connsiteX68" fmla="*/ 896385 w 1072230"/>
                  <a:gd name="connsiteY68" fmla="*/ 930734 h 1072230"/>
                  <a:gd name="connsiteX69" fmla="*/ 808874 w 1072230"/>
                  <a:gd name="connsiteY69" fmla="*/ 891580 h 1072230"/>
                  <a:gd name="connsiteX70" fmla="*/ 824168 w 1072230"/>
                  <a:gd name="connsiteY70" fmla="*/ 987017 h 1072230"/>
                  <a:gd name="connsiteX71" fmla="*/ 781520 w 1072230"/>
                  <a:gd name="connsiteY71" fmla="*/ 1010166 h 1072230"/>
                  <a:gd name="connsiteX72" fmla="*/ 707577 w 1072230"/>
                  <a:gd name="connsiteY72" fmla="*/ 950065 h 1072230"/>
                  <a:gd name="connsiteX73" fmla="*/ 697807 w 1072230"/>
                  <a:gd name="connsiteY73" fmla="*/ 1044685 h 1072230"/>
                  <a:gd name="connsiteX74" fmla="*/ 651562 w 1072230"/>
                  <a:gd name="connsiteY74" fmla="*/ 1059041 h 1072230"/>
                  <a:gd name="connsiteX75" fmla="*/ 594600 w 1072230"/>
                  <a:gd name="connsiteY75" fmla="*/ 980336 h 1072230"/>
                  <a:gd name="connsiteX76" fmla="*/ 560453 w 1072230"/>
                  <a:gd name="connsiteY76" fmla="*/ 1069777 h 1072230"/>
                  <a:gd name="connsiteX77" fmla="*/ 536115 w 1072230"/>
                  <a:gd name="connsiteY77" fmla="*/ 1072230 h 1072230"/>
                  <a:gd name="connsiteX78" fmla="*/ 511777 w 1072230"/>
                  <a:gd name="connsiteY78" fmla="*/ 1069777 h 1072230"/>
                  <a:gd name="connsiteX79" fmla="*/ 477630 w 1072230"/>
                  <a:gd name="connsiteY79" fmla="*/ 980336 h 1072230"/>
                  <a:gd name="connsiteX80" fmla="*/ 420668 w 1072230"/>
                  <a:gd name="connsiteY80" fmla="*/ 1059041 h 1072230"/>
                  <a:gd name="connsiteX81" fmla="*/ 374423 w 1072230"/>
                  <a:gd name="connsiteY81" fmla="*/ 1044685 h 1072230"/>
                  <a:gd name="connsiteX82" fmla="*/ 364653 w 1072230"/>
                  <a:gd name="connsiteY82" fmla="*/ 950065 h 1072230"/>
                  <a:gd name="connsiteX83" fmla="*/ 290710 w 1072230"/>
                  <a:gd name="connsiteY83" fmla="*/ 1010166 h 1072230"/>
                  <a:gd name="connsiteX84" fmla="*/ 248062 w 1072230"/>
                  <a:gd name="connsiteY84" fmla="*/ 987017 h 1072230"/>
                  <a:gd name="connsiteX85" fmla="*/ 263356 w 1072230"/>
                  <a:gd name="connsiteY85" fmla="*/ 891580 h 1072230"/>
                  <a:gd name="connsiteX86" fmla="*/ 175845 w 1072230"/>
                  <a:gd name="connsiteY86" fmla="*/ 930734 h 1072230"/>
                  <a:gd name="connsiteX87" fmla="*/ 157025 w 1072230"/>
                  <a:gd name="connsiteY87" fmla="*/ 915206 h 1072230"/>
                  <a:gd name="connsiteX88" fmla="*/ 141496 w 1072230"/>
                  <a:gd name="connsiteY88" fmla="*/ 896385 h 1072230"/>
                  <a:gd name="connsiteX89" fmla="*/ 180650 w 1072230"/>
                  <a:gd name="connsiteY89" fmla="*/ 808874 h 1072230"/>
                  <a:gd name="connsiteX90" fmla="*/ 85213 w 1072230"/>
                  <a:gd name="connsiteY90" fmla="*/ 824168 h 1072230"/>
                  <a:gd name="connsiteX91" fmla="*/ 62065 w 1072230"/>
                  <a:gd name="connsiteY91" fmla="*/ 781521 h 1072230"/>
                  <a:gd name="connsiteX92" fmla="*/ 122165 w 1072230"/>
                  <a:gd name="connsiteY92" fmla="*/ 707577 h 1072230"/>
                  <a:gd name="connsiteX93" fmla="*/ 27545 w 1072230"/>
                  <a:gd name="connsiteY93" fmla="*/ 697807 h 1072230"/>
                  <a:gd name="connsiteX94" fmla="*/ 13189 w 1072230"/>
                  <a:gd name="connsiteY94" fmla="*/ 651562 h 1072230"/>
                  <a:gd name="connsiteX95" fmla="*/ 91894 w 1072230"/>
                  <a:gd name="connsiteY95" fmla="*/ 594600 h 1072230"/>
                  <a:gd name="connsiteX96" fmla="*/ 2453 w 1072230"/>
                  <a:gd name="connsiteY96" fmla="*/ 560453 h 1072230"/>
                  <a:gd name="connsiteX97" fmla="*/ 0 w 1072230"/>
                  <a:gd name="connsiteY97" fmla="*/ 536115 h 1072230"/>
                  <a:gd name="connsiteX98" fmla="*/ 2453 w 1072230"/>
                  <a:gd name="connsiteY98" fmla="*/ 511777 h 1072230"/>
                  <a:gd name="connsiteX99" fmla="*/ 91894 w 1072230"/>
                  <a:gd name="connsiteY99" fmla="*/ 477630 h 1072230"/>
                  <a:gd name="connsiteX100" fmla="*/ 13189 w 1072230"/>
                  <a:gd name="connsiteY100" fmla="*/ 420668 h 1072230"/>
                  <a:gd name="connsiteX101" fmla="*/ 27545 w 1072230"/>
                  <a:gd name="connsiteY101" fmla="*/ 374423 h 1072230"/>
                  <a:gd name="connsiteX102" fmla="*/ 122165 w 1072230"/>
                  <a:gd name="connsiteY102" fmla="*/ 364653 h 1072230"/>
                  <a:gd name="connsiteX103" fmla="*/ 62065 w 1072230"/>
                  <a:gd name="connsiteY103" fmla="*/ 290710 h 1072230"/>
                  <a:gd name="connsiteX104" fmla="*/ 85213 w 1072230"/>
                  <a:gd name="connsiteY104" fmla="*/ 248062 h 1072230"/>
                  <a:gd name="connsiteX105" fmla="*/ 180650 w 1072230"/>
                  <a:gd name="connsiteY105" fmla="*/ 263356 h 1072230"/>
                  <a:gd name="connsiteX106" fmla="*/ 141496 w 1072230"/>
                  <a:gd name="connsiteY106" fmla="*/ 175845 h 1072230"/>
                  <a:gd name="connsiteX107" fmla="*/ 157025 w 1072230"/>
                  <a:gd name="connsiteY107" fmla="*/ 157025 h 1072230"/>
                  <a:gd name="connsiteX108" fmla="*/ 175845 w 1072230"/>
                  <a:gd name="connsiteY108" fmla="*/ 141496 h 1072230"/>
                  <a:gd name="connsiteX109" fmla="*/ 263356 w 1072230"/>
                  <a:gd name="connsiteY109" fmla="*/ 180650 h 1072230"/>
                  <a:gd name="connsiteX110" fmla="*/ 248062 w 1072230"/>
                  <a:gd name="connsiteY110" fmla="*/ 85213 h 1072230"/>
                  <a:gd name="connsiteX111" fmla="*/ 290710 w 1072230"/>
                  <a:gd name="connsiteY111" fmla="*/ 62065 h 1072230"/>
                  <a:gd name="connsiteX112" fmla="*/ 364653 w 1072230"/>
                  <a:gd name="connsiteY112" fmla="*/ 122165 h 1072230"/>
                  <a:gd name="connsiteX113" fmla="*/ 374423 w 1072230"/>
                  <a:gd name="connsiteY113" fmla="*/ 27545 h 1072230"/>
                  <a:gd name="connsiteX114" fmla="*/ 420668 w 1072230"/>
                  <a:gd name="connsiteY114" fmla="*/ 13189 h 1072230"/>
                  <a:gd name="connsiteX115" fmla="*/ 477630 w 1072230"/>
                  <a:gd name="connsiteY115" fmla="*/ 91894 h 1072230"/>
                  <a:gd name="connsiteX116" fmla="*/ 511777 w 1072230"/>
                  <a:gd name="connsiteY116" fmla="*/ 2453 h 107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72230" h="1072230">
                    <a:moveTo>
                      <a:pt x="704234" y="548838"/>
                    </a:moveTo>
                    <a:lnTo>
                      <a:pt x="693389" y="602554"/>
                    </a:lnTo>
                    <a:cubicBezTo>
                      <a:pt x="676115" y="643396"/>
                      <a:pt x="643396" y="676115"/>
                      <a:pt x="602554" y="693389"/>
                    </a:cubicBezTo>
                    <a:lnTo>
                      <a:pt x="568998" y="700164"/>
                    </a:lnTo>
                    <a:lnTo>
                      <a:pt x="568998" y="879092"/>
                    </a:lnTo>
                    <a:lnTo>
                      <a:pt x="598094" y="876524"/>
                    </a:lnTo>
                    <a:cubicBezTo>
                      <a:pt x="738911" y="851371"/>
                      <a:pt x="850563" y="742032"/>
                      <a:pt x="879131" y="602427"/>
                    </a:cubicBezTo>
                    <a:lnTo>
                      <a:pt x="884533" y="548838"/>
                    </a:lnTo>
                    <a:close/>
                    <a:moveTo>
                      <a:pt x="187697" y="548838"/>
                    </a:moveTo>
                    <a:lnTo>
                      <a:pt x="193099" y="602427"/>
                    </a:lnTo>
                    <a:cubicBezTo>
                      <a:pt x="221667" y="742032"/>
                      <a:pt x="333319" y="851371"/>
                      <a:pt x="474136" y="876524"/>
                    </a:cubicBezTo>
                    <a:lnTo>
                      <a:pt x="509616" y="879655"/>
                    </a:lnTo>
                    <a:lnTo>
                      <a:pt x="509616" y="701453"/>
                    </a:lnTo>
                    <a:lnTo>
                      <a:pt x="469676" y="693389"/>
                    </a:lnTo>
                    <a:cubicBezTo>
                      <a:pt x="428834" y="676115"/>
                      <a:pt x="396115" y="643396"/>
                      <a:pt x="378841" y="602554"/>
                    </a:cubicBezTo>
                    <a:lnTo>
                      <a:pt x="367996" y="548838"/>
                    </a:lnTo>
                    <a:close/>
                    <a:moveTo>
                      <a:pt x="536115" y="450771"/>
                    </a:moveTo>
                    <a:cubicBezTo>
                      <a:pt x="488981" y="450771"/>
                      <a:pt x="450771" y="488981"/>
                      <a:pt x="450771" y="536115"/>
                    </a:cubicBezTo>
                    <a:cubicBezTo>
                      <a:pt x="450771" y="583249"/>
                      <a:pt x="488981" y="621459"/>
                      <a:pt x="536115" y="621459"/>
                    </a:cubicBezTo>
                    <a:cubicBezTo>
                      <a:pt x="583249" y="621459"/>
                      <a:pt x="621459" y="583249"/>
                      <a:pt x="621459" y="536115"/>
                    </a:cubicBezTo>
                    <a:cubicBezTo>
                      <a:pt x="621459" y="488981"/>
                      <a:pt x="583249" y="450771"/>
                      <a:pt x="536115" y="450771"/>
                    </a:cubicBezTo>
                    <a:close/>
                    <a:moveTo>
                      <a:pt x="568998" y="185050"/>
                    </a:moveTo>
                    <a:lnTo>
                      <a:pt x="568998" y="372066"/>
                    </a:lnTo>
                    <a:lnTo>
                      <a:pt x="602554" y="378841"/>
                    </a:lnTo>
                    <a:cubicBezTo>
                      <a:pt x="643396" y="396115"/>
                      <a:pt x="676115" y="428834"/>
                      <a:pt x="693389" y="469676"/>
                    </a:cubicBezTo>
                    <a:lnTo>
                      <a:pt x="697383" y="489456"/>
                    </a:lnTo>
                    <a:lnTo>
                      <a:pt x="882502" y="489456"/>
                    </a:lnTo>
                    <a:lnTo>
                      <a:pt x="880775" y="469885"/>
                    </a:lnTo>
                    <a:cubicBezTo>
                      <a:pt x="855622" y="329068"/>
                      <a:pt x="746282" y="217416"/>
                      <a:pt x="606678" y="188848"/>
                    </a:cubicBezTo>
                    <a:close/>
                    <a:moveTo>
                      <a:pt x="509616" y="184073"/>
                    </a:moveTo>
                    <a:lnTo>
                      <a:pt x="474136" y="187204"/>
                    </a:lnTo>
                    <a:cubicBezTo>
                      <a:pt x="333319" y="212357"/>
                      <a:pt x="221667" y="321696"/>
                      <a:pt x="193099" y="461301"/>
                    </a:cubicBezTo>
                    <a:lnTo>
                      <a:pt x="190261" y="489456"/>
                    </a:lnTo>
                    <a:lnTo>
                      <a:pt x="374847" y="489456"/>
                    </a:lnTo>
                    <a:lnTo>
                      <a:pt x="378841" y="469676"/>
                    </a:lnTo>
                    <a:cubicBezTo>
                      <a:pt x="396115" y="428834"/>
                      <a:pt x="428834" y="396115"/>
                      <a:pt x="469676" y="378841"/>
                    </a:cubicBezTo>
                    <a:lnTo>
                      <a:pt x="509616" y="370777"/>
                    </a:lnTo>
                    <a:close/>
                    <a:moveTo>
                      <a:pt x="536115" y="0"/>
                    </a:moveTo>
                    <a:lnTo>
                      <a:pt x="560453" y="2453"/>
                    </a:lnTo>
                    <a:lnTo>
                      <a:pt x="594600" y="91894"/>
                    </a:lnTo>
                    <a:lnTo>
                      <a:pt x="651562" y="13189"/>
                    </a:lnTo>
                    <a:lnTo>
                      <a:pt x="697807" y="27545"/>
                    </a:lnTo>
                    <a:lnTo>
                      <a:pt x="707577" y="122165"/>
                    </a:lnTo>
                    <a:lnTo>
                      <a:pt x="781521" y="62065"/>
                    </a:lnTo>
                    <a:lnTo>
                      <a:pt x="824168" y="85213"/>
                    </a:lnTo>
                    <a:lnTo>
                      <a:pt x="808874" y="180650"/>
                    </a:lnTo>
                    <a:lnTo>
                      <a:pt x="896385" y="141496"/>
                    </a:lnTo>
                    <a:lnTo>
                      <a:pt x="915206" y="157025"/>
                    </a:lnTo>
                    <a:lnTo>
                      <a:pt x="930734" y="175845"/>
                    </a:lnTo>
                    <a:lnTo>
                      <a:pt x="891580" y="263356"/>
                    </a:lnTo>
                    <a:lnTo>
                      <a:pt x="987017" y="248062"/>
                    </a:lnTo>
                    <a:lnTo>
                      <a:pt x="1010166" y="290710"/>
                    </a:lnTo>
                    <a:lnTo>
                      <a:pt x="950065" y="364653"/>
                    </a:lnTo>
                    <a:lnTo>
                      <a:pt x="1044685" y="374423"/>
                    </a:lnTo>
                    <a:lnTo>
                      <a:pt x="1059041" y="420668"/>
                    </a:lnTo>
                    <a:lnTo>
                      <a:pt x="980336" y="477630"/>
                    </a:lnTo>
                    <a:lnTo>
                      <a:pt x="1069777" y="511777"/>
                    </a:lnTo>
                    <a:lnTo>
                      <a:pt x="1072230" y="536115"/>
                    </a:lnTo>
                    <a:lnTo>
                      <a:pt x="1069777" y="560453"/>
                    </a:lnTo>
                    <a:lnTo>
                      <a:pt x="980336" y="594600"/>
                    </a:lnTo>
                    <a:lnTo>
                      <a:pt x="1059041" y="651562"/>
                    </a:lnTo>
                    <a:lnTo>
                      <a:pt x="1044685" y="697807"/>
                    </a:lnTo>
                    <a:lnTo>
                      <a:pt x="950065" y="707577"/>
                    </a:lnTo>
                    <a:lnTo>
                      <a:pt x="1010166" y="781521"/>
                    </a:lnTo>
                    <a:lnTo>
                      <a:pt x="987017" y="824168"/>
                    </a:lnTo>
                    <a:lnTo>
                      <a:pt x="891580" y="808874"/>
                    </a:lnTo>
                    <a:lnTo>
                      <a:pt x="930734" y="896385"/>
                    </a:lnTo>
                    <a:lnTo>
                      <a:pt x="915206" y="915206"/>
                    </a:lnTo>
                    <a:lnTo>
                      <a:pt x="896385" y="930734"/>
                    </a:lnTo>
                    <a:lnTo>
                      <a:pt x="808874" y="891580"/>
                    </a:lnTo>
                    <a:lnTo>
                      <a:pt x="824168" y="987017"/>
                    </a:lnTo>
                    <a:lnTo>
                      <a:pt x="781520" y="1010166"/>
                    </a:lnTo>
                    <a:lnTo>
                      <a:pt x="707577" y="950065"/>
                    </a:lnTo>
                    <a:lnTo>
                      <a:pt x="697807" y="1044685"/>
                    </a:lnTo>
                    <a:lnTo>
                      <a:pt x="651562" y="1059041"/>
                    </a:lnTo>
                    <a:lnTo>
                      <a:pt x="594600" y="980336"/>
                    </a:lnTo>
                    <a:lnTo>
                      <a:pt x="560453" y="1069777"/>
                    </a:lnTo>
                    <a:lnTo>
                      <a:pt x="536115" y="1072230"/>
                    </a:lnTo>
                    <a:lnTo>
                      <a:pt x="511777" y="1069777"/>
                    </a:lnTo>
                    <a:lnTo>
                      <a:pt x="477630" y="980336"/>
                    </a:lnTo>
                    <a:lnTo>
                      <a:pt x="420668" y="1059041"/>
                    </a:lnTo>
                    <a:lnTo>
                      <a:pt x="374423" y="1044685"/>
                    </a:lnTo>
                    <a:lnTo>
                      <a:pt x="364653" y="950065"/>
                    </a:lnTo>
                    <a:lnTo>
                      <a:pt x="290710" y="1010166"/>
                    </a:lnTo>
                    <a:lnTo>
                      <a:pt x="248062" y="987017"/>
                    </a:lnTo>
                    <a:lnTo>
                      <a:pt x="263356" y="891580"/>
                    </a:lnTo>
                    <a:lnTo>
                      <a:pt x="175845" y="930734"/>
                    </a:lnTo>
                    <a:lnTo>
                      <a:pt x="157025" y="915206"/>
                    </a:lnTo>
                    <a:lnTo>
                      <a:pt x="141496" y="896385"/>
                    </a:lnTo>
                    <a:lnTo>
                      <a:pt x="180650" y="808874"/>
                    </a:lnTo>
                    <a:lnTo>
                      <a:pt x="85213" y="824168"/>
                    </a:lnTo>
                    <a:lnTo>
                      <a:pt x="62065" y="781521"/>
                    </a:lnTo>
                    <a:lnTo>
                      <a:pt x="122165" y="707577"/>
                    </a:lnTo>
                    <a:lnTo>
                      <a:pt x="27545" y="697807"/>
                    </a:lnTo>
                    <a:lnTo>
                      <a:pt x="13189" y="651562"/>
                    </a:lnTo>
                    <a:lnTo>
                      <a:pt x="91894" y="594600"/>
                    </a:lnTo>
                    <a:lnTo>
                      <a:pt x="2453" y="560453"/>
                    </a:lnTo>
                    <a:lnTo>
                      <a:pt x="0" y="536115"/>
                    </a:lnTo>
                    <a:lnTo>
                      <a:pt x="2453" y="511777"/>
                    </a:lnTo>
                    <a:lnTo>
                      <a:pt x="91894" y="477630"/>
                    </a:lnTo>
                    <a:lnTo>
                      <a:pt x="13189" y="420668"/>
                    </a:lnTo>
                    <a:lnTo>
                      <a:pt x="27545" y="374423"/>
                    </a:lnTo>
                    <a:lnTo>
                      <a:pt x="122165" y="364653"/>
                    </a:lnTo>
                    <a:lnTo>
                      <a:pt x="62065" y="290710"/>
                    </a:lnTo>
                    <a:lnTo>
                      <a:pt x="85213" y="248062"/>
                    </a:lnTo>
                    <a:lnTo>
                      <a:pt x="180650" y="263356"/>
                    </a:lnTo>
                    <a:lnTo>
                      <a:pt x="141496" y="175845"/>
                    </a:lnTo>
                    <a:lnTo>
                      <a:pt x="157025" y="157025"/>
                    </a:lnTo>
                    <a:lnTo>
                      <a:pt x="175845" y="141496"/>
                    </a:lnTo>
                    <a:lnTo>
                      <a:pt x="263356" y="180650"/>
                    </a:lnTo>
                    <a:lnTo>
                      <a:pt x="248062" y="85213"/>
                    </a:lnTo>
                    <a:lnTo>
                      <a:pt x="290710" y="62065"/>
                    </a:lnTo>
                    <a:lnTo>
                      <a:pt x="364653" y="122165"/>
                    </a:lnTo>
                    <a:lnTo>
                      <a:pt x="374423" y="27545"/>
                    </a:lnTo>
                    <a:lnTo>
                      <a:pt x="420668" y="13189"/>
                    </a:lnTo>
                    <a:lnTo>
                      <a:pt x="477630" y="91894"/>
                    </a:lnTo>
                    <a:lnTo>
                      <a:pt x="511777" y="24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rot="2700000">
                <a:off x="6260835" y="1459625"/>
                <a:ext cx="188515" cy="188515"/>
              </a:xfrm>
              <a:custGeom>
                <a:avLst/>
                <a:gdLst>
                  <a:gd name="connsiteX0" fmla="*/ 704234 w 1072230"/>
                  <a:gd name="connsiteY0" fmla="*/ 548838 h 1072230"/>
                  <a:gd name="connsiteX1" fmla="*/ 693389 w 1072230"/>
                  <a:gd name="connsiteY1" fmla="*/ 602554 h 1072230"/>
                  <a:gd name="connsiteX2" fmla="*/ 602554 w 1072230"/>
                  <a:gd name="connsiteY2" fmla="*/ 693389 h 1072230"/>
                  <a:gd name="connsiteX3" fmla="*/ 568998 w 1072230"/>
                  <a:gd name="connsiteY3" fmla="*/ 700164 h 1072230"/>
                  <a:gd name="connsiteX4" fmla="*/ 568998 w 1072230"/>
                  <a:gd name="connsiteY4" fmla="*/ 879092 h 1072230"/>
                  <a:gd name="connsiteX5" fmla="*/ 598094 w 1072230"/>
                  <a:gd name="connsiteY5" fmla="*/ 876524 h 1072230"/>
                  <a:gd name="connsiteX6" fmla="*/ 879131 w 1072230"/>
                  <a:gd name="connsiteY6" fmla="*/ 602427 h 1072230"/>
                  <a:gd name="connsiteX7" fmla="*/ 884533 w 1072230"/>
                  <a:gd name="connsiteY7" fmla="*/ 548838 h 1072230"/>
                  <a:gd name="connsiteX8" fmla="*/ 187697 w 1072230"/>
                  <a:gd name="connsiteY8" fmla="*/ 548838 h 1072230"/>
                  <a:gd name="connsiteX9" fmla="*/ 193099 w 1072230"/>
                  <a:gd name="connsiteY9" fmla="*/ 602427 h 1072230"/>
                  <a:gd name="connsiteX10" fmla="*/ 474136 w 1072230"/>
                  <a:gd name="connsiteY10" fmla="*/ 876524 h 1072230"/>
                  <a:gd name="connsiteX11" fmla="*/ 509616 w 1072230"/>
                  <a:gd name="connsiteY11" fmla="*/ 879655 h 1072230"/>
                  <a:gd name="connsiteX12" fmla="*/ 509616 w 1072230"/>
                  <a:gd name="connsiteY12" fmla="*/ 701453 h 1072230"/>
                  <a:gd name="connsiteX13" fmla="*/ 469676 w 1072230"/>
                  <a:gd name="connsiteY13" fmla="*/ 693389 h 1072230"/>
                  <a:gd name="connsiteX14" fmla="*/ 378841 w 1072230"/>
                  <a:gd name="connsiteY14" fmla="*/ 602554 h 1072230"/>
                  <a:gd name="connsiteX15" fmla="*/ 367996 w 1072230"/>
                  <a:gd name="connsiteY15" fmla="*/ 548838 h 1072230"/>
                  <a:gd name="connsiteX16" fmla="*/ 536115 w 1072230"/>
                  <a:gd name="connsiteY16" fmla="*/ 450771 h 1072230"/>
                  <a:gd name="connsiteX17" fmla="*/ 450771 w 1072230"/>
                  <a:gd name="connsiteY17" fmla="*/ 536115 h 1072230"/>
                  <a:gd name="connsiteX18" fmla="*/ 536115 w 1072230"/>
                  <a:gd name="connsiteY18" fmla="*/ 621459 h 1072230"/>
                  <a:gd name="connsiteX19" fmla="*/ 621459 w 1072230"/>
                  <a:gd name="connsiteY19" fmla="*/ 536115 h 1072230"/>
                  <a:gd name="connsiteX20" fmla="*/ 536115 w 1072230"/>
                  <a:gd name="connsiteY20" fmla="*/ 450771 h 1072230"/>
                  <a:gd name="connsiteX21" fmla="*/ 568998 w 1072230"/>
                  <a:gd name="connsiteY21" fmla="*/ 185050 h 1072230"/>
                  <a:gd name="connsiteX22" fmla="*/ 568998 w 1072230"/>
                  <a:gd name="connsiteY22" fmla="*/ 372066 h 1072230"/>
                  <a:gd name="connsiteX23" fmla="*/ 602554 w 1072230"/>
                  <a:gd name="connsiteY23" fmla="*/ 378841 h 1072230"/>
                  <a:gd name="connsiteX24" fmla="*/ 693389 w 1072230"/>
                  <a:gd name="connsiteY24" fmla="*/ 469676 h 1072230"/>
                  <a:gd name="connsiteX25" fmla="*/ 697383 w 1072230"/>
                  <a:gd name="connsiteY25" fmla="*/ 489456 h 1072230"/>
                  <a:gd name="connsiteX26" fmla="*/ 882502 w 1072230"/>
                  <a:gd name="connsiteY26" fmla="*/ 489456 h 1072230"/>
                  <a:gd name="connsiteX27" fmla="*/ 880775 w 1072230"/>
                  <a:gd name="connsiteY27" fmla="*/ 469885 h 1072230"/>
                  <a:gd name="connsiteX28" fmla="*/ 606678 w 1072230"/>
                  <a:gd name="connsiteY28" fmla="*/ 188848 h 1072230"/>
                  <a:gd name="connsiteX29" fmla="*/ 509616 w 1072230"/>
                  <a:gd name="connsiteY29" fmla="*/ 184073 h 1072230"/>
                  <a:gd name="connsiteX30" fmla="*/ 474136 w 1072230"/>
                  <a:gd name="connsiteY30" fmla="*/ 187204 h 1072230"/>
                  <a:gd name="connsiteX31" fmla="*/ 193099 w 1072230"/>
                  <a:gd name="connsiteY31" fmla="*/ 461301 h 1072230"/>
                  <a:gd name="connsiteX32" fmla="*/ 190261 w 1072230"/>
                  <a:gd name="connsiteY32" fmla="*/ 489456 h 1072230"/>
                  <a:gd name="connsiteX33" fmla="*/ 374847 w 1072230"/>
                  <a:gd name="connsiteY33" fmla="*/ 489456 h 1072230"/>
                  <a:gd name="connsiteX34" fmla="*/ 378841 w 1072230"/>
                  <a:gd name="connsiteY34" fmla="*/ 469676 h 1072230"/>
                  <a:gd name="connsiteX35" fmla="*/ 469676 w 1072230"/>
                  <a:gd name="connsiteY35" fmla="*/ 378841 h 1072230"/>
                  <a:gd name="connsiteX36" fmla="*/ 509616 w 1072230"/>
                  <a:gd name="connsiteY36" fmla="*/ 370777 h 1072230"/>
                  <a:gd name="connsiteX37" fmla="*/ 536115 w 1072230"/>
                  <a:gd name="connsiteY37" fmla="*/ 0 h 1072230"/>
                  <a:gd name="connsiteX38" fmla="*/ 560453 w 1072230"/>
                  <a:gd name="connsiteY38" fmla="*/ 2453 h 1072230"/>
                  <a:gd name="connsiteX39" fmla="*/ 594600 w 1072230"/>
                  <a:gd name="connsiteY39" fmla="*/ 91894 h 1072230"/>
                  <a:gd name="connsiteX40" fmla="*/ 651562 w 1072230"/>
                  <a:gd name="connsiteY40" fmla="*/ 13189 h 1072230"/>
                  <a:gd name="connsiteX41" fmla="*/ 697807 w 1072230"/>
                  <a:gd name="connsiteY41" fmla="*/ 27545 h 1072230"/>
                  <a:gd name="connsiteX42" fmla="*/ 707577 w 1072230"/>
                  <a:gd name="connsiteY42" fmla="*/ 122165 h 1072230"/>
                  <a:gd name="connsiteX43" fmla="*/ 781521 w 1072230"/>
                  <a:gd name="connsiteY43" fmla="*/ 62065 h 1072230"/>
                  <a:gd name="connsiteX44" fmla="*/ 824168 w 1072230"/>
                  <a:gd name="connsiteY44" fmla="*/ 85213 h 1072230"/>
                  <a:gd name="connsiteX45" fmla="*/ 808874 w 1072230"/>
                  <a:gd name="connsiteY45" fmla="*/ 180650 h 1072230"/>
                  <a:gd name="connsiteX46" fmla="*/ 896385 w 1072230"/>
                  <a:gd name="connsiteY46" fmla="*/ 141496 h 1072230"/>
                  <a:gd name="connsiteX47" fmla="*/ 915206 w 1072230"/>
                  <a:gd name="connsiteY47" fmla="*/ 157025 h 1072230"/>
                  <a:gd name="connsiteX48" fmla="*/ 930734 w 1072230"/>
                  <a:gd name="connsiteY48" fmla="*/ 175845 h 1072230"/>
                  <a:gd name="connsiteX49" fmla="*/ 891580 w 1072230"/>
                  <a:gd name="connsiteY49" fmla="*/ 263356 h 1072230"/>
                  <a:gd name="connsiteX50" fmla="*/ 987017 w 1072230"/>
                  <a:gd name="connsiteY50" fmla="*/ 248062 h 1072230"/>
                  <a:gd name="connsiteX51" fmla="*/ 1010166 w 1072230"/>
                  <a:gd name="connsiteY51" fmla="*/ 290710 h 1072230"/>
                  <a:gd name="connsiteX52" fmla="*/ 950065 w 1072230"/>
                  <a:gd name="connsiteY52" fmla="*/ 364653 h 1072230"/>
                  <a:gd name="connsiteX53" fmla="*/ 1044685 w 1072230"/>
                  <a:gd name="connsiteY53" fmla="*/ 374423 h 1072230"/>
                  <a:gd name="connsiteX54" fmla="*/ 1059041 w 1072230"/>
                  <a:gd name="connsiteY54" fmla="*/ 420668 h 1072230"/>
                  <a:gd name="connsiteX55" fmla="*/ 980336 w 1072230"/>
                  <a:gd name="connsiteY55" fmla="*/ 477630 h 1072230"/>
                  <a:gd name="connsiteX56" fmla="*/ 1069777 w 1072230"/>
                  <a:gd name="connsiteY56" fmla="*/ 511777 h 1072230"/>
                  <a:gd name="connsiteX57" fmla="*/ 1072230 w 1072230"/>
                  <a:gd name="connsiteY57" fmla="*/ 536115 h 1072230"/>
                  <a:gd name="connsiteX58" fmla="*/ 1069777 w 1072230"/>
                  <a:gd name="connsiteY58" fmla="*/ 560453 h 1072230"/>
                  <a:gd name="connsiteX59" fmla="*/ 980336 w 1072230"/>
                  <a:gd name="connsiteY59" fmla="*/ 594600 h 1072230"/>
                  <a:gd name="connsiteX60" fmla="*/ 1059041 w 1072230"/>
                  <a:gd name="connsiteY60" fmla="*/ 651562 h 1072230"/>
                  <a:gd name="connsiteX61" fmla="*/ 1044685 w 1072230"/>
                  <a:gd name="connsiteY61" fmla="*/ 697807 h 1072230"/>
                  <a:gd name="connsiteX62" fmla="*/ 950065 w 1072230"/>
                  <a:gd name="connsiteY62" fmla="*/ 707577 h 1072230"/>
                  <a:gd name="connsiteX63" fmla="*/ 1010166 w 1072230"/>
                  <a:gd name="connsiteY63" fmla="*/ 781521 h 1072230"/>
                  <a:gd name="connsiteX64" fmla="*/ 987017 w 1072230"/>
                  <a:gd name="connsiteY64" fmla="*/ 824168 h 1072230"/>
                  <a:gd name="connsiteX65" fmla="*/ 891580 w 1072230"/>
                  <a:gd name="connsiteY65" fmla="*/ 808874 h 1072230"/>
                  <a:gd name="connsiteX66" fmla="*/ 930734 w 1072230"/>
                  <a:gd name="connsiteY66" fmla="*/ 896385 h 1072230"/>
                  <a:gd name="connsiteX67" fmla="*/ 915206 w 1072230"/>
                  <a:gd name="connsiteY67" fmla="*/ 915206 h 1072230"/>
                  <a:gd name="connsiteX68" fmla="*/ 896385 w 1072230"/>
                  <a:gd name="connsiteY68" fmla="*/ 930734 h 1072230"/>
                  <a:gd name="connsiteX69" fmla="*/ 808874 w 1072230"/>
                  <a:gd name="connsiteY69" fmla="*/ 891580 h 1072230"/>
                  <a:gd name="connsiteX70" fmla="*/ 824168 w 1072230"/>
                  <a:gd name="connsiteY70" fmla="*/ 987017 h 1072230"/>
                  <a:gd name="connsiteX71" fmla="*/ 781520 w 1072230"/>
                  <a:gd name="connsiteY71" fmla="*/ 1010166 h 1072230"/>
                  <a:gd name="connsiteX72" fmla="*/ 707577 w 1072230"/>
                  <a:gd name="connsiteY72" fmla="*/ 950065 h 1072230"/>
                  <a:gd name="connsiteX73" fmla="*/ 697807 w 1072230"/>
                  <a:gd name="connsiteY73" fmla="*/ 1044685 h 1072230"/>
                  <a:gd name="connsiteX74" fmla="*/ 651562 w 1072230"/>
                  <a:gd name="connsiteY74" fmla="*/ 1059041 h 1072230"/>
                  <a:gd name="connsiteX75" fmla="*/ 594600 w 1072230"/>
                  <a:gd name="connsiteY75" fmla="*/ 980336 h 1072230"/>
                  <a:gd name="connsiteX76" fmla="*/ 560453 w 1072230"/>
                  <a:gd name="connsiteY76" fmla="*/ 1069777 h 1072230"/>
                  <a:gd name="connsiteX77" fmla="*/ 536115 w 1072230"/>
                  <a:gd name="connsiteY77" fmla="*/ 1072230 h 1072230"/>
                  <a:gd name="connsiteX78" fmla="*/ 511777 w 1072230"/>
                  <a:gd name="connsiteY78" fmla="*/ 1069777 h 1072230"/>
                  <a:gd name="connsiteX79" fmla="*/ 477630 w 1072230"/>
                  <a:gd name="connsiteY79" fmla="*/ 980336 h 1072230"/>
                  <a:gd name="connsiteX80" fmla="*/ 420668 w 1072230"/>
                  <a:gd name="connsiteY80" fmla="*/ 1059041 h 1072230"/>
                  <a:gd name="connsiteX81" fmla="*/ 374423 w 1072230"/>
                  <a:gd name="connsiteY81" fmla="*/ 1044685 h 1072230"/>
                  <a:gd name="connsiteX82" fmla="*/ 364653 w 1072230"/>
                  <a:gd name="connsiteY82" fmla="*/ 950065 h 1072230"/>
                  <a:gd name="connsiteX83" fmla="*/ 290710 w 1072230"/>
                  <a:gd name="connsiteY83" fmla="*/ 1010166 h 1072230"/>
                  <a:gd name="connsiteX84" fmla="*/ 248062 w 1072230"/>
                  <a:gd name="connsiteY84" fmla="*/ 987017 h 1072230"/>
                  <a:gd name="connsiteX85" fmla="*/ 263356 w 1072230"/>
                  <a:gd name="connsiteY85" fmla="*/ 891580 h 1072230"/>
                  <a:gd name="connsiteX86" fmla="*/ 175845 w 1072230"/>
                  <a:gd name="connsiteY86" fmla="*/ 930734 h 1072230"/>
                  <a:gd name="connsiteX87" fmla="*/ 157025 w 1072230"/>
                  <a:gd name="connsiteY87" fmla="*/ 915206 h 1072230"/>
                  <a:gd name="connsiteX88" fmla="*/ 141496 w 1072230"/>
                  <a:gd name="connsiteY88" fmla="*/ 896385 h 1072230"/>
                  <a:gd name="connsiteX89" fmla="*/ 180650 w 1072230"/>
                  <a:gd name="connsiteY89" fmla="*/ 808874 h 1072230"/>
                  <a:gd name="connsiteX90" fmla="*/ 85213 w 1072230"/>
                  <a:gd name="connsiteY90" fmla="*/ 824168 h 1072230"/>
                  <a:gd name="connsiteX91" fmla="*/ 62065 w 1072230"/>
                  <a:gd name="connsiteY91" fmla="*/ 781521 h 1072230"/>
                  <a:gd name="connsiteX92" fmla="*/ 122165 w 1072230"/>
                  <a:gd name="connsiteY92" fmla="*/ 707577 h 1072230"/>
                  <a:gd name="connsiteX93" fmla="*/ 27545 w 1072230"/>
                  <a:gd name="connsiteY93" fmla="*/ 697807 h 1072230"/>
                  <a:gd name="connsiteX94" fmla="*/ 13189 w 1072230"/>
                  <a:gd name="connsiteY94" fmla="*/ 651562 h 1072230"/>
                  <a:gd name="connsiteX95" fmla="*/ 91894 w 1072230"/>
                  <a:gd name="connsiteY95" fmla="*/ 594600 h 1072230"/>
                  <a:gd name="connsiteX96" fmla="*/ 2453 w 1072230"/>
                  <a:gd name="connsiteY96" fmla="*/ 560453 h 1072230"/>
                  <a:gd name="connsiteX97" fmla="*/ 0 w 1072230"/>
                  <a:gd name="connsiteY97" fmla="*/ 536115 h 1072230"/>
                  <a:gd name="connsiteX98" fmla="*/ 2453 w 1072230"/>
                  <a:gd name="connsiteY98" fmla="*/ 511777 h 1072230"/>
                  <a:gd name="connsiteX99" fmla="*/ 91894 w 1072230"/>
                  <a:gd name="connsiteY99" fmla="*/ 477630 h 1072230"/>
                  <a:gd name="connsiteX100" fmla="*/ 13189 w 1072230"/>
                  <a:gd name="connsiteY100" fmla="*/ 420668 h 1072230"/>
                  <a:gd name="connsiteX101" fmla="*/ 27545 w 1072230"/>
                  <a:gd name="connsiteY101" fmla="*/ 374423 h 1072230"/>
                  <a:gd name="connsiteX102" fmla="*/ 122165 w 1072230"/>
                  <a:gd name="connsiteY102" fmla="*/ 364653 h 1072230"/>
                  <a:gd name="connsiteX103" fmla="*/ 62065 w 1072230"/>
                  <a:gd name="connsiteY103" fmla="*/ 290710 h 1072230"/>
                  <a:gd name="connsiteX104" fmla="*/ 85213 w 1072230"/>
                  <a:gd name="connsiteY104" fmla="*/ 248062 h 1072230"/>
                  <a:gd name="connsiteX105" fmla="*/ 180650 w 1072230"/>
                  <a:gd name="connsiteY105" fmla="*/ 263356 h 1072230"/>
                  <a:gd name="connsiteX106" fmla="*/ 141496 w 1072230"/>
                  <a:gd name="connsiteY106" fmla="*/ 175845 h 1072230"/>
                  <a:gd name="connsiteX107" fmla="*/ 157025 w 1072230"/>
                  <a:gd name="connsiteY107" fmla="*/ 157025 h 1072230"/>
                  <a:gd name="connsiteX108" fmla="*/ 175845 w 1072230"/>
                  <a:gd name="connsiteY108" fmla="*/ 141496 h 1072230"/>
                  <a:gd name="connsiteX109" fmla="*/ 263356 w 1072230"/>
                  <a:gd name="connsiteY109" fmla="*/ 180650 h 1072230"/>
                  <a:gd name="connsiteX110" fmla="*/ 248062 w 1072230"/>
                  <a:gd name="connsiteY110" fmla="*/ 85213 h 1072230"/>
                  <a:gd name="connsiteX111" fmla="*/ 290710 w 1072230"/>
                  <a:gd name="connsiteY111" fmla="*/ 62065 h 1072230"/>
                  <a:gd name="connsiteX112" fmla="*/ 364653 w 1072230"/>
                  <a:gd name="connsiteY112" fmla="*/ 122165 h 1072230"/>
                  <a:gd name="connsiteX113" fmla="*/ 374423 w 1072230"/>
                  <a:gd name="connsiteY113" fmla="*/ 27545 h 1072230"/>
                  <a:gd name="connsiteX114" fmla="*/ 420668 w 1072230"/>
                  <a:gd name="connsiteY114" fmla="*/ 13189 h 1072230"/>
                  <a:gd name="connsiteX115" fmla="*/ 477630 w 1072230"/>
                  <a:gd name="connsiteY115" fmla="*/ 91894 h 1072230"/>
                  <a:gd name="connsiteX116" fmla="*/ 511777 w 1072230"/>
                  <a:gd name="connsiteY116" fmla="*/ 2453 h 107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72230" h="1072230">
                    <a:moveTo>
                      <a:pt x="704234" y="548838"/>
                    </a:moveTo>
                    <a:lnTo>
                      <a:pt x="693389" y="602554"/>
                    </a:lnTo>
                    <a:cubicBezTo>
                      <a:pt x="676115" y="643396"/>
                      <a:pt x="643396" y="676115"/>
                      <a:pt x="602554" y="693389"/>
                    </a:cubicBezTo>
                    <a:lnTo>
                      <a:pt x="568998" y="700164"/>
                    </a:lnTo>
                    <a:lnTo>
                      <a:pt x="568998" y="879092"/>
                    </a:lnTo>
                    <a:lnTo>
                      <a:pt x="598094" y="876524"/>
                    </a:lnTo>
                    <a:cubicBezTo>
                      <a:pt x="738911" y="851371"/>
                      <a:pt x="850563" y="742032"/>
                      <a:pt x="879131" y="602427"/>
                    </a:cubicBezTo>
                    <a:lnTo>
                      <a:pt x="884533" y="548838"/>
                    </a:lnTo>
                    <a:close/>
                    <a:moveTo>
                      <a:pt x="187697" y="548838"/>
                    </a:moveTo>
                    <a:lnTo>
                      <a:pt x="193099" y="602427"/>
                    </a:lnTo>
                    <a:cubicBezTo>
                      <a:pt x="221667" y="742032"/>
                      <a:pt x="333319" y="851371"/>
                      <a:pt x="474136" y="876524"/>
                    </a:cubicBezTo>
                    <a:lnTo>
                      <a:pt x="509616" y="879655"/>
                    </a:lnTo>
                    <a:lnTo>
                      <a:pt x="509616" y="701453"/>
                    </a:lnTo>
                    <a:lnTo>
                      <a:pt x="469676" y="693389"/>
                    </a:lnTo>
                    <a:cubicBezTo>
                      <a:pt x="428834" y="676115"/>
                      <a:pt x="396115" y="643396"/>
                      <a:pt x="378841" y="602554"/>
                    </a:cubicBezTo>
                    <a:lnTo>
                      <a:pt x="367996" y="548838"/>
                    </a:lnTo>
                    <a:close/>
                    <a:moveTo>
                      <a:pt x="536115" y="450771"/>
                    </a:moveTo>
                    <a:cubicBezTo>
                      <a:pt x="488981" y="450771"/>
                      <a:pt x="450771" y="488981"/>
                      <a:pt x="450771" y="536115"/>
                    </a:cubicBezTo>
                    <a:cubicBezTo>
                      <a:pt x="450771" y="583249"/>
                      <a:pt x="488981" y="621459"/>
                      <a:pt x="536115" y="621459"/>
                    </a:cubicBezTo>
                    <a:cubicBezTo>
                      <a:pt x="583249" y="621459"/>
                      <a:pt x="621459" y="583249"/>
                      <a:pt x="621459" y="536115"/>
                    </a:cubicBezTo>
                    <a:cubicBezTo>
                      <a:pt x="621459" y="488981"/>
                      <a:pt x="583249" y="450771"/>
                      <a:pt x="536115" y="450771"/>
                    </a:cubicBezTo>
                    <a:close/>
                    <a:moveTo>
                      <a:pt x="568998" y="185050"/>
                    </a:moveTo>
                    <a:lnTo>
                      <a:pt x="568998" y="372066"/>
                    </a:lnTo>
                    <a:lnTo>
                      <a:pt x="602554" y="378841"/>
                    </a:lnTo>
                    <a:cubicBezTo>
                      <a:pt x="643396" y="396115"/>
                      <a:pt x="676115" y="428834"/>
                      <a:pt x="693389" y="469676"/>
                    </a:cubicBezTo>
                    <a:lnTo>
                      <a:pt x="697383" y="489456"/>
                    </a:lnTo>
                    <a:lnTo>
                      <a:pt x="882502" y="489456"/>
                    </a:lnTo>
                    <a:lnTo>
                      <a:pt x="880775" y="469885"/>
                    </a:lnTo>
                    <a:cubicBezTo>
                      <a:pt x="855622" y="329068"/>
                      <a:pt x="746282" y="217416"/>
                      <a:pt x="606678" y="188848"/>
                    </a:cubicBezTo>
                    <a:close/>
                    <a:moveTo>
                      <a:pt x="509616" y="184073"/>
                    </a:moveTo>
                    <a:lnTo>
                      <a:pt x="474136" y="187204"/>
                    </a:lnTo>
                    <a:cubicBezTo>
                      <a:pt x="333319" y="212357"/>
                      <a:pt x="221667" y="321696"/>
                      <a:pt x="193099" y="461301"/>
                    </a:cubicBezTo>
                    <a:lnTo>
                      <a:pt x="190261" y="489456"/>
                    </a:lnTo>
                    <a:lnTo>
                      <a:pt x="374847" y="489456"/>
                    </a:lnTo>
                    <a:lnTo>
                      <a:pt x="378841" y="469676"/>
                    </a:lnTo>
                    <a:cubicBezTo>
                      <a:pt x="396115" y="428834"/>
                      <a:pt x="428834" y="396115"/>
                      <a:pt x="469676" y="378841"/>
                    </a:cubicBezTo>
                    <a:lnTo>
                      <a:pt x="509616" y="370777"/>
                    </a:lnTo>
                    <a:close/>
                    <a:moveTo>
                      <a:pt x="536115" y="0"/>
                    </a:moveTo>
                    <a:lnTo>
                      <a:pt x="560453" y="2453"/>
                    </a:lnTo>
                    <a:lnTo>
                      <a:pt x="594600" y="91894"/>
                    </a:lnTo>
                    <a:lnTo>
                      <a:pt x="651562" y="13189"/>
                    </a:lnTo>
                    <a:lnTo>
                      <a:pt x="697807" y="27545"/>
                    </a:lnTo>
                    <a:lnTo>
                      <a:pt x="707577" y="122165"/>
                    </a:lnTo>
                    <a:lnTo>
                      <a:pt x="781521" y="62065"/>
                    </a:lnTo>
                    <a:lnTo>
                      <a:pt x="824168" y="85213"/>
                    </a:lnTo>
                    <a:lnTo>
                      <a:pt x="808874" y="180650"/>
                    </a:lnTo>
                    <a:lnTo>
                      <a:pt x="896385" y="141496"/>
                    </a:lnTo>
                    <a:lnTo>
                      <a:pt x="915206" y="157025"/>
                    </a:lnTo>
                    <a:lnTo>
                      <a:pt x="930734" y="175845"/>
                    </a:lnTo>
                    <a:lnTo>
                      <a:pt x="891580" y="263356"/>
                    </a:lnTo>
                    <a:lnTo>
                      <a:pt x="987017" y="248062"/>
                    </a:lnTo>
                    <a:lnTo>
                      <a:pt x="1010166" y="290710"/>
                    </a:lnTo>
                    <a:lnTo>
                      <a:pt x="950065" y="364653"/>
                    </a:lnTo>
                    <a:lnTo>
                      <a:pt x="1044685" y="374423"/>
                    </a:lnTo>
                    <a:lnTo>
                      <a:pt x="1059041" y="420668"/>
                    </a:lnTo>
                    <a:lnTo>
                      <a:pt x="980336" y="477630"/>
                    </a:lnTo>
                    <a:lnTo>
                      <a:pt x="1069777" y="511777"/>
                    </a:lnTo>
                    <a:lnTo>
                      <a:pt x="1072230" y="536115"/>
                    </a:lnTo>
                    <a:lnTo>
                      <a:pt x="1069777" y="560453"/>
                    </a:lnTo>
                    <a:lnTo>
                      <a:pt x="980336" y="594600"/>
                    </a:lnTo>
                    <a:lnTo>
                      <a:pt x="1059041" y="651562"/>
                    </a:lnTo>
                    <a:lnTo>
                      <a:pt x="1044685" y="697807"/>
                    </a:lnTo>
                    <a:lnTo>
                      <a:pt x="950065" y="707577"/>
                    </a:lnTo>
                    <a:lnTo>
                      <a:pt x="1010166" y="781521"/>
                    </a:lnTo>
                    <a:lnTo>
                      <a:pt x="987017" y="824168"/>
                    </a:lnTo>
                    <a:lnTo>
                      <a:pt x="891580" y="808874"/>
                    </a:lnTo>
                    <a:lnTo>
                      <a:pt x="930734" y="896385"/>
                    </a:lnTo>
                    <a:lnTo>
                      <a:pt x="915206" y="915206"/>
                    </a:lnTo>
                    <a:lnTo>
                      <a:pt x="896385" y="930734"/>
                    </a:lnTo>
                    <a:lnTo>
                      <a:pt x="808874" y="891580"/>
                    </a:lnTo>
                    <a:lnTo>
                      <a:pt x="824168" y="987017"/>
                    </a:lnTo>
                    <a:lnTo>
                      <a:pt x="781520" y="1010166"/>
                    </a:lnTo>
                    <a:lnTo>
                      <a:pt x="707577" y="950065"/>
                    </a:lnTo>
                    <a:lnTo>
                      <a:pt x="697807" y="1044685"/>
                    </a:lnTo>
                    <a:lnTo>
                      <a:pt x="651562" y="1059041"/>
                    </a:lnTo>
                    <a:lnTo>
                      <a:pt x="594600" y="980336"/>
                    </a:lnTo>
                    <a:lnTo>
                      <a:pt x="560453" y="1069777"/>
                    </a:lnTo>
                    <a:lnTo>
                      <a:pt x="536115" y="1072230"/>
                    </a:lnTo>
                    <a:lnTo>
                      <a:pt x="511777" y="1069777"/>
                    </a:lnTo>
                    <a:lnTo>
                      <a:pt x="477630" y="980336"/>
                    </a:lnTo>
                    <a:lnTo>
                      <a:pt x="420668" y="1059041"/>
                    </a:lnTo>
                    <a:lnTo>
                      <a:pt x="374423" y="1044685"/>
                    </a:lnTo>
                    <a:lnTo>
                      <a:pt x="364653" y="950065"/>
                    </a:lnTo>
                    <a:lnTo>
                      <a:pt x="290710" y="1010166"/>
                    </a:lnTo>
                    <a:lnTo>
                      <a:pt x="248062" y="987017"/>
                    </a:lnTo>
                    <a:lnTo>
                      <a:pt x="263356" y="891580"/>
                    </a:lnTo>
                    <a:lnTo>
                      <a:pt x="175845" y="930734"/>
                    </a:lnTo>
                    <a:lnTo>
                      <a:pt x="157025" y="915206"/>
                    </a:lnTo>
                    <a:lnTo>
                      <a:pt x="141496" y="896385"/>
                    </a:lnTo>
                    <a:lnTo>
                      <a:pt x="180650" y="808874"/>
                    </a:lnTo>
                    <a:lnTo>
                      <a:pt x="85213" y="824168"/>
                    </a:lnTo>
                    <a:lnTo>
                      <a:pt x="62065" y="781521"/>
                    </a:lnTo>
                    <a:lnTo>
                      <a:pt x="122165" y="707577"/>
                    </a:lnTo>
                    <a:lnTo>
                      <a:pt x="27545" y="697807"/>
                    </a:lnTo>
                    <a:lnTo>
                      <a:pt x="13189" y="651562"/>
                    </a:lnTo>
                    <a:lnTo>
                      <a:pt x="91894" y="594600"/>
                    </a:lnTo>
                    <a:lnTo>
                      <a:pt x="2453" y="560453"/>
                    </a:lnTo>
                    <a:lnTo>
                      <a:pt x="0" y="536115"/>
                    </a:lnTo>
                    <a:lnTo>
                      <a:pt x="2453" y="511777"/>
                    </a:lnTo>
                    <a:lnTo>
                      <a:pt x="91894" y="477630"/>
                    </a:lnTo>
                    <a:lnTo>
                      <a:pt x="13189" y="420668"/>
                    </a:lnTo>
                    <a:lnTo>
                      <a:pt x="27545" y="374423"/>
                    </a:lnTo>
                    <a:lnTo>
                      <a:pt x="122165" y="364653"/>
                    </a:lnTo>
                    <a:lnTo>
                      <a:pt x="62065" y="290710"/>
                    </a:lnTo>
                    <a:lnTo>
                      <a:pt x="85213" y="248062"/>
                    </a:lnTo>
                    <a:lnTo>
                      <a:pt x="180650" y="263356"/>
                    </a:lnTo>
                    <a:lnTo>
                      <a:pt x="141496" y="175845"/>
                    </a:lnTo>
                    <a:lnTo>
                      <a:pt x="157025" y="157025"/>
                    </a:lnTo>
                    <a:lnTo>
                      <a:pt x="175845" y="141496"/>
                    </a:lnTo>
                    <a:lnTo>
                      <a:pt x="263356" y="180650"/>
                    </a:lnTo>
                    <a:lnTo>
                      <a:pt x="248062" y="85213"/>
                    </a:lnTo>
                    <a:lnTo>
                      <a:pt x="290710" y="62065"/>
                    </a:lnTo>
                    <a:lnTo>
                      <a:pt x="364653" y="122165"/>
                    </a:lnTo>
                    <a:lnTo>
                      <a:pt x="374423" y="27545"/>
                    </a:lnTo>
                    <a:lnTo>
                      <a:pt x="420668" y="13189"/>
                    </a:lnTo>
                    <a:lnTo>
                      <a:pt x="477630" y="91894"/>
                    </a:lnTo>
                    <a:lnTo>
                      <a:pt x="511777" y="24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任意多边形 152"/>
              <p:cNvSpPr/>
              <p:nvPr/>
            </p:nvSpPr>
            <p:spPr>
              <a:xfrm rot="2700000">
                <a:off x="5687624" y="1660895"/>
                <a:ext cx="113810" cy="113810"/>
              </a:xfrm>
              <a:custGeom>
                <a:avLst/>
                <a:gdLst>
                  <a:gd name="connsiteX0" fmla="*/ 704234 w 1072230"/>
                  <a:gd name="connsiteY0" fmla="*/ 548838 h 1072230"/>
                  <a:gd name="connsiteX1" fmla="*/ 693389 w 1072230"/>
                  <a:gd name="connsiteY1" fmla="*/ 602554 h 1072230"/>
                  <a:gd name="connsiteX2" fmla="*/ 602554 w 1072230"/>
                  <a:gd name="connsiteY2" fmla="*/ 693389 h 1072230"/>
                  <a:gd name="connsiteX3" fmla="*/ 568998 w 1072230"/>
                  <a:gd name="connsiteY3" fmla="*/ 700164 h 1072230"/>
                  <a:gd name="connsiteX4" fmla="*/ 568998 w 1072230"/>
                  <a:gd name="connsiteY4" fmla="*/ 879092 h 1072230"/>
                  <a:gd name="connsiteX5" fmla="*/ 598094 w 1072230"/>
                  <a:gd name="connsiteY5" fmla="*/ 876524 h 1072230"/>
                  <a:gd name="connsiteX6" fmla="*/ 879131 w 1072230"/>
                  <a:gd name="connsiteY6" fmla="*/ 602427 h 1072230"/>
                  <a:gd name="connsiteX7" fmla="*/ 884533 w 1072230"/>
                  <a:gd name="connsiteY7" fmla="*/ 548838 h 1072230"/>
                  <a:gd name="connsiteX8" fmla="*/ 187697 w 1072230"/>
                  <a:gd name="connsiteY8" fmla="*/ 548838 h 1072230"/>
                  <a:gd name="connsiteX9" fmla="*/ 193099 w 1072230"/>
                  <a:gd name="connsiteY9" fmla="*/ 602427 h 1072230"/>
                  <a:gd name="connsiteX10" fmla="*/ 474136 w 1072230"/>
                  <a:gd name="connsiteY10" fmla="*/ 876524 h 1072230"/>
                  <a:gd name="connsiteX11" fmla="*/ 509616 w 1072230"/>
                  <a:gd name="connsiteY11" fmla="*/ 879655 h 1072230"/>
                  <a:gd name="connsiteX12" fmla="*/ 509616 w 1072230"/>
                  <a:gd name="connsiteY12" fmla="*/ 701453 h 1072230"/>
                  <a:gd name="connsiteX13" fmla="*/ 469676 w 1072230"/>
                  <a:gd name="connsiteY13" fmla="*/ 693389 h 1072230"/>
                  <a:gd name="connsiteX14" fmla="*/ 378841 w 1072230"/>
                  <a:gd name="connsiteY14" fmla="*/ 602554 h 1072230"/>
                  <a:gd name="connsiteX15" fmla="*/ 367996 w 1072230"/>
                  <a:gd name="connsiteY15" fmla="*/ 548838 h 1072230"/>
                  <a:gd name="connsiteX16" fmla="*/ 536115 w 1072230"/>
                  <a:gd name="connsiteY16" fmla="*/ 450771 h 1072230"/>
                  <a:gd name="connsiteX17" fmla="*/ 450771 w 1072230"/>
                  <a:gd name="connsiteY17" fmla="*/ 536115 h 1072230"/>
                  <a:gd name="connsiteX18" fmla="*/ 536115 w 1072230"/>
                  <a:gd name="connsiteY18" fmla="*/ 621459 h 1072230"/>
                  <a:gd name="connsiteX19" fmla="*/ 621459 w 1072230"/>
                  <a:gd name="connsiteY19" fmla="*/ 536115 h 1072230"/>
                  <a:gd name="connsiteX20" fmla="*/ 536115 w 1072230"/>
                  <a:gd name="connsiteY20" fmla="*/ 450771 h 1072230"/>
                  <a:gd name="connsiteX21" fmla="*/ 568998 w 1072230"/>
                  <a:gd name="connsiteY21" fmla="*/ 185050 h 1072230"/>
                  <a:gd name="connsiteX22" fmla="*/ 568998 w 1072230"/>
                  <a:gd name="connsiteY22" fmla="*/ 372066 h 1072230"/>
                  <a:gd name="connsiteX23" fmla="*/ 602554 w 1072230"/>
                  <a:gd name="connsiteY23" fmla="*/ 378841 h 1072230"/>
                  <a:gd name="connsiteX24" fmla="*/ 693389 w 1072230"/>
                  <a:gd name="connsiteY24" fmla="*/ 469676 h 1072230"/>
                  <a:gd name="connsiteX25" fmla="*/ 697383 w 1072230"/>
                  <a:gd name="connsiteY25" fmla="*/ 489456 h 1072230"/>
                  <a:gd name="connsiteX26" fmla="*/ 882502 w 1072230"/>
                  <a:gd name="connsiteY26" fmla="*/ 489456 h 1072230"/>
                  <a:gd name="connsiteX27" fmla="*/ 880775 w 1072230"/>
                  <a:gd name="connsiteY27" fmla="*/ 469885 h 1072230"/>
                  <a:gd name="connsiteX28" fmla="*/ 606678 w 1072230"/>
                  <a:gd name="connsiteY28" fmla="*/ 188848 h 1072230"/>
                  <a:gd name="connsiteX29" fmla="*/ 509616 w 1072230"/>
                  <a:gd name="connsiteY29" fmla="*/ 184073 h 1072230"/>
                  <a:gd name="connsiteX30" fmla="*/ 474136 w 1072230"/>
                  <a:gd name="connsiteY30" fmla="*/ 187204 h 1072230"/>
                  <a:gd name="connsiteX31" fmla="*/ 193099 w 1072230"/>
                  <a:gd name="connsiteY31" fmla="*/ 461301 h 1072230"/>
                  <a:gd name="connsiteX32" fmla="*/ 190261 w 1072230"/>
                  <a:gd name="connsiteY32" fmla="*/ 489456 h 1072230"/>
                  <a:gd name="connsiteX33" fmla="*/ 374847 w 1072230"/>
                  <a:gd name="connsiteY33" fmla="*/ 489456 h 1072230"/>
                  <a:gd name="connsiteX34" fmla="*/ 378841 w 1072230"/>
                  <a:gd name="connsiteY34" fmla="*/ 469676 h 1072230"/>
                  <a:gd name="connsiteX35" fmla="*/ 469676 w 1072230"/>
                  <a:gd name="connsiteY35" fmla="*/ 378841 h 1072230"/>
                  <a:gd name="connsiteX36" fmla="*/ 509616 w 1072230"/>
                  <a:gd name="connsiteY36" fmla="*/ 370777 h 1072230"/>
                  <a:gd name="connsiteX37" fmla="*/ 536115 w 1072230"/>
                  <a:gd name="connsiteY37" fmla="*/ 0 h 1072230"/>
                  <a:gd name="connsiteX38" fmla="*/ 560453 w 1072230"/>
                  <a:gd name="connsiteY38" fmla="*/ 2453 h 1072230"/>
                  <a:gd name="connsiteX39" fmla="*/ 594600 w 1072230"/>
                  <a:gd name="connsiteY39" fmla="*/ 91894 h 1072230"/>
                  <a:gd name="connsiteX40" fmla="*/ 651562 w 1072230"/>
                  <a:gd name="connsiteY40" fmla="*/ 13189 h 1072230"/>
                  <a:gd name="connsiteX41" fmla="*/ 697807 w 1072230"/>
                  <a:gd name="connsiteY41" fmla="*/ 27545 h 1072230"/>
                  <a:gd name="connsiteX42" fmla="*/ 707577 w 1072230"/>
                  <a:gd name="connsiteY42" fmla="*/ 122165 h 1072230"/>
                  <a:gd name="connsiteX43" fmla="*/ 781521 w 1072230"/>
                  <a:gd name="connsiteY43" fmla="*/ 62065 h 1072230"/>
                  <a:gd name="connsiteX44" fmla="*/ 824168 w 1072230"/>
                  <a:gd name="connsiteY44" fmla="*/ 85213 h 1072230"/>
                  <a:gd name="connsiteX45" fmla="*/ 808874 w 1072230"/>
                  <a:gd name="connsiteY45" fmla="*/ 180650 h 1072230"/>
                  <a:gd name="connsiteX46" fmla="*/ 896385 w 1072230"/>
                  <a:gd name="connsiteY46" fmla="*/ 141496 h 1072230"/>
                  <a:gd name="connsiteX47" fmla="*/ 915206 w 1072230"/>
                  <a:gd name="connsiteY47" fmla="*/ 157025 h 1072230"/>
                  <a:gd name="connsiteX48" fmla="*/ 930734 w 1072230"/>
                  <a:gd name="connsiteY48" fmla="*/ 175845 h 1072230"/>
                  <a:gd name="connsiteX49" fmla="*/ 891580 w 1072230"/>
                  <a:gd name="connsiteY49" fmla="*/ 263356 h 1072230"/>
                  <a:gd name="connsiteX50" fmla="*/ 987017 w 1072230"/>
                  <a:gd name="connsiteY50" fmla="*/ 248062 h 1072230"/>
                  <a:gd name="connsiteX51" fmla="*/ 1010166 w 1072230"/>
                  <a:gd name="connsiteY51" fmla="*/ 290710 h 1072230"/>
                  <a:gd name="connsiteX52" fmla="*/ 950065 w 1072230"/>
                  <a:gd name="connsiteY52" fmla="*/ 364653 h 1072230"/>
                  <a:gd name="connsiteX53" fmla="*/ 1044685 w 1072230"/>
                  <a:gd name="connsiteY53" fmla="*/ 374423 h 1072230"/>
                  <a:gd name="connsiteX54" fmla="*/ 1059041 w 1072230"/>
                  <a:gd name="connsiteY54" fmla="*/ 420668 h 1072230"/>
                  <a:gd name="connsiteX55" fmla="*/ 980336 w 1072230"/>
                  <a:gd name="connsiteY55" fmla="*/ 477630 h 1072230"/>
                  <a:gd name="connsiteX56" fmla="*/ 1069777 w 1072230"/>
                  <a:gd name="connsiteY56" fmla="*/ 511777 h 1072230"/>
                  <a:gd name="connsiteX57" fmla="*/ 1072230 w 1072230"/>
                  <a:gd name="connsiteY57" fmla="*/ 536115 h 1072230"/>
                  <a:gd name="connsiteX58" fmla="*/ 1069777 w 1072230"/>
                  <a:gd name="connsiteY58" fmla="*/ 560453 h 1072230"/>
                  <a:gd name="connsiteX59" fmla="*/ 980336 w 1072230"/>
                  <a:gd name="connsiteY59" fmla="*/ 594600 h 1072230"/>
                  <a:gd name="connsiteX60" fmla="*/ 1059041 w 1072230"/>
                  <a:gd name="connsiteY60" fmla="*/ 651562 h 1072230"/>
                  <a:gd name="connsiteX61" fmla="*/ 1044685 w 1072230"/>
                  <a:gd name="connsiteY61" fmla="*/ 697807 h 1072230"/>
                  <a:gd name="connsiteX62" fmla="*/ 950065 w 1072230"/>
                  <a:gd name="connsiteY62" fmla="*/ 707577 h 1072230"/>
                  <a:gd name="connsiteX63" fmla="*/ 1010166 w 1072230"/>
                  <a:gd name="connsiteY63" fmla="*/ 781521 h 1072230"/>
                  <a:gd name="connsiteX64" fmla="*/ 987017 w 1072230"/>
                  <a:gd name="connsiteY64" fmla="*/ 824168 h 1072230"/>
                  <a:gd name="connsiteX65" fmla="*/ 891580 w 1072230"/>
                  <a:gd name="connsiteY65" fmla="*/ 808874 h 1072230"/>
                  <a:gd name="connsiteX66" fmla="*/ 930734 w 1072230"/>
                  <a:gd name="connsiteY66" fmla="*/ 896385 h 1072230"/>
                  <a:gd name="connsiteX67" fmla="*/ 915206 w 1072230"/>
                  <a:gd name="connsiteY67" fmla="*/ 915206 h 1072230"/>
                  <a:gd name="connsiteX68" fmla="*/ 896385 w 1072230"/>
                  <a:gd name="connsiteY68" fmla="*/ 930734 h 1072230"/>
                  <a:gd name="connsiteX69" fmla="*/ 808874 w 1072230"/>
                  <a:gd name="connsiteY69" fmla="*/ 891580 h 1072230"/>
                  <a:gd name="connsiteX70" fmla="*/ 824168 w 1072230"/>
                  <a:gd name="connsiteY70" fmla="*/ 987017 h 1072230"/>
                  <a:gd name="connsiteX71" fmla="*/ 781520 w 1072230"/>
                  <a:gd name="connsiteY71" fmla="*/ 1010166 h 1072230"/>
                  <a:gd name="connsiteX72" fmla="*/ 707577 w 1072230"/>
                  <a:gd name="connsiteY72" fmla="*/ 950065 h 1072230"/>
                  <a:gd name="connsiteX73" fmla="*/ 697807 w 1072230"/>
                  <a:gd name="connsiteY73" fmla="*/ 1044685 h 1072230"/>
                  <a:gd name="connsiteX74" fmla="*/ 651562 w 1072230"/>
                  <a:gd name="connsiteY74" fmla="*/ 1059041 h 1072230"/>
                  <a:gd name="connsiteX75" fmla="*/ 594600 w 1072230"/>
                  <a:gd name="connsiteY75" fmla="*/ 980336 h 1072230"/>
                  <a:gd name="connsiteX76" fmla="*/ 560453 w 1072230"/>
                  <a:gd name="connsiteY76" fmla="*/ 1069777 h 1072230"/>
                  <a:gd name="connsiteX77" fmla="*/ 536115 w 1072230"/>
                  <a:gd name="connsiteY77" fmla="*/ 1072230 h 1072230"/>
                  <a:gd name="connsiteX78" fmla="*/ 511777 w 1072230"/>
                  <a:gd name="connsiteY78" fmla="*/ 1069777 h 1072230"/>
                  <a:gd name="connsiteX79" fmla="*/ 477630 w 1072230"/>
                  <a:gd name="connsiteY79" fmla="*/ 980336 h 1072230"/>
                  <a:gd name="connsiteX80" fmla="*/ 420668 w 1072230"/>
                  <a:gd name="connsiteY80" fmla="*/ 1059041 h 1072230"/>
                  <a:gd name="connsiteX81" fmla="*/ 374423 w 1072230"/>
                  <a:gd name="connsiteY81" fmla="*/ 1044685 h 1072230"/>
                  <a:gd name="connsiteX82" fmla="*/ 364653 w 1072230"/>
                  <a:gd name="connsiteY82" fmla="*/ 950065 h 1072230"/>
                  <a:gd name="connsiteX83" fmla="*/ 290710 w 1072230"/>
                  <a:gd name="connsiteY83" fmla="*/ 1010166 h 1072230"/>
                  <a:gd name="connsiteX84" fmla="*/ 248062 w 1072230"/>
                  <a:gd name="connsiteY84" fmla="*/ 987017 h 1072230"/>
                  <a:gd name="connsiteX85" fmla="*/ 263356 w 1072230"/>
                  <a:gd name="connsiteY85" fmla="*/ 891580 h 1072230"/>
                  <a:gd name="connsiteX86" fmla="*/ 175845 w 1072230"/>
                  <a:gd name="connsiteY86" fmla="*/ 930734 h 1072230"/>
                  <a:gd name="connsiteX87" fmla="*/ 157025 w 1072230"/>
                  <a:gd name="connsiteY87" fmla="*/ 915206 h 1072230"/>
                  <a:gd name="connsiteX88" fmla="*/ 141496 w 1072230"/>
                  <a:gd name="connsiteY88" fmla="*/ 896385 h 1072230"/>
                  <a:gd name="connsiteX89" fmla="*/ 180650 w 1072230"/>
                  <a:gd name="connsiteY89" fmla="*/ 808874 h 1072230"/>
                  <a:gd name="connsiteX90" fmla="*/ 85213 w 1072230"/>
                  <a:gd name="connsiteY90" fmla="*/ 824168 h 1072230"/>
                  <a:gd name="connsiteX91" fmla="*/ 62065 w 1072230"/>
                  <a:gd name="connsiteY91" fmla="*/ 781521 h 1072230"/>
                  <a:gd name="connsiteX92" fmla="*/ 122165 w 1072230"/>
                  <a:gd name="connsiteY92" fmla="*/ 707577 h 1072230"/>
                  <a:gd name="connsiteX93" fmla="*/ 27545 w 1072230"/>
                  <a:gd name="connsiteY93" fmla="*/ 697807 h 1072230"/>
                  <a:gd name="connsiteX94" fmla="*/ 13189 w 1072230"/>
                  <a:gd name="connsiteY94" fmla="*/ 651562 h 1072230"/>
                  <a:gd name="connsiteX95" fmla="*/ 91894 w 1072230"/>
                  <a:gd name="connsiteY95" fmla="*/ 594600 h 1072230"/>
                  <a:gd name="connsiteX96" fmla="*/ 2453 w 1072230"/>
                  <a:gd name="connsiteY96" fmla="*/ 560453 h 1072230"/>
                  <a:gd name="connsiteX97" fmla="*/ 0 w 1072230"/>
                  <a:gd name="connsiteY97" fmla="*/ 536115 h 1072230"/>
                  <a:gd name="connsiteX98" fmla="*/ 2453 w 1072230"/>
                  <a:gd name="connsiteY98" fmla="*/ 511777 h 1072230"/>
                  <a:gd name="connsiteX99" fmla="*/ 91894 w 1072230"/>
                  <a:gd name="connsiteY99" fmla="*/ 477630 h 1072230"/>
                  <a:gd name="connsiteX100" fmla="*/ 13189 w 1072230"/>
                  <a:gd name="connsiteY100" fmla="*/ 420668 h 1072230"/>
                  <a:gd name="connsiteX101" fmla="*/ 27545 w 1072230"/>
                  <a:gd name="connsiteY101" fmla="*/ 374423 h 1072230"/>
                  <a:gd name="connsiteX102" fmla="*/ 122165 w 1072230"/>
                  <a:gd name="connsiteY102" fmla="*/ 364653 h 1072230"/>
                  <a:gd name="connsiteX103" fmla="*/ 62065 w 1072230"/>
                  <a:gd name="connsiteY103" fmla="*/ 290710 h 1072230"/>
                  <a:gd name="connsiteX104" fmla="*/ 85213 w 1072230"/>
                  <a:gd name="connsiteY104" fmla="*/ 248062 h 1072230"/>
                  <a:gd name="connsiteX105" fmla="*/ 180650 w 1072230"/>
                  <a:gd name="connsiteY105" fmla="*/ 263356 h 1072230"/>
                  <a:gd name="connsiteX106" fmla="*/ 141496 w 1072230"/>
                  <a:gd name="connsiteY106" fmla="*/ 175845 h 1072230"/>
                  <a:gd name="connsiteX107" fmla="*/ 157025 w 1072230"/>
                  <a:gd name="connsiteY107" fmla="*/ 157025 h 1072230"/>
                  <a:gd name="connsiteX108" fmla="*/ 175845 w 1072230"/>
                  <a:gd name="connsiteY108" fmla="*/ 141496 h 1072230"/>
                  <a:gd name="connsiteX109" fmla="*/ 263356 w 1072230"/>
                  <a:gd name="connsiteY109" fmla="*/ 180650 h 1072230"/>
                  <a:gd name="connsiteX110" fmla="*/ 248062 w 1072230"/>
                  <a:gd name="connsiteY110" fmla="*/ 85213 h 1072230"/>
                  <a:gd name="connsiteX111" fmla="*/ 290710 w 1072230"/>
                  <a:gd name="connsiteY111" fmla="*/ 62065 h 1072230"/>
                  <a:gd name="connsiteX112" fmla="*/ 364653 w 1072230"/>
                  <a:gd name="connsiteY112" fmla="*/ 122165 h 1072230"/>
                  <a:gd name="connsiteX113" fmla="*/ 374423 w 1072230"/>
                  <a:gd name="connsiteY113" fmla="*/ 27545 h 1072230"/>
                  <a:gd name="connsiteX114" fmla="*/ 420668 w 1072230"/>
                  <a:gd name="connsiteY114" fmla="*/ 13189 h 1072230"/>
                  <a:gd name="connsiteX115" fmla="*/ 477630 w 1072230"/>
                  <a:gd name="connsiteY115" fmla="*/ 91894 h 1072230"/>
                  <a:gd name="connsiteX116" fmla="*/ 511777 w 1072230"/>
                  <a:gd name="connsiteY116" fmla="*/ 2453 h 107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72230" h="1072230">
                    <a:moveTo>
                      <a:pt x="704234" y="548838"/>
                    </a:moveTo>
                    <a:lnTo>
                      <a:pt x="693389" y="602554"/>
                    </a:lnTo>
                    <a:cubicBezTo>
                      <a:pt x="676115" y="643396"/>
                      <a:pt x="643396" y="676115"/>
                      <a:pt x="602554" y="693389"/>
                    </a:cubicBezTo>
                    <a:lnTo>
                      <a:pt x="568998" y="700164"/>
                    </a:lnTo>
                    <a:lnTo>
                      <a:pt x="568998" y="879092"/>
                    </a:lnTo>
                    <a:lnTo>
                      <a:pt x="598094" y="876524"/>
                    </a:lnTo>
                    <a:cubicBezTo>
                      <a:pt x="738911" y="851371"/>
                      <a:pt x="850563" y="742032"/>
                      <a:pt x="879131" y="602427"/>
                    </a:cubicBezTo>
                    <a:lnTo>
                      <a:pt x="884533" y="548838"/>
                    </a:lnTo>
                    <a:close/>
                    <a:moveTo>
                      <a:pt x="187697" y="548838"/>
                    </a:moveTo>
                    <a:lnTo>
                      <a:pt x="193099" y="602427"/>
                    </a:lnTo>
                    <a:cubicBezTo>
                      <a:pt x="221667" y="742032"/>
                      <a:pt x="333319" y="851371"/>
                      <a:pt x="474136" y="876524"/>
                    </a:cubicBezTo>
                    <a:lnTo>
                      <a:pt x="509616" y="879655"/>
                    </a:lnTo>
                    <a:lnTo>
                      <a:pt x="509616" y="701453"/>
                    </a:lnTo>
                    <a:lnTo>
                      <a:pt x="469676" y="693389"/>
                    </a:lnTo>
                    <a:cubicBezTo>
                      <a:pt x="428834" y="676115"/>
                      <a:pt x="396115" y="643396"/>
                      <a:pt x="378841" y="602554"/>
                    </a:cubicBezTo>
                    <a:lnTo>
                      <a:pt x="367996" y="548838"/>
                    </a:lnTo>
                    <a:close/>
                    <a:moveTo>
                      <a:pt x="536115" y="450771"/>
                    </a:moveTo>
                    <a:cubicBezTo>
                      <a:pt x="488981" y="450771"/>
                      <a:pt x="450771" y="488981"/>
                      <a:pt x="450771" y="536115"/>
                    </a:cubicBezTo>
                    <a:cubicBezTo>
                      <a:pt x="450771" y="583249"/>
                      <a:pt x="488981" y="621459"/>
                      <a:pt x="536115" y="621459"/>
                    </a:cubicBezTo>
                    <a:cubicBezTo>
                      <a:pt x="583249" y="621459"/>
                      <a:pt x="621459" y="583249"/>
                      <a:pt x="621459" y="536115"/>
                    </a:cubicBezTo>
                    <a:cubicBezTo>
                      <a:pt x="621459" y="488981"/>
                      <a:pt x="583249" y="450771"/>
                      <a:pt x="536115" y="450771"/>
                    </a:cubicBezTo>
                    <a:close/>
                    <a:moveTo>
                      <a:pt x="568998" y="185050"/>
                    </a:moveTo>
                    <a:lnTo>
                      <a:pt x="568998" y="372066"/>
                    </a:lnTo>
                    <a:lnTo>
                      <a:pt x="602554" y="378841"/>
                    </a:lnTo>
                    <a:cubicBezTo>
                      <a:pt x="643396" y="396115"/>
                      <a:pt x="676115" y="428834"/>
                      <a:pt x="693389" y="469676"/>
                    </a:cubicBezTo>
                    <a:lnTo>
                      <a:pt x="697383" y="489456"/>
                    </a:lnTo>
                    <a:lnTo>
                      <a:pt x="882502" y="489456"/>
                    </a:lnTo>
                    <a:lnTo>
                      <a:pt x="880775" y="469885"/>
                    </a:lnTo>
                    <a:cubicBezTo>
                      <a:pt x="855622" y="329068"/>
                      <a:pt x="746282" y="217416"/>
                      <a:pt x="606678" y="188848"/>
                    </a:cubicBezTo>
                    <a:close/>
                    <a:moveTo>
                      <a:pt x="509616" y="184073"/>
                    </a:moveTo>
                    <a:lnTo>
                      <a:pt x="474136" y="187204"/>
                    </a:lnTo>
                    <a:cubicBezTo>
                      <a:pt x="333319" y="212357"/>
                      <a:pt x="221667" y="321696"/>
                      <a:pt x="193099" y="461301"/>
                    </a:cubicBezTo>
                    <a:lnTo>
                      <a:pt x="190261" y="489456"/>
                    </a:lnTo>
                    <a:lnTo>
                      <a:pt x="374847" y="489456"/>
                    </a:lnTo>
                    <a:lnTo>
                      <a:pt x="378841" y="469676"/>
                    </a:lnTo>
                    <a:cubicBezTo>
                      <a:pt x="396115" y="428834"/>
                      <a:pt x="428834" y="396115"/>
                      <a:pt x="469676" y="378841"/>
                    </a:cubicBezTo>
                    <a:lnTo>
                      <a:pt x="509616" y="370777"/>
                    </a:lnTo>
                    <a:close/>
                    <a:moveTo>
                      <a:pt x="536115" y="0"/>
                    </a:moveTo>
                    <a:lnTo>
                      <a:pt x="560453" y="2453"/>
                    </a:lnTo>
                    <a:lnTo>
                      <a:pt x="594600" y="91894"/>
                    </a:lnTo>
                    <a:lnTo>
                      <a:pt x="651562" y="13189"/>
                    </a:lnTo>
                    <a:lnTo>
                      <a:pt x="697807" y="27545"/>
                    </a:lnTo>
                    <a:lnTo>
                      <a:pt x="707577" y="122165"/>
                    </a:lnTo>
                    <a:lnTo>
                      <a:pt x="781521" y="62065"/>
                    </a:lnTo>
                    <a:lnTo>
                      <a:pt x="824168" y="85213"/>
                    </a:lnTo>
                    <a:lnTo>
                      <a:pt x="808874" y="180650"/>
                    </a:lnTo>
                    <a:lnTo>
                      <a:pt x="896385" y="141496"/>
                    </a:lnTo>
                    <a:lnTo>
                      <a:pt x="915206" y="157025"/>
                    </a:lnTo>
                    <a:lnTo>
                      <a:pt x="930734" y="175845"/>
                    </a:lnTo>
                    <a:lnTo>
                      <a:pt x="891580" y="263356"/>
                    </a:lnTo>
                    <a:lnTo>
                      <a:pt x="987017" y="248062"/>
                    </a:lnTo>
                    <a:lnTo>
                      <a:pt x="1010166" y="290710"/>
                    </a:lnTo>
                    <a:lnTo>
                      <a:pt x="950065" y="364653"/>
                    </a:lnTo>
                    <a:lnTo>
                      <a:pt x="1044685" y="374423"/>
                    </a:lnTo>
                    <a:lnTo>
                      <a:pt x="1059041" y="420668"/>
                    </a:lnTo>
                    <a:lnTo>
                      <a:pt x="980336" y="477630"/>
                    </a:lnTo>
                    <a:lnTo>
                      <a:pt x="1069777" y="511777"/>
                    </a:lnTo>
                    <a:lnTo>
                      <a:pt x="1072230" y="536115"/>
                    </a:lnTo>
                    <a:lnTo>
                      <a:pt x="1069777" y="560453"/>
                    </a:lnTo>
                    <a:lnTo>
                      <a:pt x="980336" y="594600"/>
                    </a:lnTo>
                    <a:lnTo>
                      <a:pt x="1059041" y="651562"/>
                    </a:lnTo>
                    <a:lnTo>
                      <a:pt x="1044685" y="697807"/>
                    </a:lnTo>
                    <a:lnTo>
                      <a:pt x="950065" y="707577"/>
                    </a:lnTo>
                    <a:lnTo>
                      <a:pt x="1010166" y="781521"/>
                    </a:lnTo>
                    <a:lnTo>
                      <a:pt x="987017" y="824168"/>
                    </a:lnTo>
                    <a:lnTo>
                      <a:pt x="891580" y="808874"/>
                    </a:lnTo>
                    <a:lnTo>
                      <a:pt x="930734" y="896385"/>
                    </a:lnTo>
                    <a:lnTo>
                      <a:pt x="915206" y="915206"/>
                    </a:lnTo>
                    <a:lnTo>
                      <a:pt x="896385" y="930734"/>
                    </a:lnTo>
                    <a:lnTo>
                      <a:pt x="808874" y="891580"/>
                    </a:lnTo>
                    <a:lnTo>
                      <a:pt x="824168" y="987017"/>
                    </a:lnTo>
                    <a:lnTo>
                      <a:pt x="781520" y="1010166"/>
                    </a:lnTo>
                    <a:lnTo>
                      <a:pt x="707577" y="950065"/>
                    </a:lnTo>
                    <a:lnTo>
                      <a:pt x="697807" y="1044685"/>
                    </a:lnTo>
                    <a:lnTo>
                      <a:pt x="651562" y="1059041"/>
                    </a:lnTo>
                    <a:lnTo>
                      <a:pt x="594600" y="980336"/>
                    </a:lnTo>
                    <a:lnTo>
                      <a:pt x="560453" y="1069777"/>
                    </a:lnTo>
                    <a:lnTo>
                      <a:pt x="536115" y="1072230"/>
                    </a:lnTo>
                    <a:lnTo>
                      <a:pt x="511777" y="1069777"/>
                    </a:lnTo>
                    <a:lnTo>
                      <a:pt x="477630" y="980336"/>
                    </a:lnTo>
                    <a:lnTo>
                      <a:pt x="420668" y="1059041"/>
                    </a:lnTo>
                    <a:lnTo>
                      <a:pt x="374423" y="1044685"/>
                    </a:lnTo>
                    <a:lnTo>
                      <a:pt x="364653" y="950065"/>
                    </a:lnTo>
                    <a:lnTo>
                      <a:pt x="290710" y="1010166"/>
                    </a:lnTo>
                    <a:lnTo>
                      <a:pt x="248062" y="987017"/>
                    </a:lnTo>
                    <a:lnTo>
                      <a:pt x="263356" y="891580"/>
                    </a:lnTo>
                    <a:lnTo>
                      <a:pt x="175845" y="930734"/>
                    </a:lnTo>
                    <a:lnTo>
                      <a:pt x="157025" y="915206"/>
                    </a:lnTo>
                    <a:lnTo>
                      <a:pt x="141496" y="896385"/>
                    </a:lnTo>
                    <a:lnTo>
                      <a:pt x="180650" y="808874"/>
                    </a:lnTo>
                    <a:lnTo>
                      <a:pt x="85213" y="824168"/>
                    </a:lnTo>
                    <a:lnTo>
                      <a:pt x="62065" y="781521"/>
                    </a:lnTo>
                    <a:lnTo>
                      <a:pt x="122165" y="707577"/>
                    </a:lnTo>
                    <a:lnTo>
                      <a:pt x="27545" y="697807"/>
                    </a:lnTo>
                    <a:lnTo>
                      <a:pt x="13189" y="651562"/>
                    </a:lnTo>
                    <a:lnTo>
                      <a:pt x="91894" y="594600"/>
                    </a:lnTo>
                    <a:lnTo>
                      <a:pt x="2453" y="560453"/>
                    </a:lnTo>
                    <a:lnTo>
                      <a:pt x="0" y="536115"/>
                    </a:lnTo>
                    <a:lnTo>
                      <a:pt x="2453" y="511777"/>
                    </a:lnTo>
                    <a:lnTo>
                      <a:pt x="91894" y="477630"/>
                    </a:lnTo>
                    <a:lnTo>
                      <a:pt x="13189" y="420668"/>
                    </a:lnTo>
                    <a:lnTo>
                      <a:pt x="27545" y="374423"/>
                    </a:lnTo>
                    <a:lnTo>
                      <a:pt x="122165" y="364653"/>
                    </a:lnTo>
                    <a:lnTo>
                      <a:pt x="62065" y="290710"/>
                    </a:lnTo>
                    <a:lnTo>
                      <a:pt x="85213" y="248062"/>
                    </a:lnTo>
                    <a:lnTo>
                      <a:pt x="180650" y="263356"/>
                    </a:lnTo>
                    <a:lnTo>
                      <a:pt x="141496" y="175845"/>
                    </a:lnTo>
                    <a:lnTo>
                      <a:pt x="157025" y="157025"/>
                    </a:lnTo>
                    <a:lnTo>
                      <a:pt x="175845" y="141496"/>
                    </a:lnTo>
                    <a:lnTo>
                      <a:pt x="263356" y="180650"/>
                    </a:lnTo>
                    <a:lnTo>
                      <a:pt x="248062" y="85213"/>
                    </a:lnTo>
                    <a:lnTo>
                      <a:pt x="290710" y="62065"/>
                    </a:lnTo>
                    <a:lnTo>
                      <a:pt x="364653" y="122165"/>
                    </a:lnTo>
                    <a:lnTo>
                      <a:pt x="374423" y="27545"/>
                    </a:lnTo>
                    <a:lnTo>
                      <a:pt x="420668" y="13189"/>
                    </a:lnTo>
                    <a:lnTo>
                      <a:pt x="477630" y="91894"/>
                    </a:lnTo>
                    <a:lnTo>
                      <a:pt x="511777" y="24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任意多边形 153"/>
              <p:cNvSpPr/>
              <p:nvPr/>
            </p:nvSpPr>
            <p:spPr>
              <a:xfrm rot="2700000">
                <a:off x="5749093" y="1601982"/>
                <a:ext cx="60720" cy="60720"/>
              </a:xfrm>
              <a:custGeom>
                <a:avLst/>
                <a:gdLst>
                  <a:gd name="connsiteX0" fmla="*/ 704234 w 1072230"/>
                  <a:gd name="connsiteY0" fmla="*/ 548838 h 1072230"/>
                  <a:gd name="connsiteX1" fmla="*/ 693389 w 1072230"/>
                  <a:gd name="connsiteY1" fmla="*/ 602554 h 1072230"/>
                  <a:gd name="connsiteX2" fmla="*/ 602554 w 1072230"/>
                  <a:gd name="connsiteY2" fmla="*/ 693389 h 1072230"/>
                  <a:gd name="connsiteX3" fmla="*/ 568998 w 1072230"/>
                  <a:gd name="connsiteY3" fmla="*/ 700164 h 1072230"/>
                  <a:gd name="connsiteX4" fmla="*/ 568998 w 1072230"/>
                  <a:gd name="connsiteY4" fmla="*/ 879092 h 1072230"/>
                  <a:gd name="connsiteX5" fmla="*/ 598094 w 1072230"/>
                  <a:gd name="connsiteY5" fmla="*/ 876524 h 1072230"/>
                  <a:gd name="connsiteX6" fmla="*/ 879131 w 1072230"/>
                  <a:gd name="connsiteY6" fmla="*/ 602427 h 1072230"/>
                  <a:gd name="connsiteX7" fmla="*/ 884533 w 1072230"/>
                  <a:gd name="connsiteY7" fmla="*/ 548838 h 1072230"/>
                  <a:gd name="connsiteX8" fmla="*/ 187697 w 1072230"/>
                  <a:gd name="connsiteY8" fmla="*/ 548838 h 1072230"/>
                  <a:gd name="connsiteX9" fmla="*/ 193099 w 1072230"/>
                  <a:gd name="connsiteY9" fmla="*/ 602427 h 1072230"/>
                  <a:gd name="connsiteX10" fmla="*/ 474136 w 1072230"/>
                  <a:gd name="connsiteY10" fmla="*/ 876524 h 1072230"/>
                  <a:gd name="connsiteX11" fmla="*/ 509616 w 1072230"/>
                  <a:gd name="connsiteY11" fmla="*/ 879655 h 1072230"/>
                  <a:gd name="connsiteX12" fmla="*/ 509616 w 1072230"/>
                  <a:gd name="connsiteY12" fmla="*/ 701453 h 1072230"/>
                  <a:gd name="connsiteX13" fmla="*/ 469676 w 1072230"/>
                  <a:gd name="connsiteY13" fmla="*/ 693389 h 1072230"/>
                  <a:gd name="connsiteX14" fmla="*/ 378841 w 1072230"/>
                  <a:gd name="connsiteY14" fmla="*/ 602554 h 1072230"/>
                  <a:gd name="connsiteX15" fmla="*/ 367996 w 1072230"/>
                  <a:gd name="connsiteY15" fmla="*/ 548838 h 1072230"/>
                  <a:gd name="connsiteX16" fmla="*/ 536115 w 1072230"/>
                  <a:gd name="connsiteY16" fmla="*/ 450771 h 1072230"/>
                  <a:gd name="connsiteX17" fmla="*/ 450771 w 1072230"/>
                  <a:gd name="connsiteY17" fmla="*/ 536115 h 1072230"/>
                  <a:gd name="connsiteX18" fmla="*/ 536115 w 1072230"/>
                  <a:gd name="connsiteY18" fmla="*/ 621459 h 1072230"/>
                  <a:gd name="connsiteX19" fmla="*/ 621459 w 1072230"/>
                  <a:gd name="connsiteY19" fmla="*/ 536115 h 1072230"/>
                  <a:gd name="connsiteX20" fmla="*/ 536115 w 1072230"/>
                  <a:gd name="connsiteY20" fmla="*/ 450771 h 1072230"/>
                  <a:gd name="connsiteX21" fmla="*/ 568998 w 1072230"/>
                  <a:gd name="connsiteY21" fmla="*/ 185050 h 1072230"/>
                  <a:gd name="connsiteX22" fmla="*/ 568998 w 1072230"/>
                  <a:gd name="connsiteY22" fmla="*/ 372066 h 1072230"/>
                  <a:gd name="connsiteX23" fmla="*/ 602554 w 1072230"/>
                  <a:gd name="connsiteY23" fmla="*/ 378841 h 1072230"/>
                  <a:gd name="connsiteX24" fmla="*/ 693389 w 1072230"/>
                  <a:gd name="connsiteY24" fmla="*/ 469676 h 1072230"/>
                  <a:gd name="connsiteX25" fmla="*/ 697383 w 1072230"/>
                  <a:gd name="connsiteY25" fmla="*/ 489456 h 1072230"/>
                  <a:gd name="connsiteX26" fmla="*/ 882502 w 1072230"/>
                  <a:gd name="connsiteY26" fmla="*/ 489456 h 1072230"/>
                  <a:gd name="connsiteX27" fmla="*/ 880775 w 1072230"/>
                  <a:gd name="connsiteY27" fmla="*/ 469885 h 1072230"/>
                  <a:gd name="connsiteX28" fmla="*/ 606678 w 1072230"/>
                  <a:gd name="connsiteY28" fmla="*/ 188848 h 1072230"/>
                  <a:gd name="connsiteX29" fmla="*/ 509616 w 1072230"/>
                  <a:gd name="connsiteY29" fmla="*/ 184073 h 1072230"/>
                  <a:gd name="connsiteX30" fmla="*/ 474136 w 1072230"/>
                  <a:gd name="connsiteY30" fmla="*/ 187204 h 1072230"/>
                  <a:gd name="connsiteX31" fmla="*/ 193099 w 1072230"/>
                  <a:gd name="connsiteY31" fmla="*/ 461301 h 1072230"/>
                  <a:gd name="connsiteX32" fmla="*/ 190261 w 1072230"/>
                  <a:gd name="connsiteY32" fmla="*/ 489456 h 1072230"/>
                  <a:gd name="connsiteX33" fmla="*/ 374847 w 1072230"/>
                  <a:gd name="connsiteY33" fmla="*/ 489456 h 1072230"/>
                  <a:gd name="connsiteX34" fmla="*/ 378841 w 1072230"/>
                  <a:gd name="connsiteY34" fmla="*/ 469676 h 1072230"/>
                  <a:gd name="connsiteX35" fmla="*/ 469676 w 1072230"/>
                  <a:gd name="connsiteY35" fmla="*/ 378841 h 1072230"/>
                  <a:gd name="connsiteX36" fmla="*/ 509616 w 1072230"/>
                  <a:gd name="connsiteY36" fmla="*/ 370777 h 1072230"/>
                  <a:gd name="connsiteX37" fmla="*/ 536115 w 1072230"/>
                  <a:gd name="connsiteY37" fmla="*/ 0 h 1072230"/>
                  <a:gd name="connsiteX38" fmla="*/ 560453 w 1072230"/>
                  <a:gd name="connsiteY38" fmla="*/ 2453 h 1072230"/>
                  <a:gd name="connsiteX39" fmla="*/ 594600 w 1072230"/>
                  <a:gd name="connsiteY39" fmla="*/ 91894 h 1072230"/>
                  <a:gd name="connsiteX40" fmla="*/ 651562 w 1072230"/>
                  <a:gd name="connsiteY40" fmla="*/ 13189 h 1072230"/>
                  <a:gd name="connsiteX41" fmla="*/ 697807 w 1072230"/>
                  <a:gd name="connsiteY41" fmla="*/ 27545 h 1072230"/>
                  <a:gd name="connsiteX42" fmla="*/ 707577 w 1072230"/>
                  <a:gd name="connsiteY42" fmla="*/ 122165 h 1072230"/>
                  <a:gd name="connsiteX43" fmla="*/ 781521 w 1072230"/>
                  <a:gd name="connsiteY43" fmla="*/ 62065 h 1072230"/>
                  <a:gd name="connsiteX44" fmla="*/ 824168 w 1072230"/>
                  <a:gd name="connsiteY44" fmla="*/ 85213 h 1072230"/>
                  <a:gd name="connsiteX45" fmla="*/ 808874 w 1072230"/>
                  <a:gd name="connsiteY45" fmla="*/ 180650 h 1072230"/>
                  <a:gd name="connsiteX46" fmla="*/ 896385 w 1072230"/>
                  <a:gd name="connsiteY46" fmla="*/ 141496 h 1072230"/>
                  <a:gd name="connsiteX47" fmla="*/ 915206 w 1072230"/>
                  <a:gd name="connsiteY47" fmla="*/ 157025 h 1072230"/>
                  <a:gd name="connsiteX48" fmla="*/ 930734 w 1072230"/>
                  <a:gd name="connsiteY48" fmla="*/ 175845 h 1072230"/>
                  <a:gd name="connsiteX49" fmla="*/ 891580 w 1072230"/>
                  <a:gd name="connsiteY49" fmla="*/ 263356 h 1072230"/>
                  <a:gd name="connsiteX50" fmla="*/ 987017 w 1072230"/>
                  <a:gd name="connsiteY50" fmla="*/ 248062 h 1072230"/>
                  <a:gd name="connsiteX51" fmla="*/ 1010166 w 1072230"/>
                  <a:gd name="connsiteY51" fmla="*/ 290710 h 1072230"/>
                  <a:gd name="connsiteX52" fmla="*/ 950065 w 1072230"/>
                  <a:gd name="connsiteY52" fmla="*/ 364653 h 1072230"/>
                  <a:gd name="connsiteX53" fmla="*/ 1044685 w 1072230"/>
                  <a:gd name="connsiteY53" fmla="*/ 374423 h 1072230"/>
                  <a:gd name="connsiteX54" fmla="*/ 1059041 w 1072230"/>
                  <a:gd name="connsiteY54" fmla="*/ 420668 h 1072230"/>
                  <a:gd name="connsiteX55" fmla="*/ 980336 w 1072230"/>
                  <a:gd name="connsiteY55" fmla="*/ 477630 h 1072230"/>
                  <a:gd name="connsiteX56" fmla="*/ 1069777 w 1072230"/>
                  <a:gd name="connsiteY56" fmla="*/ 511777 h 1072230"/>
                  <a:gd name="connsiteX57" fmla="*/ 1072230 w 1072230"/>
                  <a:gd name="connsiteY57" fmla="*/ 536115 h 1072230"/>
                  <a:gd name="connsiteX58" fmla="*/ 1069777 w 1072230"/>
                  <a:gd name="connsiteY58" fmla="*/ 560453 h 1072230"/>
                  <a:gd name="connsiteX59" fmla="*/ 980336 w 1072230"/>
                  <a:gd name="connsiteY59" fmla="*/ 594600 h 1072230"/>
                  <a:gd name="connsiteX60" fmla="*/ 1059041 w 1072230"/>
                  <a:gd name="connsiteY60" fmla="*/ 651562 h 1072230"/>
                  <a:gd name="connsiteX61" fmla="*/ 1044685 w 1072230"/>
                  <a:gd name="connsiteY61" fmla="*/ 697807 h 1072230"/>
                  <a:gd name="connsiteX62" fmla="*/ 950065 w 1072230"/>
                  <a:gd name="connsiteY62" fmla="*/ 707577 h 1072230"/>
                  <a:gd name="connsiteX63" fmla="*/ 1010166 w 1072230"/>
                  <a:gd name="connsiteY63" fmla="*/ 781521 h 1072230"/>
                  <a:gd name="connsiteX64" fmla="*/ 987017 w 1072230"/>
                  <a:gd name="connsiteY64" fmla="*/ 824168 h 1072230"/>
                  <a:gd name="connsiteX65" fmla="*/ 891580 w 1072230"/>
                  <a:gd name="connsiteY65" fmla="*/ 808874 h 1072230"/>
                  <a:gd name="connsiteX66" fmla="*/ 930734 w 1072230"/>
                  <a:gd name="connsiteY66" fmla="*/ 896385 h 1072230"/>
                  <a:gd name="connsiteX67" fmla="*/ 915206 w 1072230"/>
                  <a:gd name="connsiteY67" fmla="*/ 915206 h 1072230"/>
                  <a:gd name="connsiteX68" fmla="*/ 896385 w 1072230"/>
                  <a:gd name="connsiteY68" fmla="*/ 930734 h 1072230"/>
                  <a:gd name="connsiteX69" fmla="*/ 808874 w 1072230"/>
                  <a:gd name="connsiteY69" fmla="*/ 891580 h 1072230"/>
                  <a:gd name="connsiteX70" fmla="*/ 824168 w 1072230"/>
                  <a:gd name="connsiteY70" fmla="*/ 987017 h 1072230"/>
                  <a:gd name="connsiteX71" fmla="*/ 781520 w 1072230"/>
                  <a:gd name="connsiteY71" fmla="*/ 1010166 h 1072230"/>
                  <a:gd name="connsiteX72" fmla="*/ 707577 w 1072230"/>
                  <a:gd name="connsiteY72" fmla="*/ 950065 h 1072230"/>
                  <a:gd name="connsiteX73" fmla="*/ 697807 w 1072230"/>
                  <a:gd name="connsiteY73" fmla="*/ 1044685 h 1072230"/>
                  <a:gd name="connsiteX74" fmla="*/ 651562 w 1072230"/>
                  <a:gd name="connsiteY74" fmla="*/ 1059041 h 1072230"/>
                  <a:gd name="connsiteX75" fmla="*/ 594600 w 1072230"/>
                  <a:gd name="connsiteY75" fmla="*/ 980336 h 1072230"/>
                  <a:gd name="connsiteX76" fmla="*/ 560453 w 1072230"/>
                  <a:gd name="connsiteY76" fmla="*/ 1069777 h 1072230"/>
                  <a:gd name="connsiteX77" fmla="*/ 536115 w 1072230"/>
                  <a:gd name="connsiteY77" fmla="*/ 1072230 h 1072230"/>
                  <a:gd name="connsiteX78" fmla="*/ 511777 w 1072230"/>
                  <a:gd name="connsiteY78" fmla="*/ 1069777 h 1072230"/>
                  <a:gd name="connsiteX79" fmla="*/ 477630 w 1072230"/>
                  <a:gd name="connsiteY79" fmla="*/ 980336 h 1072230"/>
                  <a:gd name="connsiteX80" fmla="*/ 420668 w 1072230"/>
                  <a:gd name="connsiteY80" fmla="*/ 1059041 h 1072230"/>
                  <a:gd name="connsiteX81" fmla="*/ 374423 w 1072230"/>
                  <a:gd name="connsiteY81" fmla="*/ 1044685 h 1072230"/>
                  <a:gd name="connsiteX82" fmla="*/ 364653 w 1072230"/>
                  <a:gd name="connsiteY82" fmla="*/ 950065 h 1072230"/>
                  <a:gd name="connsiteX83" fmla="*/ 290710 w 1072230"/>
                  <a:gd name="connsiteY83" fmla="*/ 1010166 h 1072230"/>
                  <a:gd name="connsiteX84" fmla="*/ 248062 w 1072230"/>
                  <a:gd name="connsiteY84" fmla="*/ 987017 h 1072230"/>
                  <a:gd name="connsiteX85" fmla="*/ 263356 w 1072230"/>
                  <a:gd name="connsiteY85" fmla="*/ 891580 h 1072230"/>
                  <a:gd name="connsiteX86" fmla="*/ 175845 w 1072230"/>
                  <a:gd name="connsiteY86" fmla="*/ 930734 h 1072230"/>
                  <a:gd name="connsiteX87" fmla="*/ 157025 w 1072230"/>
                  <a:gd name="connsiteY87" fmla="*/ 915206 h 1072230"/>
                  <a:gd name="connsiteX88" fmla="*/ 141496 w 1072230"/>
                  <a:gd name="connsiteY88" fmla="*/ 896385 h 1072230"/>
                  <a:gd name="connsiteX89" fmla="*/ 180650 w 1072230"/>
                  <a:gd name="connsiteY89" fmla="*/ 808874 h 1072230"/>
                  <a:gd name="connsiteX90" fmla="*/ 85213 w 1072230"/>
                  <a:gd name="connsiteY90" fmla="*/ 824168 h 1072230"/>
                  <a:gd name="connsiteX91" fmla="*/ 62065 w 1072230"/>
                  <a:gd name="connsiteY91" fmla="*/ 781521 h 1072230"/>
                  <a:gd name="connsiteX92" fmla="*/ 122165 w 1072230"/>
                  <a:gd name="connsiteY92" fmla="*/ 707577 h 1072230"/>
                  <a:gd name="connsiteX93" fmla="*/ 27545 w 1072230"/>
                  <a:gd name="connsiteY93" fmla="*/ 697807 h 1072230"/>
                  <a:gd name="connsiteX94" fmla="*/ 13189 w 1072230"/>
                  <a:gd name="connsiteY94" fmla="*/ 651562 h 1072230"/>
                  <a:gd name="connsiteX95" fmla="*/ 91894 w 1072230"/>
                  <a:gd name="connsiteY95" fmla="*/ 594600 h 1072230"/>
                  <a:gd name="connsiteX96" fmla="*/ 2453 w 1072230"/>
                  <a:gd name="connsiteY96" fmla="*/ 560453 h 1072230"/>
                  <a:gd name="connsiteX97" fmla="*/ 0 w 1072230"/>
                  <a:gd name="connsiteY97" fmla="*/ 536115 h 1072230"/>
                  <a:gd name="connsiteX98" fmla="*/ 2453 w 1072230"/>
                  <a:gd name="connsiteY98" fmla="*/ 511777 h 1072230"/>
                  <a:gd name="connsiteX99" fmla="*/ 91894 w 1072230"/>
                  <a:gd name="connsiteY99" fmla="*/ 477630 h 1072230"/>
                  <a:gd name="connsiteX100" fmla="*/ 13189 w 1072230"/>
                  <a:gd name="connsiteY100" fmla="*/ 420668 h 1072230"/>
                  <a:gd name="connsiteX101" fmla="*/ 27545 w 1072230"/>
                  <a:gd name="connsiteY101" fmla="*/ 374423 h 1072230"/>
                  <a:gd name="connsiteX102" fmla="*/ 122165 w 1072230"/>
                  <a:gd name="connsiteY102" fmla="*/ 364653 h 1072230"/>
                  <a:gd name="connsiteX103" fmla="*/ 62065 w 1072230"/>
                  <a:gd name="connsiteY103" fmla="*/ 290710 h 1072230"/>
                  <a:gd name="connsiteX104" fmla="*/ 85213 w 1072230"/>
                  <a:gd name="connsiteY104" fmla="*/ 248062 h 1072230"/>
                  <a:gd name="connsiteX105" fmla="*/ 180650 w 1072230"/>
                  <a:gd name="connsiteY105" fmla="*/ 263356 h 1072230"/>
                  <a:gd name="connsiteX106" fmla="*/ 141496 w 1072230"/>
                  <a:gd name="connsiteY106" fmla="*/ 175845 h 1072230"/>
                  <a:gd name="connsiteX107" fmla="*/ 157025 w 1072230"/>
                  <a:gd name="connsiteY107" fmla="*/ 157025 h 1072230"/>
                  <a:gd name="connsiteX108" fmla="*/ 175845 w 1072230"/>
                  <a:gd name="connsiteY108" fmla="*/ 141496 h 1072230"/>
                  <a:gd name="connsiteX109" fmla="*/ 263356 w 1072230"/>
                  <a:gd name="connsiteY109" fmla="*/ 180650 h 1072230"/>
                  <a:gd name="connsiteX110" fmla="*/ 248062 w 1072230"/>
                  <a:gd name="connsiteY110" fmla="*/ 85213 h 1072230"/>
                  <a:gd name="connsiteX111" fmla="*/ 290710 w 1072230"/>
                  <a:gd name="connsiteY111" fmla="*/ 62065 h 1072230"/>
                  <a:gd name="connsiteX112" fmla="*/ 364653 w 1072230"/>
                  <a:gd name="connsiteY112" fmla="*/ 122165 h 1072230"/>
                  <a:gd name="connsiteX113" fmla="*/ 374423 w 1072230"/>
                  <a:gd name="connsiteY113" fmla="*/ 27545 h 1072230"/>
                  <a:gd name="connsiteX114" fmla="*/ 420668 w 1072230"/>
                  <a:gd name="connsiteY114" fmla="*/ 13189 h 1072230"/>
                  <a:gd name="connsiteX115" fmla="*/ 477630 w 1072230"/>
                  <a:gd name="connsiteY115" fmla="*/ 91894 h 1072230"/>
                  <a:gd name="connsiteX116" fmla="*/ 511777 w 1072230"/>
                  <a:gd name="connsiteY116" fmla="*/ 2453 h 107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72230" h="1072230">
                    <a:moveTo>
                      <a:pt x="704234" y="548838"/>
                    </a:moveTo>
                    <a:lnTo>
                      <a:pt x="693389" y="602554"/>
                    </a:lnTo>
                    <a:cubicBezTo>
                      <a:pt x="676115" y="643396"/>
                      <a:pt x="643396" y="676115"/>
                      <a:pt x="602554" y="693389"/>
                    </a:cubicBezTo>
                    <a:lnTo>
                      <a:pt x="568998" y="700164"/>
                    </a:lnTo>
                    <a:lnTo>
                      <a:pt x="568998" y="879092"/>
                    </a:lnTo>
                    <a:lnTo>
                      <a:pt x="598094" y="876524"/>
                    </a:lnTo>
                    <a:cubicBezTo>
                      <a:pt x="738911" y="851371"/>
                      <a:pt x="850563" y="742032"/>
                      <a:pt x="879131" y="602427"/>
                    </a:cubicBezTo>
                    <a:lnTo>
                      <a:pt x="884533" y="548838"/>
                    </a:lnTo>
                    <a:close/>
                    <a:moveTo>
                      <a:pt x="187697" y="548838"/>
                    </a:moveTo>
                    <a:lnTo>
                      <a:pt x="193099" y="602427"/>
                    </a:lnTo>
                    <a:cubicBezTo>
                      <a:pt x="221667" y="742032"/>
                      <a:pt x="333319" y="851371"/>
                      <a:pt x="474136" y="876524"/>
                    </a:cubicBezTo>
                    <a:lnTo>
                      <a:pt x="509616" y="879655"/>
                    </a:lnTo>
                    <a:lnTo>
                      <a:pt x="509616" y="701453"/>
                    </a:lnTo>
                    <a:lnTo>
                      <a:pt x="469676" y="693389"/>
                    </a:lnTo>
                    <a:cubicBezTo>
                      <a:pt x="428834" y="676115"/>
                      <a:pt x="396115" y="643396"/>
                      <a:pt x="378841" y="602554"/>
                    </a:cubicBezTo>
                    <a:lnTo>
                      <a:pt x="367996" y="548838"/>
                    </a:lnTo>
                    <a:close/>
                    <a:moveTo>
                      <a:pt x="536115" y="450771"/>
                    </a:moveTo>
                    <a:cubicBezTo>
                      <a:pt x="488981" y="450771"/>
                      <a:pt x="450771" y="488981"/>
                      <a:pt x="450771" y="536115"/>
                    </a:cubicBezTo>
                    <a:cubicBezTo>
                      <a:pt x="450771" y="583249"/>
                      <a:pt x="488981" y="621459"/>
                      <a:pt x="536115" y="621459"/>
                    </a:cubicBezTo>
                    <a:cubicBezTo>
                      <a:pt x="583249" y="621459"/>
                      <a:pt x="621459" y="583249"/>
                      <a:pt x="621459" y="536115"/>
                    </a:cubicBezTo>
                    <a:cubicBezTo>
                      <a:pt x="621459" y="488981"/>
                      <a:pt x="583249" y="450771"/>
                      <a:pt x="536115" y="450771"/>
                    </a:cubicBezTo>
                    <a:close/>
                    <a:moveTo>
                      <a:pt x="568998" y="185050"/>
                    </a:moveTo>
                    <a:lnTo>
                      <a:pt x="568998" y="372066"/>
                    </a:lnTo>
                    <a:lnTo>
                      <a:pt x="602554" y="378841"/>
                    </a:lnTo>
                    <a:cubicBezTo>
                      <a:pt x="643396" y="396115"/>
                      <a:pt x="676115" y="428834"/>
                      <a:pt x="693389" y="469676"/>
                    </a:cubicBezTo>
                    <a:lnTo>
                      <a:pt x="697383" y="489456"/>
                    </a:lnTo>
                    <a:lnTo>
                      <a:pt x="882502" y="489456"/>
                    </a:lnTo>
                    <a:lnTo>
                      <a:pt x="880775" y="469885"/>
                    </a:lnTo>
                    <a:cubicBezTo>
                      <a:pt x="855622" y="329068"/>
                      <a:pt x="746282" y="217416"/>
                      <a:pt x="606678" y="188848"/>
                    </a:cubicBezTo>
                    <a:close/>
                    <a:moveTo>
                      <a:pt x="509616" y="184073"/>
                    </a:moveTo>
                    <a:lnTo>
                      <a:pt x="474136" y="187204"/>
                    </a:lnTo>
                    <a:cubicBezTo>
                      <a:pt x="333319" y="212357"/>
                      <a:pt x="221667" y="321696"/>
                      <a:pt x="193099" y="461301"/>
                    </a:cubicBezTo>
                    <a:lnTo>
                      <a:pt x="190261" y="489456"/>
                    </a:lnTo>
                    <a:lnTo>
                      <a:pt x="374847" y="489456"/>
                    </a:lnTo>
                    <a:lnTo>
                      <a:pt x="378841" y="469676"/>
                    </a:lnTo>
                    <a:cubicBezTo>
                      <a:pt x="396115" y="428834"/>
                      <a:pt x="428834" y="396115"/>
                      <a:pt x="469676" y="378841"/>
                    </a:cubicBezTo>
                    <a:lnTo>
                      <a:pt x="509616" y="370777"/>
                    </a:lnTo>
                    <a:close/>
                    <a:moveTo>
                      <a:pt x="536115" y="0"/>
                    </a:moveTo>
                    <a:lnTo>
                      <a:pt x="560453" y="2453"/>
                    </a:lnTo>
                    <a:lnTo>
                      <a:pt x="594600" y="91894"/>
                    </a:lnTo>
                    <a:lnTo>
                      <a:pt x="651562" y="13189"/>
                    </a:lnTo>
                    <a:lnTo>
                      <a:pt x="697807" y="27545"/>
                    </a:lnTo>
                    <a:lnTo>
                      <a:pt x="707577" y="122165"/>
                    </a:lnTo>
                    <a:lnTo>
                      <a:pt x="781521" y="62065"/>
                    </a:lnTo>
                    <a:lnTo>
                      <a:pt x="824168" y="85213"/>
                    </a:lnTo>
                    <a:lnTo>
                      <a:pt x="808874" y="180650"/>
                    </a:lnTo>
                    <a:lnTo>
                      <a:pt x="896385" y="141496"/>
                    </a:lnTo>
                    <a:lnTo>
                      <a:pt x="915206" y="157025"/>
                    </a:lnTo>
                    <a:lnTo>
                      <a:pt x="930734" y="175845"/>
                    </a:lnTo>
                    <a:lnTo>
                      <a:pt x="891580" y="263356"/>
                    </a:lnTo>
                    <a:lnTo>
                      <a:pt x="987017" y="248062"/>
                    </a:lnTo>
                    <a:lnTo>
                      <a:pt x="1010166" y="290710"/>
                    </a:lnTo>
                    <a:lnTo>
                      <a:pt x="950065" y="364653"/>
                    </a:lnTo>
                    <a:lnTo>
                      <a:pt x="1044685" y="374423"/>
                    </a:lnTo>
                    <a:lnTo>
                      <a:pt x="1059041" y="420668"/>
                    </a:lnTo>
                    <a:lnTo>
                      <a:pt x="980336" y="477630"/>
                    </a:lnTo>
                    <a:lnTo>
                      <a:pt x="1069777" y="511777"/>
                    </a:lnTo>
                    <a:lnTo>
                      <a:pt x="1072230" y="536115"/>
                    </a:lnTo>
                    <a:lnTo>
                      <a:pt x="1069777" y="560453"/>
                    </a:lnTo>
                    <a:lnTo>
                      <a:pt x="980336" y="594600"/>
                    </a:lnTo>
                    <a:lnTo>
                      <a:pt x="1059041" y="651562"/>
                    </a:lnTo>
                    <a:lnTo>
                      <a:pt x="1044685" y="697807"/>
                    </a:lnTo>
                    <a:lnTo>
                      <a:pt x="950065" y="707577"/>
                    </a:lnTo>
                    <a:lnTo>
                      <a:pt x="1010166" y="781521"/>
                    </a:lnTo>
                    <a:lnTo>
                      <a:pt x="987017" y="824168"/>
                    </a:lnTo>
                    <a:lnTo>
                      <a:pt x="891580" y="808874"/>
                    </a:lnTo>
                    <a:lnTo>
                      <a:pt x="930734" y="896385"/>
                    </a:lnTo>
                    <a:lnTo>
                      <a:pt x="915206" y="915206"/>
                    </a:lnTo>
                    <a:lnTo>
                      <a:pt x="896385" y="930734"/>
                    </a:lnTo>
                    <a:lnTo>
                      <a:pt x="808874" y="891580"/>
                    </a:lnTo>
                    <a:lnTo>
                      <a:pt x="824168" y="987017"/>
                    </a:lnTo>
                    <a:lnTo>
                      <a:pt x="781520" y="1010166"/>
                    </a:lnTo>
                    <a:lnTo>
                      <a:pt x="707577" y="950065"/>
                    </a:lnTo>
                    <a:lnTo>
                      <a:pt x="697807" y="1044685"/>
                    </a:lnTo>
                    <a:lnTo>
                      <a:pt x="651562" y="1059041"/>
                    </a:lnTo>
                    <a:lnTo>
                      <a:pt x="594600" y="980336"/>
                    </a:lnTo>
                    <a:lnTo>
                      <a:pt x="560453" y="1069777"/>
                    </a:lnTo>
                    <a:lnTo>
                      <a:pt x="536115" y="1072230"/>
                    </a:lnTo>
                    <a:lnTo>
                      <a:pt x="511777" y="1069777"/>
                    </a:lnTo>
                    <a:lnTo>
                      <a:pt x="477630" y="980336"/>
                    </a:lnTo>
                    <a:lnTo>
                      <a:pt x="420668" y="1059041"/>
                    </a:lnTo>
                    <a:lnTo>
                      <a:pt x="374423" y="1044685"/>
                    </a:lnTo>
                    <a:lnTo>
                      <a:pt x="364653" y="950065"/>
                    </a:lnTo>
                    <a:lnTo>
                      <a:pt x="290710" y="1010166"/>
                    </a:lnTo>
                    <a:lnTo>
                      <a:pt x="248062" y="987017"/>
                    </a:lnTo>
                    <a:lnTo>
                      <a:pt x="263356" y="891580"/>
                    </a:lnTo>
                    <a:lnTo>
                      <a:pt x="175845" y="930734"/>
                    </a:lnTo>
                    <a:lnTo>
                      <a:pt x="157025" y="915206"/>
                    </a:lnTo>
                    <a:lnTo>
                      <a:pt x="141496" y="896385"/>
                    </a:lnTo>
                    <a:lnTo>
                      <a:pt x="180650" y="808874"/>
                    </a:lnTo>
                    <a:lnTo>
                      <a:pt x="85213" y="824168"/>
                    </a:lnTo>
                    <a:lnTo>
                      <a:pt x="62065" y="781521"/>
                    </a:lnTo>
                    <a:lnTo>
                      <a:pt x="122165" y="707577"/>
                    </a:lnTo>
                    <a:lnTo>
                      <a:pt x="27545" y="697807"/>
                    </a:lnTo>
                    <a:lnTo>
                      <a:pt x="13189" y="651562"/>
                    </a:lnTo>
                    <a:lnTo>
                      <a:pt x="91894" y="594600"/>
                    </a:lnTo>
                    <a:lnTo>
                      <a:pt x="2453" y="560453"/>
                    </a:lnTo>
                    <a:lnTo>
                      <a:pt x="0" y="536115"/>
                    </a:lnTo>
                    <a:lnTo>
                      <a:pt x="2453" y="511777"/>
                    </a:lnTo>
                    <a:lnTo>
                      <a:pt x="91894" y="477630"/>
                    </a:lnTo>
                    <a:lnTo>
                      <a:pt x="13189" y="420668"/>
                    </a:lnTo>
                    <a:lnTo>
                      <a:pt x="27545" y="374423"/>
                    </a:lnTo>
                    <a:lnTo>
                      <a:pt x="122165" y="364653"/>
                    </a:lnTo>
                    <a:lnTo>
                      <a:pt x="62065" y="290710"/>
                    </a:lnTo>
                    <a:lnTo>
                      <a:pt x="85213" y="248062"/>
                    </a:lnTo>
                    <a:lnTo>
                      <a:pt x="180650" y="263356"/>
                    </a:lnTo>
                    <a:lnTo>
                      <a:pt x="141496" y="175845"/>
                    </a:lnTo>
                    <a:lnTo>
                      <a:pt x="157025" y="157025"/>
                    </a:lnTo>
                    <a:lnTo>
                      <a:pt x="175845" y="141496"/>
                    </a:lnTo>
                    <a:lnTo>
                      <a:pt x="263356" y="180650"/>
                    </a:lnTo>
                    <a:lnTo>
                      <a:pt x="248062" y="85213"/>
                    </a:lnTo>
                    <a:lnTo>
                      <a:pt x="290710" y="62065"/>
                    </a:lnTo>
                    <a:lnTo>
                      <a:pt x="364653" y="122165"/>
                    </a:lnTo>
                    <a:lnTo>
                      <a:pt x="374423" y="27545"/>
                    </a:lnTo>
                    <a:lnTo>
                      <a:pt x="420668" y="13189"/>
                    </a:lnTo>
                    <a:lnTo>
                      <a:pt x="477630" y="91894"/>
                    </a:lnTo>
                    <a:lnTo>
                      <a:pt x="511777" y="2453"/>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9" name="文本框 36"/>
            <p:cNvSpPr txBox="1"/>
            <p:nvPr/>
          </p:nvSpPr>
          <p:spPr>
            <a:xfrm>
              <a:off x="3980015" y="3147992"/>
              <a:ext cx="1089864" cy="282770"/>
            </a:xfrm>
            <a:prstGeom prst="rect">
              <a:avLst/>
            </a:prstGeom>
            <a:noFill/>
          </p:spPr>
          <p:txBody>
            <a:bodyPr wrap="none" lIns="68580" tIns="34290" rIns="68580" bIns="34290" rtlCol="0">
              <a:spAutoFit/>
            </a:bodyPr>
            <a:lstStyle/>
            <a:p>
              <a:pPr algn="ctr"/>
              <a:r>
                <a:rPr lang="en-US" altLang="zh-CN" sz="2000" b="1" dirty="0">
                  <a:solidFill>
                    <a:srgbClr val="3A3A3A"/>
                  </a:solidFill>
                </a:rPr>
                <a:t>BUSINESS</a:t>
              </a:r>
              <a:endParaRPr lang="zh-CN" altLang="en-US" sz="2000" b="1" dirty="0">
                <a:solidFill>
                  <a:srgbClr val="3A3A3A"/>
                </a:solidFill>
              </a:endParaRPr>
            </a:p>
          </p:txBody>
        </p:sp>
        <p:sp>
          <p:nvSpPr>
            <p:cNvPr id="150" name="文本框 37"/>
            <p:cNvSpPr txBox="1"/>
            <p:nvPr/>
          </p:nvSpPr>
          <p:spPr>
            <a:xfrm>
              <a:off x="3721466" y="3427549"/>
              <a:ext cx="1746183" cy="364715"/>
            </a:xfrm>
            <a:prstGeom prst="rect">
              <a:avLst/>
            </a:prstGeom>
            <a:noFill/>
          </p:spPr>
          <p:txBody>
            <a:bodyPr wrap="square" lIns="68580" tIns="34290" rIns="68580" bIns="34290" rtlCol="0">
              <a:spAutoFit/>
            </a:bodyPr>
            <a:lstStyle/>
            <a:p>
              <a:pPr>
                <a:lnSpc>
                  <a:spcPct val="12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rPr>
                <a:t>在此添加内容在此添加内容在此添加内容在此添加内容在此添加内容</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endParaRPr>
            </a:p>
          </p:txBody>
        </p:sp>
      </p:grpSp>
      <p:grpSp>
        <p:nvGrpSpPr>
          <p:cNvPr id="157" name="组合 156"/>
          <p:cNvGrpSpPr/>
          <p:nvPr/>
        </p:nvGrpSpPr>
        <p:grpSpPr>
          <a:xfrm>
            <a:off x="6641745" y="1859471"/>
            <a:ext cx="3112772" cy="2733077"/>
            <a:chOff x="4981361" y="1394602"/>
            <a:chExt cx="2334883" cy="2049808"/>
          </a:xfrm>
        </p:grpSpPr>
        <p:sp>
          <p:nvSpPr>
            <p:cNvPr id="158" name="空心弧 157"/>
            <p:cNvSpPr/>
            <p:nvPr/>
          </p:nvSpPr>
          <p:spPr>
            <a:xfrm rot="10800000">
              <a:off x="4981361" y="1624754"/>
              <a:ext cx="1819656" cy="1819656"/>
            </a:xfrm>
            <a:prstGeom prst="blockArc">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grpSp>
          <p:nvGrpSpPr>
            <p:cNvPr id="159" name="组合 158"/>
            <p:cNvGrpSpPr/>
            <p:nvPr/>
          </p:nvGrpSpPr>
          <p:grpSpPr>
            <a:xfrm flipV="1">
              <a:off x="5923548" y="1920951"/>
              <a:ext cx="1392696" cy="808276"/>
              <a:chOff x="837732" y="1756273"/>
              <a:chExt cx="4394668" cy="1710028"/>
            </a:xfrm>
          </p:grpSpPr>
          <p:sp>
            <p:nvSpPr>
              <p:cNvPr id="163" name="椭圆 162"/>
              <p:cNvSpPr/>
              <p:nvPr/>
            </p:nvSpPr>
            <p:spPr>
              <a:xfrm>
                <a:off x="837732" y="1756273"/>
                <a:ext cx="4394668" cy="1110830"/>
              </a:xfrm>
              <a:prstGeom prst="ellipse">
                <a:avLst/>
              </a:prstGeom>
              <a:gradFill flip="none" rotWithShape="1">
                <a:gsLst>
                  <a:gs pos="86000">
                    <a:schemeClr val="bg1">
                      <a:alpha val="0"/>
                    </a:schemeClr>
                  </a:gs>
                  <a:gs pos="15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useBgFill="1">
            <p:nvSpPr>
              <p:cNvPr id="164" name="矩形 163"/>
              <p:cNvSpPr/>
              <p:nvPr/>
            </p:nvSpPr>
            <p:spPr>
              <a:xfrm>
                <a:off x="837732" y="2165054"/>
                <a:ext cx="4394668" cy="1301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160" name="文本框 31"/>
            <p:cNvSpPr txBox="1"/>
            <p:nvPr/>
          </p:nvSpPr>
          <p:spPr>
            <a:xfrm>
              <a:off x="5639731" y="2520387"/>
              <a:ext cx="488659" cy="467436"/>
            </a:xfrm>
            <a:prstGeom prst="rect">
              <a:avLst/>
            </a:prstGeom>
            <a:noFill/>
          </p:spPr>
          <p:txBody>
            <a:bodyPr wrap="none" lIns="68580" tIns="34290" rIns="68580" bIns="34290" rtlCol="0">
              <a:spAutoFit/>
            </a:bodyPr>
            <a:lstStyle/>
            <a:p>
              <a:r>
                <a:rPr lang="en-US" altLang="zh-CN" sz="3600" b="1" dirty="0">
                  <a:solidFill>
                    <a:schemeClr val="tx1">
                      <a:lumMod val="65000"/>
                      <a:lumOff val="35000"/>
                    </a:schemeClr>
                  </a:solidFill>
                </a:rPr>
                <a:t>04</a:t>
              </a:r>
              <a:endParaRPr lang="zh-CN" altLang="en-US" sz="3600" b="1" dirty="0">
                <a:solidFill>
                  <a:schemeClr val="tx1">
                    <a:lumMod val="65000"/>
                    <a:lumOff val="35000"/>
                  </a:schemeClr>
                </a:solidFill>
              </a:endParaRPr>
            </a:p>
          </p:txBody>
        </p:sp>
        <p:sp>
          <p:nvSpPr>
            <p:cNvPr id="161" name="燕尾形 160"/>
            <p:cNvSpPr/>
            <p:nvPr/>
          </p:nvSpPr>
          <p:spPr>
            <a:xfrm rot="16200000">
              <a:off x="5770988" y="2145562"/>
              <a:ext cx="261257" cy="261257"/>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162" name="文本框 51"/>
            <p:cNvSpPr txBox="1"/>
            <p:nvPr/>
          </p:nvSpPr>
          <p:spPr>
            <a:xfrm>
              <a:off x="5123503" y="1394602"/>
              <a:ext cx="1699631" cy="364715"/>
            </a:xfrm>
            <a:prstGeom prst="rect">
              <a:avLst/>
            </a:prstGeom>
            <a:noFill/>
          </p:spPr>
          <p:txBody>
            <a:bodyPr wrap="square" lIns="68580" tIns="34290" rIns="68580" bIns="34290" rtlCol="0">
              <a:spAutoFit/>
            </a:bodyPr>
            <a:lstStyle/>
            <a:p>
              <a:pPr>
                <a:lnSpc>
                  <a:spcPct val="12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rPr>
                <a:t>在此添加内容在此添加内容在此添加内容在此添加内容在此添加内容</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endParaRPr>
            </a:p>
          </p:txBody>
        </p:sp>
      </p:grpSp>
      <p:grpSp>
        <p:nvGrpSpPr>
          <p:cNvPr id="165" name="组合 164"/>
          <p:cNvGrpSpPr/>
          <p:nvPr/>
        </p:nvGrpSpPr>
        <p:grpSpPr>
          <a:xfrm>
            <a:off x="8456783" y="2170176"/>
            <a:ext cx="3095820" cy="2886176"/>
            <a:chOff x="6342817" y="1627632"/>
            <a:chExt cx="2322167" cy="2164632"/>
          </a:xfrm>
        </p:grpSpPr>
        <p:grpSp>
          <p:nvGrpSpPr>
            <p:cNvPr id="166" name="组合 165"/>
            <p:cNvGrpSpPr/>
            <p:nvPr/>
          </p:nvGrpSpPr>
          <p:grpSpPr>
            <a:xfrm flipV="1">
              <a:off x="7272288" y="1920951"/>
              <a:ext cx="1392696" cy="808276"/>
              <a:chOff x="837732" y="1756273"/>
              <a:chExt cx="4394668" cy="1710028"/>
            </a:xfrm>
          </p:grpSpPr>
          <p:sp>
            <p:nvSpPr>
              <p:cNvPr id="173" name="椭圆 172"/>
              <p:cNvSpPr/>
              <p:nvPr/>
            </p:nvSpPr>
            <p:spPr>
              <a:xfrm>
                <a:off x="837732" y="1756273"/>
                <a:ext cx="4394668" cy="1110830"/>
              </a:xfrm>
              <a:prstGeom prst="ellipse">
                <a:avLst/>
              </a:prstGeom>
              <a:gradFill flip="none" rotWithShape="1">
                <a:gsLst>
                  <a:gs pos="86000">
                    <a:schemeClr val="bg1">
                      <a:alpha val="0"/>
                    </a:schemeClr>
                  </a:gs>
                  <a:gs pos="17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useBgFill="1">
            <p:nvSpPr>
              <p:cNvPr id="174" name="矩形 173"/>
              <p:cNvSpPr/>
              <p:nvPr/>
            </p:nvSpPr>
            <p:spPr>
              <a:xfrm>
                <a:off x="837732" y="2165054"/>
                <a:ext cx="4394668" cy="1301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nvGrpSpPr>
            <p:cNvPr id="167" name="组合 166"/>
            <p:cNvGrpSpPr/>
            <p:nvPr/>
          </p:nvGrpSpPr>
          <p:grpSpPr>
            <a:xfrm>
              <a:off x="6342817" y="1627632"/>
              <a:ext cx="1901591" cy="2164632"/>
              <a:chOff x="6342817" y="1627632"/>
              <a:chExt cx="1901591" cy="2164632"/>
            </a:xfrm>
          </p:grpSpPr>
          <p:sp>
            <p:nvSpPr>
              <p:cNvPr id="168" name="空心弧 167"/>
              <p:cNvSpPr/>
              <p:nvPr/>
            </p:nvSpPr>
            <p:spPr>
              <a:xfrm>
                <a:off x="6342817" y="1627632"/>
                <a:ext cx="1819656" cy="1819656"/>
              </a:xfrm>
              <a:prstGeom prst="blockArc">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169" name="文本框 29"/>
              <p:cNvSpPr txBox="1"/>
              <p:nvPr/>
            </p:nvSpPr>
            <p:spPr>
              <a:xfrm>
                <a:off x="7034890" y="2113843"/>
                <a:ext cx="488659" cy="467436"/>
              </a:xfrm>
              <a:prstGeom prst="rect">
                <a:avLst/>
              </a:prstGeom>
              <a:noFill/>
            </p:spPr>
            <p:txBody>
              <a:bodyPr wrap="none" lIns="68580" tIns="34290" rIns="68580" bIns="34290" rtlCol="0">
                <a:spAutoFit/>
              </a:bodyPr>
              <a:lstStyle/>
              <a:p>
                <a:r>
                  <a:rPr lang="en-US" altLang="zh-CN" sz="3600" b="1" dirty="0">
                    <a:solidFill>
                      <a:schemeClr val="tx1">
                        <a:lumMod val="65000"/>
                        <a:lumOff val="35000"/>
                      </a:schemeClr>
                    </a:solidFill>
                  </a:rPr>
                  <a:t>05</a:t>
                </a:r>
                <a:endParaRPr lang="zh-CN" altLang="en-US" sz="3600" b="1" dirty="0">
                  <a:solidFill>
                    <a:schemeClr val="tx1">
                      <a:lumMod val="65000"/>
                      <a:lumOff val="35000"/>
                    </a:schemeClr>
                  </a:solidFill>
                </a:endParaRPr>
              </a:p>
            </p:txBody>
          </p:sp>
          <p:sp>
            <p:nvSpPr>
              <p:cNvPr id="170" name="Freeform 155"/>
              <p:cNvSpPr>
                <a:spLocks noEditPoints="1"/>
              </p:cNvSpPr>
              <p:nvPr/>
            </p:nvSpPr>
            <p:spPr bwMode="auto">
              <a:xfrm>
                <a:off x="7114748" y="2789647"/>
                <a:ext cx="366997" cy="311304"/>
              </a:xfrm>
              <a:custGeom>
                <a:avLst/>
                <a:gdLst>
                  <a:gd name="T0" fmla="*/ 156 w 342"/>
                  <a:gd name="T1" fmla="*/ 187 h 290"/>
                  <a:gd name="T2" fmla="*/ 165 w 342"/>
                  <a:gd name="T3" fmla="*/ 216 h 290"/>
                  <a:gd name="T4" fmla="*/ 184 w 342"/>
                  <a:gd name="T5" fmla="*/ 220 h 290"/>
                  <a:gd name="T6" fmla="*/ 200 w 342"/>
                  <a:gd name="T7" fmla="*/ 183 h 290"/>
                  <a:gd name="T8" fmla="*/ 184 w 342"/>
                  <a:gd name="T9" fmla="*/ 164 h 290"/>
                  <a:gd name="T10" fmla="*/ 204 w 342"/>
                  <a:gd name="T11" fmla="*/ 161 h 290"/>
                  <a:gd name="T12" fmla="*/ 208 w 342"/>
                  <a:gd name="T13" fmla="*/ 160 h 290"/>
                  <a:gd name="T14" fmla="*/ 229 w 342"/>
                  <a:gd name="T15" fmla="*/ 165 h 290"/>
                  <a:gd name="T16" fmla="*/ 242 w 342"/>
                  <a:gd name="T17" fmla="*/ 164 h 290"/>
                  <a:gd name="T18" fmla="*/ 250 w 342"/>
                  <a:gd name="T19" fmla="*/ 171 h 290"/>
                  <a:gd name="T20" fmla="*/ 259 w 342"/>
                  <a:gd name="T21" fmla="*/ 145 h 290"/>
                  <a:gd name="T22" fmla="*/ 264 w 342"/>
                  <a:gd name="T23" fmla="*/ 134 h 290"/>
                  <a:gd name="T24" fmla="*/ 276 w 342"/>
                  <a:gd name="T25" fmla="*/ 133 h 290"/>
                  <a:gd name="T26" fmla="*/ 245 w 342"/>
                  <a:gd name="T27" fmla="*/ 112 h 290"/>
                  <a:gd name="T28" fmla="*/ 215 w 342"/>
                  <a:gd name="T29" fmla="*/ 110 h 290"/>
                  <a:gd name="T30" fmla="*/ 186 w 342"/>
                  <a:gd name="T31" fmla="*/ 124 h 290"/>
                  <a:gd name="T32" fmla="*/ 174 w 342"/>
                  <a:gd name="T33" fmla="*/ 124 h 290"/>
                  <a:gd name="T34" fmla="*/ 168 w 342"/>
                  <a:gd name="T35" fmla="*/ 136 h 290"/>
                  <a:gd name="T36" fmla="*/ 165 w 342"/>
                  <a:gd name="T37" fmla="*/ 142 h 290"/>
                  <a:gd name="T38" fmla="*/ 153 w 342"/>
                  <a:gd name="T39" fmla="*/ 148 h 290"/>
                  <a:gd name="T40" fmla="*/ 162 w 342"/>
                  <a:gd name="T41" fmla="*/ 151 h 290"/>
                  <a:gd name="T42" fmla="*/ 172 w 342"/>
                  <a:gd name="T43" fmla="*/ 156 h 290"/>
                  <a:gd name="T44" fmla="*/ 177 w 342"/>
                  <a:gd name="T45" fmla="*/ 156 h 290"/>
                  <a:gd name="T46" fmla="*/ 171 w 342"/>
                  <a:gd name="T47" fmla="*/ 164 h 290"/>
                  <a:gd name="T48" fmla="*/ 149 w 342"/>
                  <a:gd name="T49" fmla="*/ 156 h 290"/>
                  <a:gd name="T50" fmla="*/ 141 w 342"/>
                  <a:gd name="T51" fmla="*/ 183 h 290"/>
                  <a:gd name="T52" fmla="*/ 267 w 342"/>
                  <a:gd name="T53" fmla="*/ 189 h 290"/>
                  <a:gd name="T54" fmla="*/ 150 w 342"/>
                  <a:gd name="T55" fmla="*/ 134 h 290"/>
                  <a:gd name="T56" fmla="*/ 246 w 342"/>
                  <a:gd name="T57" fmla="*/ 181 h 290"/>
                  <a:gd name="T58" fmla="*/ 197 w 342"/>
                  <a:gd name="T59" fmla="*/ 114 h 290"/>
                  <a:gd name="T60" fmla="*/ 298 w 342"/>
                  <a:gd name="T61" fmla="*/ 204 h 290"/>
                  <a:gd name="T62" fmla="*/ 165 w 342"/>
                  <a:gd name="T63" fmla="*/ 123 h 290"/>
                  <a:gd name="T64" fmla="*/ 165 w 342"/>
                  <a:gd name="T65" fmla="*/ 119 h 290"/>
                  <a:gd name="T66" fmla="*/ 144 w 342"/>
                  <a:gd name="T67" fmla="*/ 128 h 290"/>
                  <a:gd name="T68" fmla="*/ 187 w 342"/>
                  <a:gd name="T69" fmla="*/ 247 h 290"/>
                  <a:gd name="T70" fmla="*/ 103 w 342"/>
                  <a:gd name="T71" fmla="*/ 237 h 290"/>
                  <a:gd name="T72" fmla="*/ 44 w 342"/>
                  <a:gd name="T73" fmla="*/ 260 h 290"/>
                  <a:gd name="T74" fmla="*/ 270 w 342"/>
                  <a:gd name="T75" fmla="*/ 250 h 290"/>
                  <a:gd name="T76" fmla="*/ 273 w 342"/>
                  <a:gd name="T77" fmla="*/ 182 h 290"/>
                  <a:gd name="T78" fmla="*/ 279 w 342"/>
                  <a:gd name="T79" fmla="*/ 200 h 290"/>
                  <a:gd name="T80" fmla="*/ 264 w 342"/>
                  <a:gd name="T81" fmla="*/ 218 h 290"/>
                  <a:gd name="T82" fmla="*/ 342 w 342"/>
                  <a:gd name="T83" fmla="*/ 290 h 290"/>
                  <a:gd name="T84" fmla="*/ 13 w 342"/>
                  <a:gd name="T85" fmla="*/ 56 h 290"/>
                  <a:gd name="T86" fmla="*/ 342 w 342"/>
                  <a:gd name="T87" fmla="*/ 290 h 290"/>
                  <a:gd name="T88" fmla="*/ 302 w 342"/>
                  <a:gd name="T89" fmla="*/ 110 h 290"/>
                  <a:gd name="T90" fmla="*/ 145 w 342"/>
                  <a:gd name="T91" fmla="*/ 113 h 290"/>
                  <a:gd name="T92" fmla="*/ 116 w 342"/>
                  <a:gd name="T93" fmla="*/ 110 h 290"/>
                  <a:gd name="T94" fmla="*/ 106 w 342"/>
                  <a:gd name="T95" fmla="*/ 118 h 290"/>
                  <a:gd name="T96" fmla="*/ 88 w 342"/>
                  <a:gd name="T97" fmla="*/ 125 h 290"/>
                  <a:gd name="T98" fmla="*/ 109 w 342"/>
                  <a:gd name="T99" fmla="*/ 137 h 290"/>
                  <a:gd name="T100" fmla="*/ 69 w 342"/>
                  <a:gd name="T101" fmla="*/ 166 h 290"/>
                  <a:gd name="T102" fmla="*/ 50 w 342"/>
                  <a:gd name="T103" fmla="*/ 131 h 290"/>
                  <a:gd name="T104" fmla="*/ 171 w 342"/>
                  <a:gd name="T105" fmla="*/ 276 h 290"/>
                  <a:gd name="T106" fmla="*/ 298 w 342"/>
                  <a:gd name="T107" fmla="*/ 242 h 290"/>
                  <a:gd name="T108" fmla="*/ 92 w 342"/>
                  <a:gd name="T109" fmla="*/ 231 h 290"/>
                  <a:gd name="T110" fmla="*/ 119 w 342"/>
                  <a:gd name="T111" fmla="*/ 189 h 290"/>
                  <a:gd name="T112" fmla="*/ 76 w 342"/>
                  <a:gd name="T113" fmla="*/ 195 h 290"/>
                  <a:gd name="T114" fmla="*/ 264 w 342"/>
                  <a:gd name="T115" fmla="*/ 133 h 290"/>
                  <a:gd name="T116" fmla="*/ 276 w 342"/>
                  <a:gd name="T117" fmla="*/ 147 h 290"/>
                  <a:gd name="T118" fmla="*/ 274 w 342"/>
                  <a:gd name="T119" fmla="*/ 155 h 290"/>
                  <a:gd name="T120" fmla="*/ 69 w 342"/>
                  <a:gd name="T121" fmla="*/ 11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2" h="290">
                    <a:moveTo>
                      <a:pt x="150" y="138"/>
                    </a:moveTo>
                    <a:cubicBezTo>
                      <a:pt x="151" y="140"/>
                      <a:pt x="148" y="141"/>
                      <a:pt x="147" y="140"/>
                    </a:cubicBezTo>
                    <a:cubicBezTo>
                      <a:pt x="145" y="139"/>
                      <a:pt x="148" y="135"/>
                      <a:pt x="150" y="138"/>
                    </a:cubicBezTo>
                    <a:close/>
                    <a:moveTo>
                      <a:pt x="141" y="183"/>
                    </a:moveTo>
                    <a:cubicBezTo>
                      <a:pt x="143" y="186"/>
                      <a:pt x="145" y="186"/>
                      <a:pt x="148" y="186"/>
                    </a:cubicBezTo>
                    <a:cubicBezTo>
                      <a:pt x="150" y="187"/>
                      <a:pt x="151" y="187"/>
                      <a:pt x="153" y="187"/>
                    </a:cubicBezTo>
                    <a:cubicBezTo>
                      <a:pt x="154" y="187"/>
                      <a:pt x="155" y="186"/>
                      <a:pt x="156" y="187"/>
                    </a:cubicBezTo>
                    <a:cubicBezTo>
                      <a:pt x="158" y="188"/>
                      <a:pt x="160" y="187"/>
                      <a:pt x="161" y="192"/>
                    </a:cubicBezTo>
                    <a:cubicBezTo>
                      <a:pt x="161" y="193"/>
                      <a:pt x="160" y="201"/>
                      <a:pt x="165" y="206"/>
                    </a:cubicBezTo>
                    <a:cubicBezTo>
                      <a:pt x="165" y="206"/>
                      <a:pt x="165" y="206"/>
                      <a:pt x="165" y="206"/>
                    </a:cubicBezTo>
                    <a:cubicBezTo>
                      <a:pt x="165" y="207"/>
                      <a:pt x="165" y="208"/>
                      <a:pt x="165" y="208"/>
                    </a:cubicBezTo>
                    <a:cubicBezTo>
                      <a:pt x="165" y="209"/>
                      <a:pt x="165" y="209"/>
                      <a:pt x="165" y="210"/>
                    </a:cubicBezTo>
                    <a:cubicBezTo>
                      <a:pt x="164" y="210"/>
                      <a:pt x="164" y="212"/>
                      <a:pt x="164" y="213"/>
                    </a:cubicBezTo>
                    <a:cubicBezTo>
                      <a:pt x="164" y="214"/>
                      <a:pt x="165" y="215"/>
                      <a:pt x="165" y="216"/>
                    </a:cubicBezTo>
                    <a:cubicBezTo>
                      <a:pt x="166" y="217"/>
                      <a:pt x="166" y="217"/>
                      <a:pt x="166" y="218"/>
                    </a:cubicBezTo>
                    <a:cubicBezTo>
                      <a:pt x="167" y="219"/>
                      <a:pt x="167" y="220"/>
                      <a:pt x="167" y="221"/>
                    </a:cubicBezTo>
                    <a:cubicBezTo>
                      <a:pt x="167" y="222"/>
                      <a:pt x="168" y="223"/>
                      <a:pt x="169" y="224"/>
                    </a:cubicBezTo>
                    <a:cubicBezTo>
                      <a:pt x="170" y="224"/>
                      <a:pt x="170" y="225"/>
                      <a:pt x="170" y="226"/>
                    </a:cubicBezTo>
                    <a:cubicBezTo>
                      <a:pt x="170" y="228"/>
                      <a:pt x="172" y="229"/>
                      <a:pt x="174" y="228"/>
                    </a:cubicBezTo>
                    <a:cubicBezTo>
                      <a:pt x="177" y="227"/>
                      <a:pt x="179" y="226"/>
                      <a:pt x="181" y="223"/>
                    </a:cubicBezTo>
                    <a:cubicBezTo>
                      <a:pt x="183" y="222"/>
                      <a:pt x="183" y="221"/>
                      <a:pt x="184" y="220"/>
                    </a:cubicBezTo>
                    <a:cubicBezTo>
                      <a:pt x="184" y="218"/>
                      <a:pt x="185" y="217"/>
                      <a:pt x="186" y="216"/>
                    </a:cubicBezTo>
                    <a:cubicBezTo>
                      <a:pt x="187" y="215"/>
                      <a:pt x="187" y="214"/>
                      <a:pt x="187" y="213"/>
                    </a:cubicBezTo>
                    <a:cubicBezTo>
                      <a:pt x="187" y="212"/>
                      <a:pt x="187" y="211"/>
                      <a:pt x="188" y="210"/>
                    </a:cubicBezTo>
                    <a:cubicBezTo>
                      <a:pt x="190" y="208"/>
                      <a:pt x="192" y="207"/>
                      <a:pt x="192" y="204"/>
                    </a:cubicBezTo>
                    <a:cubicBezTo>
                      <a:pt x="192" y="201"/>
                      <a:pt x="192" y="199"/>
                      <a:pt x="191" y="197"/>
                    </a:cubicBezTo>
                    <a:cubicBezTo>
                      <a:pt x="190" y="195"/>
                      <a:pt x="193" y="191"/>
                      <a:pt x="195" y="189"/>
                    </a:cubicBezTo>
                    <a:cubicBezTo>
                      <a:pt x="196" y="187"/>
                      <a:pt x="199" y="185"/>
                      <a:pt x="200" y="183"/>
                    </a:cubicBezTo>
                    <a:cubicBezTo>
                      <a:pt x="200" y="181"/>
                      <a:pt x="200" y="180"/>
                      <a:pt x="201" y="178"/>
                    </a:cubicBezTo>
                    <a:cubicBezTo>
                      <a:pt x="202" y="177"/>
                      <a:pt x="202" y="176"/>
                      <a:pt x="202" y="175"/>
                    </a:cubicBezTo>
                    <a:cubicBezTo>
                      <a:pt x="201" y="175"/>
                      <a:pt x="199" y="176"/>
                      <a:pt x="198" y="177"/>
                    </a:cubicBezTo>
                    <a:cubicBezTo>
                      <a:pt x="196" y="178"/>
                      <a:pt x="195" y="178"/>
                      <a:pt x="193" y="177"/>
                    </a:cubicBezTo>
                    <a:cubicBezTo>
                      <a:pt x="192" y="175"/>
                      <a:pt x="190" y="174"/>
                      <a:pt x="189" y="173"/>
                    </a:cubicBezTo>
                    <a:cubicBezTo>
                      <a:pt x="188" y="171"/>
                      <a:pt x="187" y="168"/>
                      <a:pt x="185" y="166"/>
                    </a:cubicBezTo>
                    <a:cubicBezTo>
                      <a:pt x="184" y="165"/>
                      <a:pt x="184" y="165"/>
                      <a:pt x="184" y="164"/>
                    </a:cubicBezTo>
                    <a:cubicBezTo>
                      <a:pt x="184" y="163"/>
                      <a:pt x="185" y="163"/>
                      <a:pt x="185" y="163"/>
                    </a:cubicBezTo>
                    <a:cubicBezTo>
                      <a:pt x="188" y="164"/>
                      <a:pt x="188" y="168"/>
                      <a:pt x="190" y="169"/>
                    </a:cubicBezTo>
                    <a:cubicBezTo>
                      <a:pt x="192" y="171"/>
                      <a:pt x="194" y="172"/>
                      <a:pt x="194" y="175"/>
                    </a:cubicBezTo>
                    <a:cubicBezTo>
                      <a:pt x="195" y="176"/>
                      <a:pt x="197" y="175"/>
                      <a:pt x="198" y="174"/>
                    </a:cubicBezTo>
                    <a:cubicBezTo>
                      <a:pt x="201" y="172"/>
                      <a:pt x="204" y="169"/>
                      <a:pt x="206" y="167"/>
                    </a:cubicBezTo>
                    <a:cubicBezTo>
                      <a:pt x="207" y="166"/>
                      <a:pt x="208" y="164"/>
                      <a:pt x="208" y="163"/>
                    </a:cubicBezTo>
                    <a:cubicBezTo>
                      <a:pt x="208" y="162"/>
                      <a:pt x="205" y="161"/>
                      <a:pt x="204" y="161"/>
                    </a:cubicBezTo>
                    <a:cubicBezTo>
                      <a:pt x="203" y="162"/>
                      <a:pt x="202" y="163"/>
                      <a:pt x="201" y="162"/>
                    </a:cubicBezTo>
                    <a:cubicBezTo>
                      <a:pt x="200" y="162"/>
                      <a:pt x="200" y="162"/>
                      <a:pt x="199" y="161"/>
                    </a:cubicBezTo>
                    <a:cubicBezTo>
                      <a:pt x="199" y="161"/>
                      <a:pt x="196" y="159"/>
                      <a:pt x="197" y="158"/>
                    </a:cubicBezTo>
                    <a:cubicBezTo>
                      <a:pt x="197" y="157"/>
                      <a:pt x="200" y="159"/>
                      <a:pt x="201" y="159"/>
                    </a:cubicBezTo>
                    <a:cubicBezTo>
                      <a:pt x="202" y="159"/>
                      <a:pt x="202" y="159"/>
                      <a:pt x="203" y="160"/>
                    </a:cubicBezTo>
                    <a:cubicBezTo>
                      <a:pt x="204" y="160"/>
                      <a:pt x="204" y="159"/>
                      <a:pt x="205" y="160"/>
                    </a:cubicBezTo>
                    <a:cubicBezTo>
                      <a:pt x="206" y="161"/>
                      <a:pt x="206" y="160"/>
                      <a:pt x="208" y="160"/>
                    </a:cubicBezTo>
                    <a:cubicBezTo>
                      <a:pt x="209" y="160"/>
                      <a:pt x="210" y="160"/>
                      <a:pt x="211" y="159"/>
                    </a:cubicBezTo>
                    <a:cubicBezTo>
                      <a:pt x="213" y="159"/>
                      <a:pt x="217" y="158"/>
                      <a:pt x="217" y="161"/>
                    </a:cubicBezTo>
                    <a:cubicBezTo>
                      <a:pt x="216" y="162"/>
                      <a:pt x="218" y="162"/>
                      <a:pt x="219" y="162"/>
                    </a:cubicBezTo>
                    <a:cubicBezTo>
                      <a:pt x="220" y="162"/>
                      <a:pt x="220" y="164"/>
                      <a:pt x="221" y="165"/>
                    </a:cubicBezTo>
                    <a:cubicBezTo>
                      <a:pt x="221" y="167"/>
                      <a:pt x="223" y="168"/>
                      <a:pt x="224" y="170"/>
                    </a:cubicBezTo>
                    <a:cubicBezTo>
                      <a:pt x="225" y="170"/>
                      <a:pt x="228" y="174"/>
                      <a:pt x="229" y="174"/>
                    </a:cubicBezTo>
                    <a:cubicBezTo>
                      <a:pt x="234" y="174"/>
                      <a:pt x="229" y="167"/>
                      <a:pt x="229" y="165"/>
                    </a:cubicBezTo>
                    <a:cubicBezTo>
                      <a:pt x="230" y="164"/>
                      <a:pt x="231" y="163"/>
                      <a:pt x="232" y="161"/>
                    </a:cubicBezTo>
                    <a:cubicBezTo>
                      <a:pt x="233" y="160"/>
                      <a:pt x="233" y="159"/>
                      <a:pt x="234" y="158"/>
                    </a:cubicBezTo>
                    <a:cubicBezTo>
                      <a:pt x="235" y="157"/>
                      <a:pt x="235" y="157"/>
                      <a:pt x="235" y="157"/>
                    </a:cubicBezTo>
                    <a:cubicBezTo>
                      <a:pt x="235" y="157"/>
                      <a:pt x="236" y="157"/>
                      <a:pt x="237" y="158"/>
                    </a:cubicBezTo>
                    <a:cubicBezTo>
                      <a:pt x="238" y="158"/>
                      <a:pt x="238" y="160"/>
                      <a:pt x="239" y="160"/>
                    </a:cubicBezTo>
                    <a:cubicBezTo>
                      <a:pt x="240" y="161"/>
                      <a:pt x="240" y="162"/>
                      <a:pt x="241" y="163"/>
                    </a:cubicBezTo>
                    <a:cubicBezTo>
                      <a:pt x="241" y="163"/>
                      <a:pt x="241" y="164"/>
                      <a:pt x="242" y="164"/>
                    </a:cubicBezTo>
                    <a:cubicBezTo>
                      <a:pt x="243" y="165"/>
                      <a:pt x="244" y="165"/>
                      <a:pt x="244" y="167"/>
                    </a:cubicBezTo>
                    <a:cubicBezTo>
                      <a:pt x="246" y="169"/>
                      <a:pt x="245" y="172"/>
                      <a:pt x="247" y="174"/>
                    </a:cubicBezTo>
                    <a:cubicBezTo>
                      <a:pt x="249" y="176"/>
                      <a:pt x="250" y="179"/>
                      <a:pt x="252" y="181"/>
                    </a:cubicBezTo>
                    <a:cubicBezTo>
                      <a:pt x="253" y="182"/>
                      <a:pt x="253" y="181"/>
                      <a:pt x="253" y="180"/>
                    </a:cubicBezTo>
                    <a:cubicBezTo>
                      <a:pt x="253" y="179"/>
                      <a:pt x="252" y="178"/>
                      <a:pt x="251" y="177"/>
                    </a:cubicBezTo>
                    <a:cubicBezTo>
                      <a:pt x="250" y="175"/>
                      <a:pt x="247" y="173"/>
                      <a:pt x="247" y="171"/>
                    </a:cubicBezTo>
                    <a:cubicBezTo>
                      <a:pt x="247" y="169"/>
                      <a:pt x="249" y="170"/>
                      <a:pt x="250" y="171"/>
                    </a:cubicBezTo>
                    <a:cubicBezTo>
                      <a:pt x="251" y="172"/>
                      <a:pt x="253" y="173"/>
                      <a:pt x="254" y="173"/>
                    </a:cubicBezTo>
                    <a:cubicBezTo>
                      <a:pt x="255" y="173"/>
                      <a:pt x="256" y="173"/>
                      <a:pt x="256" y="172"/>
                    </a:cubicBezTo>
                    <a:cubicBezTo>
                      <a:pt x="257" y="171"/>
                      <a:pt x="256" y="162"/>
                      <a:pt x="257" y="162"/>
                    </a:cubicBezTo>
                    <a:cubicBezTo>
                      <a:pt x="259" y="162"/>
                      <a:pt x="259" y="163"/>
                      <a:pt x="260" y="162"/>
                    </a:cubicBezTo>
                    <a:cubicBezTo>
                      <a:pt x="262" y="161"/>
                      <a:pt x="264" y="158"/>
                      <a:pt x="263" y="155"/>
                    </a:cubicBezTo>
                    <a:cubicBezTo>
                      <a:pt x="260" y="150"/>
                      <a:pt x="257" y="151"/>
                      <a:pt x="255" y="146"/>
                    </a:cubicBezTo>
                    <a:cubicBezTo>
                      <a:pt x="255" y="145"/>
                      <a:pt x="257" y="143"/>
                      <a:pt x="259" y="145"/>
                    </a:cubicBezTo>
                    <a:cubicBezTo>
                      <a:pt x="260" y="146"/>
                      <a:pt x="261" y="146"/>
                      <a:pt x="261" y="147"/>
                    </a:cubicBezTo>
                    <a:cubicBezTo>
                      <a:pt x="261" y="148"/>
                      <a:pt x="264" y="151"/>
                      <a:pt x="265" y="152"/>
                    </a:cubicBezTo>
                    <a:cubicBezTo>
                      <a:pt x="266" y="152"/>
                      <a:pt x="267" y="152"/>
                      <a:pt x="267" y="151"/>
                    </a:cubicBezTo>
                    <a:cubicBezTo>
                      <a:pt x="267" y="150"/>
                      <a:pt x="264" y="148"/>
                      <a:pt x="264" y="147"/>
                    </a:cubicBezTo>
                    <a:cubicBezTo>
                      <a:pt x="263" y="145"/>
                      <a:pt x="264" y="144"/>
                      <a:pt x="265" y="144"/>
                    </a:cubicBezTo>
                    <a:cubicBezTo>
                      <a:pt x="267" y="144"/>
                      <a:pt x="267" y="142"/>
                      <a:pt x="267" y="140"/>
                    </a:cubicBezTo>
                    <a:cubicBezTo>
                      <a:pt x="267" y="138"/>
                      <a:pt x="266" y="135"/>
                      <a:pt x="264" y="134"/>
                    </a:cubicBezTo>
                    <a:cubicBezTo>
                      <a:pt x="263" y="133"/>
                      <a:pt x="262" y="132"/>
                      <a:pt x="261" y="132"/>
                    </a:cubicBezTo>
                    <a:cubicBezTo>
                      <a:pt x="260" y="131"/>
                      <a:pt x="259" y="132"/>
                      <a:pt x="259" y="131"/>
                    </a:cubicBezTo>
                    <a:cubicBezTo>
                      <a:pt x="257" y="129"/>
                      <a:pt x="260" y="127"/>
                      <a:pt x="262" y="128"/>
                    </a:cubicBezTo>
                    <a:cubicBezTo>
                      <a:pt x="269" y="129"/>
                      <a:pt x="270" y="127"/>
                      <a:pt x="272" y="128"/>
                    </a:cubicBezTo>
                    <a:cubicBezTo>
                      <a:pt x="274" y="129"/>
                      <a:pt x="272" y="131"/>
                      <a:pt x="272" y="132"/>
                    </a:cubicBezTo>
                    <a:cubicBezTo>
                      <a:pt x="272" y="134"/>
                      <a:pt x="275" y="137"/>
                      <a:pt x="277" y="138"/>
                    </a:cubicBezTo>
                    <a:cubicBezTo>
                      <a:pt x="280" y="141"/>
                      <a:pt x="279" y="134"/>
                      <a:pt x="276" y="133"/>
                    </a:cubicBezTo>
                    <a:cubicBezTo>
                      <a:pt x="274" y="131"/>
                      <a:pt x="275" y="130"/>
                      <a:pt x="277" y="131"/>
                    </a:cubicBezTo>
                    <a:cubicBezTo>
                      <a:pt x="278" y="131"/>
                      <a:pt x="279" y="131"/>
                      <a:pt x="280" y="130"/>
                    </a:cubicBezTo>
                    <a:cubicBezTo>
                      <a:pt x="280" y="130"/>
                      <a:pt x="284" y="129"/>
                      <a:pt x="285" y="128"/>
                    </a:cubicBezTo>
                    <a:cubicBezTo>
                      <a:pt x="285" y="126"/>
                      <a:pt x="279" y="125"/>
                      <a:pt x="277" y="124"/>
                    </a:cubicBezTo>
                    <a:cubicBezTo>
                      <a:pt x="274" y="123"/>
                      <a:pt x="267" y="119"/>
                      <a:pt x="260" y="118"/>
                    </a:cubicBezTo>
                    <a:cubicBezTo>
                      <a:pt x="259" y="118"/>
                      <a:pt x="254" y="116"/>
                      <a:pt x="253" y="115"/>
                    </a:cubicBezTo>
                    <a:cubicBezTo>
                      <a:pt x="251" y="113"/>
                      <a:pt x="247" y="112"/>
                      <a:pt x="245" y="112"/>
                    </a:cubicBezTo>
                    <a:cubicBezTo>
                      <a:pt x="243" y="112"/>
                      <a:pt x="240" y="112"/>
                      <a:pt x="237" y="110"/>
                    </a:cubicBezTo>
                    <a:cubicBezTo>
                      <a:pt x="236" y="110"/>
                      <a:pt x="235" y="109"/>
                      <a:pt x="234" y="109"/>
                    </a:cubicBezTo>
                    <a:cubicBezTo>
                      <a:pt x="233" y="108"/>
                      <a:pt x="232" y="108"/>
                      <a:pt x="231" y="108"/>
                    </a:cubicBezTo>
                    <a:cubicBezTo>
                      <a:pt x="230" y="108"/>
                      <a:pt x="230" y="108"/>
                      <a:pt x="230" y="108"/>
                    </a:cubicBezTo>
                    <a:cubicBezTo>
                      <a:pt x="229" y="109"/>
                      <a:pt x="227" y="109"/>
                      <a:pt x="226" y="109"/>
                    </a:cubicBezTo>
                    <a:cubicBezTo>
                      <a:pt x="225" y="109"/>
                      <a:pt x="224" y="108"/>
                      <a:pt x="223" y="108"/>
                    </a:cubicBezTo>
                    <a:cubicBezTo>
                      <a:pt x="221" y="108"/>
                      <a:pt x="217" y="109"/>
                      <a:pt x="215" y="110"/>
                    </a:cubicBezTo>
                    <a:cubicBezTo>
                      <a:pt x="214" y="110"/>
                      <a:pt x="210" y="111"/>
                      <a:pt x="209" y="112"/>
                    </a:cubicBezTo>
                    <a:cubicBezTo>
                      <a:pt x="208" y="113"/>
                      <a:pt x="209" y="113"/>
                      <a:pt x="208" y="114"/>
                    </a:cubicBezTo>
                    <a:cubicBezTo>
                      <a:pt x="207" y="114"/>
                      <a:pt x="199" y="115"/>
                      <a:pt x="199" y="117"/>
                    </a:cubicBezTo>
                    <a:cubicBezTo>
                      <a:pt x="198" y="119"/>
                      <a:pt x="200" y="119"/>
                      <a:pt x="201" y="119"/>
                    </a:cubicBezTo>
                    <a:cubicBezTo>
                      <a:pt x="201" y="121"/>
                      <a:pt x="196" y="120"/>
                      <a:pt x="195" y="120"/>
                    </a:cubicBezTo>
                    <a:cubicBezTo>
                      <a:pt x="194" y="120"/>
                      <a:pt x="193" y="121"/>
                      <a:pt x="192" y="122"/>
                    </a:cubicBezTo>
                    <a:cubicBezTo>
                      <a:pt x="191" y="122"/>
                      <a:pt x="188" y="125"/>
                      <a:pt x="186" y="124"/>
                    </a:cubicBezTo>
                    <a:cubicBezTo>
                      <a:pt x="186" y="123"/>
                      <a:pt x="185" y="124"/>
                      <a:pt x="185" y="124"/>
                    </a:cubicBezTo>
                    <a:cubicBezTo>
                      <a:pt x="185" y="126"/>
                      <a:pt x="185" y="126"/>
                      <a:pt x="184" y="127"/>
                    </a:cubicBezTo>
                    <a:cubicBezTo>
                      <a:pt x="183" y="127"/>
                      <a:pt x="183" y="128"/>
                      <a:pt x="182" y="129"/>
                    </a:cubicBezTo>
                    <a:cubicBezTo>
                      <a:pt x="180" y="129"/>
                      <a:pt x="177" y="127"/>
                      <a:pt x="181" y="127"/>
                    </a:cubicBezTo>
                    <a:cubicBezTo>
                      <a:pt x="181" y="127"/>
                      <a:pt x="183" y="126"/>
                      <a:pt x="183" y="126"/>
                    </a:cubicBezTo>
                    <a:cubicBezTo>
                      <a:pt x="183" y="124"/>
                      <a:pt x="179" y="124"/>
                      <a:pt x="178" y="124"/>
                    </a:cubicBezTo>
                    <a:cubicBezTo>
                      <a:pt x="176" y="124"/>
                      <a:pt x="175" y="123"/>
                      <a:pt x="174" y="124"/>
                    </a:cubicBezTo>
                    <a:cubicBezTo>
                      <a:pt x="168" y="124"/>
                      <a:pt x="166" y="129"/>
                      <a:pt x="165" y="130"/>
                    </a:cubicBezTo>
                    <a:cubicBezTo>
                      <a:pt x="165" y="130"/>
                      <a:pt x="164" y="131"/>
                      <a:pt x="164" y="131"/>
                    </a:cubicBezTo>
                    <a:cubicBezTo>
                      <a:pt x="163" y="132"/>
                      <a:pt x="162" y="132"/>
                      <a:pt x="161" y="133"/>
                    </a:cubicBezTo>
                    <a:cubicBezTo>
                      <a:pt x="159" y="133"/>
                      <a:pt x="158" y="134"/>
                      <a:pt x="159" y="137"/>
                    </a:cubicBezTo>
                    <a:cubicBezTo>
                      <a:pt x="161" y="138"/>
                      <a:pt x="162" y="136"/>
                      <a:pt x="164" y="137"/>
                    </a:cubicBezTo>
                    <a:cubicBezTo>
                      <a:pt x="164" y="138"/>
                      <a:pt x="165" y="139"/>
                      <a:pt x="165" y="140"/>
                    </a:cubicBezTo>
                    <a:cubicBezTo>
                      <a:pt x="167" y="139"/>
                      <a:pt x="168" y="137"/>
                      <a:pt x="168" y="136"/>
                    </a:cubicBezTo>
                    <a:cubicBezTo>
                      <a:pt x="169" y="136"/>
                      <a:pt x="168" y="135"/>
                      <a:pt x="168" y="135"/>
                    </a:cubicBezTo>
                    <a:cubicBezTo>
                      <a:pt x="167" y="134"/>
                      <a:pt x="170" y="131"/>
                      <a:pt x="171" y="130"/>
                    </a:cubicBezTo>
                    <a:cubicBezTo>
                      <a:pt x="172" y="130"/>
                      <a:pt x="173" y="130"/>
                      <a:pt x="172" y="131"/>
                    </a:cubicBezTo>
                    <a:cubicBezTo>
                      <a:pt x="170" y="134"/>
                      <a:pt x="174" y="134"/>
                      <a:pt x="172" y="136"/>
                    </a:cubicBezTo>
                    <a:cubicBezTo>
                      <a:pt x="172" y="137"/>
                      <a:pt x="171" y="139"/>
                      <a:pt x="170" y="140"/>
                    </a:cubicBezTo>
                    <a:cubicBezTo>
                      <a:pt x="169" y="141"/>
                      <a:pt x="167" y="141"/>
                      <a:pt x="166" y="141"/>
                    </a:cubicBezTo>
                    <a:cubicBezTo>
                      <a:pt x="166" y="142"/>
                      <a:pt x="166" y="142"/>
                      <a:pt x="165" y="142"/>
                    </a:cubicBezTo>
                    <a:cubicBezTo>
                      <a:pt x="164" y="142"/>
                      <a:pt x="164" y="142"/>
                      <a:pt x="163" y="141"/>
                    </a:cubicBezTo>
                    <a:cubicBezTo>
                      <a:pt x="163" y="140"/>
                      <a:pt x="163" y="139"/>
                      <a:pt x="162" y="139"/>
                    </a:cubicBezTo>
                    <a:cubicBezTo>
                      <a:pt x="161" y="139"/>
                      <a:pt x="162" y="141"/>
                      <a:pt x="162" y="141"/>
                    </a:cubicBezTo>
                    <a:cubicBezTo>
                      <a:pt x="161" y="142"/>
                      <a:pt x="160" y="141"/>
                      <a:pt x="159" y="141"/>
                    </a:cubicBezTo>
                    <a:cubicBezTo>
                      <a:pt x="158" y="141"/>
                      <a:pt x="157" y="142"/>
                      <a:pt x="156" y="143"/>
                    </a:cubicBezTo>
                    <a:cubicBezTo>
                      <a:pt x="155" y="143"/>
                      <a:pt x="152" y="143"/>
                      <a:pt x="152" y="145"/>
                    </a:cubicBezTo>
                    <a:cubicBezTo>
                      <a:pt x="152" y="146"/>
                      <a:pt x="153" y="147"/>
                      <a:pt x="153" y="148"/>
                    </a:cubicBezTo>
                    <a:cubicBezTo>
                      <a:pt x="153" y="149"/>
                      <a:pt x="153" y="150"/>
                      <a:pt x="151" y="149"/>
                    </a:cubicBezTo>
                    <a:cubicBezTo>
                      <a:pt x="150" y="149"/>
                      <a:pt x="149" y="148"/>
                      <a:pt x="147" y="148"/>
                    </a:cubicBezTo>
                    <a:cubicBezTo>
                      <a:pt x="146" y="147"/>
                      <a:pt x="146" y="149"/>
                      <a:pt x="146" y="150"/>
                    </a:cubicBezTo>
                    <a:cubicBezTo>
                      <a:pt x="146" y="151"/>
                      <a:pt x="145" y="153"/>
                      <a:pt x="146" y="154"/>
                    </a:cubicBezTo>
                    <a:cubicBezTo>
                      <a:pt x="148" y="155"/>
                      <a:pt x="149" y="156"/>
                      <a:pt x="151" y="156"/>
                    </a:cubicBezTo>
                    <a:cubicBezTo>
                      <a:pt x="157" y="155"/>
                      <a:pt x="157" y="151"/>
                      <a:pt x="158" y="151"/>
                    </a:cubicBezTo>
                    <a:cubicBezTo>
                      <a:pt x="160" y="151"/>
                      <a:pt x="161" y="150"/>
                      <a:pt x="162" y="151"/>
                    </a:cubicBezTo>
                    <a:cubicBezTo>
                      <a:pt x="163" y="152"/>
                      <a:pt x="163" y="153"/>
                      <a:pt x="164" y="154"/>
                    </a:cubicBezTo>
                    <a:cubicBezTo>
                      <a:pt x="165" y="156"/>
                      <a:pt x="165" y="152"/>
                      <a:pt x="165" y="152"/>
                    </a:cubicBezTo>
                    <a:cubicBezTo>
                      <a:pt x="164" y="151"/>
                      <a:pt x="164" y="150"/>
                      <a:pt x="165" y="150"/>
                    </a:cubicBezTo>
                    <a:cubicBezTo>
                      <a:pt x="165" y="151"/>
                      <a:pt x="165" y="151"/>
                      <a:pt x="165" y="151"/>
                    </a:cubicBezTo>
                    <a:cubicBezTo>
                      <a:pt x="166" y="151"/>
                      <a:pt x="166" y="151"/>
                      <a:pt x="167" y="152"/>
                    </a:cubicBezTo>
                    <a:cubicBezTo>
                      <a:pt x="168" y="153"/>
                      <a:pt x="170" y="152"/>
                      <a:pt x="170" y="154"/>
                    </a:cubicBezTo>
                    <a:cubicBezTo>
                      <a:pt x="170" y="155"/>
                      <a:pt x="172" y="156"/>
                      <a:pt x="172" y="156"/>
                    </a:cubicBezTo>
                    <a:cubicBezTo>
                      <a:pt x="173" y="156"/>
                      <a:pt x="172" y="157"/>
                      <a:pt x="173" y="157"/>
                    </a:cubicBezTo>
                    <a:cubicBezTo>
                      <a:pt x="173" y="158"/>
                      <a:pt x="174" y="157"/>
                      <a:pt x="174" y="157"/>
                    </a:cubicBezTo>
                    <a:cubicBezTo>
                      <a:pt x="174" y="156"/>
                      <a:pt x="175" y="155"/>
                      <a:pt x="174" y="155"/>
                    </a:cubicBezTo>
                    <a:cubicBezTo>
                      <a:pt x="174" y="155"/>
                      <a:pt x="173" y="154"/>
                      <a:pt x="173" y="153"/>
                    </a:cubicBezTo>
                    <a:cubicBezTo>
                      <a:pt x="174" y="153"/>
                      <a:pt x="175" y="153"/>
                      <a:pt x="176" y="152"/>
                    </a:cubicBezTo>
                    <a:cubicBezTo>
                      <a:pt x="177" y="152"/>
                      <a:pt x="177" y="153"/>
                      <a:pt x="176" y="154"/>
                    </a:cubicBezTo>
                    <a:cubicBezTo>
                      <a:pt x="176" y="154"/>
                      <a:pt x="177" y="155"/>
                      <a:pt x="177" y="156"/>
                    </a:cubicBezTo>
                    <a:cubicBezTo>
                      <a:pt x="178" y="156"/>
                      <a:pt x="178" y="157"/>
                      <a:pt x="179" y="156"/>
                    </a:cubicBezTo>
                    <a:cubicBezTo>
                      <a:pt x="180" y="156"/>
                      <a:pt x="184" y="153"/>
                      <a:pt x="185" y="155"/>
                    </a:cubicBezTo>
                    <a:cubicBezTo>
                      <a:pt x="185" y="156"/>
                      <a:pt x="185" y="157"/>
                      <a:pt x="185" y="158"/>
                    </a:cubicBezTo>
                    <a:cubicBezTo>
                      <a:pt x="185" y="161"/>
                      <a:pt x="182" y="159"/>
                      <a:pt x="181" y="160"/>
                    </a:cubicBezTo>
                    <a:cubicBezTo>
                      <a:pt x="179" y="162"/>
                      <a:pt x="177" y="161"/>
                      <a:pt x="175" y="161"/>
                    </a:cubicBezTo>
                    <a:cubicBezTo>
                      <a:pt x="174" y="161"/>
                      <a:pt x="173" y="161"/>
                      <a:pt x="172" y="162"/>
                    </a:cubicBezTo>
                    <a:cubicBezTo>
                      <a:pt x="171" y="162"/>
                      <a:pt x="172" y="163"/>
                      <a:pt x="171" y="164"/>
                    </a:cubicBezTo>
                    <a:cubicBezTo>
                      <a:pt x="169" y="166"/>
                      <a:pt x="167" y="163"/>
                      <a:pt x="166" y="163"/>
                    </a:cubicBezTo>
                    <a:cubicBezTo>
                      <a:pt x="165" y="163"/>
                      <a:pt x="165" y="163"/>
                      <a:pt x="165" y="163"/>
                    </a:cubicBezTo>
                    <a:cubicBezTo>
                      <a:pt x="164" y="163"/>
                      <a:pt x="163" y="162"/>
                      <a:pt x="163" y="162"/>
                    </a:cubicBezTo>
                    <a:cubicBezTo>
                      <a:pt x="162" y="161"/>
                      <a:pt x="163" y="160"/>
                      <a:pt x="163" y="160"/>
                    </a:cubicBezTo>
                    <a:cubicBezTo>
                      <a:pt x="164" y="157"/>
                      <a:pt x="159" y="157"/>
                      <a:pt x="158" y="157"/>
                    </a:cubicBezTo>
                    <a:cubicBezTo>
                      <a:pt x="156" y="157"/>
                      <a:pt x="154" y="157"/>
                      <a:pt x="153" y="157"/>
                    </a:cubicBezTo>
                    <a:cubicBezTo>
                      <a:pt x="152" y="157"/>
                      <a:pt x="150" y="157"/>
                      <a:pt x="149" y="156"/>
                    </a:cubicBezTo>
                    <a:cubicBezTo>
                      <a:pt x="148" y="156"/>
                      <a:pt x="148" y="156"/>
                      <a:pt x="148" y="157"/>
                    </a:cubicBezTo>
                    <a:cubicBezTo>
                      <a:pt x="147" y="158"/>
                      <a:pt x="146" y="158"/>
                      <a:pt x="145" y="158"/>
                    </a:cubicBezTo>
                    <a:cubicBezTo>
                      <a:pt x="144" y="159"/>
                      <a:pt x="145" y="161"/>
                      <a:pt x="144" y="162"/>
                    </a:cubicBezTo>
                    <a:cubicBezTo>
                      <a:pt x="143" y="162"/>
                      <a:pt x="142" y="162"/>
                      <a:pt x="141" y="163"/>
                    </a:cubicBezTo>
                    <a:cubicBezTo>
                      <a:pt x="139" y="165"/>
                      <a:pt x="138" y="167"/>
                      <a:pt x="137" y="169"/>
                    </a:cubicBezTo>
                    <a:cubicBezTo>
                      <a:pt x="136" y="172"/>
                      <a:pt x="136" y="174"/>
                      <a:pt x="137" y="177"/>
                    </a:cubicBezTo>
                    <a:cubicBezTo>
                      <a:pt x="138" y="179"/>
                      <a:pt x="140" y="181"/>
                      <a:pt x="141" y="183"/>
                    </a:cubicBezTo>
                    <a:close/>
                    <a:moveTo>
                      <a:pt x="267" y="189"/>
                    </a:moveTo>
                    <a:cubicBezTo>
                      <a:pt x="268" y="188"/>
                      <a:pt x="268" y="184"/>
                      <a:pt x="269" y="182"/>
                    </a:cubicBezTo>
                    <a:cubicBezTo>
                      <a:pt x="269" y="181"/>
                      <a:pt x="265" y="178"/>
                      <a:pt x="264" y="179"/>
                    </a:cubicBezTo>
                    <a:cubicBezTo>
                      <a:pt x="263" y="180"/>
                      <a:pt x="262" y="181"/>
                      <a:pt x="261" y="181"/>
                    </a:cubicBezTo>
                    <a:cubicBezTo>
                      <a:pt x="260" y="182"/>
                      <a:pt x="258" y="180"/>
                      <a:pt x="257" y="182"/>
                    </a:cubicBezTo>
                    <a:cubicBezTo>
                      <a:pt x="257" y="183"/>
                      <a:pt x="258" y="184"/>
                      <a:pt x="259" y="185"/>
                    </a:cubicBezTo>
                    <a:cubicBezTo>
                      <a:pt x="260" y="187"/>
                      <a:pt x="265" y="191"/>
                      <a:pt x="267" y="189"/>
                    </a:cubicBezTo>
                    <a:close/>
                    <a:moveTo>
                      <a:pt x="152" y="138"/>
                    </a:moveTo>
                    <a:cubicBezTo>
                      <a:pt x="152" y="139"/>
                      <a:pt x="151" y="140"/>
                      <a:pt x="151" y="140"/>
                    </a:cubicBezTo>
                    <a:cubicBezTo>
                      <a:pt x="150" y="142"/>
                      <a:pt x="152" y="142"/>
                      <a:pt x="154" y="142"/>
                    </a:cubicBezTo>
                    <a:cubicBezTo>
                      <a:pt x="155" y="142"/>
                      <a:pt x="156" y="142"/>
                      <a:pt x="156" y="141"/>
                    </a:cubicBezTo>
                    <a:cubicBezTo>
                      <a:pt x="155" y="140"/>
                      <a:pt x="154" y="139"/>
                      <a:pt x="154" y="138"/>
                    </a:cubicBezTo>
                    <a:cubicBezTo>
                      <a:pt x="153" y="137"/>
                      <a:pt x="154" y="135"/>
                      <a:pt x="153" y="134"/>
                    </a:cubicBezTo>
                    <a:cubicBezTo>
                      <a:pt x="152" y="133"/>
                      <a:pt x="151" y="133"/>
                      <a:pt x="150" y="134"/>
                    </a:cubicBezTo>
                    <a:cubicBezTo>
                      <a:pt x="149" y="134"/>
                      <a:pt x="150" y="136"/>
                      <a:pt x="151" y="137"/>
                    </a:cubicBezTo>
                    <a:cubicBezTo>
                      <a:pt x="151" y="138"/>
                      <a:pt x="151" y="138"/>
                      <a:pt x="152" y="138"/>
                    </a:cubicBezTo>
                    <a:close/>
                    <a:moveTo>
                      <a:pt x="250" y="181"/>
                    </a:moveTo>
                    <a:cubicBezTo>
                      <a:pt x="249" y="180"/>
                      <a:pt x="247" y="178"/>
                      <a:pt x="246" y="177"/>
                    </a:cubicBezTo>
                    <a:cubicBezTo>
                      <a:pt x="245" y="176"/>
                      <a:pt x="243" y="174"/>
                      <a:pt x="242" y="175"/>
                    </a:cubicBezTo>
                    <a:cubicBezTo>
                      <a:pt x="242" y="175"/>
                      <a:pt x="242" y="177"/>
                      <a:pt x="243" y="178"/>
                    </a:cubicBezTo>
                    <a:cubicBezTo>
                      <a:pt x="244" y="179"/>
                      <a:pt x="245" y="180"/>
                      <a:pt x="246" y="181"/>
                    </a:cubicBezTo>
                    <a:cubicBezTo>
                      <a:pt x="247" y="183"/>
                      <a:pt x="248" y="184"/>
                      <a:pt x="249" y="186"/>
                    </a:cubicBezTo>
                    <a:cubicBezTo>
                      <a:pt x="250" y="187"/>
                      <a:pt x="255" y="193"/>
                      <a:pt x="263" y="195"/>
                    </a:cubicBezTo>
                    <a:cubicBezTo>
                      <a:pt x="265" y="196"/>
                      <a:pt x="266" y="195"/>
                      <a:pt x="265" y="194"/>
                    </a:cubicBezTo>
                    <a:cubicBezTo>
                      <a:pt x="256" y="190"/>
                      <a:pt x="252" y="182"/>
                      <a:pt x="250" y="181"/>
                    </a:cubicBezTo>
                    <a:close/>
                    <a:moveTo>
                      <a:pt x="193" y="120"/>
                    </a:moveTo>
                    <a:cubicBezTo>
                      <a:pt x="194" y="119"/>
                      <a:pt x="189" y="119"/>
                      <a:pt x="193" y="117"/>
                    </a:cubicBezTo>
                    <a:cubicBezTo>
                      <a:pt x="193" y="117"/>
                      <a:pt x="198" y="114"/>
                      <a:pt x="197" y="114"/>
                    </a:cubicBezTo>
                    <a:cubicBezTo>
                      <a:pt x="195" y="113"/>
                      <a:pt x="189" y="117"/>
                      <a:pt x="189" y="120"/>
                    </a:cubicBezTo>
                    <a:cubicBezTo>
                      <a:pt x="189" y="121"/>
                      <a:pt x="192" y="121"/>
                      <a:pt x="193" y="120"/>
                    </a:cubicBezTo>
                    <a:close/>
                    <a:moveTo>
                      <a:pt x="279" y="189"/>
                    </a:moveTo>
                    <a:cubicBezTo>
                      <a:pt x="279" y="190"/>
                      <a:pt x="282" y="193"/>
                      <a:pt x="283" y="194"/>
                    </a:cubicBezTo>
                    <a:cubicBezTo>
                      <a:pt x="284" y="195"/>
                      <a:pt x="285" y="195"/>
                      <a:pt x="286" y="196"/>
                    </a:cubicBezTo>
                    <a:cubicBezTo>
                      <a:pt x="288" y="198"/>
                      <a:pt x="290" y="201"/>
                      <a:pt x="292" y="201"/>
                    </a:cubicBezTo>
                    <a:cubicBezTo>
                      <a:pt x="293" y="201"/>
                      <a:pt x="297" y="203"/>
                      <a:pt x="298" y="204"/>
                    </a:cubicBezTo>
                    <a:cubicBezTo>
                      <a:pt x="299" y="204"/>
                      <a:pt x="301" y="205"/>
                      <a:pt x="301" y="204"/>
                    </a:cubicBezTo>
                    <a:cubicBezTo>
                      <a:pt x="302" y="203"/>
                      <a:pt x="300" y="202"/>
                      <a:pt x="299" y="202"/>
                    </a:cubicBezTo>
                    <a:cubicBezTo>
                      <a:pt x="298" y="201"/>
                      <a:pt x="293" y="193"/>
                      <a:pt x="289" y="193"/>
                    </a:cubicBezTo>
                    <a:cubicBezTo>
                      <a:pt x="286" y="193"/>
                      <a:pt x="284" y="192"/>
                      <a:pt x="283" y="191"/>
                    </a:cubicBezTo>
                    <a:cubicBezTo>
                      <a:pt x="283" y="190"/>
                      <a:pt x="281" y="188"/>
                      <a:pt x="279" y="189"/>
                    </a:cubicBezTo>
                    <a:close/>
                    <a:moveTo>
                      <a:pt x="165" y="123"/>
                    </a:moveTo>
                    <a:cubicBezTo>
                      <a:pt x="165" y="123"/>
                      <a:pt x="165" y="123"/>
                      <a:pt x="165" y="123"/>
                    </a:cubicBezTo>
                    <a:cubicBezTo>
                      <a:pt x="167" y="123"/>
                      <a:pt x="167" y="121"/>
                      <a:pt x="168" y="121"/>
                    </a:cubicBezTo>
                    <a:cubicBezTo>
                      <a:pt x="169" y="121"/>
                      <a:pt x="170" y="122"/>
                      <a:pt x="171" y="121"/>
                    </a:cubicBezTo>
                    <a:cubicBezTo>
                      <a:pt x="171" y="120"/>
                      <a:pt x="170" y="120"/>
                      <a:pt x="171" y="119"/>
                    </a:cubicBezTo>
                    <a:cubicBezTo>
                      <a:pt x="171" y="119"/>
                      <a:pt x="172" y="118"/>
                      <a:pt x="172" y="118"/>
                    </a:cubicBezTo>
                    <a:cubicBezTo>
                      <a:pt x="172" y="117"/>
                      <a:pt x="170" y="117"/>
                      <a:pt x="169" y="118"/>
                    </a:cubicBezTo>
                    <a:cubicBezTo>
                      <a:pt x="168" y="118"/>
                      <a:pt x="167" y="118"/>
                      <a:pt x="165" y="119"/>
                    </a:cubicBezTo>
                    <a:cubicBezTo>
                      <a:pt x="165" y="119"/>
                      <a:pt x="165" y="119"/>
                      <a:pt x="165" y="119"/>
                    </a:cubicBezTo>
                    <a:cubicBezTo>
                      <a:pt x="164" y="119"/>
                      <a:pt x="163" y="119"/>
                      <a:pt x="162" y="120"/>
                    </a:cubicBezTo>
                    <a:cubicBezTo>
                      <a:pt x="162" y="120"/>
                      <a:pt x="165" y="122"/>
                      <a:pt x="165" y="123"/>
                    </a:cubicBezTo>
                    <a:close/>
                    <a:moveTo>
                      <a:pt x="144" y="128"/>
                    </a:moveTo>
                    <a:cubicBezTo>
                      <a:pt x="145" y="127"/>
                      <a:pt x="147" y="127"/>
                      <a:pt x="146" y="126"/>
                    </a:cubicBezTo>
                    <a:cubicBezTo>
                      <a:pt x="144" y="124"/>
                      <a:pt x="143" y="125"/>
                      <a:pt x="141" y="125"/>
                    </a:cubicBezTo>
                    <a:cubicBezTo>
                      <a:pt x="140" y="124"/>
                      <a:pt x="138" y="125"/>
                      <a:pt x="140" y="126"/>
                    </a:cubicBezTo>
                    <a:cubicBezTo>
                      <a:pt x="141" y="128"/>
                      <a:pt x="143" y="128"/>
                      <a:pt x="144" y="128"/>
                    </a:cubicBezTo>
                    <a:close/>
                    <a:moveTo>
                      <a:pt x="270" y="250"/>
                    </a:moveTo>
                    <a:cubicBezTo>
                      <a:pt x="267" y="249"/>
                      <a:pt x="263" y="250"/>
                      <a:pt x="260" y="248"/>
                    </a:cubicBezTo>
                    <a:cubicBezTo>
                      <a:pt x="255" y="245"/>
                      <a:pt x="274" y="246"/>
                      <a:pt x="269" y="244"/>
                    </a:cubicBezTo>
                    <a:cubicBezTo>
                      <a:pt x="260" y="239"/>
                      <a:pt x="250" y="236"/>
                      <a:pt x="241" y="234"/>
                    </a:cubicBezTo>
                    <a:cubicBezTo>
                      <a:pt x="238" y="234"/>
                      <a:pt x="235" y="235"/>
                      <a:pt x="232" y="236"/>
                    </a:cubicBezTo>
                    <a:cubicBezTo>
                      <a:pt x="221" y="238"/>
                      <a:pt x="209" y="244"/>
                      <a:pt x="197" y="245"/>
                    </a:cubicBezTo>
                    <a:cubicBezTo>
                      <a:pt x="194" y="245"/>
                      <a:pt x="190" y="245"/>
                      <a:pt x="187" y="247"/>
                    </a:cubicBezTo>
                    <a:cubicBezTo>
                      <a:pt x="186" y="247"/>
                      <a:pt x="185" y="249"/>
                      <a:pt x="183" y="250"/>
                    </a:cubicBezTo>
                    <a:cubicBezTo>
                      <a:pt x="179" y="253"/>
                      <a:pt x="171" y="253"/>
                      <a:pt x="166" y="254"/>
                    </a:cubicBezTo>
                    <a:cubicBezTo>
                      <a:pt x="165" y="254"/>
                      <a:pt x="165" y="254"/>
                      <a:pt x="165" y="254"/>
                    </a:cubicBezTo>
                    <a:cubicBezTo>
                      <a:pt x="159" y="253"/>
                      <a:pt x="152" y="252"/>
                      <a:pt x="146" y="251"/>
                    </a:cubicBezTo>
                    <a:cubicBezTo>
                      <a:pt x="141" y="249"/>
                      <a:pt x="137" y="251"/>
                      <a:pt x="133" y="252"/>
                    </a:cubicBezTo>
                    <a:cubicBezTo>
                      <a:pt x="126" y="252"/>
                      <a:pt x="110" y="249"/>
                      <a:pt x="106" y="242"/>
                    </a:cubicBezTo>
                    <a:cubicBezTo>
                      <a:pt x="105" y="240"/>
                      <a:pt x="104" y="240"/>
                      <a:pt x="103" y="237"/>
                    </a:cubicBezTo>
                    <a:cubicBezTo>
                      <a:pt x="102" y="236"/>
                      <a:pt x="99" y="238"/>
                      <a:pt x="101" y="242"/>
                    </a:cubicBezTo>
                    <a:cubicBezTo>
                      <a:pt x="102" y="245"/>
                      <a:pt x="94" y="242"/>
                      <a:pt x="89" y="241"/>
                    </a:cubicBezTo>
                    <a:cubicBezTo>
                      <a:pt x="86" y="241"/>
                      <a:pt x="83" y="241"/>
                      <a:pt x="81" y="241"/>
                    </a:cubicBezTo>
                    <a:cubicBezTo>
                      <a:pt x="73" y="243"/>
                      <a:pt x="65" y="246"/>
                      <a:pt x="57" y="247"/>
                    </a:cubicBezTo>
                    <a:cubicBezTo>
                      <a:pt x="54" y="248"/>
                      <a:pt x="50" y="253"/>
                      <a:pt x="47" y="254"/>
                    </a:cubicBezTo>
                    <a:cubicBezTo>
                      <a:pt x="42" y="255"/>
                      <a:pt x="39" y="259"/>
                      <a:pt x="35" y="262"/>
                    </a:cubicBezTo>
                    <a:cubicBezTo>
                      <a:pt x="38" y="261"/>
                      <a:pt x="41" y="261"/>
                      <a:pt x="44" y="260"/>
                    </a:cubicBezTo>
                    <a:cubicBezTo>
                      <a:pt x="59" y="257"/>
                      <a:pt x="74" y="254"/>
                      <a:pt x="88" y="251"/>
                    </a:cubicBezTo>
                    <a:cubicBezTo>
                      <a:pt x="88" y="251"/>
                      <a:pt x="88" y="251"/>
                      <a:pt x="88" y="251"/>
                    </a:cubicBezTo>
                    <a:cubicBezTo>
                      <a:pt x="118" y="257"/>
                      <a:pt x="134" y="261"/>
                      <a:pt x="165" y="268"/>
                    </a:cubicBezTo>
                    <a:cubicBezTo>
                      <a:pt x="165" y="268"/>
                      <a:pt x="165" y="268"/>
                      <a:pt x="165" y="268"/>
                    </a:cubicBezTo>
                    <a:cubicBezTo>
                      <a:pt x="191" y="262"/>
                      <a:pt x="217" y="256"/>
                      <a:pt x="243" y="251"/>
                    </a:cubicBezTo>
                    <a:cubicBezTo>
                      <a:pt x="255" y="253"/>
                      <a:pt x="268" y="256"/>
                      <a:pt x="281" y="259"/>
                    </a:cubicBezTo>
                    <a:cubicBezTo>
                      <a:pt x="280" y="256"/>
                      <a:pt x="273" y="251"/>
                      <a:pt x="270" y="250"/>
                    </a:cubicBezTo>
                    <a:close/>
                    <a:moveTo>
                      <a:pt x="273" y="182"/>
                    </a:moveTo>
                    <a:cubicBezTo>
                      <a:pt x="274" y="182"/>
                      <a:pt x="277" y="179"/>
                      <a:pt x="277" y="178"/>
                    </a:cubicBezTo>
                    <a:cubicBezTo>
                      <a:pt x="276" y="177"/>
                      <a:pt x="271" y="174"/>
                      <a:pt x="270" y="173"/>
                    </a:cubicBezTo>
                    <a:cubicBezTo>
                      <a:pt x="270" y="173"/>
                      <a:pt x="269" y="173"/>
                      <a:pt x="268" y="172"/>
                    </a:cubicBezTo>
                    <a:cubicBezTo>
                      <a:pt x="267" y="170"/>
                      <a:pt x="269" y="169"/>
                      <a:pt x="267" y="167"/>
                    </a:cubicBezTo>
                    <a:cubicBezTo>
                      <a:pt x="266" y="167"/>
                      <a:pt x="266" y="170"/>
                      <a:pt x="266" y="173"/>
                    </a:cubicBezTo>
                    <a:cubicBezTo>
                      <a:pt x="267" y="177"/>
                      <a:pt x="272" y="182"/>
                      <a:pt x="273" y="182"/>
                    </a:cubicBezTo>
                    <a:close/>
                    <a:moveTo>
                      <a:pt x="293" y="223"/>
                    </a:moveTo>
                    <a:cubicBezTo>
                      <a:pt x="295" y="222"/>
                      <a:pt x="297" y="220"/>
                      <a:pt x="296" y="216"/>
                    </a:cubicBezTo>
                    <a:cubicBezTo>
                      <a:pt x="295" y="214"/>
                      <a:pt x="292" y="211"/>
                      <a:pt x="291" y="209"/>
                    </a:cubicBezTo>
                    <a:cubicBezTo>
                      <a:pt x="290" y="208"/>
                      <a:pt x="291" y="205"/>
                      <a:pt x="287" y="201"/>
                    </a:cubicBezTo>
                    <a:cubicBezTo>
                      <a:pt x="286" y="198"/>
                      <a:pt x="286" y="203"/>
                      <a:pt x="286" y="203"/>
                    </a:cubicBezTo>
                    <a:cubicBezTo>
                      <a:pt x="286" y="205"/>
                      <a:pt x="286" y="208"/>
                      <a:pt x="283" y="206"/>
                    </a:cubicBezTo>
                    <a:cubicBezTo>
                      <a:pt x="282" y="205"/>
                      <a:pt x="281" y="201"/>
                      <a:pt x="279" y="200"/>
                    </a:cubicBezTo>
                    <a:cubicBezTo>
                      <a:pt x="278" y="199"/>
                      <a:pt x="276" y="198"/>
                      <a:pt x="275" y="199"/>
                    </a:cubicBezTo>
                    <a:cubicBezTo>
                      <a:pt x="275" y="200"/>
                      <a:pt x="275" y="202"/>
                      <a:pt x="273" y="201"/>
                    </a:cubicBezTo>
                    <a:cubicBezTo>
                      <a:pt x="272" y="201"/>
                      <a:pt x="272" y="200"/>
                      <a:pt x="270" y="200"/>
                    </a:cubicBezTo>
                    <a:cubicBezTo>
                      <a:pt x="269" y="200"/>
                      <a:pt x="263" y="202"/>
                      <a:pt x="259" y="207"/>
                    </a:cubicBezTo>
                    <a:cubicBezTo>
                      <a:pt x="256" y="210"/>
                      <a:pt x="256" y="216"/>
                      <a:pt x="257" y="217"/>
                    </a:cubicBezTo>
                    <a:cubicBezTo>
                      <a:pt x="257" y="218"/>
                      <a:pt x="259" y="218"/>
                      <a:pt x="259" y="218"/>
                    </a:cubicBezTo>
                    <a:cubicBezTo>
                      <a:pt x="261" y="218"/>
                      <a:pt x="262" y="218"/>
                      <a:pt x="264" y="218"/>
                    </a:cubicBezTo>
                    <a:cubicBezTo>
                      <a:pt x="266" y="218"/>
                      <a:pt x="267" y="216"/>
                      <a:pt x="270" y="217"/>
                    </a:cubicBezTo>
                    <a:cubicBezTo>
                      <a:pt x="272" y="217"/>
                      <a:pt x="273" y="218"/>
                      <a:pt x="274" y="218"/>
                    </a:cubicBezTo>
                    <a:cubicBezTo>
                      <a:pt x="276" y="219"/>
                      <a:pt x="282" y="227"/>
                      <a:pt x="283" y="227"/>
                    </a:cubicBezTo>
                    <a:cubicBezTo>
                      <a:pt x="284" y="226"/>
                      <a:pt x="285" y="228"/>
                      <a:pt x="286" y="228"/>
                    </a:cubicBezTo>
                    <a:cubicBezTo>
                      <a:pt x="288" y="227"/>
                      <a:pt x="289" y="228"/>
                      <a:pt x="290" y="227"/>
                    </a:cubicBezTo>
                    <a:cubicBezTo>
                      <a:pt x="291" y="225"/>
                      <a:pt x="291" y="224"/>
                      <a:pt x="293" y="223"/>
                    </a:cubicBezTo>
                    <a:close/>
                    <a:moveTo>
                      <a:pt x="342" y="290"/>
                    </a:moveTo>
                    <a:cubicBezTo>
                      <a:pt x="342" y="290"/>
                      <a:pt x="277" y="277"/>
                      <a:pt x="248" y="270"/>
                    </a:cubicBezTo>
                    <a:cubicBezTo>
                      <a:pt x="220" y="277"/>
                      <a:pt x="171" y="287"/>
                      <a:pt x="171" y="287"/>
                    </a:cubicBezTo>
                    <a:cubicBezTo>
                      <a:pt x="171" y="287"/>
                      <a:pt x="122" y="277"/>
                      <a:pt x="93" y="270"/>
                    </a:cubicBezTo>
                    <a:cubicBezTo>
                      <a:pt x="64" y="277"/>
                      <a:pt x="0" y="290"/>
                      <a:pt x="0" y="290"/>
                    </a:cubicBezTo>
                    <a:cubicBezTo>
                      <a:pt x="29" y="101"/>
                      <a:pt x="29" y="101"/>
                      <a:pt x="29" y="101"/>
                    </a:cubicBezTo>
                    <a:cubicBezTo>
                      <a:pt x="30" y="100"/>
                      <a:pt x="30" y="100"/>
                      <a:pt x="30" y="100"/>
                    </a:cubicBezTo>
                    <a:cubicBezTo>
                      <a:pt x="18" y="85"/>
                      <a:pt x="13" y="72"/>
                      <a:pt x="13" y="56"/>
                    </a:cubicBezTo>
                    <a:cubicBezTo>
                      <a:pt x="13" y="25"/>
                      <a:pt x="38" y="0"/>
                      <a:pt x="69" y="0"/>
                    </a:cubicBezTo>
                    <a:cubicBezTo>
                      <a:pt x="100" y="0"/>
                      <a:pt x="125" y="25"/>
                      <a:pt x="125" y="56"/>
                    </a:cubicBezTo>
                    <a:cubicBezTo>
                      <a:pt x="125" y="66"/>
                      <a:pt x="123" y="75"/>
                      <a:pt x="118" y="84"/>
                    </a:cubicBezTo>
                    <a:cubicBezTo>
                      <a:pt x="132" y="88"/>
                      <a:pt x="155" y="94"/>
                      <a:pt x="171" y="98"/>
                    </a:cubicBezTo>
                    <a:cubicBezTo>
                      <a:pt x="195" y="92"/>
                      <a:pt x="235" y="81"/>
                      <a:pt x="235" y="81"/>
                    </a:cubicBezTo>
                    <a:cubicBezTo>
                      <a:pt x="312" y="101"/>
                      <a:pt x="312" y="101"/>
                      <a:pt x="312" y="101"/>
                    </a:cubicBezTo>
                    <a:lnTo>
                      <a:pt x="342" y="290"/>
                    </a:lnTo>
                    <a:close/>
                    <a:moveTo>
                      <a:pt x="69" y="127"/>
                    </a:moveTo>
                    <a:cubicBezTo>
                      <a:pt x="101" y="93"/>
                      <a:pt x="114" y="78"/>
                      <a:pt x="114" y="56"/>
                    </a:cubicBezTo>
                    <a:cubicBezTo>
                      <a:pt x="114" y="32"/>
                      <a:pt x="94" y="11"/>
                      <a:pt x="69" y="11"/>
                    </a:cubicBezTo>
                    <a:cubicBezTo>
                      <a:pt x="44" y="11"/>
                      <a:pt x="24" y="32"/>
                      <a:pt x="24" y="56"/>
                    </a:cubicBezTo>
                    <a:cubicBezTo>
                      <a:pt x="24" y="78"/>
                      <a:pt x="37" y="93"/>
                      <a:pt x="69" y="127"/>
                    </a:cubicBezTo>
                    <a:close/>
                    <a:moveTo>
                      <a:pt x="328" y="276"/>
                    </a:moveTo>
                    <a:cubicBezTo>
                      <a:pt x="319" y="220"/>
                      <a:pt x="311" y="165"/>
                      <a:pt x="302" y="110"/>
                    </a:cubicBezTo>
                    <a:cubicBezTo>
                      <a:pt x="275" y="103"/>
                      <a:pt x="261" y="100"/>
                      <a:pt x="235" y="93"/>
                    </a:cubicBezTo>
                    <a:cubicBezTo>
                      <a:pt x="210" y="100"/>
                      <a:pt x="197" y="103"/>
                      <a:pt x="171" y="110"/>
                    </a:cubicBezTo>
                    <a:cubicBezTo>
                      <a:pt x="147" y="103"/>
                      <a:pt x="134" y="100"/>
                      <a:pt x="112" y="94"/>
                    </a:cubicBezTo>
                    <a:cubicBezTo>
                      <a:pt x="110" y="97"/>
                      <a:pt x="108" y="99"/>
                      <a:pt x="106" y="102"/>
                    </a:cubicBezTo>
                    <a:cubicBezTo>
                      <a:pt x="107" y="102"/>
                      <a:pt x="107" y="102"/>
                      <a:pt x="108" y="102"/>
                    </a:cubicBezTo>
                    <a:cubicBezTo>
                      <a:pt x="112" y="102"/>
                      <a:pt x="114" y="105"/>
                      <a:pt x="117" y="106"/>
                    </a:cubicBezTo>
                    <a:cubicBezTo>
                      <a:pt x="128" y="109"/>
                      <a:pt x="134" y="105"/>
                      <a:pt x="145" y="113"/>
                    </a:cubicBezTo>
                    <a:cubicBezTo>
                      <a:pt x="147" y="114"/>
                      <a:pt x="147" y="116"/>
                      <a:pt x="147" y="116"/>
                    </a:cubicBezTo>
                    <a:cubicBezTo>
                      <a:pt x="144" y="118"/>
                      <a:pt x="142" y="122"/>
                      <a:pt x="138" y="123"/>
                    </a:cubicBezTo>
                    <a:cubicBezTo>
                      <a:pt x="134" y="123"/>
                      <a:pt x="128" y="128"/>
                      <a:pt x="125" y="130"/>
                    </a:cubicBezTo>
                    <a:cubicBezTo>
                      <a:pt x="123" y="131"/>
                      <a:pt x="122" y="132"/>
                      <a:pt x="120" y="130"/>
                    </a:cubicBezTo>
                    <a:cubicBezTo>
                      <a:pt x="119" y="128"/>
                      <a:pt x="120" y="120"/>
                      <a:pt x="120" y="118"/>
                    </a:cubicBezTo>
                    <a:cubicBezTo>
                      <a:pt x="121" y="116"/>
                      <a:pt x="123" y="113"/>
                      <a:pt x="120" y="112"/>
                    </a:cubicBezTo>
                    <a:cubicBezTo>
                      <a:pt x="119" y="111"/>
                      <a:pt x="117" y="111"/>
                      <a:pt x="116" y="110"/>
                    </a:cubicBezTo>
                    <a:cubicBezTo>
                      <a:pt x="115" y="109"/>
                      <a:pt x="113" y="108"/>
                      <a:pt x="113" y="108"/>
                    </a:cubicBezTo>
                    <a:cubicBezTo>
                      <a:pt x="112" y="108"/>
                      <a:pt x="108" y="109"/>
                      <a:pt x="109" y="111"/>
                    </a:cubicBezTo>
                    <a:cubicBezTo>
                      <a:pt x="109" y="112"/>
                      <a:pt x="113" y="113"/>
                      <a:pt x="112" y="115"/>
                    </a:cubicBezTo>
                    <a:cubicBezTo>
                      <a:pt x="112" y="117"/>
                      <a:pt x="115" y="117"/>
                      <a:pt x="114" y="118"/>
                    </a:cubicBezTo>
                    <a:cubicBezTo>
                      <a:pt x="113" y="121"/>
                      <a:pt x="112" y="117"/>
                      <a:pt x="111" y="119"/>
                    </a:cubicBezTo>
                    <a:cubicBezTo>
                      <a:pt x="111" y="120"/>
                      <a:pt x="110" y="120"/>
                      <a:pt x="110" y="120"/>
                    </a:cubicBezTo>
                    <a:cubicBezTo>
                      <a:pt x="108" y="121"/>
                      <a:pt x="107" y="119"/>
                      <a:pt x="106" y="118"/>
                    </a:cubicBezTo>
                    <a:cubicBezTo>
                      <a:pt x="106" y="118"/>
                      <a:pt x="103" y="116"/>
                      <a:pt x="104" y="116"/>
                    </a:cubicBezTo>
                    <a:cubicBezTo>
                      <a:pt x="105" y="116"/>
                      <a:pt x="106" y="116"/>
                      <a:pt x="106" y="114"/>
                    </a:cubicBezTo>
                    <a:cubicBezTo>
                      <a:pt x="104" y="109"/>
                      <a:pt x="100" y="117"/>
                      <a:pt x="99" y="117"/>
                    </a:cubicBezTo>
                    <a:cubicBezTo>
                      <a:pt x="99" y="117"/>
                      <a:pt x="91" y="120"/>
                      <a:pt x="90" y="121"/>
                    </a:cubicBezTo>
                    <a:cubicBezTo>
                      <a:pt x="90" y="121"/>
                      <a:pt x="90" y="121"/>
                      <a:pt x="90" y="121"/>
                    </a:cubicBezTo>
                    <a:cubicBezTo>
                      <a:pt x="89" y="122"/>
                      <a:pt x="88" y="123"/>
                      <a:pt x="87" y="124"/>
                    </a:cubicBezTo>
                    <a:cubicBezTo>
                      <a:pt x="87" y="124"/>
                      <a:pt x="88" y="125"/>
                      <a:pt x="88" y="125"/>
                    </a:cubicBezTo>
                    <a:cubicBezTo>
                      <a:pt x="92" y="127"/>
                      <a:pt x="99" y="120"/>
                      <a:pt x="99" y="120"/>
                    </a:cubicBezTo>
                    <a:cubicBezTo>
                      <a:pt x="99" y="119"/>
                      <a:pt x="100" y="119"/>
                      <a:pt x="100" y="118"/>
                    </a:cubicBezTo>
                    <a:cubicBezTo>
                      <a:pt x="101" y="117"/>
                      <a:pt x="103" y="118"/>
                      <a:pt x="104" y="119"/>
                    </a:cubicBezTo>
                    <a:cubicBezTo>
                      <a:pt x="105" y="120"/>
                      <a:pt x="105" y="120"/>
                      <a:pt x="105" y="122"/>
                    </a:cubicBezTo>
                    <a:cubicBezTo>
                      <a:pt x="105" y="123"/>
                      <a:pt x="107" y="121"/>
                      <a:pt x="108" y="121"/>
                    </a:cubicBezTo>
                    <a:cubicBezTo>
                      <a:pt x="114" y="126"/>
                      <a:pt x="111" y="134"/>
                      <a:pt x="112" y="136"/>
                    </a:cubicBezTo>
                    <a:cubicBezTo>
                      <a:pt x="112" y="138"/>
                      <a:pt x="111" y="138"/>
                      <a:pt x="109" y="137"/>
                    </a:cubicBezTo>
                    <a:cubicBezTo>
                      <a:pt x="104" y="134"/>
                      <a:pt x="92" y="134"/>
                      <a:pt x="82" y="151"/>
                    </a:cubicBezTo>
                    <a:cubicBezTo>
                      <a:pt x="80" y="153"/>
                      <a:pt x="81" y="154"/>
                      <a:pt x="81" y="156"/>
                    </a:cubicBezTo>
                    <a:cubicBezTo>
                      <a:pt x="81" y="157"/>
                      <a:pt x="79" y="159"/>
                      <a:pt x="78" y="157"/>
                    </a:cubicBezTo>
                    <a:cubicBezTo>
                      <a:pt x="77" y="156"/>
                      <a:pt x="78" y="154"/>
                      <a:pt x="75" y="155"/>
                    </a:cubicBezTo>
                    <a:cubicBezTo>
                      <a:pt x="74" y="155"/>
                      <a:pt x="72" y="155"/>
                      <a:pt x="70" y="156"/>
                    </a:cubicBezTo>
                    <a:cubicBezTo>
                      <a:pt x="67" y="157"/>
                      <a:pt x="65" y="159"/>
                      <a:pt x="64" y="162"/>
                    </a:cubicBezTo>
                    <a:cubicBezTo>
                      <a:pt x="64" y="163"/>
                      <a:pt x="67" y="166"/>
                      <a:pt x="69" y="166"/>
                    </a:cubicBezTo>
                    <a:cubicBezTo>
                      <a:pt x="75" y="166"/>
                      <a:pt x="75" y="171"/>
                      <a:pt x="75" y="173"/>
                    </a:cubicBezTo>
                    <a:cubicBezTo>
                      <a:pt x="76" y="179"/>
                      <a:pt x="73" y="181"/>
                      <a:pt x="70" y="176"/>
                    </a:cubicBezTo>
                    <a:cubicBezTo>
                      <a:pt x="69" y="174"/>
                      <a:pt x="66" y="174"/>
                      <a:pt x="64" y="173"/>
                    </a:cubicBezTo>
                    <a:cubicBezTo>
                      <a:pt x="62" y="172"/>
                      <a:pt x="46" y="168"/>
                      <a:pt x="46" y="156"/>
                    </a:cubicBezTo>
                    <a:cubicBezTo>
                      <a:pt x="46" y="152"/>
                      <a:pt x="49" y="147"/>
                      <a:pt x="51" y="145"/>
                    </a:cubicBezTo>
                    <a:cubicBezTo>
                      <a:pt x="54" y="142"/>
                      <a:pt x="54" y="135"/>
                      <a:pt x="54" y="134"/>
                    </a:cubicBezTo>
                    <a:cubicBezTo>
                      <a:pt x="53" y="132"/>
                      <a:pt x="52" y="131"/>
                      <a:pt x="50" y="131"/>
                    </a:cubicBezTo>
                    <a:cubicBezTo>
                      <a:pt x="47" y="132"/>
                      <a:pt x="44" y="134"/>
                      <a:pt x="40" y="135"/>
                    </a:cubicBezTo>
                    <a:cubicBezTo>
                      <a:pt x="39" y="135"/>
                      <a:pt x="35" y="136"/>
                      <a:pt x="36" y="134"/>
                    </a:cubicBezTo>
                    <a:cubicBezTo>
                      <a:pt x="36" y="133"/>
                      <a:pt x="38" y="127"/>
                      <a:pt x="48" y="122"/>
                    </a:cubicBezTo>
                    <a:cubicBezTo>
                      <a:pt x="45" y="118"/>
                      <a:pt x="42" y="115"/>
                      <a:pt x="39" y="111"/>
                    </a:cubicBezTo>
                    <a:cubicBezTo>
                      <a:pt x="31" y="166"/>
                      <a:pt x="22" y="221"/>
                      <a:pt x="13" y="276"/>
                    </a:cubicBezTo>
                    <a:cubicBezTo>
                      <a:pt x="46" y="269"/>
                      <a:pt x="62" y="265"/>
                      <a:pt x="93" y="259"/>
                    </a:cubicBezTo>
                    <a:cubicBezTo>
                      <a:pt x="124" y="265"/>
                      <a:pt x="139" y="269"/>
                      <a:pt x="171" y="276"/>
                    </a:cubicBezTo>
                    <a:cubicBezTo>
                      <a:pt x="202" y="269"/>
                      <a:pt x="218" y="265"/>
                      <a:pt x="248" y="259"/>
                    </a:cubicBezTo>
                    <a:cubicBezTo>
                      <a:pt x="280" y="265"/>
                      <a:pt x="296" y="269"/>
                      <a:pt x="328" y="276"/>
                    </a:cubicBezTo>
                    <a:close/>
                    <a:moveTo>
                      <a:pt x="304" y="230"/>
                    </a:moveTo>
                    <a:cubicBezTo>
                      <a:pt x="301" y="231"/>
                      <a:pt x="297" y="240"/>
                      <a:pt x="293" y="240"/>
                    </a:cubicBezTo>
                    <a:cubicBezTo>
                      <a:pt x="292" y="241"/>
                      <a:pt x="290" y="241"/>
                      <a:pt x="290" y="242"/>
                    </a:cubicBezTo>
                    <a:cubicBezTo>
                      <a:pt x="289" y="243"/>
                      <a:pt x="291" y="243"/>
                      <a:pt x="292" y="243"/>
                    </a:cubicBezTo>
                    <a:cubicBezTo>
                      <a:pt x="295" y="244"/>
                      <a:pt x="296" y="243"/>
                      <a:pt x="298" y="242"/>
                    </a:cubicBezTo>
                    <a:cubicBezTo>
                      <a:pt x="299" y="242"/>
                      <a:pt x="301" y="241"/>
                      <a:pt x="301" y="240"/>
                    </a:cubicBezTo>
                    <a:cubicBezTo>
                      <a:pt x="309" y="235"/>
                      <a:pt x="306" y="230"/>
                      <a:pt x="304" y="230"/>
                    </a:cubicBezTo>
                    <a:close/>
                    <a:moveTo>
                      <a:pt x="81" y="199"/>
                    </a:moveTo>
                    <a:cubicBezTo>
                      <a:pt x="84" y="200"/>
                      <a:pt x="85" y="201"/>
                      <a:pt x="85" y="203"/>
                    </a:cubicBezTo>
                    <a:cubicBezTo>
                      <a:pt x="85" y="205"/>
                      <a:pt x="81" y="215"/>
                      <a:pt x="84" y="221"/>
                    </a:cubicBezTo>
                    <a:cubicBezTo>
                      <a:pt x="85" y="222"/>
                      <a:pt x="88" y="229"/>
                      <a:pt x="90" y="230"/>
                    </a:cubicBezTo>
                    <a:cubicBezTo>
                      <a:pt x="91" y="230"/>
                      <a:pt x="91" y="231"/>
                      <a:pt x="92" y="231"/>
                    </a:cubicBezTo>
                    <a:cubicBezTo>
                      <a:pt x="93" y="233"/>
                      <a:pt x="95" y="233"/>
                      <a:pt x="96" y="232"/>
                    </a:cubicBezTo>
                    <a:cubicBezTo>
                      <a:pt x="98" y="230"/>
                      <a:pt x="94" y="227"/>
                      <a:pt x="95" y="226"/>
                    </a:cubicBezTo>
                    <a:cubicBezTo>
                      <a:pt x="97" y="223"/>
                      <a:pt x="94" y="220"/>
                      <a:pt x="99" y="217"/>
                    </a:cubicBezTo>
                    <a:cubicBezTo>
                      <a:pt x="100" y="217"/>
                      <a:pt x="99" y="215"/>
                      <a:pt x="100" y="214"/>
                    </a:cubicBezTo>
                    <a:cubicBezTo>
                      <a:pt x="101" y="214"/>
                      <a:pt x="102" y="214"/>
                      <a:pt x="103" y="213"/>
                    </a:cubicBezTo>
                    <a:cubicBezTo>
                      <a:pt x="104" y="212"/>
                      <a:pt x="107" y="206"/>
                      <a:pt x="109" y="206"/>
                    </a:cubicBezTo>
                    <a:cubicBezTo>
                      <a:pt x="111" y="206"/>
                      <a:pt x="123" y="194"/>
                      <a:pt x="119" y="189"/>
                    </a:cubicBezTo>
                    <a:cubicBezTo>
                      <a:pt x="117" y="187"/>
                      <a:pt x="104" y="180"/>
                      <a:pt x="103" y="178"/>
                    </a:cubicBezTo>
                    <a:cubicBezTo>
                      <a:pt x="103" y="177"/>
                      <a:pt x="103" y="175"/>
                      <a:pt x="101" y="174"/>
                    </a:cubicBezTo>
                    <a:cubicBezTo>
                      <a:pt x="101" y="174"/>
                      <a:pt x="96" y="170"/>
                      <a:pt x="95" y="169"/>
                    </a:cubicBezTo>
                    <a:cubicBezTo>
                      <a:pt x="95" y="168"/>
                      <a:pt x="88" y="166"/>
                      <a:pt x="82" y="171"/>
                    </a:cubicBezTo>
                    <a:cubicBezTo>
                      <a:pt x="81" y="171"/>
                      <a:pt x="77" y="180"/>
                      <a:pt x="76" y="182"/>
                    </a:cubicBezTo>
                    <a:cubicBezTo>
                      <a:pt x="74" y="184"/>
                      <a:pt x="73" y="187"/>
                      <a:pt x="73" y="189"/>
                    </a:cubicBezTo>
                    <a:cubicBezTo>
                      <a:pt x="73" y="192"/>
                      <a:pt x="75" y="193"/>
                      <a:pt x="76" y="195"/>
                    </a:cubicBezTo>
                    <a:cubicBezTo>
                      <a:pt x="78" y="197"/>
                      <a:pt x="78" y="199"/>
                      <a:pt x="81" y="199"/>
                    </a:cubicBezTo>
                    <a:close/>
                    <a:moveTo>
                      <a:pt x="271" y="142"/>
                    </a:moveTo>
                    <a:cubicBezTo>
                      <a:pt x="271" y="142"/>
                      <a:pt x="273" y="142"/>
                      <a:pt x="272" y="141"/>
                    </a:cubicBezTo>
                    <a:cubicBezTo>
                      <a:pt x="272" y="141"/>
                      <a:pt x="271" y="140"/>
                      <a:pt x="270" y="140"/>
                    </a:cubicBezTo>
                    <a:cubicBezTo>
                      <a:pt x="270" y="138"/>
                      <a:pt x="271" y="138"/>
                      <a:pt x="269" y="137"/>
                    </a:cubicBezTo>
                    <a:cubicBezTo>
                      <a:pt x="269" y="136"/>
                      <a:pt x="268" y="135"/>
                      <a:pt x="267" y="134"/>
                    </a:cubicBezTo>
                    <a:cubicBezTo>
                      <a:pt x="267" y="134"/>
                      <a:pt x="265" y="132"/>
                      <a:pt x="264" y="133"/>
                    </a:cubicBezTo>
                    <a:cubicBezTo>
                      <a:pt x="264" y="133"/>
                      <a:pt x="267" y="136"/>
                      <a:pt x="267" y="137"/>
                    </a:cubicBezTo>
                    <a:cubicBezTo>
                      <a:pt x="268" y="138"/>
                      <a:pt x="268" y="139"/>
                      <a:pt x="269" y="140"/>
                    </a:cubicBezTo>
                    <a:cubicBezTo>
                      <a:pt x="269" y="140"/>
                      <a:pt x="270" y="142"/>
                      <a:pt x="271" y="142"/>
                    </a:cubicBezTo>
                    <a:close/>
                    <a:moveTo>
                      <a:pt x="276" y="152"/>
                    </a:moveTo>
                    <a:cubicBezTo>
                      <a:pt x="276" y="151"/>
                      <a:pt x="277" y="150"/>
                      <a:pt x="276" y="149"/>
                    </a:cubicBezTo>
                    <a:cubicBezTo>
                      <a:pt x="276" y="149"/>
                      <a:pt x="275" y="148"/>
                      <a:pt x="274" y="147"/>
                    </a:cubicBezTo>
                    <a:cubicBezTo>
                      <a:pt x="274" y="146"/>
                      <a:pt x="276" y="147"/>
                      <a:pt x="276" y="147"/>
                    </a:cubicBezTo>
                    <a:cubicBezTo>
                      <a:pt x="276" y="146"/>
                      <a:pt x="276" y="145"/>
                      <a:pt x="275" y="145"/>
                    </a:cubicBezTo>
                    <a:cubicBezTo>
                      <a:pt x="274" y="145"/>
                      <a:pt x="273" y="144"/>
                      <a:pt x="272" y="143"/>
                    </a:cubicBezTo>
                    <a:cubicBezTo>
                      <a:pt x="270" y="142"/>
                      <a:pt x="271" y="145"/>
                      <a:pt x="273" y="147"/>
                    </a:cubicBezTo>
                    <a:cubicBezTo>
                      <a:pt x="273" y="148"/>
                      <a:pt x="274" y="149"/>
                      <a:pt x="274" y="150"/>
                    </a:cubicBezTo>
                    <a:cubicBezTo>
                      <a:pt x="274" y="152"/>
                      <a:pt x="266" y="153"/>
                      <a:pt x="270" y="156"/>
                    </a:cubicBezTo>
                    <a:cubicBezTo>
                      <a:pt x="271" y="157"/>
                      <a:pt x="271" y="156"/>
                      <a:pt x="271" y="156"/>
                    </a:cubicBezTo>
                    <a:cubicBezTo>
                      <a:pt x="272" y="155"/>
                      <a:pt x="273" y="155"/>
                      <a:pt x="274" y="155"/>
                    </a:cubicBezTo>
                    <a:cubicBezTo>
                      <a:pt x="275" y="155"/>
                      <a:pt x="276" y="155"/>
                      <a:pt x="277" y="154"/>
                    </a:cubicBezTo>
                    <a:cubicBezTo>
                      <a:pt x="278" y="154"/>
                      <a:pt x="277" y="153"/>
                      <a:pt x="276" y="152"/>
                    </a:cubicBezTo>
                    <a:close/>
                    <a:moveTo>
                      <a:pt x="69" y="110"/>
                    </a:moveTo>
                    <a:cubicBezTo>
                      <a:pt x="94" y="83"/>
                      <a:pt x="102" y="72"/>
                      <a:pt x="102" y="56"/>
                    </a:cubicBezTo>
                    <a:cubicBezTo>
                      <a:pt x="102" y="38"/>
                      <a:pt x="87" y="23"/>
                      <a:pt x="69" y="23"/>
                    </a:cubicBezTo>
                    <a:cubicBezTo>
                      <a:pt x="50" y="23"/>
                      <a:pt x="35" y="38"/>
                      <a:pt x="35" y="56"/>
                    </a:cubicBezTo>
                    <a:cubicBezTo>
                      <a:pt x="35" y="72"/>
                      <a:pt x="44" y="83"/>
                      <a:pt x="69" y="110"/>
                    </a:cubicBezTo>
                    <a:close/>
                  </a:path>
                </a:pathLst>
              </a:custGeom>
              <a:solidFill>
                <a:schemeClr val="accent3"/>
              </a:solidFill>
              <a:ln>
                <a:noFill/>
              </a:ln>
            </p:spPr>
            <p:txBody>
              <a:bodyPr vert="horz" wrap="square" lIns="68580" tIns="34290" rIns="68580" bIns="34290" numCol="1" anchor="t" anchorCtr="0" compatLnSpc="1"/>
              <a:lstStyle/>
              <a:p>
                <a:endParaRPr lang="zh-CN" altLang="en-US"/>
              </a:p>
            </p:txBody>
          </p:sp>
          <p:sp>
            <p:nvSpPr>
              <p:cNvPr id="171" name="文本框 46"/>
              <p:cNvSpPr txBox="1"/>
              <p:nvPr/>
            </p:nvSpPr>
            <p:spPr>
              <a:xfrm>
                <a:off x="6993685" y="3147992"/>
                <a:ext cx="645117" cy="282770"/>
              </a:xfrm>
              <a:prstGeom prst="rect">
                <a:avLst/>
              </a:prstGeom>
              <a:noFill/>
            </p:spPr>
            <p:txBody>
              <a:bodyPr wrap="none" lIns="68580" tIns="34290" rIns="68580" bIns="34290" rtlCol="0">
                <a:spAutoFit/>
              </a:bodyPr>
              <a:lstStyle/>
              <a:p>
                <a:pPr algn="ctr"/>
                <a:r>
                  <a:rPr lang="en-US" altLang="zh-CN" sz="2000" b="1" dirty="0">
                    <a:solidFill>
                      <a:srgbClr val="3A3A3A"/>
                    </a:solidFill>
                  </a:rPr>
                  <a:t>World</a:t>
                </a:r>
                <a:endParaRPr lang="zh-CN" altLang="en-US" sz="2000" b="1" dirty="0">
                  <a:solidFill>
                    <a:srgbClr val="3A3A3A"/>
                  </a:solidFill>
                </a:endParaRPr>
              </a:p>
            </p:txBody>
          </p:sp>
          <p:sp>
            <p:nvSpPr>
              <p:cNvPr id="172" name="文本框 47"/>
              <p:cNvSpPr txBox="1"/>
              <p:nvPr/>
            </p:nvSpPr>
            <p:spPr>
              <a:xfrm>
                <a:off x="6516216" y="3427549"/>
                <a:ext cx="1728192" cy="364715"/>
              </a:xfrm>
              <a:prstGeom prst="rect">
                <a:avLst/>
              </a:prstGeom>
              <a:noFill/>
            </p:spPr>
            <p:txBody>
              <a:bodyPr wrap="square" lIns="68580" tIns="34290" rIns="68580" bIns="34290" rtlCol="0">
                <a:spAutoFit/>
              </a:bodyPr>
              <a:lstStyle/>
              <a:p>
                <a:pPr>
                  <a:lnSpc>
                    <a:spcPct val="12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rPr>
                  <a:t>在此添加内容在此添加内容在此添加内容在此添加内容在此添加内容</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endParaRPr>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1750"/>
                                        <p:tgtEl>
                                          <p:spTgt spid="89"/>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left)">
                                      <p:cBhvr>
                                        <p:cTn id="11" dur="1750"/>
                                        <p:tgtEl>
                                          <p:spTgt spid="106"/>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wipe(left)">
                                      <p:cBhvr>
                                        <p:cTn id="15" dur="1750"/>
                                        <p:tgtEl>
                                          <p:spTgt spid="114"/>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157"/>
                                        </p:tgtEl>
                                        <p:attrNameLst>
                                          <p:attrName>style.visibility</p:attrName>
                                        </p:attrNameLst>
                                      </p:cBhvr>
                                      <p:to>
                                        <p:strVal val="visible"/>
                                      </p:to>
                                    </p:set>
                                    <p:animEffect transition="in" filter="wipe(left)">
                                      <p:cBhvr>
                                        <p:cTn id="19" dur="1750"/>
                                        <p:tgtEl>
                                          <p:spTgt spid="157"/>
                                        </p:tgtEl>
                                      </p:cBhvr>
                                    </p:animEffect>
                                  </p:childTnLst>
                                </p:cTn>
                              </p:par>
                            </p:childTnLst>
                          </p:cTn>
                        </p:par>
                        <p:par>
                          <p:cTn id="20" fill="hold">
                            <p:stCondLst>
                              <p:cond delay="8000"/>
                            </p:stCondLst>
                            <p:childTnLst>
                              <p:par>
                                <p:cTn id="21" presetID="22" presetClass="entr" presetSubtype="8" fill="hold" nodeType="afterEffect">
                                  <p:stCondLst>
                                    <p:cond delay="0"/>
                                  </p:stCondLst>
                                  <p:childTnLst>
                                    <p:set>
                                      <p:cBhvr>
                                        <p:cTn id="22" dur="1" fill="hold">
                                          <p:stCondLst>
                                            <p:cond delay="0"/>
                                          </p:stCondLst>
                                        </p:cTn>
                                        <p:tgtEl>
                                          <p:spTgt spid="165"/>
                                        </p:tgtEl>
                                        <p:attrNameLst>
                                          <p:attrName>style.visibility</p:attrName>
                                        </p:attrNameLst>
                                      </p:cBhvr>
                                      <p:to>
                                        <p:strVal val="visible"/>
                                      </p:to>
                                    </p:set>
                                    <p:animEffect transition="in" filter="wipe(left)">
                                      <p:cBhvr>
                                        <p:cTn id="23" dur="175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36397" y="2080583"/>
            <a:ext cx="7544259" cy="257175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745178" y="2079419"/>
            <a:ext cx="2582439" cy="2582439"/>
            <a:chOff x="2927898" y="1265661"/>
            <a:chExt cx="4688628" cy="4688628"/>
          </a:xfrm>
        </p:grpSpPr>
        <p:grpSp>
          <p:nvGrpSpPr>
            <p:cNvPr id="4" name="组合 3"/>
            <p:cNvGrpSpPr/>
            <p:nvPr/>
          </p:nvGrpSpPr>
          <p:grpSpPr>
            <a:xfrm>
              <a:off x="2927898" y="1265661"/>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FA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EA6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rot="10800000">
              <a:off x="2927898" y="3609975"/>
              <a:ext cx="4688628" cy="2344314"/>
              <a:chOff x="51348" y="4427961"/>
              <a:chExt cx="1232360" cy="616180"/>
            </a:xfrm>
          </p:grpSpPr>
          <p:sp>
            <p:nvSpPr>
              <p:cNvPr id="6" name="直角三角形 5"/>
              <p:cNvSpPr/>
              <p:nvPr/>
            </p:nvSpPr>
            <p:spPr>
              <a:xfrm>
                <a:off x="667528" y="4427961"/>
                <a:ext cx="616180" cy="616180"/>
              </a:xfrm>
              <a:prstGeom prst="rtTriangle">
                <a:avLst/>
              </a:prstGeom>
              <a:solidFill>
                <a:srgbClr val="FA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flipH="1">
                <a:off x="51348" y="4427961"/>
                <a:ext cx="616180" cy="616180"/>
              </a:xfrm>
              <a:prstGeom prst="rtTriangle">
                <a:avLst/>
              </a:prstGeom>
              <a:solidFill>
                <a:srgbClr val="EA6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 name="文本框 9"/>
          <p:cNvSpPr txBox="1"/>
          <p:nvPr/>
        </p:nvSpPr>
        <p:spPr>
          <a:xfrm>
            <a:off x="5456117" y="2475840"/>
            <a:ext cx="3694834" cy="1282274"/>
          </a:xfrm>
          <a:prstGeom prst="rect">
            <a:avLst/>
          </a:prstGeom>
          <a:noFill/>
        </p:spPr>
        <p:txBody>
          <a:bodyPr wrap="square" rtlCol="0">
            <a:spAutoFit/>
          </a:bodyPr>
          <a:lstStyle/>
          <a:p>
            <a:pPr defTabSz="608965">
              <a:lnSpc>
                <a:spcPct val="130000"/>
              </a:lnSpc>
            </a:pPr>
            <a:r>
              <a:rPr lang="zh-CN" altLang="en-US" sz="6600" b="1" dirty="0">
                <a:solidFill>
                  <a:srgbClr val="EA681C"/>
                </a:solidFill>
                <a:ea typeface="微软雅黑" panose="020B0503020204020204" pitchFamily="34" charset="-122"/>
              </a:rPr>
              <a:t>论文结构</a:t>
            </a:r>
            <a:endParaRPr lang="zh-CN" altLang="en-US" sz="6600" b="1" dirty="0">
              <a:solidFill>
                <a:srgbClr val="EA681C"/>
              </a:solidFill>
              <a:ea typeface="微软雅黑" panose="020B0503020204020204" pitchFamily="34" charset="-122"/>
            </a:endParaRPr>
          </a:p>
        </p:txBody>
      </p:sp>
      <p:sp>
        <p:nvSpPr>
          <p:cNvPr id="11" name="文本框 10"/>
          <p:cNvSpPr txBox="1"/>
          <p:nvPr/>
        </p:nvSpPr>
        <p:spPr>
          <a:xfrm>
            <a:off x="5511890" y="3649187"/>
            <a:ext cx="3449937" cy="400110"/>
          </a:xfrm>
          <a:prstGeom prst="rect">
            <a:avLst/>
          </a:prstGeom>
          <a:noFill/>
        </p:spPr>
        <p:txBody>
          <a:bodyPr wrap="square" rtlCol="0">
            <a:spAutoFit/>
          </a:bodyPr>
          <a:lstStyle/>
          <a:p>
            <a:pPr algn="dist"/>
            <a:r>
              <a:rPr lang="en-US" altLang="zh-CN" sz="2000" dirty="0" smtClean="0">
                <a:solidFill>
                  <a:srgbClr val="88998C"/>
                </a:solidFill>
                <a:latin typeface="微软雅黑" panose="020B0503020204020204" pitchFamily="34" charset="-122"/>
                <a:ea typeface="微软雅黑" panose="020B0503020204020204" pitchFamily="34" charset="-122"/>
              </a:rPr>
              <a:t>ADD YOUR TITLE HERE</a:t>
            </a:r>
            <a:endParaRPr lang="zh-CN" altLang="en-US" sz="2000" dirty="0">
              <a:solidFill>
                <a:srgbClr val="88998C"/>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ISPRING_SLIDE_ID" val="{873FF4DB-4247-4E7A-9C9D-2430DAD92CAD}"/>
  <p:tag name="GENSWF_ADVANCE_TIME" val="2.533"/>
  <p:tag name="ISPRING_CUSTOM_TIMING_USED" val="1"/>
</p:tagLst>
</file>

<file path=ppt/tags/tag8.xml><?xml version="1.0" encoding="utf-8"?>
<p:tagLst xmlns:p="http://schemas.openxmlformats.org/presentationml/2006/main">
  <p:tag name="ISPRING_SLIDE_ID" val="{873FF4DB-4247-4E7A-9C9D-2430DAD92CAD}"/>
  <p:tag name="GENSWF_ADVANCE_TIME" val="2.533"/>
  <p:tag name="ISPRING_CUSTOM_TIMING_USED" val="1"/>
</p:tagLst>
</file>

<file path=ppt/theme/theme1.xml><?xml version="1.0" encoding="utf-8"?>
<a:theme xmlns:a="http://schemas.openxmlformats.org/drawingml/2006/main" name="Office 主题">
  <a:themeElements>
    <a:clrScheme name="自定义 1383">
      <a:dk1>
        <a:sysClr val="windowText" lastClr="000000"/>
      </a:dk1>
      <a:lt1>
        <a:sysClr val="window" lastClr="FFFFFF"/>
      </a:lt1>
      <a:dk2>
        <a:srgbClr val="88998C"/>
      </a:dk2>
      <a:lt2>
        <a:srgbClr val="EA681C"/>
      </a:lt2>
      <a:accent1>
        <a:srgbClr val="EA681C"/>
      </a:accent1>
      <a:accent2>
        <a:srgbClr val="88998C"/>
      </a:accent2>
      <a:accent3>
        <a:srgbClr val="EA681C"/>
      </a:accent3>
      <a:accent4>
        <a:srgbClr val="88998C"/>
      </a:accent4>
      <a:accent5>
        <a:srgbClr val="EA681C"/>
      </a:accent5>
      <a:accent6>
        <a:srgbClr val="88998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5549</Words>
  <Application>WPS 演示</Application>
  <PresentationFormat>宽屏</PresentationFormat>
  <Paragraphs>756</Paragraphs>
  <Slides>37</Slides>
  <Notes>14</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37</vt:i4>
      </vt:variant>
    </vt:vector>
  </HeadingPairs>
  <TitlesOfParts>
    <vt:vector size="57" baseType="lpstr">
      <vt:lpstr>Arial</vt:lpstr>
      <vt:lpstr>宋体</vt:lpstr>
      <vt:lpstr>Wingdings</vt:lpstr>
      <vt:lpstr>微软雅黑</vt:lpstr>
      <vt:lpstr>方正正黑简体</vt:lpstr>
      <vt:lpstr>Open Sans Light</vt:lpstr>
      <vt:lpstr>Open Sans</vt:lpstr>
      <vt:lpstr>Arial Unicode MS</vt:lpstr>
      <vt:lpstr>Leelawadee</vt:lpstr>
      <vt:lpstr>Impact</vt:lpstr>
      <vt:lpstr>Arial Black</vt:lpstr>
      <vt:lpstr>Calibri</vt:lpstr>
      <vt:lpstr>Calibri</vt:lpstr>
      <vt:lpstr>华文黑体</vt:lpstr>
      <vt:lpstr>Arial Rounded MT Bold</vt:lpstr>
      <vt:lpstr>Times New Roman</vt:lpstr>
      <vt:lpstr>Helvetica</vt:lpstr>
      <vt:lpstr>Source Sans Pro</vt:lpstr>
      <vt:lpstr>黑体</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15</cp:revision>
  <dcterms:created xsi:type="dcterms:W3CDTF">2015-05-05T08:02:00Z</dcterms:created>
  <dcterms:modified xsi:type="dcterms:W3CDTF">2017-06-06T03:22:56Z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