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80" r:id="rId7"/>
    <p:sldId id="269" r:id="rId8"/>
    <p:sldId id="264" r:id="rId9"/>
    <p:sldId id="286" r:id="rId10"/>
    <p:sldId id="266" r:id="rId11"/>
    <p:sldId id="268" r:id="rId12"/>
    <p:sldId id="259" r:id="rId13"/>
    <p:sldId id="270" r:id="rId14"/>
    <p:sldId id="272" r:id="rId15"/>
    <p:sldId id="265" r:id="rId16"/>
    <p:sldId id="276" r:id="rId17"/>
    <p:sldId id="278" r:id="rId18"/>
    <p:sldId id="292" r:id="rId19"/>
    <p:sldId id="260" r:id="rId20"/>
    <p:sldId id="293" r:id="rId21"/>
    <p:sldId id="296" r:id="rId22"/>
    <p:sldId id="294" r:id="rId23"/>
    <p:sldId id="274" r:id="rId24"/>
    <p:sldId id="275" r:id="rId25"/>
    <p:sldId id="261" r:id="rId26"/>
    <p:sldId id="281" r:id="rId27"/>
    <p:sldId id="282" r:id="rId28"/>
    <p:sldId id="283" r:id="rId29"/>
    <p:sldId id="284" r:id="rId30"/>
    <p:sldId id="285" r:id="rId31"/>
    <p:sldId id="262" r:id="rId32"/>
    <p:sldId id="287" r:id="rId33"/>
    <p:sldId id="288" r:id="rId34"/>
    <p:sldId id="289" r:id="rId35"/>
    <p:sldId id="290" r:id="rId36"/>
    <p:sldId id="273" r:id="rId37"/>
    <p:sldId id="297"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994C"/>
    <a:srgbClr val="F679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19" autoAdjust="0"/>
    <p:restoredTop sz="94660"/>
  </p:normalViewPr>
  <p:slideViewPr>
    <p:cSldViewPr snapToGrid="0">
      <p:cViewPr>
        <p:scale>
          <a:sx n="53" d="100"/>
          <a:sy n="53" d="100"/>
        </p:scale>
        <p:origin x="1890" y="1446"/>
      </p:cViewPr>
      <p:guideLst/>
    </p:cSldViewPr>
  </p:slideViewPr>
  <p:notesTextViewPr>
    <p:cViewPr>
      <p:scale>
        <a:sx n="1" d="1"/>
        <a:sy n="1" d="1"/>
      </p:scale>
      <p:origin x="0" y="0"/>
    </p:cViewPr>
  </p:notesTextViewPr>
  <p:sorterViewPr>
    <p:cViewPr>
      <p:scale>
        <a:sx n="42" d="100"/>
        <a:sy n="42"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96E23-A58A-4D97-A208-78A14C5F30F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2C36F4-C35B-474D-8548-F6D9351B92C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8197B-F8C1-44B9-B4D6-4F6A82D8791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76D80A-9C4E-4C5F-A6C1-7C5B99C315CB}"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76D80A-9C4E-4C5F-A6C1-7C5B99C315C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76D80A-9C4E-4C5F-A6C1-7C5B99C315CB}"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76D80A-9C4E-4C5F-A6C1-7C5B99C315C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8197B-F8C1-44B9-B4D6-4F6A82D8791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82B5EE-AE52-4E9A-8EC8-6024C737824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82B5EE-AE52-4E9A-8EC8-6024C737824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8197B-F8C1-44B9-B4D6-4F6A82D8791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8197B-F8C1-44B9-B4D6-4F6A82D8791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3DA5FA-B3F8-45F3-91C7-DF91E35A219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256"/>
            <a:ext cx="12192000" cy="688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rtlCol="0" anchor="ctr"/>
          <a:lstStyle/>
          <a:p>
            <a:pPr algn="ctr"/>
            <a:endParaRPr lang="zh-CN" altLang="en-US" sz="1800"/>
          </a:p>
        </p:txBody>
      </p:sp>
      <p:sp>
        <p:nvSpPr>
          <p:cNvPr id="1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08" tIns="60955" rIns="121908" bIns="60955" numCol="1" anchor="t" anchorCtr="0" compatLnSpc="1"/>
          <a:lstStyle/>
          <a:p>
            <a:pPr>
              <a:lnSpc>
                <a:spcPct val="120000"/>
              </a:lnSpc>
            </a:pPr>
            <a:endParaRPr lang="zh-CN" altLang="en-US" sz="1800">
              <a:solidFill>
                <a:schemeClr val="tx2"/>
              </a:solidFill>
              <a:latin typeface="微软雅黑" panose="020B0503020204020204" pitchFamily="34" charset="-122"/>
              <a:ea typeface="微软雅黑" panose="020B0503020204020204" pitchFamily="34" charset="-122"/>
            </a:endParaRPr>
          </a:p>
        </p:txBody>
      </p:sp>
      <p:sp>
        <p:nvSpPr>
          <p:cNvPr id="1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rtlCol="0" anchor="ctr"/>
          <a:lstStyle/>
          <a:p>
            <a:pPr algn="ctr"/>
            <a:endParaRPr lang="zh-CN" altLang="en-US" sz="1800"/>
          </a:p>
        </p:txBody>
      </p:sp>
      <p:sp>
        <p:nvSpPr>
          <p:cNvPr id="15" name="标题 4"/>
          <p:cNvSpPr>
            <a:spLocks noGrp="1"/>
          </p:cNvSpPr>
          <p:nvPr>
            <p:ph type="title" hasCustomPrompt="1"/>
          </p:nvPr>
        </p:nvSpPr>
        <p:spPr>
          <a:xfrm>
            <a:off x="1158408" y="152875"/>
            <a:ext cx="5225625" cy="542617"/>
          </a:xfrm>
          <a:prstGeom prst="rect">
            <a:avLst/>
          </a:prstGeom>
        </p:spPr>
        <p:txBody>
          <a:bodyPr vert="horz" lIns="121908" tIns="60955" rIns="121908" bIns="60955" rtlCol="0">
            <a:noAutofit/>
          </a:bodyPr>
          <a:lstStyle>
            <a:lvl1pPr algn="l">
              <a:def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marL="0" lvl="0" indent="0" algn="l">
              <a:spcBef>
                <a:spcPct val="20000"/>
              </a:spcBef>
              <a:buFont typeface="Arial" panose="020B0604020202020204" pitchFamily="34" charset="0"/>
            </a:pPr>
            <a:r>
              <a:rPr lang="zh-CN" altLang="en-US" sz="2800" b="1" dirty="0" smtClean="0"/>
              <a:t>单击此处添加您的标题</a:t>
            </a:r>
            <a:endParaRPr lang="zh-CN" alt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850"/>
                                        <p:tgtEl>
                                          <p:spTgt spid="13"/>
                                        </p:tgtEl>
                                      </p:cBhvr>
                                    </p:animEffect>
                                  </p:childTnLst>
                                </p:cTn>
                              </p:par>
                            </p:childTnLst>
                          </p:cTn>
                        </p:par>
                        <p:par>
                          <p:cTn id="8" fill="hold">
                            <p:stCondLst>
                              <p:cond delay="1000"/>
                            </p:stCondLst>
                            <p:childTnLst>
                              <p:par>
                                <p:cTn id="9" presetID="1" presetClass="entr" presetSubtype="0" fill="hold" grpId="0" nodeType="afterEffect">
                                  <p:stCondLst>
                                    <p:cond delay="0"/>
                                  </p:stCondLst>
                                  <p:iterate type="lt">
                                    <p:tmAbs val="80"/>
                                  </p:iterate>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29146" y="235962"/>
            <a:ext cx="10515600" cy="636875"/>
          </a:xfrm>
        </p:spPr>
        <p:txBody>
          <a:bodyPr>
            <a:normAutofit/>
          </a:bodyPr>
          <a:lstStyle>
            <a:lvl1pPr>
              <a:defRPr sz="3200" b="1">
                <a:solidFill>
                  <a:srgbClr val="8F994C"/>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 name="PA_图片 1"/>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742766" y="-2291961"/>
            <a:ext cx="3892694" cy="4583921"/>
          </a:xfrm>
          <a:prstGeom prst="rect">
            <a:avLst/>
          </a:prstGeom>
        </p:spPr>
      </p:pic>
      <p:pic>
        <p:nvPicPr>
          <p:cNvPr id="7" name="PA_图片 1"/>
          <p:cNvPicPr>
            <a:picLocks noChangeAspect="1"/>
          </p:cNvPicPr>
          <p:nvPr userDrawn="1">
            <p:custDataLst>
              <p:tags r:id="rId4"/>
            </p:custDataLst>
          </p:nvPr>
        </p:nvPicPr>
        <p:blipFill>
          <a:blip r:embed="rId3">
            <a:extLst>
              <a:ext uri="{28A0092B-C50C-407E-A947-70E740481C1C}">
                <a14:useLocalDpi xmlns:a14="http://schemas.microsoft.com/office/drawing/2010/main" val="0"/>
              </a:ext>
            </a:extLst>
          </a:blip>
          <a:stretch>
            <a:fillRect/>
          </a:stretch>
        </p:blipFill>
        <p:spPr>
          <a:xfrm>
            <a:off x="10245653" y="5168712"/>
            <a:ext cx="3892694" cy="4583921"/>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0" b="-10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tags" Target="../tags/tag4.xml"/><Relationship Id="rId2" Type="http://schemas.openxmlformats.org/officeDocument/2006/relationships/image" Target="../media/image1.png"/><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9.xml"/><Relationship Id="rId2" Type="http://schemas.openxmlformats.org/officeDocument/2006/relationships/image" Target="../media/image1.png"/><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1.xml"/><Relationship Id="rId2" Type="http://schemas.openxmlformats.org/officeDocument/2006/relationships/image" Target="../media/image1.png"/><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9.xml"/><Relationship Id="rId2" Type="http://schemas.openxmlformats.org/officeDocument/2006/relationships/image" Target="../media/image1.png"/><Relationship Id="rId1" Type="http://schemas.openxmlformats.org/officeDocument/2006/relationships/tags" Target="../tags/tag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1.xml"/><Relationship Id="rId2" Type="http://schemas.openxmlformats.org/officeDocument/2006/relationships/image" Target="../media/image1.png"/><Relationship Id="rId1" Type="http://schemas.openxmlformats.org/officeDocument/2006/relationships/tags" Target="../tags/tag20.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image" Target="../media/image12.png"/><Relationship Id="rId1" Type="http://schemas.openxmlformats.org/officeDocument/2006/relationships/tags" Target="../tags/tag22.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9.xml"/><Relationship Id="rId2" Type="http://schemas.openxmlformats.org/officeDocument/2006/relationships/image" Target="../media/image1.png"/><Relationship Id="rId1" Type="http://schemas.openxmlformats.org/officeDocument/2006/relationships/tags" Target="../tags/tag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6.jpe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a:spLocks noChangeArrowheads="1"/>
          </p:cNvSpPr>
          <p:nvPr/>
        </p:nvSpPr>
        <p:spPr bwMode="auto">
          <a:xfrm>
            <a:off x="2913592" y="1849774"/>
            <a:ext cx="62060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4400" dirty="0" smtClean="0">
                <a:solidFill>
                  <a:srgbClr val="8F994C"/>
                </a:solidFill>
                <a:latin typeface="方正正纤黑简体" panose="02000000000000000000" pitchFamily="2" charset="-122"/>
                <a:ea typeface="方正正纤黑简体" panose="02000000000000000000" pitchFamily="2" charset="-122"/>
              </a:rPr>
              <a:t>小清新花卉时尚</a:t>
            </a:r>
            <a:endParaRPr lang="zh-CN" altLang="en-US" sz="4400" dirty="0">
              <a:solidFill>
                <a:srgbClr val="8F994C"/>
              </a:solidFill>
              <a:latin typeface="方正正纤黑简体" panose="02000000000000000000" pitchFamily="2" charset="-122"/>
              <a:ea typeface="方正正纤黑简体" panose="02000000000000000000" pitchFamily="2" charset="-122"/>
            </a:endParaRPr>
          </a:p>
        </p:txBody>
      </p:sp>
      <p:sp>
        <p:nvSpPr>
          <p:cNvPr id="5" name="文本框 4"/>
          <p:cNvSpPr txBox="1"/>
          <p:nvPr/>
        </p:nvSpPr>
        <p:spPr>
          <a:xfrm>
            <a:off x="2912533" y="2588875"/>
            <a:ext cx="6208184" cy="995209"/>
          </a:xfrm>
          <a:prstGeom prst="rect">
            <a:avLst/>
          </a:prstGeom>
          <a:noFill/>
        </p:spPr>
        <p:txBody>
          <a:bodyPr>
            <a:spAutoFit/>
          </a:bodyPr>
          <a:lstStyle/>
          <a:p>
            <a:pPr algn="ctr">
              <a:defRPr/>
            </a:pPr>
            <a:r>
              <a:rPr lang="zh-CN" altLang="en-US" sz="5865" b="1" dirty="0">
                <a:solidFill>
                  <a:srgbClr val="8F994C"/>
                </a:solidFill>
                <a:latin typeface="+mn-ea"/>
              </a:rPr>
              <a:t>论文答辩</a:t>
            </a:r>
            <a:r>
              <a:rPr lang="en-US" altLang="zh-CN" sz="5865" b="1" dirty="0">
                <a:solidFill>
                  <a:srgbClr val="8F994C"/>
                </a:solidFill>
                <a:latin typeface="+mn-ea"/>
              </a:rPr>
              <a:t>PPT</a:t>
            </a:r>
            <a:r>
              <a:rPr lang="zh-CN" altLang="en-US" sz="5865" b="1" dirty="0">
                <a:solidFill>
                  <a:srgbClr val="8F994C"/>
                </a:solidFill>
                <a:latin typeface="+mn-ea"/>
              </a:rPr>
              <a:t>模板</a:t>
            </a:r>
            <a:endParaRPr lang="zh-CN" altLang="en-US" sz="5865" b="1" dirty="0">
              <a:solidFill>
                <a:srgbClr val="8F994C"/>
              </a:solidFill>
              <a:latin typeface="+mn-ea"/>
            </a:endParaRPr>
          </a:p>
        </p:txBody>
      </p:sp>
      <p:sp>
        <p:nvSpPr>
          <p:cNvPr id="6" name="文本框 5"/>
          <p:cNvSpPr txBox="1"/>
          <p:nvPr/>
        </p:nvSpPr>
        <p:spPr>
          <a:xfrm>
            <a:off x="4080933" y="4134041"/>
            <a:ext cx="3871384" cy="368300"/>
          </a:xfrm>
          <a:prstGeom prst="rect">
            <a:avLst/>
          </a:prstGeom>
          <a:noFill/>
        </p:spPr>
        <p:txBody>
          <a:bodyPr>
            <a:spAutoFit/>
          </a:bodyPr>
          <a:lstStyle/>
          <a:p>
            <a:pPr algn="ctr">
              <a:defRPr/>
            </a:pPr>
            <a:r>
              <a:rPr lang="zh-CN" altLang="en-US" dirty="0">
                <a:solidFill>
                  <a:srgbClr val="8F994C"/>
                </a:solidFill>
              </a:rPr>
              <a:t>答辩学生：情缘素材</a:t>
            </a:r>
            <a:endParaRPr lang="zh-CN" altLang="en-US" dirty="0">
              <a:solidFill>
                <a:srgbClr val="8F994C"/>
              </a:solidFill>
            </a:endParaRPr>
          </a:p>
        </p:txBody>
      </p:sp>
      <p:sp>
        <p:nvSpPr>
          <p:cNvPr id="7" name="文本框 6"/>
          <p:cNvSpPr txBox="1"/>
          <p:nvPr/>
        </p:nvSpPr>
        <p:spPr>
          <a:xfrm>
            <a:off x="4081992" y="4584892"/>
            <a:ext cx="3869267" cy="368300"/>
          </a:xfrm>
          <a:prstGeom prst="rect">
            <a:avLst/>
          </a:prstGeom>
          <a:noFill/>
        </p:spPr>
        <p:txBody>
          <a:bodyPr>
            <a:spAutoFit/>
          </a:bodyPr>
          <a:lstStyle/>
          <a:p>
            <a:pPr algn="ctr">
              <a:defRPr/>
            </a:pPr>
            <a:r>
              <a:rPr lang="zh-CN" altLang="en-US" dirty="0">
                <a:solidFill>
                  <a:srgbClr val="8F994C"/>
                </a:solidFill>
              </a:rPr>
              <a:t>指导老师：情缘素材</a:t>
            </a:r>
            <a:endParaRPr lang="zh-CN" altLang="en-US" dirty="0">
              <a:solidFill>
                <a:srgbClr val="8F994C"/>
              </a:solidFill>
            </a:endParaRPr>
          </a:p>
        </p:txBody>
      </p:sp>
      <p:cxnSp>
        <p:nvCxnSpPr>
          <p:cNvPr id="8" name="直接连接符 7"/>
          <p:cNvCxnSpPr/>
          <p:nvPr/>
        </p:nvCxnSpPr>
        <p:spPr>
          <a:xfrm>
            <a:off x="2271184" y="3721292"/>
            <a:ext cx="7490883"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PA_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2545321" y="-4218796"/>
            <a:ext cx="6626254" cy="7802880"/>
          </a:xfrm>
          <a:prstGeom prst="rect">
            <a:avLst/>
          </a:prstGeom>
        </p:spPr>
      </p:pic>
      <p:pic>
        <p:nvPicPr>
          <p:cNvPr id="3" name="PA_图片 2"/>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8379426" y="2956560"/>
            <a:ext cx="6626254" cy="7802880"/>
          </a:xfrm>
          <a:prstGeom prst="rect">
            <a:avLst/>
          </a:prstGeom>
        </p:spPr>
      </p:pic>
      <p:pic>
        <p:nvPicPr>
          <p:cNvPr id="9" name="Joel Hanson - Traveling Light">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8677835" y="-290496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iterate type="lt">
                                    <p:tmPct val="30000"/>
                                  </p:iterate>
                                  <p:childTnLst>
                                    <p:set>
                                      <p:cBhvr>
                                        <p:cTn id="21" dur="1" fill="hold">
                                          <p:stCondLst>
                                            <p:cond delay="0"/>
                                          </p:stCondLst>
                                        </p:cTn>
                                        <p:tgtEl>
                                          <p:spTgt spid="4"/>
                                        </p:tgtEl>
                                        <p:attrNameLst>
                                          <p:attrName>style.visibility</p:attrName>
                                        </p:attrNameLst>
                                      </p:cBhvr>
                                      <p:to>
                                        <p:strVal val="visible"/>
                                      </p:to>
                                    </p:set>
                                    <p:animEffect transition="in" filter="wipe(left)">
                                      <p:cBhvr>
                                        <p:cTn id="22" dur="300"/>
                                        <p:tgtEl>
                                          <p:spTgt spid="4"/>
                                        </p:tgtEl>
                                      </p:cBhvr>
                                    </p:animEffect>
                                  </p:childTnLst>
                                </p:cTn>
                              </p:par>
                              <p:par>
                                <p:cTn id="23" presetID="36" presetClass="emph" presetSubtype="0" fill="hold" grpId="1" nodeType="withEffect">
                                  <p:stCondLst>
                                    <p:cond delay="0"/>
                                  </p:stCondLst>
                                  <p:iterate type="lt">
                                    <p:tmPct val="30000"/>
                                  </p:iterate>
                                  <p:childTnLst>
                                    <p:animScale>
                                      <p:cBhvr>
                                        <p:cTn id="24" dur="150" autoRev="1" fill="hold">
                                          <p:stCondLst>
                                            <p:cond delay="0"/>
                                          </p:stCondLst>
                                        </p:cTn>
                                        <p:tgtEl>
                                          <p:spTgt spid="4"/>
                                        </p:tgtEl>
                                      </p:cBhvr>
                                      <p:to x="80000" y="100000"/>
                                    </p:animScale>
                                    <p:anim by="(#ppt_w*0.10)" calcmode="lin" valueType="num">
                                      <p:cBhvr>
                                        <p:cTn id="25" dur="150" autoRev="1" fill="hold">
                                          <p:stCondLst>
                                            <p:cond delay="0"/>
                                          </p:stCondLst>
                                        </p:cTn>
                                        <p:tgtEl>
                                          <p:spTgt spid="4"/>
                                        </p:tgtEl>
                                        <p:attrNameLst>
                                          <p:attrName>ppt_x</p:attrName>
                                        </p:attrNameLst>
                                      </p:cBhvr>
                                    </p:anim>
                                    <p:anim by="(-#ppt_w*0.10)" calcmode="lin" valueType="num">
                                      <p:cBhvr>
                                        <p:cTn id="26" dur="150" autoRev="1" fill="hold">
                                          <p:stCondLst>
                                            <p:cond delay="0"/>
                                          </p:stCondLst>
                                        </p:cTn>
                                        <p:tgtEl>
                                          <p:spTgt spid="4"/>
                                        </p:tgtEl>
                                        <p:attrNameLst>
                                          <p:attrName>ppt_y</p:attrName>
                                        </p:attrNameLst>
                                      </p:cBhvr>
                                    </p:anim>
                                    <p:animRot by="-480000">
                                      <p:cBhvr>
                                        <p:cTn id="27" dur="150" autoRev="1" fill="hold">
                                          <p:stCondLst>
                                            <p:cond delay="0"/>
                                          </p:stCondLst>
                                        </p:cTn>
                                        <p:tgtEl>
                                          <p:spTgt spid="4"/>
                                        </p:tgtEl>
                                        <p:attrNameLst>
                                          <p:attrName>r</p:attrName>
                                        </p:attrNameLst>
                                      </p:cBhvr>
                                    </p:animRot>
                                  </p:childTnLst>
                                </p:cTn>
                              </p:par>
                            </p:childTnLst>
                          </p:cTn>
                        </p:par>
                        <p:par>
                          <p:cTn id="28" fill="hold">
                            <p:stCondLst>
                              <p:cond delay="1840"/>
                            </p:stCondLst>
                            <p:childTnLst>
                              <p:par>
                                <p:cTn id="29" presetID="17" presetClass="entr" presetSubtype="1" fill="hold" grpId="0" nodeType="afterEffect">
                                  <p:stCondLst>
                                    <p:cond delay="0"/>
                                  </p:stCondLst>
                                  <p:iterate type="lt">
                                    <p:tmPct val="40000"/>
                                  </p:iterate>
                                  <p:childTnLst>
                                    <p:set>
                                      <p:cBhvr>
                                        <p:cTn id="30" dur="1" fill="hold">
                                          <p:stCondLst>
                                            <p:cond delay="0"/>
                                          </p:stCondLst>
                                        </p:cTn>
                                        <p:tgtEl>
                                          <p:spTgt spid="5"/>
                                        </p:tgtEl>
                                        <p:attrNameLst>
                                          <p:attrName>style.visibility</p:attrName>
                                        </p:attrNameLst>
                                      </p:cBhvr>
                                      <p:to>
                                        <p:strVal val="visible"/>
                                      </p:to>
                                    </p:set>
                                    <p:anim calcmode="lin" valueType="num">
                                      <p:cBhvr>
                                        <p:cTn id="31" dur="250" fill="hold"/>
                                        <p:tgtEl>
                                          <p:spTgt spid="5"/>
                                        </p:tgtEl>
                                        <p:attrNameLst>
                                          <p:attrName>ppt_x</p:attrName>
                                        </p:attrNameLst>
                                      </p:cBhvr>
                                      <p:tavLst>
                                        <p:tav tm="0">
                                          <p:val>
                                            <p:strVal val="#ppt_x"/>
                                          </p:val>
                                        </p:tav>
                                        <p:tav tm="100000">
                                          <p:val>
                                            <p:strVal val="#ppt_x"/>
                                          </p:val>
                                        </p:tav>
                                      </p:tavLst>
                                    </p:anim>
                                    <p:anim calcmode="lin" valueType="num">
                                      <p:cBhvr>
                                        <p:cTn id="32" dur="250" fill="hold"/>
                                        <p:tgtEl>
                                          <p:spTgt spid="5"/>
                                        </p:tgtEl>
                                        <p:attrNameLst>
                                          <p:attrName>ppt_y</p:attrName>
                                        </p:attrNameLst>
                                      </p:cBhvr>
                                      <p:tavLst>
                                        <p:tav tm="0">
                                          <p:val>
                                            <p:strVal val="#ppt_y-#ppt_h/2"/>
                                          </p:val>
                                        </p:tav>
                                        <p:tav tm="100000">
                                          <p:val>
                                            <p:strVal val="#ppt_y"/>
                                          </p:val>
                                        </p:tav>
                                      </p:tavLst>
                                    </p:anim>
                                    <p:anim calcmode="lin" valueType="num">
                                      <p:cBhvr>
                                        <p:cTn id="33" dur="250" fill="hold"/>
                                        <p:tgtEl>
                                          <p:spTgt spid="5"/>
                                        </p:tgtEl>
                                        <p:attrNameLst>
                                          <p:attrName>ppt_w</p:attrName>
                                        </p:attrNameLst>
                                      </p:cBhvr>
                                      <p:tavLst>
                                        <p:tav tm="0">
                                          <p:val>
                                            <p:strVal val="#ppt_w"/>
                                          </p:val>
                                        </p:tav>
                                        <p:tav tm="100000">
                                          <p:val>
                                            <p:strVal val="#ppt_w"/>
                                          </p:val>
                                        </p:tav>
                                      </p:tavLst>
                                    </p:anim>
                                    <p:anim calcmode="lin" valueType="num">
                                      <p:cBhvr>
                                        <p:cTn id="34" dur="250" fill="hold"/>
                                        <p:tgtEl>
                                          <p:spTgt spid="5"/>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par>
                          <p:cTn id="40" fill="hold">
                            <p:stCondLst>
                              <p:cond delay="500"/>
                            </p:stCondLst>
                            <p:childTnLst>
                              <p:par>
                                <p:cTn id="41" presetID="2" presetClass="entr" presetSubtype="4" decel="6660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2" presetClass="entr" presetSubtype="4" decel="66600"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50" repeatCount="indefinite" fill="hold" display="0">
                  <p:stCondLst>
                    <p:cond delay="indefinite"/>
                  </p:stCondLst>
                  <p:endCondLst>
                    <p:cond evt="onStopAudio" delay="0">
                      <p:tgtEl>
                        <p:sldTgt/>
                      </p:tgtEl>
                    </p:cond>
                  </p:endCondLst>
                </p:cTn>
                <p:tgtEl>
                  <p:spTgt spid="9"/>
                </p:tgtEl>
              </p:cMediaNode>
            </p:audio>
          </p:childTnLst>
        </p:cTn>
      </p:par>
    </p:tnLst>
    <p:bldLst>
      <p:bldP spid="4" grpId="0"/>
      <p:bldP spid="4" grpId="1"/>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2004993" y="-3901440"/>
            <a:ext cx="6626254" cy="7802880"/>
          </a:xfrm>
          <a:prstGeom prst="rect">
            <a:avLst/>
          </a:prstGeom>
        </p:spPr>
      </p:pic>
      <p:pic>
        <p:nvPicPr>
          <p:cNvPr id="3" name="PA_图片 2"/>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8379426" y="2956560"/>
            <a:ext cx="6626254" cy="7802880"/>
          </a:xfrm>
          <a:prstGeom prst="rect">
            <a:avLst/>
          </a:prstGeom>
        </p:spPr>
      </p:pic>
      <p:sp>
        <p:nvSpPr>
          <p:cNvPr id="4" name="文本框 2"/>
          <p:cNvSpPr txBox="1"/>
          <p:nvPr/>
        </p:nvSpPr>
        <p:spPr>
          <a:xfrm>
            <a:off x="3111534" y="2261581"/>
            <a:ext cx="2073477" cy="2092798"/>
          </a:xfrm>
          <a:prstGeom prst="rect">
            <a:avLst/>
          </a:prstGeom>
          <a:noFill/>
        </p:spPr>
        <p:txBody>
          <a:bodyPr wrap="non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kumimoji="1" lang="en-US" altLang="zh-CN" sz="12800" b="1" dirty="0" smtClean="0">
                <a:solidFill>
                  <a:schemeClr val="tx2"/>
                </a:solidFill>
                <a:ea typeface="微软雅黑" panose="020B0503020204020204" pitchFamily="34" charset="-122"/>
                <a:cs typeface="微软雅黑" panose="020B0503020204020204" pitchFamily="34" charset="-122"/>
              </a:rPr>
              <a:t>02</a:t>
            </a:r>
            <a:endParaRPr kumimoji="1" lang="zh-CN" altLang="en-US" sz="12800" b="1" dirty="0">
              <a:solidFill>
                <a:schemeClr val="tx2"/>
              </a:solidFill>
              <a:ea typeface="微软雅黑" panose="020B0503020204020204" pitchFamily="34" charset="-122"/>
              <a:cs typeface="微软雅黑" panose="020B0503020204020204" pitchFamily="34" charset="-122"/>
            </a:endParaRPr>
          </a:p>
        </p:txBody>
      </p:sp>
      <p:sp>
        <p:nvSpPr>
          <p:cNvPr id="5" name="文本框 8"/>
          <p:cNvSpPr txBox="1"/>
          <p:nvPr/>
        </p:nvSpPr>
        <p:spPr>
          <a:xfrm>
            <a:off x="5013783" y="3326767"/>
            <a:ext cx="4554955" cy="1403378"/>
          </a:xfrm>
          <a:prstGeom prst="rect">
            <a:avLst/>
          </a:prstGeom>
          <a:noFill/>
        </p:spPr>
        <p:txBody>
          <a:bodyPr wrap="squar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30000"/>
              </a:lnSpc>
            </a:pP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r>
              <a:rPr lang="zh-CN" altLang="en-US" sz="1600" dirty="0" smtClean="0">
                <a:solidFill>
                  <a:srgbClr val="8F994C"/>
                </a:solidFill>
                <a:latin typeface="微软雅黑" panose="020B0503020204020204" pitchFamily="34" charset="-122"/>
                <a:ea typeface="微软雅黑" panose="020B0503020204020204" pitchFamily="34" charset="-122"/>
              </a:rPr>
              <a:t>。</a:t>
            </a: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endParaRPr lang="zh-CN" altLang="en-US" sz="1600" dirty="0">
              <a:solidFill>
                <a:srgbClr val="8F994C"/>
              </a:solidFill>
              <a:latin typeface="微软雅黑" panose="020B0503020204020204" pitchFamily="34" charset="-122"/>
              <a:ea typeface="微软雅黑" panose="020B0503020204020204" pitchFamily="34" charset="-122"/>
            </a:endParaRPr>
          </a:p>
          <a:p>
            <a:pPr>
              <a:lnSpc>
                <a:spcPct val="130000"/>
              </a:lnSpc>
            </a:pPr>
            <a:endParaRPr lang="zh-CN" altLang="en-US" sz="1600" dirty="0">
              <a:solidFill>
                <a:srgbClr val="8F994C"/>
              </a:solidFill>
              <a:latin typeface="微软雅黑" panose="020B0503020204020204" pitchFamily="34" charset="-122"/>
              <a:ea typeface="微软雅黑" panose="020B0503020204020204" pitchFamily="34" charset="-122"/>
            </a:endParaRPr>
          </a:p>
        </p:txBody>
      </p:sp>
      <p:sp>
        <p:nvSpPr>
          <p:cNvPr id="6" name="文本框 4"/>
          <p:cNvSpPr txBox="1"/>
          <p:nvPr/>
        </p:nvSpPr>
        <p:spPr>
          <a:xfrm>
            <a:off x="5013823" y="2555145"/>
            <a:ext cx="4554915" cy="861686"/>
          </a:xfrm>
          <a:prstGeom prst="rect">
            <a:avLst/>
          </a:prstGeom>
          <a:noFill/>
        </p:spPr>
        <p:txBody>
          <a:bodyPr wrap="none" lIns="121832" tIns="60916" rIns="121832" bIns="60916"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lang="zh-CN" altLang="en-US" sz="4800" b="1" dirty="0">
                <a:solidFill>
                  <a:schemeClr val="accent1"/>
                </a:solidFill>
              </a:rPr>
              <a:t>现状与研究目标</a:t>
            </a:r>
            <a:endParaRPr lang="zh-CN" altLang="en-US" sz="4800" b="1" dirty="0">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by="(-#ppt_w*2)" calcmode="lin" valueType="num">
                                      <p:cBhvr rctx="PPT">
                                        <p:cTn id="24" dur="500" autoRev="1" fill="hold">
                                          <p:stCondLst>
                                            <p:cond delay="0"/>
                                          </p:stCondLst>
                                        </p:cTn>
                                        <p:tgtEl>
                                          <p:spTgt spid="6"/>
                                        </p:tgtEl>
                                        <p:attrNameLst>
                                          <p:attrName>ppt_w</p:attrName>
                                        </p:attrNameLst>
                                      </p:cBhvr>
                                    </p:anim>
                                    <p:anim by="(#ppt_w*0.50)" calcmode="lin" valueType="num">
                                      <p:cBhvr>
                                        <p:cTn id="25" dur="500" decel="50000" autoRev="1" fill="hold">
                                          <p:stCondLst>
                                            <p:cond delay="0"/>
                                          </p:stCondLst>
                                        </p:cTn>
                                        <p:tgtEl>
                                          <p:spTgt spid="6"/>
                                        </p:tgtEl>
                                        <p:attrNameLst>
                                          <p:attrName>ppt_x</p:attrName>
                                        </p:attrNameLst>
                                      </p:cBhvr>
                                    </p:anim>
                                    <p:anim from="(-#ppt_h/2)" to="(#ppt_y)" calcmode="lin" valueType="num">
                                      <p:cBhvr>
                                        <p:cTn id="26" dur="1000" fill="hold">
                                          <p:stCondLst>
                                            <p:cond delay="0"/>
                                          </p:stCondLst>
                                        </p:cTn>
                                        <p:tgtEl>
                                          <p:spTgt spid="6"/>
                                        </p:tgtEl>
                                        <p:attrNameLst>
                                          <p:attrName>ppt_y</p:attrName>
                                        </p:attrNameLst>
                                      </p:cBhvr>
                                    </p:anim>
                                    <p:animRot by="21600000">
                                      <p:cBhvr>
                                        <p:cTn id="27" dur="1000" fill="hold">
                                          <p:stCondLst>
                                            <p:cond delay="0"/>
                                          </p:stCondLst>
                                        </p:cTn>
                                        <p:tgtEl>
                                          <p:spTgt spid="6"/>
                                        </p:tgtEl>
                                        <p:attrNameLst>
                                          <p:attrName>r</p:attrName>
                                        </p:attrNameLst>
                                      </p:cBhvr>
                                    </p:animRot>
                                  </p:childTnLst>
                                </p:cTn>
                              </p:par>
                            </p:childTnLst>
                          </p:cTn>
                        </p:par>
                        <p:par>
                          <p:cTn id="28" fill="hold">
                            <p:stCondLst>
                              <p:cond delay="2099"/>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5"/>
                                        </p:tgtEl>
                                        <p:attrNameLst>
                                          <p:attrName>style.visibility</p:attrName>
                                        </p:attrNameLst>
                                      </p:cBhvr>
                                      <p:to>
                                        <p:strVal val="visible"/>
                                      </p:to>
                                    </p:set>
                                    <p:anim by="(-#ppt_w*2)" calcmode="lin" valueType="num">
                                      <p:cBhvr rctx="PPT">
                                        <p:cTn id="31" dur="500" autoRev="1" fill="hold">
                                          <p:stCondLst>
                                            <p:cond delay="0"/>
                                          </p:stCondLst>
                                        </p:cTn>
                                        <p:tgtEl>
                                          <p:spTgt spid="5"/>
                                        </p:tgtEl>
                                        <p:attrNameLst>
                                          <p:attrName>ppt_w</p:attrName>
                                        </p:attrNameLst>
                                      </p:cBhvr>
                                    </p:anim>
                                    <p:anim by="(#ppt_w*0.50)" calcmode="lin" valueType="num">
                                      <p:cBhvr>
                                        <p:cTn id="32" dur="500" decel="50000" autoRev="1" fill="hold">
                                          <p:stCondLst>
                                            <p:cond delay="0"/>
                                          </p:stCondLst>
                                        </p:cTn>
                                        <p:tgtEl>
                                          <p:spTgt spid="5"/>
                                        </p:tgtEl>
                                        <p:attrNameLst>
                                          <p:attrName>ppt_x</p:attrName>
                                        </p:attrNameLst>
                                      </p:cBhvr>
                                    </p:anim>
                                    <p:anim from="(-#ppt_h/2)" to="(#ppt_y)" calcmode="lin" valueType="num">
                                      <p:cBhvr>
                                        <p:cTn id="33" dur="1000" fill="hold">
                                          <p:stCondLst>
                                            <p:cond delay="0"/>
                                          </p:stCondLst>
                                        </p:cTn>
                                        <p:tgtEl>
                                          <p:spTgt spid="5"/>
                                        </p:tgtEl>
                                        <p:attrNameLst>
                                          <p:attrName>ppt_y</p:attrName>
                                        </p:attrNameLst>
                                      </p:cBhvr>
                                    </p:anim>
                                    <p:animRot by="21600000">
                                      <p:cBhvr>
                                        <p:cTn id="34"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5"/>
          <p:cNvSpPr/>
          <p:nvPr/>
        </p:nvSpPr>
        <p:spPr bwMode="auto">
          <a:xfrm>
            <a:off x="4275931" y="1723710"/>
            <a:ext cx="1754188" cy="1754188"/>
          </a:xfrm>
          <a:custGeom>
            <a:avLst/>
            <a:gdLst>
              <a:gd name="T0" fmla="*/ 2409 w 4819"/>
              <a:gd name="T1" fmla="*/ 0 h 4819"/>
              <a:gd name="T2" fmla="*/ 4819 w 4819"/>
              <a:gd name="T3" fmla="*/ 2409 h 4819"/>
              <a:gd name="T4" fmla="*/ 4715 w 4819"/>
              <a:gd name="T5" fmla="*/ 3110 h 4819"/>
              <a:gd name="T6" fmla="*/ 4459 w 4819"/>
              <a:gd name="T7" fmla="*/ 3373 h 4819"/>
              <a:gd name="T8" fmla="*/ 3373 w 4819"/>
              <a:gd name="T9" fmla="*/ 4459 h 4819"/>
              <a:gd name="T10" fmla="*/ 3110 w 4819"/>
              <a:gd name="T11" fmla="*/ 4715 h 4819"/>
              <a:gd name="T12" fmla="*/ 2409 w 4819"/>
              <a:gd name="T13" fmla="*/ 4819 h 4819"/>
              <a:gd name="T14" fmla="*/ 0 w 4819"/>
              <a:gd name="T15" fmla="*/ 2409 h 4819"/>
              <a:gd name="T16" fmla="*/ 2409 w 4819"/>
              <a:gd name="T17" fmla="*/ 0 h 4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9" h="4819">
                <a:moveTo>
                  <a:pt x="2409" y="0"/>
                </a:moveTo>
                <a:cubicBezTo>
                  <a:pt x="3740" y="0"/>
                  <a:pt x="4819" y="1079"/>
                  <a:pt x="4819" y="2409"/>
                </a:cubicBezTo>
                <a:cubicBezTo>
                  <a:pt x="4819" y="2653"/>
                  <a:pt x="4782" y="2888"/>
                  <a:pt x="4715" y="3110"/>
                </a:cubicBezTo>
                <a:cubicBezTo>
                  <a:pt x="4676" y="3238"/>
                  <a:pt x="4586" y="3331"/>
                  <a:pt x="4459" y="3373"/>
                </a:cubicBezTo>
                <a:cubicBezTo>
                  <a:pt x="3947" y="3543"/>
                  <a:pt x="3543" y="3947"/>
                  <a:pt x="3373" y="4459"/>
                </a:cubicBezTo>
                <a:cubicBezTo>
                  <a:pt x="3331" y="4586"/>
                  <a:pt x="3238" y="4676"/>
                  <a:pt x="3110" y="4715"/>
                </a:cubicBezTo>
                <a:cubicBezTo>
                  <a:pt x="2888" y="4782"/>
                  <a:pt x="2653" y="4819"/>
                  <a:pt x="2409" y="4819"/>
                </a:cubicBezTo>
                <a:cubicBezTo>
                  <a:pt x="1079" y="4819"/>
                  <a:pt x="0" y="3740"/>
                  <a:pt x="0" y="2409"/>
                </a:cubicBezTo>
                <a:cubicBezTo>
                  <a:pt x="0" y="1079"/>
                  <a:pt x="1079" y="0"/>
                  <a:pt x="2409" y="0"/>
                </a:cubicBezTo>
                <a:close/>
              </a:path>
            </a:pathLst>
          </a:custGeom>
          <a:solidFill>
            <a:schemeClr val="accent1"/>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endParaRPr>
          </a:p>
        </p:txBody>
      </p:sp>
      <p:sp>
        <p:nvSpPr>
          <p:cNvPr id="39" name="Freeform 6"/>
          <p:cNvSpPr/>
          <p:nvPr/>
        </p:nvSpPr>
        <p:spPr bwMode="auto">
          <a:xfrm>
            <a:off x="4275931" y="3609660"/>
            <a:ext cx="1754188" cy="1755775"/>
          </a:xfrm>
          <a:custGeom>
            <a:avLst/>
            <a:gdLst>
              <a:gd name="T0" fmla="*/ 2409 w 4819"/>
              <a:gd name="T1" fmla="*/ 0 h 4819"/>
              <a:gd name="T2" fmla="*/ 3110 w 4819"/>
              <a:gd name="T3" fmla="*/ 104 h 4819"/>
              <a:gd name="T4" fmla="*/ 3373 w 4819"/>
              <a:gd name="T5" fmla="*/ 360 h 4819"/>
              <a:gd name="T6" fmla="*/ 4459 w 4819"/>
              <a:gd name="T7" fmla="*/ 1446 h 4819"/>
              <a:gd name="T8" fmla="*/ 4715 w 4819"/>
              <a:gd name="T9" fmla="*/ 1709 h 4819"/>
              <a:gd name="T10" fmla="*/ 4819 w 4819"/>
              <a:gd name="T11" fmla="*/ 2410 h 4819"/>
              <a:gd name="T12" fmla="*/ 2409 w 4819"/>
              <a:gd name="T13" fmla="*/ 4819 h 4819"/>
              <a:gd name="T14" fmla="*/ 0 w 4819"/>
              <a:gd name="T15" fmla="*/ 2410 h 4819"/>
              <a:gd name="T16" fmla="*/ 2409 w 4819"/>
              <a:gd name="T17" fmla="*/ 0 h 4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9" h="4819">
                <a:moveTo>
                  <a:pt x="2409" y="0"/>
                </a:moveTo>
                <a:cubicBezTo>
                  <a:pt x="2653" y="0"/>
                  <a:pt x="2888" y="37"/>
                  <a:pt x="3110" y="104"/>
                </a:cubicBezTo>
                <a:cubicBezTo>
                  <a:pt x="3238" y="143"/>
                  <a:pt x="3331" y="233"/>
                  <a:pt x="3373" y="360"/>
                </a:cubicBezTo>
                <a:cubicBezTo>
                  <a:pt x="3543" y="872"/>
                  <a:pt x="3947" y="1276"/>
                  <a:pt x="4459" y="1446"/>
                </a:cubicBezTo>
                <a:cubicBezTo>
                  <a:pt x="4586" y="1488"/>
                  <a:pt x="4676" y="1581"/>
                  <a:pt x="4715" y="1709"/>
                </a:cubicBezTo>
                <a:cubicBezTo>
                  <a:pt x="4782" y="1931"/>
                  <a:pt x="4819" y="2166"/>
                  <a:pt x="4819" y="2410"/>
                </a:cubicBezTo>
                <a:cubicBezTo>
                  <a:pt x="4819" y="3740"/>
                  <a:pt x="3740" y="4819"/>
                  <a:pt x="2409" y="4819"/>
                </a:cubicBezTo>
                <a:cubicBezTo>
                  <a:pt x="1079" y="4819"/>
                  <a:pt x="0" y="3740"/>
                  <a:pt x="0" y="2410"/>
                </a:cubicBezTo>
                <a:cubicBezTo>
                  <a:pt x="0" y="1079"/>
                  <a:pt x="1079" y="0"/>
                  <a:pt x="2409" y="0"/>
                </a:cubicBezTo>
                <a:close/>
              </a:path>
            </a:pathLst>
          </a:custGeom>
          <a:solidFill>
            <a:schemeClr val="accent3"/>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endParaRPr>
          </a:p>
        </p:txBody>
      </p:sp>
      <p:sp>
        <p:nvSpPr>
          <p:cNvPr id="40" name="Freeform 7"/>
          <p:cNvSpPr/>
          <p:nvPr/>
        </p:nvSpPr>
        <p:spPr bwMode="auto">
          <a:xfrm>
            <a:off x="6161881" y="1723710"/>
            <a:ext cx="1754188" cy="1754188"/>
          </a:xfrm>
          <a:custGeom>
            <a:avLst/>
            <a:gdLst>
              <a:gd name="T0" fmla="*/ 2410 w 4819"/>
              <a:gd name="T1" fmla="*/ 0 h 4819"/>
              <a:gd name="T2" fmla="*/ 4819 w 4819"/>
              <a:gd name="T3" fmla="*/ 2409 h 4819"/>
              <a:gd name="T4" fmla="*/ 2410 w 4819"/>
              <a:gd name="T5" fmla="*/ 4819 h 4819"/>
              <a:gd name="T6" fmla="*/ 1709 w 4819"/>
              <a:gd name="T7" fmla="*/ 4715 h 4819"/>
              <a:gd name="T8" fmla="*/ 1446 w 4819"/>
              <a:gd name="T9" fmla="*/ 4459 h 4819"/>
              <a:gd name="T10" fmla="*/ 360 w 4819"/>
              <a:gd name="T11" fmla="*/ 3373 h 4819"/>
              <a:gd name="T12" fmla="*/ 104 w 4819"/>
              <a:gd name="T13" fmla="*/ 3110 h 4819"/>
              <a:gd name="T14" fmla="*/ 0 w 4819"/>
              <a:gd name="T15" fmla="*/ 2409 h 4819"/>
              <a:gd name="T16" fmla="*/ 2410 w 4819"/>
              <a:gd name="T17" fmla="*/ 0 h 4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9" h="4819">
                <a:moveTo>
                  <a:pt x="2410" y="0"/>
                </a:moveTo>
                <a:cubicBezTo>
                  <a:pt x="3740" y="0"/>
                  <a:pt x="4819" y="1079"/>
                  <a:pt x="4819" y="2409"/>
                </a:cubicBezTo>
                <a:cubicBezTo>
                  <a:pt x="4819" y="3740"/>
                  <a:pt x="3740" y="4819"/>
                  <a:pt x="2410" y="4819"/>
                </a:cubicBezTo>
                <a:cubicBezTo>
                  <a:pt x="2166" y="4819"/>
                  <a:pt x="1931" y="4782"/>
                  <a:pt x="1709" y="4715"/>
                </a:cubicBezTo>
                <a:cubicBezTo>
                  <a:pt x="1581" y="4676"/>
                  <a:pt x="1488" y="4586"/>
                  <a:pt x="1446" y="4459"/>
                </a:cubicBezTo>
                <a:cubicBezTo>
                  <a:pt x="1276" y="3947"/>
                  <a:pt x="872" y="3543"/>
                  <a:pt x="360" y="3373"/>
                </a:cubicBezTo>
                <a:cubicBezTo>
                  <a:pt x="233" y="3331"/>
                  <a:pt x="143" y="3238"/>
                  <a:pt x="104" y="3110"/>
                </a:cubicBezTo>
                <a:cubicBezTo>
                  <a:pt x="37" y="2888"/>
                  <a:pt x="0" y="2653"/>
                  <a:pt x="0" y="2409"/>
                </a:cubicBezTo>
                <a:cubicBezTo>
                  <a:pt x="0" y="1079"/>
                  <a:pt x="1079" y="0"/>
                  <a:pt x="2410" y="0"/>
                </a:cubicBezTo>
                <a:close/>
              </a:path>
            </a:pathLst>
          </a:custGeom>
          <a:solidFill>
            <a:schemeClr val="accent2"/>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endParaRPr>
          </a:p>
        </p:txBody>
      </p:sp>
      <p:sp>
        <p:nvSpPr>
          <p:cNvPr id="41" name="Freeform 8"/>
          <p:cNvSpPr/>
          <p:nvPr/>
        </p:nvSpPr>
        <p:spPr bwMode="auto">
          <a:xfrm>
            <a:off x="6161881" y="3609660"/>
            <a:ext cx="1754188" cy="1755775"/>
          </a:xfrm>
          <a:custGeom>
            <a:avLst/>
            <a:gdLst>
              <a:gd name="T0" fmla="*/ 2410 w 4819"/>
              <a:gd name="T1" fmla="*/ 0 h 4819"/>
              <a:gd name="T2" fmla="*/ 4819 w 4819"/>
              <a:gd name="T3" fmla="*/ 2410 h 4819"/>
              <a:gd name="T4" fmla="*/ 2410 w 4819"/>
              <a:gd name="T5" fmla="*/ 4819 h 4819"/>
              <a:gd name="T6" fmla="*/ 0 w 4819"/>
              <a:gd name="T7" fmla="*/ 2410 h 4819"/>
              <a:gd name="T8" fmla="*/ 104 w 4819"/>
              <a:gd name="T9" fmla="*/ 1709 h 4819"/>
              <a:gd name="T10" fmla="*/ 360 w 4819"/>
              <a:gd name="T11" fmla="*/ 1446 h 4819"/>
              <a:gd name="T12" fmla="*/ 1446 w 4819"/>
              <a:gd name="T13" fmla="*/ 360 h 4819"/>
              <a:gd name="T14" fmla="*/ 1709 w 4819"/>
              <a:gd name="T15" fmla="*/ 104 h 4819"/>
              <a:gd name="T16" fmla="*/ 2410 w 4819"/>
              <a:gd name="T17" fmla="*/ 0 h 4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9" h="4819">
                <a:moveTo>
                  <a:pt x="2410" y="0"/>
                </a:moveTo>
                <a:cubicBezTo>
                  <a:pt x="3740" y="0"/>
                  <a:pt x="4819" y="1079"/>
                  <a:pt x="4819" y="2410"/>
                </a:cubicBezTo>
                <a:cubicBezTo>
                  <a:pt x="4819" y="3740"/>
                  <a:pt x="3740" y="4819"/>
                  <a:pt x="2410" y="4819"/>
                </a:cubicBezTo>
                <a:cubicBezTo>
                  <a:pt x="1079" y="4819"/>
                  <a:pt x="0" y="3740"/>
                  <a:pt x="0" y="2410"/>
                </a:cubicBezTo>
                <a:cubicBezTo>
                  <a:pt x="0" y="2166"/>
                  <a:pt x="37" y="1931"/>
                  <a:pt x="104" y="1709"/>
                </a:cubicBezTo>
                <a:cubicBezTo>
                  <a:pt x="143" y="1581"/>
                  <a:pt x="233" y="1488"/>
                  <a:pt x="360" y="1446"/>
                </a:cubicBezTo>
                <a:cubicBezTo>
                  <a:pt x="872" y="1276"/>
                  <a:pt x="1276" y="872"/>
                  <a:pt x="1446" y="360"/>
                </a:cubicBezTo>
                <a:cubicBezTo>
                  <a:pt x="1488" y="233"/>
                  <a:pt x="1581" y="143"/>
                  <a:pt x="1709" y="104"/>
                </a:cubicBezTo>
                <a:cubicBezTo>
                  <a:pt x="1931" y="37"/>
                  <a:pt x="2166" y="0"/>
                  <a:pt x="2410" y="0"/>
                </a:cubicBezTo>
                <a:close/>
              </a:path>
            </a:pathLst>
          </a:custGeom>
          <a:solidFill>
            <a:schemeClr val="accent1"/>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75000"/>
                  <a:lumOff val="25000"/>
                </a:schemeClr>
              </a:solidFill>
            </a:endParaRPr>
          </a:p>
        </p:txBody>
      </p:sp>
      <p:sp>
        <p:nvSpPr>
          <p:cNvPr id="42" name="Freeform 34"/>
          <p:cNvSpPr>
            <a:spLocks noChangeAspect="1" noEditPoints="1"/>
          </p:cNvSpPr>
          <p:nvPr/>
        </p:nvSpPr>
        <p:spPr bwMode="auto">
          <a:xfrm>
            <a:off x="4913409" y="4127547"/>
            <a:ext cx="529141" cy="720000"/>
          </a:xfrm>
          <a:custGeom>
            <a:avLst/>
            <a:gdLst>
              <a:gd name="T0" fmla="*/ 128715 w 709"/>
              <a:gd name="T1" fmla="*/ 322149 h 965"/>
              <a:gd name="T2" fmla="*/ 196223 w 709"/>
              <a:gd name="T3" fmla="*/ 480524 h 965"/>
              <a:gd name="T4" fmla="*/ 251130 w 709"/>
              <a:gd name="T5" fmla="*/ 607403 h 965"/>
              <a:gd name="T6" fmla="*/ 374444 w 709"/>
              <a:gd name="T7" fmla="*/ 611003 h 965"/>
              <a:gd name="T8" fmla="*/ 401447 w 709"/>
              <a:gd name="T9" fmla="*/ 560611 h 965"/>
              <a:gd name="T10" fmla="*/ 469855 w 709"/>
              <a:gd name="T11" fmla="*/ 432831 h 965"/>
              <a:gd name="T12" fmla="*/ 319538 w 709"/>
              <a:gd name="T13" fmla="*/ 132279 h 965"/>
              <a:gd name="T14" fmla="*/ 264631 w 709"/>
              <a:gd name="T15" fmla="*/ 650597 h 965"/>
              <a:gd name="T16" fmla="*/ 201624 w 709"/>
              <a:gd name="T17" fmla="*/ 578608 h 965"/>
              <a:gd name="T18" fmla="*/ 135916 w 709"/>
              <a:gd name="T19" fmla="*/ 455328 h 965"/>
              <a:gd name="T20" fmla="*/ 319538 w 709"/>
              <a:gd name="T21" fmla="*/ 91785 h 965"/>
              <a:gd name="T22" fmla="*/ 503159 w 709"/>
              <a:gd name="T23" fmla="*/ 455328 h 965"/>
              <a:gd name="T24" fmla="*/ 436551 w 709"/>
              <a:gd name="T25" fmla="*/ 578608 h 965"/>
              <a:gd name="T26" fmla="*/ 374444 w 709"/>
              <a:gd name="T27" fmla="*/ 650597 h 965"/>
              <a:gd name="T28" fmla="*/ 228627 w 709"/>
              <a:gd name="T29" fmla="*/ 778376 h 965"/>
              <a:gd name="T30" fmla="*/ 383445 w 709"/>
              <a:gd name="T31" fmla="*/ 807172 h 965"/>
              <a:gd name="T32" fmla="*/ 383445 w 709"/>
              <a:gd name="T33" fmla="*/ 748681 h 965"/>
              <a:gd name="T34" fmla="*/ 246629 w 709"/>
              <a:gd name="T35" fmla="*/ 796373 h 965"/>
              <a:gd name="T36" fmla="*/ 395146 w 709"/>
              <a:gd name="T37" fmla="*/ 796373 h 965"/>
              <a:gd name="T38" fmla="*/ 413149 w 709"/>
              <a:gd name="T39" fmla="*/ 778376 h 965"/>
              <a:gd name="T40" fmla="*/ 228627 w 709"/>
              <a:gd name="T41" fmla="*/ 685691 h 965"/>
              <a:gd name="T42" fmla="*/ 413149 w 709"/>
              <a:gd name="T43" fmla="*/ 778376 h 965"/>
              <a:gd name="T44" fmla="*/ 411348 w 709"/>
              <a:gd name="T45" fmla="*/ 362642 h 965"/>
              <a:gd name="T46" fmla="*/ 349241 w 709"/>
              <a:gd name="T47" fmla="*/ 424733 h 965"/>
              <a:gd name="T48" fmla="*/ 288934 w 709"/>
              <a:gd name="T49" fmla="*/ 424733 h 965"/>
              <a:gd name="T50" fmla="*/ 226827 w 709"/>
              <a:gd name="T51" fmla="*/ 362642 h 965"/>
              <a:gd name="T52" fmla="*/ 226827 w 709"/>
              <a:gd name="T53" fmla="*/ 302352 h 965"/>
              <a:gd name="T54" fmla="*/ 288934 w 709"/>
              <a:gd name="T55" fmla="*/ 239362 h 965"/>
              <a:gd name="T56" fmla="*/ 349241 w 709"/>
              <a:gd name="T57" fmla="*/ 239362 h 965"/>
              <a:gd name="T58" fmla="*/ 411348 w 709"/>
              <a:gd name="T59" fmla="*/ 302352 h 965"/>
              <a:gd name="T60" fmla="*/ 612972 w 709"/>
              <a:gd name="T61" fmla="*/ 293353 h 965"/>
              <a:gd name="T62" fmla="*/ 580568 w 709"/>
              <a:gd name="T63" fmla="*/ 322149 h 965"/>
              <a:gd name="T64" fmla="*/ 612972 w 709"/>
              <a:gd name="T65" fmla="*/ 341046 h 965"/>
              <a:gd name="T66" fmla="*/ 612972 w 709"/>
              <a:gd name="T67" fmla="*/ 293353 h 965"/>
              <a:gd name="T68" fmla="*/ 542764 w 709"/>
              <a:gd name="T69" fmla="*/ 127780 h 965"/>
              <a:gd name="T70" fmla="*/ 509460 w 709"/>
              <a:gd name="T71" fmla="*/ 94485 h 965"/>
              <a:gd name="T72" fmla="*/ 518461 w 709"/>
              <a:gd name="T73" fmla="*/ 152976 h 965"/>
              <a:gd name="T74" fmla="*/ 342040 w 709"/>
              <a:gd name="T75" fmla="*/ 61190 h 965"/>
              <a:gd name="T76" fmla="*/ 318637 w 709"/>
              <a:gd name="T77" fmla="*/ 0 h 965"/>
              <a:gd name="T78" fmla="*/ 294335 w 709"/>
              <a:gd name="T79" fmla="*/ 61190 h 965"/>
              <a:gd name="T80" fmla="*/ 117014 w 709"/>
              <a:gd name="T81" fmla="*/ 155675 h 965"/>
              <a:gd name="T82" fmla="*/ 127815 w 709"/>
              <a:gd name="T83" fmla="*/ 98084 h 965"/>
              <a:gd name="T84" fmla="*/ 93611 w 709"/>
              <a:gd name="T85" fmla="*/ 132279 h 965"/>
              <a:gd name="T86" fmla="*/ 57607 w 709"/>
              <a:gd name="T87" fmla="*/ 322149 h 965"/>
              <a:gd name="T88" fmla="*/ 25203 w 709"/>
              <a:gd name="T89" fmla="*/ 293353 h 965"/>
              <a:gd name="T90" fmla="*/ 25203 w 709"/>
              <a:gd name="T91" fmla="*/ 341046 h 965"/>
              <a:gd name="T92" fmla="*/ 57607 w 709"/>
              <a:gd name="T93" fmla="*/ 322149 h 9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09" h="965">
                <a:moveTo>
                  <a:pt x="355" y="147"/>
                </a:moveTo>
                <a:cubicBezTo>
                  <a:pt x="238" y="147"/>
                  <a:pt x="143" y="241"/>
                  <a:pt x="143" y="358"/>
                </a:cubicBezTo>
                <a:cubicBezTo>
                  <a:pt x="143" y="414"/>
                  <a:pt x="187" y="481"/>
                  <a:pt x="188" y="481"/>
                </a:cubicBezTo>
                <a:cubicBezTo>
                  <a:pt x="197" y="496"/>
                  <a:pt x="210" y="519"/>
                  <a:pt x="218" y="534"/>
                </a:cubicBezTo>
                <a:lnTo>
                  <a:pt x="264" y="623"/>
                </a:lnTo>
                <a:cubicBezTo>
                  <a:pt x="272" y="639"/>
                  <a:pt x="279" y="662"/>
                  <a:pt x="279" y="675"/>
                </a:cubicBezTo>
                <a:cubicBezTo>
                  <a:pt x="279" y="675"/>
                  <a:pt x="284" y="679"/>
                  <a:pt x="294" y="679"/>
                </a:cubicBezTo>
                <a:lnTo>
                  <a:pt x="416" y="679"/>
                </a:lnTo>
                <a:cubicBezTo>
                  <a:pt x="425" y="679"/>
                  <a:pt x="430" y="675"/>
                  <a:pt x="431" y="674"/>
                </a:cubicBezTo>
                <a:cubicBezTo>
                  <a:pt x="430" y="662"/>
                  <a:pt x="437" y="639"/>
                  <a:pt x="446" y="623"/>
                </a:cubicBezTo>
                <a:lnTo>
                  <a:pt x="491" y="534"/>
                </a:lnTo>
                <a:cubicBezTo>
                  <a:pt x="499" y="519"/>
                  <a:pt x="513" y="495"/>
                  <a:pt x="522" y="481"/>
                </a:cubicBezTo>
                <a:cubicBezTo>
                  <a:pt x="537" y="458"/>
                  <a:pt x="566" y="402"/>
                  <a:pt x="566" y="358"/>
                </a:cubicBezTo>
                <a:cubicBezTo>
                  <a:pt x="566" y="241"/>
                  <a:pt x="471" y="147"/>
                  <a:pt x="355" y="147"/>
                </a:cubicBezTo>
                <a:close/>
                <a:moveTo>
                  <a:pt x="416" y="723"/>
                </a:moveTo>
                <a:lnTo>
                  <a:pt x="294" y="723"/>
                </a:lnTo>
                <a:cubicBezTo>
                  <a:pt x="261" y="723"/>
                  <a:pt x="235" y="702"/>
                  <a:pt x="235" y="675"/>
                </a:cubicBezTo>
                <a:cubicBezTo>
                  <a:pt x="235" y="671"/>
                  <a:pt x="231" y="656"/>
                  <a:pt x="224" y="643"/>
                </a:cubicBezTo>
                <a:lnTo>
                  <a:pt x="179" y="554"/>
                </a:lnTo>
                <a:cubicBezTo>
                  <a:pt x="172" y="540"/>
                  <a:pt x="159" y="519"/>
                  <a:pt x="151" y="506"/>
                </a:cubicBezTo>
                <a:cubicBezTo>
                  <a:pt x="145" y="498"/>
                  <a:pt x="99" y="425"/>
                  <a:pt x="99" y="358"/>
                </a:cubicBezTo>
                <a:cubicBezTo>
                  <a:pt x="99" y="217"/>
                  <a:pt x="214" y="102"/>
                  <a:pt x="355" y="102"/>
                </a:cubicBezTo>
                <a:cubicBezTo>
                  <a:pt x="495" y="102"/>
                  <a:pt x="610" y="217"/>
                  <a:pt x="610" y="358"/>
                </a:cubicBezTo>
                <a:cubicBezTo>
                  <a:pt x="610" y="425"/>
                  <a:pt x="564" y="498"/>
                  <a:pt x="559" y="506"/>
                </a:cubicBezTo>
                <a:cubicBezTo>
                  <a:pt x="550" y="518"/>
                  <a:pt x="537" y="541"/>
                  <a:pt x="530" y="554"/>
                </a:cubicBezTo>
                <a:lnTo>
                  <a:pt x="485" y="643"/>
                </a:lnTo>
                <a:cubicBezTo>
                  <a:pt x="478" y="656"/>
                  <a:pt x="475" y="671"/>
                  <a:pt x="475" y="675"/>
                </a:cubicBezTo>
                <a:cubicBezTo>
                  <a:pt x="475" y="702"/>
                  <a:pt x="449" y="723"/>
                  <a:pt x="416" y="723"/>
                </a:cubicBezTo>
                <a:close/>
                <a:moveTo>
                  <a:pt x="287" y="832"/>
                </a:moveTo>
                <a:cubicBezTo>
                  <a:pt x="269" y="832"/>
                  <a:pt x="254" y="846"/>
                  <a:pt x="254" y="865"/>
                </a:cubicBezTo>
                <a:cubicBezTo>
                  <a:pt x="254" y="883"/>
                  <a:pt x="269" y="897"/>
                  <a:pt x="287" y="897"/>
                </a:cubicBezTo>
                <a:lnTo>
                  <a:pt x="426" y="897"/>
                </a:lnTo>
                <a:cubicBezTo>
                  <a:pt x="444" y="897"/>
                  <a:pt x="459" y="883"/>
                  <a:pt x="459" y="865"/>
                </a:cubicBezTo>
                <a:cubicBezTo>
                  <a:pt x="459" y="846"/>
                  <a:pt x="444" y="832"/>
                  <a:pt x="426" y="832"/>
                </a:cubicBezTo>
                <a:lnTo>
                  <a:pt x="287" y="832"/>
                </a:lnTo>
                <a:close/>
                <a:moveTo>
                  <a:pt x="274" y="885"/>
                </a:moveTo>
                <a:cubicBezTo>
                  <a:pt x="276" y="929"/>
                  <a:pt x="312" y="965"/>
                  <a:pt x="356" y="965"/>
                </a:cubicBezTo>
                <a:cubicBezTo>
                  <a:pt x="401" y="965"/>
                  <a:pt x="437" y="929"/>
                  <a:pt x="439" y="885"/>
                </a:cubicBezTo>
                <a:lnTo>
                  <a:pt x="274" y="885"/>
                </a:lnTo>
                <a:close/>
                <a:moveTo>
                  <a:pt x="459" y="865"/>
                </a:moveTo>
                <a:lnTo>
                  <a:pt x="254" y="865"/>
                </a:lnTo>
                <a:lnTo>
                  <a:pt x="254" y="762"/>
                </a:lnTo>
                <a:lnTo>
                  <a:pt x="459" y="762"/>
                </a:lnTo>
                <a:lnTo>
                  <a:pt x="459" y="865"/>
                </a:lnTo>
                <a:close/>
                <a:moveTo>
                  <a:pt x="491" y="369"/>
                </a:moveTo>
                <a:cubicBezTo>
                  <a:pt x="491" y="388"/>
                  <a:pt x="476" y="403"/>
                  <a:pt x="457" y="403"/>
                </a:cubicBezTo>
                <a:lnTo>
                  <a:pt x="388" y="403"/>
                </a:lnTo>
                <a:lnTo>
                  <a:pt x="388" y="472"/>
                </a:lnTo>
                <a:cubicBezTo>
                  <a:pt x="388" y="491"/>
                  <a:pt x="373" y="506"/>
                  <a:pt x="355" y="506"/>
                </a:cubicBezTo>
                <a:cubicBezTo>
                  <a:pt x="336" y="506"/>
                  <a:pt x="321" y="491"/>
                  <a:pt x="321" y="472"/>
                </a:cubicBezTo>
                <a:lnTo>
                  <a:pt x="321" y="403"/>
                </a:lnTo>
                <a:lnTo>
                  <a:pt x="252" y="403"/>
                </a:lnTo>
                <a:cubicBezTo>
                  <a:pt x="233" y="403"/>
                  <a:pt x="218" y="388"/>
                  <a:pt x="218" y="369"/>
                </a:cubicBezTo>
                <a:cubicBezTo>
                  <a:pt x="218" y="351"/>
                  <a:pt x="233" y="336"/>
                  <a:pt x="252" y="336"/>
                </a:cubicBezTo>
                <a:lnTo>
                  <a:pt x="321" y="336"/>
                </a:lnTo>
                <a:lnTo>
                  <a:pt x="321" y="266"/>
                </a:lnTo>
                <a:cubicBezTo>
                  <a:pt x="321" y="248"/>
                  <a:pt x="336" y="233"/>
                  <a:pt x="355" y="233"/>
                </a:cubicBezTo>
                <a:cubicBezTo>
                  <a:pt x="373" y="233"/>
                  <a:pt x="388" y="248"/>
                  <a:pt x="388" y="266"/>
                </a:cubicBezTo>
                <a:lnTo>
                  <a:pt x="388" y="336"/>
                </a:lnTo>
                <a:lnTo>
                  <a:pt x="457" y="336"/>
                </a:lnTo>
                <a:cubicBezTo>
                  <a:pt x="476" y="336"/>
                  <a:pt x="491" y="351"/>
                  <a:pt x="491" y="369"/>
                </a:cubicBezTo>
                <a:close/>
                <a:moveTo>
                  <a:pt x="681" y="326"/>
                </a:moveTo>
                <a:lnTo>
                  <a:pt x="643" y="326"/>
                </a:lnTo>
                <a:cubicBezTo>
                  <a:pt x="644" y="336"/>
                  <a:pt x="645" y="347"/>
                  <a:pt x="645" y="358"/>
                </a:cubicBezTo>
                <a:cubicBezTo>
                  <a:pt x="645" y="365"/>
                  <a:pt x="644" y="372"/>
                  <a:pt x="643" y="379"/>
                </a:cubicBezTo>
                <a:lnTo>
                  <a:pt x="681" y="379"/>
                </a:lnTo>
                <a:cubicBezTo>
                  <a:pt x="696" y="379"/>
                  <a:pt x="709" y="367"/>
                  <a:pt x="709" y="352"/>
                </a:cubicBezTo>
                <a:cubicBezTo>
                  <a:pt x="709" y="338"/>
                  <a:pt x="696" y="326"/>
                  <a:pt x="681" y="326"/>
                </a:cubicBezTo>
                <a:close/>
                <a:moveTo>
                  <a:pt x="576" y="170"/>
                </a:moveTo>
                <a:lnTo>
                  <a:pt x="603" y="142"/>
                </a:lnTo>
                <a:cubicBezTo>
                  <a:pt x="614" y="131"/>
                  <a:pt x="614" y="114"/>
                  <a:pt x="604" y="104"/>
                </a:cubicBezTo>
                <a:cubicBezTo>
                  <a:pt x="594" y="94"/>
                  <a:pt x="577" y="94"/>
                  <a:pt x="566" y="105"/>
                </a:cubicBezTo>
                <a:lnTo>
                  <a:pt x="538" y="132"/>
                </a:lnTo>
                <a:cubicBezTo>
                  <a:pt x="552" y="144"/>
                  <a:pt x="564" y="156"/>
                  <a:pt x="576" y="170"/>
                </a:cubicBezTo>
                <a:close/>
                <a:moveTo>
                  <a:pt x="354" y="67"/>
                </a:moveTo>
                <a:cubicBezTo>
                  <a:pt x="363" y="67"/>
                  <a:pt x="372" y="68"/>
                  <a:pt x="380" y="68"/>
                </a:cubicBezTo>
                <a:lnTo>
                  <a:pt x="380" y="27"/>
                </a:lnTo>
                <a:cubicBezTo>
                  <a:pt x="380" y="12"/>
                  <a:pt x="368" y="0"/>
                  <a:pt x="354" y="0"/>
                </a:cubicBezTo>
                <a:cubicBezTo>
                  <a:pt x="339" y="0"/>
                  <a:pt x="327" y="12"/>
                  <a:pt x="327" y="27"/>
                </a:cubicBezTo>
                <a:lnTo>
                  <a:pt x="327" y="68"/>
                </a:lnTo>
                <a:cubicBezTo>
                  <a:pt x="336" y="68"/>
                  <a:pt x="345" y="67"/>
                  <a:pt x="354" y="67"/>
                </a:cubicBezTo>
                <a:close/>
                <a:moveTo>
                  <a:pt x="130" y="173"/>
                </a:moveTo>
                <a:cubicBezTo>
                  <a:pt x="142" y="159"/>
                  <a:pt x="154" y="147"/>
                  <a:pt x="168" y="135"/>
                </a:cubicBezTo>
                <a:lnTo>
                  <a:pt x="142" y="109"/>
                </a:lnTo>
                <a:cubicBezTo>
                  <a:pt x="131" y="99"/>
                  <a:pt x="114" y="98"/>
                  <a:pt x="104" y="109"/>
                </a:cubicBezTo>
                <a:cubicBezTo>
                  <a:pt x="93" y="119"/>
                  <a:pt x="94" y="136"/>
                  <a:pt x="104" y="147"/>
                </a:cubicBezTo>
                <a:lnTo>
                  <a:pt x="130" y="173"/>
                </a:lnTo>
                <a:close/>
                <a:moveTo>
                  <a:pt x="64" y="358"/>
                </a:moveTo>
                <a:cubicBezTo>
                  <a:pt x="64" y="347"/>
                  <a:pt x="64" y="336"/>
                  <a:pt x="66" y="326"/>
                </a:cubicBezTo>
                <a:lnTo>
                  <a:pt x="28" y="326"/>
                </a:lnTo>
                <a:cubicBezTo>
                  <a:pt x="13" y="326"/>
                  <a:pt x="0" y="338"/>
                  <a:pt x="0" y="352"/>
                </a:cubicBezTo>
                <a:cubicBezTo>
                  <a:pt x="0" y="367"/>
                  <a:pt x="13" y="379"/>
                  <a:pt x="28" y="379"/>
                </a:cubicBezTo>
                <a:lnTo>
                  <a:pt x="65" y="379"/>
                </a:lnTo>
                <a:cubicBezTo>
                  <a:pt x="64" y="372"/>
                  <a:pt x="64" y="365"/>
                  <a:pt x="64" y="358"/>
                </a:cubicBezTo>
                <a:close/>
              </a:path>
            </a:pathLst>
          </a:custGeom>
          <a:solidFill>
            <a:schemeClr val="bg1"/>
          </a:solidFill>
          <a:ln>
            <a:noFill/>
          </a:ln>
        </p:spPr>
        <p:txBody>
          <a:bodyPr/>
          <a:lstStyle/>
          <a:p>
            <a:endParaRPr lang="zh-CN" altLang="en-US" sz="1180">
              <a:solidFill>
                <a:schemeClr val="tx1">
                  <a:lumMod val="75000"/>
                  <a:lumOff val="25000"/>
                </a:schemeClr>
              </a:solidFill>
            </a:endParaRPr>
          </a:p>
        </p:txBody>
      </p:sp>
      <p:sp>
        <p:nvSpPr>
          <p:cNvPr id="43" name="Freeform 35"/>
          <p:cNvSpPr>
            <a:spLocks noChangeAspect="1" noEditPoints="1"/>
          </p:cNvSpPr>
          <p:nvPr/>
        </p:nvSpPr>
        <p:spPr bwMode="auto">
          <a:xfrm>
            <a:off x="6827749" y="4238493"/>
            <a:ext cx="422452" cy="574773"/>
          </a:xfrm>
          <a:custGeom>
            <a:avLst/>
            <a:gdLst>
              <a:gd name="T0" fmla="*/ 73939 w 625"/>
              <a:gd name="T1" fmla="*/ 124194 h 852"/>
              <a:gd name="T2" fmla="*/ 62217 w 625"/>
              <a:gd name="T3" fmla="*/ 766762 h 852"/>
              <a:gd name="T4" fmla="*/ 563563 w 625"/>
              <a:gd name="T5" fmla="*/ 188091 h 852"/>
              <a:gd name="T6" fmla="*/ 520281 w 625"/>
              <a:gd name="T7" fmla="*/ 201590 h 852"/>
              <a:gd name="T8" fmla="*/ 64021 w 625"/>
              <a:gd name="T9" fmla="*/ 722664 h 852"/>
              <a:gd name="T10" fmla="*/ 243459 w 625"/>
              <a:gd name="T11" fmla="*/ 81896 h 852"/>
              <a:gd name="T12" fmla="*/ 320104 w 625"/>
              <a:gd name="T13" fmla="*/ 81896 h 852"/>
              <a:gd name="T14" fmla="*/ 280429 w 625"/>
              <a:gd name="T15" fmla="*/ 122394 h 852"/>
              <a:gd name="T16" fmla="*/ 196571 w 625"/>
              <a:gd name="T17" fmla="*/ 83696 h 852"/>
              <a:gd name="T18" fmla="*/ 103696 w 625"/>
              <a:gd name="T19" fmla="*/ 194390 h 852"/>
              <a:gd name="T20" fmla="*/ 459867 w 625"/>
              <a:gd name="T21" fmla="*/ 194390 h 852"/>
              <a:gd name="T22" fmla="*/ 366992 w 625"/>
              <a:gd name="T23" fmla="*/ 83696 h 852"/>
              <a:gd name="T24" fmla="*/ 196571 w 625"/>
              <a:gd name="T25" fmla="*/ 83696 h 852"/>
              <a:gd name="T26" fmla="*/ 199276 w 625"/>
              <a:gd name="T27" fmla="*/ 582271 h 852"/>
              <a:gd name="T28" fmla="*/ 136157 w 625"/>
              <a:gd name="T29" fmla="*/ 600270 h 852"/>
              <a:gd name="T30" fmla="*/ 122631 w 625"/>
              <a:gd name="T31" fmla="*/ 613770 h 852"/>
              <a:gd name="T32" fmla="*/ 199276 w 625"/>
              <a:gd name="T33" fmla="*/ 619169 h 852"/>
              <a:gd name="T34" fmla="*/ 119025 w 625"/>
              <a:gd name="T35" fmla="*/ 658767 h 852"/>
              <a:gd name="T36" fmla="*/ 218212 w 625"/>
              <a:gd name="T37" fmla="*/ 610170 h 852"/>
              <a:gd name="T38" fmla="*/ 218212 w 625"/>
              <a:gd name="T39" fmla="*/ 578671 h 852"/>
              <a:gd name="T40" fmla="*/ 99187 w 625"/>
              <a:gd name="T41" fmla="*/ 584971 h 852"/>
              <a:gd name="T42" fmla="*/ 192964 w 625"/>
              <a:gd name="T43" fmla="*/ 683966 h 852"/>
              <a:gd name="T44" fmla="*/ 192964 w 625"/>
              <a:gd name="T45" fmla="*/ 301485 h 852"/>
              <a:gd name="T46" fmla="*/ 136157 w 625"/>
              <a:gd name="T47" fmla="*/ 318584 h 852"/>
              <a:gd name="T48" fmla="*/ 155994 w 625"/>
              <a:gd name="T49" fmla="*/ 368982 h 852"/>
              <a:gd name="T50" fmla="*/ 119025 w 625"/>
              <a:gd name="T51" fmla="*/ 382481 h 852"/>
              <a:gd name="T52" fmla="*/ 192964 w 625"/>
              <a:gd name="T53" fmla="*/ 281686 h 852"/>
              <a:gd name="T54" fmla="*/ 99187 w 625"/>
              <a:gd name="T55" fmla="*/ 380681 h 852"/>
              <a:gd name="T56" fmla="*/ 217310 w 625"/>
              <a:gd name="T57" fmla="*/ 323084 h 852"/>
              <a:gd name="T58" fmla="*/ 216408 w 625"/>
              <a:gd name="T59" fmla="*/ 296985 h 852"/>
              <a:gd name="T60" fmla="*/ 199276 w 625"/>
              <a:gd name="T61" fmla="*/ 452678 h 852"/>
              <a:gd name="T62" fmla="*/ 122631 w 625"/>
              <a:gd name="T63" fmla="*/ 471577 h 852"/>
              <a:gd name="T64" fmla="*/ 199276 w 625"/>
              <a:gd name="T65" fmla="*/ 522874 h 852"/>
              <a:gd name="T66" fmla="*/ 218212 w 625"/>
              <a:gd name="T67" fmla="*/ 438278 h 852"/>
              <a:gd name="T68" fmla="*/ 99187 w 625"/>
              <a:gd name="T69" fmla="*/ 442778 h 852"/>
              <a:gd name="T70" fmla="*/ 199276 w 625"/>
              <a:gd name="T71" fmla="*/ 541773 h 852"/>
              <a:gd name="T72" fmla="*/ 260592 w 625"/>
              <a:gd name="T73" fmla="*/ 418479 h 852"/>
              <a:gd name="T74" fmla="*/ 294856 w 625"/>
              <a:gd name="T75" fmla="*/ 650668 h 852"/>
              <a:gd name="T76" fmla="*/ 452654 w 625"/>
              <a:gd name="T77" fmla="*/ 602070 h 852"/>
              <a:gd name="T78" fmla="*/ 288544 w 625"/>
              <a:gd name="T79" fmla="*/ 644368 h 852"/>
              <a:gd name="T80" fmla="*/ 452654 w 625"/>
              <a:gd name="T81" fmla="*/ 456277 h 852"/>
              <a:gd name="T82" fmla="*/ 288544 w 625"/>
              <a:gd name="T83" fmla="*/ 368982 h 852"/>
              <a:gd name="T84" fmla="*/ 288544 w 625"/>
              <a:gd name="T85" fmla="*/ 316784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chemeClr val="bg1"/>
          </a:solidFill>
          <a:ln>
            <a:noFill/>
          </a:ln>
        </p:spPr>
        <p:txBody>
          <a:bodyPr/>
          <a:lstStyle/>
          <a:p>
            <a:endParaRPr lang="zh-CN" altLang="en-US" sz="1180">
              <a:solidFill>
                <a:schemeClr val="tx1">
                  <a:lumMod val="75000"/>
                  <a:lumOff val="25000"/>
                </a:schemeClr>
              </a:solidFill>
            </a:endParaRPr>
          </a:p>
        </p:txBody>
      </p:sp>
      <p:sp>
        <p:nvSpPr>
          <p:cNvPr id="44" name="Freeform 36"/>
          <p:cNvSpPr>
            <a:spLocks noChangeAspect="1" noEditPoints="1"/>
          </p:cNvSpPr>
          <p:nvPr/>
        </p:nvSpPr>
        <p:spPr bwMode="auto">
          <a:xfrm>
            <a:off x="4885419" y="2312804"/>
            <a:ext cx="585122" cy="576000"/>
          </a:xfrm>
          <a:custGeom>
            <a:avLst/>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chemeClr val="bg1"/>
          </a:solidFill>
          <a:ln>
            <a:noFill/>
          </a:ln>
        </p:spPr>
        <p:txBody>
          <a:bodyPr/>
          <a:lstStyle/>
          <a:p>
            <a:endParaRPr lang="zh-CN" altLang="en-US" sz="1180">
              <a:solidFill>
                <a:schemeClr val="tx1">
                  <a:lumMod val="75000"/>
                  <a:lumOff val="25000"/>
                </a:schemeClr>
              </a:solidFill>
            </a:endParaRPr>
          </a:p>
        </p:txBody>
      </p:sp>
      <p:sp>
        <p:nvSpPr>
          <p:cNvPr id="45" name="Freeform 37"/>
          <p:cNvSpPr>
            <a:spLocks noChangeAspect="1" noEditPoints="1"/>
          </p:cNvSpPr>
          <p:nvPr/>
        </p:nvSpPr>
        <p:spPr bwMode="auto">
          <a:xfrm>
            <a:off x="6792049" y="2356257"/>
            <a:ext cx="493852" cy="489093"/>
          </a:xfrm>
          <a:custGeom>
            <a:avLst/>
            <a:gdLst>
              <a:gd name="T0" fmla="*/ 594912 w 732"/>
              <a:gd name="T1" fmla="*/ 562343 h 724"/>
              <a:gd name="T2" fmla="*/ 526510 w 732"/>
              <a:gd name="T3" fmla="*/ 562343 h 724"/>
              <a:gd name="T4" fmla="*/ 431109 w 732"/>
              <a:gd name="T5" fmla="*/ 379401 h 724"/>
              <a:gd name="T6" fmla="*/ 421208 w 732"/>
              <a:gd name="T7" fmla="*/ 415449 h 724"/>
              <a:gd name="T8" fmla="*/ 369007 w 732"/>
              <a:gd name="T9" fmla="*/ 455101 h 724"/>
              <a:gd name="T10" fmla="*/ 540011 w 732"/>
              <a:gd name="T11" fmla="*/ 644351 h 724"/>
              <a:gd name="T12" fmla="*/ 649813 w 732"/>
              <a:gd name="T13" fmla="*/ 570454 h 724"/>
              <a:gd name="T14" fmla="*/ 568811 w 732"/>
              <a:gd name="T15" fmla="*/ 486643 h 724"/>
              <a:gd name="T16" fmla="*/ 449109 w 732"/>
              <a:gd name="T17" fmla="*/ 388413 h 724"/>
              <a:gd name="T18" fmla="*/ 237605 w 732"/>
              <a:gd name="T19" fmla="*/ 231606 h 724"/>
              <a:gd name="T20" fmla="*/ 273605 w 732"/>
              <a:gd name="T21" fmla="*/ 221693 h 724"/>
              <a:gd name="T22" fmla="*/ 283506 w 732"/>
              <a:gd name="T23" fmla="*/ 186546 h 724"/>
              <a:gd name="T24" fmla="*/ 292506 w 732"/>
              <a:gd name="T25" fmla="*/ 153202 h 724"/>
              <a:gd name="T26" fmla="*/ 126903 w 732"/>
              <a:gd name="T27" fmla="*/ 14419 h 724"/>
              <a:gd name="T28" fmla="*/ 104402 w 732"/>
              <a:gd name="T29" fmla="*/ 184744 h 724"/>
              <a:gd name="T30" fmla="*/ 900 w 732"/>
              <a:gd name="T31" fmla="*/ 141487 h 724"/>
              <a:gd name="T32" fmla="*/ 196204 w 732"/>
              <a:gd name="T33" fmla="*/ 281171 h 724"/>
              <a:gd name="T34" fmla="*/ 221404 w 732"/>
              <a:gd name="T35" fmla="*/ 248729 h 724"/>
              <a:gd name="T36" fmla="*/ 634513 w 732"/>
              <a:gd name="T37" fmla="*/ 63985 h 724"/>
              <a:gd name="T38" fmla="*/ 546311 w 732"/>
              <a:gd name="T39" fmla="*/ 0 h 724"/>
              <a:gd name="T40" fmla="*/ 309606 w 732"/>
              <a:gd name="T41" fmla="*/ 211780 h 724"/>
              <a:gd name="T42" fmla="*/ 275405 w 732"/>
              <a:gd name="T43" fmla="*/ 260444 h 724"/>
              <a:gd name="T44" fmla="*/ 246605 w 732"/>
              <a:gd name="T45" fmla="*/ 274863 h 724"/>
              <a:gd name="T46" fmla="*/ 250205 w 732"/>
              <a:gd name="T47" fmla="*/ 364982 h 724"/>
              <a:gd name="T48" fmla="*/ 58501 w 732"/>
              <a:gd name="T49" fmla="*/ 530801 h 724"/>
              <a:gd name="T50" fmla="*/ 37801 w 732"/>
              <a:gd name="T51" fmla="*/ 652462 h 724"/>
              <a:gd name="T52" fmla="*/ 136803 w 732"/>
              <a:gd name="T53" fmla="*/ 553331 h 724"/>
              <a:gd name="T54" fmla="*/ 291606 w 732"/>
              <a:gd name="T55" fmla="*/ 406437 h 724"/>
              <a:gd name="T56" fmla="*/ 378907 w 732"/>
              <a:gd name="T57" fmla="*/ 406437 h 724"/>
              <a:gd name="T58" fmla="*/ 404108 w 732"/>
              <a:gd name="T59" fmla="*/ 352366 h 724"/>
              <a:gd name="T60" fmla="*/ 441009 w 732"/>
              <a:gd name="T61" fmla="*/ 344255 h 724"/>
              <a:gd name="T62" fmla="*/ 634513 w 732"/>
              <a:gd name="T63" fmla="*/ 63985 h 7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2" h="724">
                <a:moveTo>
                  <a:pt x="623" y="586"/>
                </a:moveTo>
                <a:cubicBezTo>
                  <a:pt x="644" y="586"/>
                  <a:pt x="661" y="603"/>
                  <a:pt x="661" y="624"/>
                </a:cubicBezTo>
                <a:cubicBezTo>
                  <a:pt x="661" y="645"/>
                  <a:pt x="644" y="662"/>
                  <a:pt x="623" y="662"/>
                </a:cubicBezTo>
                <a:cubicBezTo>
                  <a:pt x="602" y="662"/>
                  <a:pt x="585" y="645"/>
                  <a:pt x="585" y="624"/>
                </a:cubicBezTo>
                <a:cubicBezTo>
                  <a:pt x="585" y="603"/>
                  <a:pt x="602" y="586"/>
                  <a:pt x="623" y="586"/>
                </a:cubicBezTo>
                <a:close/>
                <a:moveTo>
                  <a:pt x="479" y="421"/>
                </a:moveTo>
                <a:lnTo>
                  <a:pt x="489" y="441"/>
                </a:lnTo>
                <a:lnTo>
                  <a:pt x="468" y="461"/>
                </a:lnTo>
                <a:lnTo>
                  <a:pt x="449" y="480"/>
                </a:lnTo>
                <a:cubicBezTo>
                  <a:pt x="438" y="491"/>
                  <a:pt x="425" y="500"/>
                  <a:pt x="410" y="505"/>
                </a:cubicBezTo>
                <a:lnTo>
                  <a:pt x="539" y="633"/>
                </a:lnTo>
                <a:lnTo>
                  <a:pt x="600" y="715"/>
                </a:lnTo>
                <a:lnTo>
                  <a:pt x="632" y="724"/>
                </a:lnTo>
                <a:lnTo>
                  <a:pt x="722" y="633"/>
                </a:lnTo>
                <a:lnTo>
                  <a:pt x="713" y="600"/>
                </a:lnTo>
                <a:lnTo>
                  <a:pt x="632" y="540"/>
                </a:lnTo>
                <a:lnTo>
                  <a:pt x="511" y="419"/>
                </a:lnTo>
                <a:lnTo>
                  <a:pt x="499" y="431"/>
                </a:lnTo>
                <a:lnTo>
                  <a:pt x="479" y="421"/>
                </a:lnTo>
                <a:close/>
                <a:moveTo>
                  <a:pt x="264" y="257"/>
                </a:moveTo>
                <a:lnTo>
                  <a:pt x="285" y="237"/>
                </a:lnTo>
                <a:lnTo>
                  <a:pt x="304" y="246"/>
                </a:lnTo>
                <a:lnTo>
                  <a:pt x="294" y="227"/>
                </a:lnTo>
                <a:lnTo>
                  <a:pt x="315" y="207"/>
                </a:lnTo>
                <a:lnTo>
                  <a:pt x="317" y="205"/>
                </a:lnTo>
                <a:cubicBezTo>
                  <a:pt x="322" y="193"/>
                  <a:pt x="325" y="181"/>
                  <a:pt x="325" y="170"/>
                </a:cubicBezTo>
                <a:cubicBezTo>
                  <a:pt x="325" y="84"/>
                  <a:pt x="242" y="0"/>
                  <a:pt x="156" y="1"/>
                </a:cubicBezTo>
                <a:cubicBezTo>
                  <a:pt x="156" y="1"/>
                  <a:pt x="146" y="11"/>
                  <a:pt x="141" y="16"/>
                </a:cubicBezTo>
                <a:cubicBezTo>
                  <a:pt x="210" y="85"/>
                  <a:pt x="204" y="74"/>
                  <a:pt x="204" y="116"/>
                </a:cubicBezTo>
                <a:cubicBezTo>
                  <a:pt x="204" y="151"/>
                  <a:pt x="149" y="205"/>
                  <a:pt x="116" y="205"/>
                </a:cubicBezTo>
                <a:cubicBezTo>
                  <a:pt x="72" y="205"/>
                  <a:pt x="86" y="212"/>
                  <a:pt x="16" y="142"/>
                </a:cubicBezTo>
                <a:cubicBezTo>
                  <a:pt x="10" y="147"/>
                  <a:pt x="1" y="157"/>
                  <a:pt x="1" y="157"/>
                </a:cubicBezTo>
                <a:cubicBezTo>
                  <a:pt x="2" y="243"/>
                  <a:pt x="83" y="325"/>
                  <a:pt x="169" y="325"/>
                </a:cubicBezTo>
                <a:cubicBezTo>
                  <a:pt x="185" y="325"/>
                  <a:pt x="201" y="320"/>
                  <a:pt x="218" y="312"/>
                </a:cubicBezTo>
                <a:lnTo>
                  <a:pt x="221" y="315"/>
                </a:lnTo>
                <a:cubicBezTo>
                  <a:pt x="226" y="301"/>
                  <a:pt x="234" y="288"/>
                  <a:pt x="246" y="276"/>
                </a:cubicBezTo>
                <a:lnTo>
                  <a:pt x="264" y="257"/>
                </a:lnTo>
                <a:close/>
                <a:moveTo>
                  <a:pt x="705" y="71"/>
                </a:moveTo>
                <a:lnTo>
                  <a:pt x="655" y="20"/>
                </a:lnTo>
                <a:cubicBezTo>
                  <a:pt x="642" y="7"/>
                  <a:pt x="624" y="0"/>
                  <a:pt x="607" y="0"/>
                </a:cubicBezTo>
                <a:cubicBezTo>
                  <a:pt x="589" y="0"/>
                  <a:pt x="572" y="7"/>
                  <a:pt x="558" y="20"/>
                </a:cubicBezTo>
                <a:lnTo>
                  <a:pt x="344" y="235"/>
                </a:lnTo>
                <a:cubicBezTo>
                  <a:pt x="350" y="248"/>
                  <a:pt x="345" y="267"/>
                  <a:pt x="335" y="277"/>
                </a:cubicBezTo>
                <a:cubicBezTo>
                  <a:pt x="328" y="284"/>
                  <a:pt x="317" y="289"/>
                  <a:pt x="306" y="289"/>
                </a:cubicBezTo>
                <a:cubicBezTo>
                  <a:pt x="302" y="289"/>
                  <a:pt x="297" y="288"/>
                  <a:pt x="293" y="286"/>
                </a:cubicBezTo>
                <a:lnTo>
                  <a:pt x="274" y="305"/>
                </a:lnTo>
                <a:cubicBezTo>
                  <a:pt x="247" y="331"/>
                  <a:pt x="247" y="375"/>
                  <a:pt x="274" y="401"/>
                </a:cubicBezTo>
                <a:lnTo>
                  <a:pt x="278" y="405"/>
                </a:lnTo>
                <a:lnTo>
                  <a:pt x="110" y="572"/>
                </a:lnTo>
                <a:lnTo>
                  <a:pt x="65" y="589"/>
                </a:lnTo>
                <a:lnTo>
                  <a:pt x="0" y="682"/>
                </a:lnTo>
                <a:lnTo>
                  <a:pt x="42" y="724"/>
                </a:lnTo>
                <a:lnTo>
                  <a:pt x="135" y="659"/>
                </a:lnTo>
                <a:lnTo>
                  <a:pt x="152" y="614"/>
                </a:lnTo>
                <a:lnTo>
                  <a:pt x="319" y="447"/>
                </a:lnTo>
                <a:lnTo>
                  <a:pt x="324" y="451"/>
                </a:lnTo>
                <a:cubicBezTo>
                  <a:pt x="338" y="465"/>
                  <a:pt x="355" y="471"/>
                  <a:pt x="373" y="471"/>
                </a:cubicBezTo>
                <a:cubicBezTo>
                  <a:pt x="390" y="471"/>
                  <a:pt x="408" y="465"/>
                  <a:pt x="421" y="451"/>
                </a:cubicBezTo>
                <a:lnTo>
                  <a:pt x="440" y="433"/>
                </a:lnTo>
                <a:cubicBezTo>
                  <a:pt x="434" y="420"/>
                  <a:pt x="438" y="401"/>
                  <a:pt x="449" y="391"/>
                </a:cubicBezTo>
                <a:cubicBezTo>
                  <a:pt x="456" y="384"/>
                  <a:pt x="467" y="379"/>
                  <a:pt x="477" y="379"/>
                </a:cubicBezTo>
                <a:cubicBezTo>
                  <a:pt x="482" y="379"/>
                  <a:pt x="487" y="380"/>
                  <a:pt x="490" y="382"/>
                </a:cubicBezTo>
                <a:lnTo>
                  <a:pt x="705" y="167"/>
                </a:lnTo>
                <a:cubicBezTo>
                  <a:pt x="732" y="140"/>
                  <a:pt x="732" y="97"/>
                  <a:pt x="705" y="71"/>
                </a:cubicBezTo>
                <a:close/>
              </a:path>
            </a:pathLst>
          </a:custGeom>
          <a:solidFill>
            <a:schemeClr val="bg1"/>
          </a:solidFill>
          <a:ln>
            <a:noFill/>
          </a:ln>
        </p:spPr>
        <p:txBody>
          <a:bodyPr/>
          <a:lstStyle/>
          <a:p>
            <a:endParaRPr lang="zh-CN" altLang="en-US" sz="1180">
              <a:solidFill>
                <a:schemeClr val="tx1">
                  <a:lumMod val="75000"/>
                  <a:lumOff val="25000"/>
                </a:schemeClr>
              </a:solidFill>
            </a:endParaRPr>
          </a:p>
        </p:txBody>
      </p:sp>
      <p:sp>
        <p:nvSpPr>
          <p:cNvPr id="46" name="矩形 45"/>
          <p:cNvSpPr/>
          <p:nvPr/>
        </p:nvSpPr>
        <p:spPr>
          <a:xfrm>
            <a:off x="1022435" y="2379582"/>
            <a:ext cx="3054265" cy="954107"/>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7" name="矩形 46"/>
          <p:cNvSpPr/>
          <p:nvPr/>
        </p:nvSpPr>
        <p:spPr>
          <a:xfrm>
            <a:off x="1022435" y="4325109"/>
            <a:ext cx="3054265" cy="954107"/>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a:off x="8232860" y="2379582"/>
            <a:ext cx="3054265" cy="954107"/>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9" name="矩形 48"/>
          <p:cNvSpPr/>
          <p:nvPr/>
        </p:nvSpPr>
        <p:spPr>
          <a:xfrm>
            <a:off x="8232860" y="4325109"/>
            <a:ext cx="3054265" cy="954107"/>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矩形 49"/>
          <p:cNvSpPr/>
          <p:nvPr/>
        </p:nvSpPr>
        <p:spPr>
          <a:xfrm>
            <a:off x="1022433" y="1946617"/>
            <a:ext cx="3054267" cy="400110"/>
          </a:xfrm>
          <a:prstGeom prst="rect">
            <a:avLst/>
          </a:prstGeom>
        </p:spPr>
        <p:txBody>
          <a:bodyPr wrap="square">
            <a:spAutoFit/>
          </a:bodyPr>
          <a:lstStyle/>
          <a:p>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rPr>
              <a:t>添加您的标题</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1" name="矩形 50"/>
          <p:cNvSpPr/>
          <p:nvPr/>
        </p:nvSpPr>
        <p:spPr>
          <a:xfrm>
            <a:off x="1022433" y="3892144"/>
            <a:ext cx="3054267" cy="400110"/>
          </a:xfrm>
          <a:prstGeom prst="rect">
            <a:avLst/>
          </a:prstGeom>
        </p:spPr>
        <p:txBody>
          <a:bodyPr wrap="square">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添加您的标题</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2" name="矩形 51"/>
          <p:cNvSpPr/>
          <p:nvPr/>
        </p:nvSpPr>
        <p:spPr>
          <a:xfrm>
            <a:off x="8232858" y="1946617"/>
            <a:ext cx="3054267" cy="400110"/>
          </a:xfrm>
          <a:prstGeom prst="rect">
            <a:avLst/>
          </a:prstGeom>
        </p:spPr>
        <p:txBody>
          <a:bodyPr wrap="square">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添加您的标题</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3" name="矩形 52"/>
          <p:cNvSpPr/>
          <p:nvPr/>
        </p:nvSpPr>
        <p:spPr>
          <a:xfrm>
            <a:off x="8232858" y="3892144"/>
            <a:ext cx="3054267" cy="400110"/>
          </a:xfrm>
          <a:prstGeom prst="rect">
            <a:avLst/>
          </a:prstGeom>
        </p:spPr>
        <p:txBody>
          <a:bodyPr wrap="square">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添加您的标题</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53" presetClass="entr" presetSubtype="16" fill="hold" grpId="0" nodeType="withEffect">
                                  <p:stCondLst>
                                    <p:cond delay="75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fltVal val="0"/>
                                          </p:val>
                                        </p:tav>
                                        <p:tav tm="100000">
                                          <p:val>
                                            <p:strVal val="#ppt_w"/>
                                          </p:val>
                                        </p:tav>
                                      </p:tavLst>
                                    </p:anim>
                                    <p:anim calcmode="lin" valueType="num">
                                      <p:cBhvr>
                                        <p:cTn id="29" dur="500" fill="hold"/>
                                        <p:tgtEl>
                                          <p:spTgt spid="44"/>
                                        </p:tgtEl>
                                        <p:attrNameLst>
                                          <p:attrName>ppt_h</p:attrName>
                                        </p:attrNameLst>
                                      </p:cBhvr>
                                      <p:tavLst>
                                        <p:tav tm="0">
                                          <p:val>
                                            <p:fltVal val="0"/>
                                          </p:val>
                                        </p:tav>
                                        <p:tav tm="100000">
                                          <p:val>
                                            <p:strVal val="#ppt_h"/>
                                          </p:val>
                                        </p:tav>
                                      </p:tavLst>
                                    </p:anim>
                                    <p:animEffect transition="in" filter="fade">
                                      <p:cBhvr>
                                        <p:cTn id="30" dur="500"/>
                                        <p:tgtEl>
                                          <p:spTgt spid="44"/>
                                        </p:tgtEl>
                                      </p:cBhvr>
                                    </p:animEffect>
                                  </p:childTnLst>
                                </p:cTn>
                              </p:par>
                            </p:childTnLst>
                          </p:cTn>
                        </p:par>
                        <p:par>
                          <p:cTn id="31" fill="hold">
                            <p:stCondLst>
                              <p:cond delay="1000"/>
                            </p:stCondLst>
                            <p:childTnLst>
                              <p:par>
                                <p:cTn id="32" presetID="23" presetClass="entr" presetSubtype="528"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500" fill="hold"/>
                                        <p:tgtEl>
                                          <p:spTgt spid="50"/>
                                        </p:tgtEl>
                                        <p:attrNameLst>
                                          <p:attrName>ppt_w</p:attrName>
                                        </p:attrNameLst>
                                      </p:cBhvr>
                                      <p:tavLst>
                                        <p:tav tm="0">
                                          <p:val>
                                            <p:fltVal val="0"/>
                                          </p:val>
                                        </p:tav>
                                        <p:tav tm="100000">
                                          <p:val>
                                            <p:strVal val="#ppt_w"/>
                                          </p:val>
                                        </p:tav>
                                      </p:tavLst>
                                    </p:anim>
                                    <p:anim calcmode="lin" valueType="num">
                                      <p:cBhvr>
                                        <p:cTn id="35" dur="500" fill="hold"/>
                                        <p:tgtEl>
                                          <p:spTgt spid="50"/>
                                        </p:tgtEl>
                                        <p:attrNameLst>
                                          <p:attrName>ppt_h</p:attrName>
                                        </p:attrNameLst>
                                      </p:cBhvr>
                                      <p:tavLst>
                                        <p:tav tm="0">
                                          <p:val>
                                            <p:fltVal val="0"/>
                                          </p:val>
                                        </p:tav>
                                        <p:tav tm="100000">
                                          <p:val>
                                            <p:strVal val="#ppt_h"/>
                                          </p:val>
                                        </p:tav>
                                      </p:tavLst>
                                    </p:anim>
                                    <p:anim calcmode="lin" valueType="num">
                                      <p:cBhvr>
                                        <p:cTn id="36" dur="500" fill="hold"/>
                                        <p:tgtEl>
                                          <p:spTgt spid="50"/>
                                        </p:tgtEl>
                                        <p:attrNameLst>
                                          <p:attrName>ppt_x</p:attrName>
                                        </p:attrNameLst>
                                      </p:cBhvr>
                                      <p:tavLst>
                                        <p:tav tm="0">
                                          <p:val>
                                            <p:fltVal val="0.5"/>
                                          </p:val>
                                        </p:tav>
                                        <p:tav tm="100000">
                                          <p:val>
                                            <p:strVal val="#ppt_x"/>
                                          </p:val>
                                        </p:tav>
                                      </p:tavLst>
                                    </p:anim>
                                    <p:anim calcmode="lin" valueType="num">
                                      <p:cBhvr>
                                        <p:cTn id="37" dur="500" fill="hold"/>
                                        <p:tgtEl>
                                          <p:spTgt spid="50"/>
                                        </p:tgtEl>
                                        <p:attrNameLst>
                                          <p:attrName>ppt_y</p:attrName>
                                        </p:attrNameLst>
                                      </p:cBhvr>
                                      <p:tavLst>
                                        <p:tav tm="0">
                                          <p:val>
                                            <p:fltVal val="0.5"/>
                                          </p:val>
                                        </p:tav>
                                        <p:tav tm="100000">
                                          <p:val>
                                            <p:strVal val="#ppt_y"/>
                                          </p:val>
                                        </p:tav>
                                      </p:tavLst>
                                    </p:anim>
                                  </p:childTnLst>
                                </p:cTn>
                              </p:par>
                            </p:childTnLst>
                          </p:cTn>
                        </p:par>
                        <p:par>
                          <p:cTn id="38" fill="hold">
                            <p:stCondLst>
                              <p:cond delay="1500"/>
                            </p:stCondLst>
                            <p:childTnLst>
                              <p:par>
                                <p:cTn id="39" presetID="53" presetClass="entr" presetSubtype="16" fill="hold" grpId="0" nodeType="afterEffect">
                                  <p:stCondLst>
                                    <p:cond delay="0"/>
                                  </p:stCondLst>
                                  <p:iterate type="lt">
                                    <p:tmPct val="10000"/>
                                  </p:iterate>
                                  <p:childTnLst>
                                    <p:set>
                                      <p:cBhvr>
                                        <p:cTn id="40" dur="1" fill="hold">
                                          <p:stCondLst>
                                            <p:cond delay="0"/>
                                          </p:stCondLst>
                                        </p:cTn>
                                        <p:tgtEl>
                                          <p:spTgt spid="46"/>
                                        </p:tgtEl>
                                        <p:attrNameLst>
                                          <p:attrName>style.visibility</p:attrName>
                                        </p:attrNameLst>
                                      </p:cBhvr>
                                      <p:to>
                                        <p:strVal val="visible"/>
                                      </p:to>
                                    </p:set>
                                    <p:anim calcmode="lin" valueType="num">
                                      <p:cBhvr>
                                        <p:cTn id="41" dur="100" fill="hold"/>
                                        <p:tgtEl>
                                          <p:spTgt spid="46"/>
                                        </p:tgtEl>
                                        <p:attrNameLst>
                                          <p:attrName>ppt_w</p:attrName>
                                        </p:attrNameLst>
                                      </p:cBhvr>
                                      <p:tavLst>
                                        <p:tav tm="0">
                                          <p:val>
                                            <p:fltVal val="0"/>
                                          </p:val>
                                        </p:tav>
                                        <p:tav tm="100000">
                                          <p:val>
                                            <p:strVal val="#ppt_w"/>
                                          </p:val>
                                        </p:tav>
                                      </p:tavLst>
                                    </p:anim>
                                    <p:anim calcmode="lin" valueType="num">
                                      <p:cBhvr>
                                        <p:cTn id="42" dur="100" fill="hold"/>
                                        <p:tgtEl>
                                          <p:spTgt spid="46"/>
                                        </p:tgtEl>
                                        <p:attrNameLst>
                                          <p:attrName>ppt_h</p:attrName>
                                        </p:attrNameLst>
                                      </p:cBhvr>
                                      <p:tavLst>
                                        <p:tav tm="0">
                                          <p:val>
                                            <p:fltVal val="0"/>
                                          </p:val>
                                        </p:tav>
                                        <p:tav tm="100000">
                                          <p:val>
                                            <p:strVal val="#ppt_h"/>
                                          </p:val>
                                        </p:tav>
                                      </p:tavLst>
                                    </p:anim>
                                    <p:animEffect transition="in" filter="fade">
                                      <p:cBhvr>
                                        <p:cTn id="43" dur="100"/>
                                        <p:tgtEl>
                                          <p:spTgt spid="46"/>
                                        </p:tgtEl>
                                      </p:cBhvr>
                                    </p:animEffect>
                                  </p:childTnLst>
                                </p:cTn>
                              </p:par>
                            </p:childTnLst>
                          </p:cTn>
                        </p:par>
                        <p:par>
                          <p:cTn id="44" fill="hold">
                            <p:stCondLst>
                              <p:cond delay="2849"/>
                            </p:stCondLst>
                            <p:childTnLst>
                              <p:par>
                                <p:cTn id="45" presetID="53" presetClass="entr" presetSubtype="16"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ppt_w</p:attrName>
                                        </p:attrNameLst>
                                      </p:cBhvr>
                                      <p:tavLst>
                                        <p:tav tm="0">
                                          <p:val>
                                            <p:fltVal val="0"/>
                                          </p:val>
                                        </p:tav>
                                        <p:tav tm="100000">
                                          <p:val>
                                            <p:strVal val="#ppt_w"/>
                                          </p:val>
                                        </p:tav>
                                      </p:tavLst>
                                    </p:anim>
                                    <p:anim calcmode="lin" valueType="num">
                                      <p:cBhvr>
                                        <p:cTn id="48" dur="500" fill="hold"/>
                                        <p:tgtEl>
                                          <p:spTgt spid="45"/>
                                        </p:tgtEl>
                                        <p:attrNameLst>
                                          <p:attrName>ppt_h</p:attrName>
                                        </p:attrNameLst>
                                      </p:cBhvr>
                                      <p:tavLst>
                                        <p:tav tm="0">
                                          <p:val>
                                            <p:fltVal val="0"/>
                                          </p:val>
                                        </p:tav>
                                        <p:tav tm="100000">
                                          <p:val>
                                            <p:strVal val="#ppt_h"/>
                                          </p:val>
                                        </p:tav>
                                      </p:tavLst>
                                    </p:anim>
                                    <p:animEffect transition="in" filter="fade">
                                      <p:cBhvr>
                                        <p:cTn id="49" dur="500"/>
                                        <p:tgtEl>
                                          <p:spTgt spid="45"/>
                                        </p:tgtEl>
                                      </p:cBhvr>
                                    </p:animEffect>
                                  </p:childTnLst>
                                </p:cTn>
                              </p:par>
                            </p:childTnLst>
                          </p:cTn>
                        </p:par>
                        <p:par>
                          <p:cTn id="50" fill="hold">
                            <p:stCondLst>
                              <p:cond delay="3349"/>
                            </p:stCondLst>
                            <p:childTnLst>
                              <p:par>
                                <p:cTn id="51" presetID="23" presetClass="entr" presetSubtype="528" fill="hold" grpId="0" nodeType="after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p:cTn id="53" dur="500" fill="hold"/>
                                        <p:tgtEl>
                                          <p:spTgt spid="52"/>
                                        </p:tgtEl>
                                        <p:attrNameLst>
                                          <p:attrName>ppt_w</p:attrName>
                                        </p:attrNameLst>
                                      </p:cBhvr>
                                      <p:tavLst>
                                        <p:tav tm="0">
                                          <p:val>
                                            <p:fltVal val="0"/>
                                          </p:val>
                                        </p:tav>
                                        <p:tav tm="100000">
                                          <p:val>
                                            <p:strVal val="#ppt_w"/>
                                          </p:val>
                                        </p:tav>
                                      </p:tavLst>
                                    </p:anim>
                                    <p:anim calcmode="lin" valueType="num">
                                      <p:cBhvr>
                                        <p:cTn id="54" dur="500" fill="hold"/>
                                        <p:tgtEl>
                                          <p:spTgt spid="52"/>
                                        </p:tgtEl>
                                        <p:attrNameLst>
                                          <p:attrName>ppt_h</p:attrName>
                                        </p:attrNameLst>
                                      </p:cBhvr>
                                      <p:tavLst>
                                        <p:tav tm="0">
                                          <p:val>
                                            <p:fltVal val="0"/>
                                          </p:val>
                                        </p:tav>
                                        <p:tav tm="100000">
                                          <p:val>
                                            <p:strVal val="#ppt_h"/>
                                          </p:val>
                                        </p:tav>
                                      </p:tavLst>
                                    </p:anim>
                                    <p:anim calcmode="lin" valueType="num">
                                      <p:cBhvr>
                                        <p:cTn id="55" dur="500" fill="hold"/>
                                        <p:tgtEl>
                                          <p:spTgt spid="52"/>
                                        </p:tgtEl>
                                        <p:attrNameLst>
                                          <p:attrName>ppt_x</p:attrName>
                                        </p:attrNameLst>
                                      </p:cBhvr>
                                      <p:tavLst>
                                        <p:tav tm="0">
                                          <p:val>
                                            <p:fltVal val="0.5"/>
                                          </p:val>
                                        </p:tav>
                                        <p:tav tm="100000">
                                          <p:val>
                                            <p:strVal val="#ppt_x"/>
                                          </p:val>
                                        </p:tav>
                                      </p:tavLst>
                                    </p:anim>
                                    <p:anim calcmode="lin" valueType="num">
                                      <p:cBhvr>
                                        <p:cTn id="56" dur="500" fill="hold"/>
                                        <p:tgtEl>
                                          <p:spTgt spid="52"/>
                                        </p:tgtEl>
                                        <p:attrNameLst>
                                          <p:attrName>ppt_y</p:attrName>
                                        </p:attrNameLst>
                                      </p:cBhvr>
                                      <p:tavLst>
                                        <p:tav tm="0">
                                          <p:val>
                                            <p:fltVal val="0.5"/>
                                          </p:val>
                                        </p:tav>
                                        <p:tav tm="100000">
                                          <p:val>
                                            <p:strVal val="#ppt_y"/>
                                          </p:val>
                                        </p:tav>
                                      </p:tavLst>
                                    </p:anim>
                                  </p:childTnLst>
                                </p:cTn>
                              </p:par>
                            </p:childTnLst>
                          </p:cTn>
                        </p:par>
                        <p:par>
                          <p:cTn id="57" fill="hold">
                            <p:stCondLst>
                              <p:cond delay="3849"/>
                            </p:stCondLst>
                            <p:childTnLst>
                              <p:par>
                                <p:cTn id="58" presetID="53" presetClass="entr" presetSubtype="16" fill="hold" grpId="0" nodeType="afterEffect">
                                  <p:stCondLst>
                                    <p:cond delay="0"/>
                                  </p:stCondLst>
                                  <p:iterate type="lt">
                                    <p:tmPct val="10000"/>
                                  </p:iterate>
                                  <p:childTnLst>
                                    <p:set>
                                      <p:cBhvr>
                                        <p:cTn id="59" dur="1" fill="hold">
                                          <p:stCondLst>
                                            <p:cond delay="0"/>
                                          </p:stCondLst>
                                        </p:cTn>
                                        <p:tgtEl>
                                          <p:spTgt spid="48"/>
                                        </p:tgtEl>
                                        <p:attrNameLst>
                                          <p:attrName>style.visibility</p:attrName>
                                        </p:attrNameLst>
                                      </p:cBhvr>
                                      <p:to>
                                        <p:strVal val="visible"/>
                                      </p:to>
                                    </p:set>
                                    <p:anim calcmode="lin" valueType="num">
                                      <p:cBhvr>
                                        <p:cTn id="60" dur="100" fill="hold"/>
                                        <p:tgtEl>
                                          <p:spTgt spid="48"/>
                                        </p:tgtEl>
                                        <p:attrNameLst>
                                          <p:attrName>ppt_w</p:attrName>
                                        </p:attrNameLst>
                                      </p:cBhvr>
                                      <p:tavLst>
                                        <p:tav tm="0">
                                          <p:val>
                                            <p:fltVal val="0"/>
                                          </p:val>
                                        </p:tav>
                                        <p:tav tm="100000">
                                          <p:val>
                                            <p:strVal val="#ppt_w"/>
                                          </p:val>
                                        </p:tav>
                                      </p:tavLst>
                                    </p:anim>
                                    <p:anim calcmode="lin" valueType="num">
                                      <p:cBhvr>
                                        <p:cTn id="61" dur="100" fill="hold"/>
                                        <p:tgtEl>
                                          <p:spTgt spid="48"/>
                                        </p:tgtEl>
                                        <p:attrNameLst>
                                          <p:attrName>ppt_h</p:attrName>
                                        </p:attrNameLst>
                                      </p:cBhvr>
                                      <p:tavLst>
                                        <p:tav tm="0">
                                          <p:val>
                                            <p:fltVal val="0"/>
                                          </p:val>
                                        </p:tav>
                                        <p:tav tm="100000">
                                          <p:val>
                                            <p:strVal val="#ppt_h"/>
                                          </p:val>
                                        </p:tav>
                                      </p:tavLst>
                                    </p:anim>
                                    <p:animEffect transition="in" filter="fade">
                                      <p:cBhvr>
                                        <p:cTn id="62" dur="100"/>
                                        <p:tgtEl>
                                          <p:spTgt spid="48"/>
                                        </p:tgtEl>
                                      </p:cBhvr>
                                    </p:animEffect>
                                  </p:childTnLst>
                                </p:cTn>
                              </p:par>
                            </p:childTnLst>
                          </p:cTn>
                        </p:par>
                        <p:par>
                          <p:cTn id="63" fill="hold">
                            <p:stCondLst>
                              <p:cond delay="4449"/>
                            </p:stCondLst>
                            <p:childTnLst>
                              <p:par>
                                <p:cTn id="64" presetID="53" presetClass="entr" presetSubtype="16" fill="hold" grpId="0" nodeType="afterEffect">
                                  <p:stCondLst>
                                    <p:cond delay="0"/>
                                  </p:stCondLst>
                                  <p:childTnLst>
                                    <p:set>
                                      <p:cBhvr>
                                        <p:cTn id="65" dur="1" fill="hold">
                                          <p:stCondLst>
                                            <p:cond delay="0"/>
                                          </p:stCondLst>
                                        </p:cTn>
                                        <p:tgtEl>
                                          <p:spTgt spid="42"/>
                                        </p:tgtEl>
                                        <p:attrNameLst>
                                          <p:attrName>style.visibility</p:attrName>
                                        </p:attrNameLst>
                                      </p:cBhvr>
                                      <p:to>
                                        <p:strVal val="visible"/>
                                      </p:to>
                                    </p:set>
                                    <p:anim calcmode="lin" valueType="num">
                                      <p:cBhvr>
                                        <p:cTn id="66" dur="500" fill="hold"/>
                                        <p:tgtEl>
                                          <p:spTgt spid="42"/>
                                        </p:tgtEl>
                                        <p:attrNameLst>
                                          <p:attrName>ppt_w</p:attrName>
                                        </p:attrNameLst>
                                      </p:cBhvr>
                                      <p:tavLst>
                                        <p:tav tm="0">
                                          <p:val>
                                            <p:fltVal val="0"/>
                                          </p:val>
                                        </p:tav>
                                        <p:tav tm="100000">
                                          <p:val>
                                            <p:strVal val="#ppt_w"/>
                                          </p:val>
                                        </p:tav>
                                      </p:tavLst>
                                    </p:anim>
                                    <p:anim calcmode="lin" valueType="num">
                                      <p:cBhvr>
                                        <p:cTn id="67" dur="500" fill="hold"/>
                                        <p:tgtEl>
                                          <p:spTgt spid="42"/>
                                        </p:tgtEl>
                                        <p:attrNameLst>
                                          <p:attrName>ppt_h</p:attrName>
                                        </p:attrNameLst>
                                      </p:cBhvr>
                                      <p:tavLst>
                                        <p:tav tm="0">
                                          <p:val>
                                            <p:fltVal val="0"/>
                                          </p:val>
                                        </p:tav>
                                        <p:tav tm="100000">
                                          <p:val>
                                            <p:strVal val="#ppt_h"/>
                                          </p:val>
                                        </p:tav>
                                      </p:tavLst>
                                    </p:anim>
                                    <p:animEffect transition="in" filter="fade">
                                      <p:cBhvr>
                                        <p:cTn id="68" dur="500"/>
                                        <p:tgtEl>
                                          <p:spTgt spid="42"/>
                                        </p:tgtEl>
                                      </p:cBhvr>
                                    </p:animEffect>
                                  </p:childTnLst>
                                </p:cTn>
                              </p:par>
                            </p:childTnLst>
                          </p:cTn>
                        </p:par>
                        <p:par>
                          <p:cTn id="69" fill="hold">
                            <p:stCondLst>
                              <p:cond delay="4949"/>
                            </p:stCondLst>
                            <p:childTnLst>
                              <p:par>
                                <p:cTn id="70" presetID="23" presetClass="entr" presetSubtype="528" fill="hold" grpId="0" nodeType="afterEffect">
                                  <p:stCondLst>
                                    <p:cond delay="0"/>
                                  </p:stCondLst>
                                  <p:childTnLst>
                                    <p:set>
                                      <p:cBhvr>
                                        <p:cTn id="71" dur="1" fill="hold">
                                          <p:stCondLst>
                                            <p:cond delay="0"/>
                                          </p:stCondLst>
                                        </p:cTn>
                                        <p:tgtEl>
                                          <p:spTgt spid="51"/>
                                        </p:tgtEl>
                                        <p:attrNameLst>
                                          <p:attrName>style.visibility</p:attrName>
                                        </p:attrNameLst>
                                      </p:cBhvr>
                                      <p:to>
                                        <p:strVal val="visible"/>
                                      </p:to>
                                    </p:set>
                                    <p:anim calcmode="lin" valueType="num">
                                      <p:cBhvr>
                                        <p:cTn id="72" dur="500" fill="hold"/>
                                        <p:tgtEl>
                                          <p:spTgt spid="51"/>
                                        </p:tgtEl>
                                        <p:attrNameLst>
                                          <p:attrName>ppt_w</p:attrName>
                                        </p:attrNameLst>
                                      </p:cBhvr>
                                      <p:tavLst>
                                        <p:tav tm="0">
                                          <p:val>
                                            <p:fltVal val="0"/>
                                          </p:val>
                                        </p:tav>
                                        <p:tav tm="100000">
                                          <p:val>
                                            <p:strVal val="#ppt_w"/>
                                          </p:val>
                                        </p:tav>
                                      </p:tavLst>
                                    </p:anim>
                                    <p:anim calcmode="lin" valueType="num">
                                      <p:cBhvr>
                                        <p:cTn id="73" dur="500" fill="hold"/>
                                        <p:tgtEl>
                                          <p:spTgt spid="51"/>
                                        </p:tgtEl>
                                        <p:attrNameLst>
                                          <p:attrName>ppt_h</p:attrName>
                                        </p:attrNameLst>
                                      </p:cBhvr>
                                      <p:tavLst>
                                        <p:tav tm="0">
                                          <p:val>
                                            <p:fltVal val="0"/>
                                          </p:val>
                                        </p:tav>
                                        <p:tav tm="100000">
                                          <p:val>
                                            <p:strVal val="#ppt_h"/>
                                          </p:val>
                                        </p:tav>
                                      </p:tavLst>
                                    </p:anim>
                                    <p:anim calcmode="lin" valueType="num">
                                      <p:cBhvr>
                                        <p:cTn id="74" dur="500" fill="hold"/>
                                        <p:tgtEl>
                                          <p:spTgt spid="51"/>
                                        </p:tgtEl>
                                        <p:attrNameLst>
                                          <p:attrName>ppt_x</p:attrName>
                                        </p:attrNameLst>
                                      </p:cBhvr>
                                      <p:tavLst>
                                        <p:tav tm="0">
                                          <p:val>
                                            <p:fltVal val="0.5"/>
                                          </p:val>
                                        </p:tav>
                                        <p:tav tm="100000">
                                          <p:val>
                                            <p:strVal val="#ppt_x"/>
                                          </p:val>
                                        </p:tav>
                                      </p:tavLst>
                                    </p:anim>
                                    <p:anim calcmode="lin" valueType="num">
                                      <p:cBhvr>
                                        <p:cTn id="75" dur="500" fill="hold"/>
                                        <p:tgtEl>
                                          <p:spTgt spid="51"/>
                                        </p:tgtEl>
                                        <p:attrNameLst>
                                          <p:attrName>ppt_y</p:attrName>
                                        </p:attrNameLst>
                                      </p:cBhvr>
                                      <p:tavLst>
                                        <p:tav tm="0">
                                          <p:val>
                                            <p:fltVal val="0.5"/>
                                          </p:val>
                                        </p:tav>
                                        <p:tav tm="100000">
                                          <p:val>
                                            <p:strVal val="#ppt_y"/>
                                          </p:val>
                                        </p:tav>
                                      </p:tavLst>
                                    </p:anim>
                                  </p:childTnLst>
                                </p:cTn>
                              </p:par>
                            </p:childTnLst>
                          </p:cTn>
                        </p:par>
                        <p:par>
                          <p:cTn id="76" fill="hold">
                            <p:stCondLst>
                              <p:cond delay="5449"/>
                            </p:stCondLst>
                            <p:childTnLst>
                              <p:par>
                                <p:cTn id="77" presetID="53" presetClass="entr" presetSubtype="16" fill="hold" grpId="0" nodeType="afterEffect">
                                  <p:stCondLst>
                                    <p:cond delay="0"/>
                                  </p:stCondLst>
                                  <p:iterate type="lt">
                                    <p:tmPct val="10000"/>
                                  </p:iterate>
                                  <p:childTnLst>
                                    <p:set>
                                      <p:cBhvr>
                                        <p:cTn id="78" dur="1" fill="hold">
                                          <p:stCondLst>
                                            <p:cond delay="0"/>
                                          </p:stCondLst>
                                        </p:cTn>
                                        <p:tgtEl>
                                          <p:spTgt spid="47"/>
                                        </p:tgtEl>
                                        <p:attrNameLst>
                                          <p:attrName>style.visibility</p:attrName>
                                        </p:attrNameLst>
                                      </p:cBhvr>
                                      <p:to>
                                        <p:strVal val="visible"/>
                                      </p:to>
                                    </p:set>
                                    <p:anim calcmode="lin" valueType="num">
                                      <p:cBhvr>
                                        <p:cTn id="79" dur="100" fill="hold"/>
                                        <p:tgtEl>
                                          <p:spTgt spid="47"/>
                                        </p:tgtEl>
                                        <p:attrNameLst>
                                          <p:attrName>ppt_w</p:attrName>
                                        </p:attrNameLst>
                                      </p:cBhvr>
                                      <p:tavLst>
                                        <p:tav tm="0">
                                          <p:val>
                                            <p:fltVal val="0"/>
                                          </p:val>
                                        </p:tav>
                                        <p:tav tm="100000">
                                          <p:val>
                                            <p:strVal val="#ppt_w"/>
                                          </p:val>
                                        </p:tav>
                                      </p:tavLst>
                                    </p:anim>
                                    <p:anim calcmode="lin" valueType="num">
                                      <p:cBhvr>
                                        <p:cTn id="80" dur="100" fill="hold"/>
                                        <p:tgtEl>
                                          <p:spTgt spid="47"/>
                                        </p:tgtEl>
                                        <p:attrNameLst>
                                          <p:attrName>ppt_h</p:attrName>
                                        </p:attrNameLst>
                                      </p:cBhvr>
                                      <p:tavLst>
                                        <p:tav tm="0">
                                          <p:val>
                                            <p:fltVal val="0"/>
                                          </p:val>
                                        </p:tav>
                                        <p:tav tm="100000">
                                          <p:val>
                                            <p:strVal val="#ppt_h"/>
                                          </p:val>
                                        </p:tav>
                                      </p:tavLst>
                                    </p:anim>
                                    <p:animEffect transition="in" filter="fade">
                                      <p:cBhvr>
                                        <p:cTn id="81" dur="100"/>
                                        <p:tgtEl>
                                          <p:spTgt spid="47"/>
                                        </p:tgtEl>
                                      </p:cBhvr>
                                    </p:animEffect>
                                  </p:childTnLst>
                                </p:cTn>
                              </p:par>
                            </p:childTnLst>
                          </p:cTn>
                        </p:par>
                        <p:par>
                          <p:cTn id="82" fill="hold">
                            <p:stCondLst>
                              <p:cond delay="6050"/>
                            </p:stCondLst>
                            <p:childTnLst>
                              <p:par>
                                <p:cTn id="83" presetID="53" presetClass="entr" presetSubtype="16" fill="hold" grpId="0" nodeType="afterEffect">
                                  <p:stCondLst>
                                    <p:cond delay="0"/>
                                  </p:stCondLst>
                                  <p:childTnLst>
                                    <p:set>
                                      <p:cBhvr>
                                        <p:cTn id="84" dur="1" fill="hold">
                                          <p:stCondLst>
                                            <p:cond delay="0"/>
                                          </p:stCondLst>
                                        </p:cTn>
                                        <p:tgtEl>
                                          <p:spTgt spid="43"/>
                                        </p:tgtEl>
                                        <p:attrNameLst>
                                          <p:attrName>style.visibility</p:attrName>
                                        </p:attrNameLst>
                                      </p:cBhvr>
                                      <p:to>
                                        <p:strVal val="visible"/>
                                      </p:to>
                                    </p:set>
                                    <p:anim calcmode="lin" valueType="num">
                                      <p:cBhvr>
                                        <p:cTn id="85" dur="500" fill="hold"/>
                                        <p:tgtEl>
                                          <p:spTgt spid="43"/>
                                        </p:tgtEl>
                                        <p:attrNameLst>
                                          <p:attrName>ppt_w</p:attrName>
                                        </p:attrNameLst>
                                      </p:cBhvr>
                                      <p:tavLst>
                                        <p:tav tm="0">
                                          <p:val>
                                            <p:fltVal val="0"/>
                                          </p:val>
                                        </p:tav>
                                        <p:tav tm="100000">
                                          <p:val>
                                            <p:strVal val="#ppt_w"/>
                                          </p:val>
                                        </p:tav>
                                      </p:tavLst>
                                    </p:anim>
                                    <p:anim calcmode="lin" valueType="num">
                                      <p:cBhvr>
                                        <p:cTn id="86" dur="500" fill="hold"/>
                                        <p:tgtEl>
                                          <p:spTgt spid="43"/>
                                        </p:tgtEl>
                                        <p:attrNameLst>
                                          <p:attrName>ppt_h</p:attrName>
                                        </p:attrNameLst>
                                      </p:cBhvr>
                                      <p:tavLst>
                                        <p:tav tm="0">
                                          <p:val>
                                            <p:fltVal val="0"/>
                                          </p:val>
                                        </p:tav>
                                        <p:tav tm="100000">
                                          <p:val>
                                            <p:strVal val="#ppt_h"/>
                                          </p:val>
                                        </p:tav>
                                      </p:tavLst>
                                    </p:anim>
                                    <p:animEffect transition="in" filter="fade">
                                      <p:cBhvr>
                                        <p:cTn id="87" dur="500"/>
                                        <p:tgtEl>
                                          <p:spTgt spid="43"/>
                                        </p:tgtEl>
                                      </p:cBhvr>
                                    </p:animEffect>
                                  </p:childTnLst>
                                </p:cTn>
                              </p:par>
                            </p:childTnLst>
                          </p:cTn>
                        </p:par>
                        <p:par>
                          <p:cTn id="88" fill="hold">
                            <p:stCondLst>
                              <p:cond delay="6550"/>
                            </p:stCondLst>
                            <p:childTnLst>
                              <p:par>
                                <p:cTn id="89" presetID="23" presetClass="entr" presetSubtype="528" fill="hold" grpId="0" nodeType="afterEffect">
                                  <p:stCondLst>
                                    <p:cond delay="0"/>
                                  </p:stCondLst>
                                  <p:childTnLst>
                                    <p:set>
                                      <p:cBhvr>
                                        <p:cTn id="90" dur="1" fill="hold">
                                          <p:stCondLst>
                                            <p:cond delay="0"/>
                                          </p:stCondLst>
                                        </p:cTn>
                                        <p:tgtEl>
                                          <p:spTgt spid="53"/>
                                        </p:tgtEl>
                                        <p:attrNameLst>
                                          <p:attrName>style.visibility</p:attrName>
                                        </p:attrNameLst>
                                      </p:cBhvr>
                                      <p:to>
                                        <p:strVal val="visible"/>
                                      </p:to>
                                    </p:set>
                                    <p:anim calcmode="lin" valueType="num">
                                      <p:cBhvr>
                                        <p:cTn id="91" dur="500" fill="hold"/>
                                        <p:tgtEl>
                                          <p:spTgt spid="53"/>
                                        </p:tgtEl>
                                        <p:attrNameLst>
                                          <p:attrName>ppt_w</p:attrName>
                                        </p:attrNameLst>
                                      </p:cBhvr>
                                      <p:tavLst>
                                        <p:tav tm="0">
                                          <p:val>
                                            <p:fltVal val="0"/>
                                          </p:val>
                                        </p:tav>
                                        <p:tav tm="100000">
                                          <p:val>
                                            <p:strVal val="#ppt_w"/>
                                          </p:val>
                                        </p:tav>
                                      </p:tavLst>
                                    </p:anim>
                                    <p:anim calcmode="lin" valueType="num">
                                      <p:cBhvr>
                                        <p:cTn id="92" dur="500" fill="hold"/>
                                        <p:tgtEl>
                                          <p:spTgt spid="53"/>
                                        </p:tgtEl>
                                        <p:attrNameLst>
                                          <p:attrName>ppt_h</p:attrName>
                                        </p:attrNameLst>
                                      </p:cBhvr>
                                      <p:tavLst>
                                        <p:tav tm="0">
                                          <p:val>
                                            <p:fltVal val="0"/>
                                          </p:val>
                                        </p:tav>
                                        <p:tav tm="100000">
                                          <p:val>
                                            <p:strVal val="#ppt_h"/>
                                          </p:val>
                                        </p:tav>
                                      </p:tavLst>
                                    </p:anim>
                                    <p:anim calcmode="lin" valueType="num">
                                      <p:cBhvr>
                                        <p:cTn id="93" dur="500" fill="hold"/>
                                        <p:tgtEl>
                                          <p:spTgt spid="53"/>
                                        </p:tgtEl>
                                        <p:attrNameLst>
                                          <p:attrName>ppt_x</p:attrName>
                                        </p:attrNameLst>
                                      </p:cBhvr>
                                      <p:tavLst>
                                        <p:tav tm="0">
                                          <p:val>
                                            <p:fltVal val="0.5"/>
                                          </p:val>
                                        </p:tav>
                                        <p:tav tm="100000">
                                          <p:val>
                                            <p:strVal val="#ppt_x"/>
                                          </p:val>
                                        </p:tav>
                                      </p:tavLst>
                                    </p:anim>
                                    <p:anim calcmode="lin" valueType="num">
                                      <p:cBhvr>
                                        <p:cTn id="94" dur="500" fill="hold"/>
                                        <p:tgtEl>
                                          <p:spTgt spid="53"/>
                                        </p:tgtEl>
                                        <p:attrNameLst>
                                          <p:attrName>ppt_y</p:attrName>
                                        </p:attrNameLst>
                                      </p:cBhvr>
                                      <p:tavLst>
                                        <p:tav tm="0">
                                          <p:val>
                                            <p:fltVal val="0.5"/>
                                          </p:val>
                                        </p:tav>
                                        <p:tav tm="100000">
                                          <p:val>
                                            <p:strVal val="#ppt_y"/>
                                          </p:val>
                                        </p:tav>
                                      </p:tavLst>
                                    </p:anim>
                                  </p:childTnLst>
                                </p:cTn>
                              </p:par>
                            </p:childTnLst>
                          </p:cTn>
                        </p:par>
                        <p:par>
                          <p:cTn id="95" fill="hold">
                            <p:stCondLst>
                              <p:cond delay="7050"/>
                            </p:stCondLst>
                            <p:childTnLst>
                              <p:par>
                                <p:cTn id="96" presetID="53" presetClass="entr" presetSubtype="16" fill="hold" grpId="0" nodeType="afterEffect">
                                  <p:stCondLst>
                                    <p:cond delay="0"/>
                                  </p:stCondLst>
                                  <p:iterate type="lt">
                                    <p:tmPct val="10000"/>
                                  </p:iterate>
                                  <p:childTnLst>
                                    <p:set>
                                      <p:cBhvr>
                                        <p:cTn id="97" dur="1" fill="hold">
                                          <p:stCondLst>
                                            <p:cond delay="0"/>
                                          </p:stCondLst>
                                        </p:cTn>
                                        <p:tgtEl>
                                          <p:spTgt spid="49"/>
                                        </p:tgtEl>
                                        <p:attrNameLst>
                                          <p:attrName>style.visibility</p:attrName>
                                        </p:attrNameLst>
                                      </p:cBhvr>
                                      <p:to>
                                        <p:strVal val="visible"/>
                                      </p:to>
                                    </p:set>
                                    <p:anim calcmode="lin" valueType="num">
                                      <p:cBhvr>
                                        <p:cTn id="98" dur="100" fill="hold"/>
                                        <p:tgtEl>
                                          <p:spTgt spid="49"/>
                                        </p:tgtEl>
                                        <p:attrNameLst>
                                          <p:attrName>ppt_w</p:attrName>
                                        </p:attrNameLst>
                                      </p:cBhvr>
                                      <p:tavLst>
                                        <p:tav tm="0">
                                          <p:val>
                                            <p:fltVal val="0"/>
                                          </p:val>
                                        </p:tav>
                                        <p:tav tm="100000">
                                          <p:val>
                                            <p:strVal val="#ppt_w"/>
                                          </p:val>
                                        </p:tav>
                                      </p:tavLst>
                                    </p:anim>
                                    <p:anim calcmode="lin" valueType="num">
                                      <p:cBhvr>
                                        <p:cTn id="99" dur="100" fill="hold"/>
                                        <p:tgtEl>
                                          <p:spTgt spid="49"/>
                                        </p:tgtEl>
                                        <p:attrNameLst>
                                          <p:attrName>ppt_h</p:attrName>
                                        </p:attrNameLst>
                                      </p:cBhvr>
                                      <p:tavLst>
                                        <p:tav tm="0">
                                          <p:val>
                                            <p:fltVal val="0"/>
                                          </p:val>
                                        </p:tav>
                                        <p:tav tm="100000">
                                          <p:val>
                                            <p:strVal val="#ppt_h"/>
                                          </p:val>
                                        </p:tav>
                                      </p:tavLst>
                                    </p:anim>
                                    <p:animEffect transition="in" filter="fade">
                                      <p:cBhvr>
                                        <p:cTn id="100" dur="1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P spid="46" grpId="0"/>
      <p:bldP spid="47" grpId="0"/>
      <p:bldP spid="48" grpId="0"/>
      <p:bldP spid="49" grpId="0"/>
      <p:bldP spid="50" grpId="0"/>
      <p:bldP spid="51" grpId="0"/>
      <p:bldP spid="52"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6192011" y="1892832"/>
            <a:ext cx="4224469" cy="936328"/>
            <a:chOff x="6327173" y="1681099"/>
            <a:chExt cx="4224470" cy="936326"/>
          </a:xfrm>
        </p:grpSpPr>
        <p:sp>
          <p:nvSpPr>
            <p:cNvPr id="37" name="文本框 20"/>
            <p:cNvSpPr txBox="1"/>
            <p:nvPr/>
          </p:nvSpPr>
          <p:spPr>
            <a:xfrm>
              <a:off x="6327174" y="1681099"/>
              <a:ext cx="2321526" cy="350929"/>
            </a:xfrm>
            <a:prstGeom prst="rect">
              <a:avLst/>
            </a:prstGeom>
            <a:noFill/>
          </p:spPr>
          <p:txBody>
            <a:bodyPr wrap="square" rtlCol="0">
              <a:spAutoFit/>
            </a:bodyPr>
            <a:lstStyle/>
            <a:p>
              <a:pPr algn="just">
                <a:lnSpc>
                  <a:spcPct val="90000"/>
                </a:lnSpc>
                <a:spcBef>
                  <a:spcPts val="1000"/>
                </a:spcBef>
              </a:pPr>
              <a:r>
                <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文本框 21"/>
            <p:cNvSpPr txBox="1"/>
            <p:nvPr/>
          </p:nvSpPr>
          <p:spPr>
            <a:xfrm>
              <a:off x="6327173" y="1938137"/>
              <a:ext cx="4224470" cy="679288"/>
            </a:xfrm>
            <a:prstGeom prst="rect">
              <a:avLst/>
            </a:prstGeom>
            <a:noFill/>
          </p:spPr>
          <p:txBody>
            <a:bodyPr wrap="square" rtlCol="0">
              <a:spAutoFit/>
            </a:bodyPr>
            <a:lstStyle/>
            <a:p>
              <a:pPr algn="just">
                <a:lnSpc>
                  <a:spcPct val="130000"/>
                </a:lnSpc>
              </a:pPr>
              <a:r>
                <a:rPr lang="zh-CN" altLang="en-US" sz="1465"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4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1679509" y="3928006"/>
            <a:ext cx="889616" cy="731807"/>
            <a:chOff x="1465545" y="3524250"/>
            <a:chExt cx="889616" cy="731806"/>
          </a:xfrm>
          <a:solidFill>
            <a:srgbClr val="009900"/>
          </a:solidFill>
        </p:grpSpPr>
        <p:sp>
          <p:nvSpPr>
            <p:cNvPr id="40" name="六边形 39"/>
            <p:cNvSpPr/>
            <p:nvPr/>
          </p:nvSpPr>
          <p:spPr>
            <a:xfrm>
              <a:off x="1480540" y="3524250"/>
              <a:ext cx="848894" cy="731806"/>
            </a:xfrm>
            <a:prstGeom prst="hexagon">
              <a:avLst/>
            </a:prstGeom>
            <a:gradFill>
              <a:gsLst>
                <a:gs pos="0">
                  <a:schemeClr val="accent1">
                    <a:lumMod val="75000"/>
                  </a:schemeClr>
                </a:gs>
                <a:gs pos="100000">
                  <a:schemeClr val="accent1"/>
                </a:gs>
              </a:gsLst>
              <a:lin ang="5400000" scaled="0"/>
            </a:gradFill>
            <a:ln w="25400">
              <a:gradFill>
                <a:gsLst>
                  <a:gs pos="0">
                    <a:schemeClr val="accent1"/>
                  </a:gs>
                  <a:gs pos="100000">
                    <a:schemeClr val="accent1">
                      <a:lumMod val="75000"/>
                    </a:schemeClr>
                  </a:gs>
                </a:gsLst>
                <a:lin ang="5400000" scaled="0"/>
              </a:gradFill>
            </a:ln>
            <a:effectLst>
              <a:outerShdw blurRad="228600" dist="228600" dir="54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43" name="文本框 24"/>
            <p:cNvSpPr txBox="1"/>
            <p:nvPr/>
          </p:nvSpPr>
          <p:spPr>
            <a:xfrm>
              <a:off x="1465545" y="3719336"/>
              <a:ext cx="889616" cy="424732"/>
            </a:xfrm>
            <a:prstGeom prst="rect">
              <a:avLst/>
            </a:prstGeom>
            <a:noFill/>
          </p:spPr>
          <p:txBody>
            <a:bodyPr wrap="square" rtlCol="0">
              <a:spAutoFit/>
            </a:bodyPr>
            <a:lstStyle/>
            <a:p>
              <a:pPr algn="ctr">
                <a:lnSpc>
                  <a:spcPct val="90000"/>
                </a:lnSpc>
                <a:spcBef>
                  <a:spcPts val="1000"/>
                </a:spcBef>
              </a:pPr>
              <a:r>
                <a:rPr lang="en-US" altLang="zh-CN" sz="1865" b="1" dirty="0">
                  <a:solidFill>
                    <a:schemeClr val="bg1"/>
                  </a:solidFill>
                  <a:latin typeface="微软雅黑" panose="020B0503020204020204" pitchFamily="34" charset="-122"/>
                  <a:ea typeface="微软雅黑" panose="020B0503020204020204" pitchFamily="34" charset="-122"/>
                </a:rPr>
                <a:t>30</a:t>
              </a:r>
              <a:r>
                <a:rPr lang="en-US" altLang="zh-CN" sz="2400" b="1" dirty="0">
                  <a:solidFill>
                    <a:schemeClr val="bg1"/>
                  </a:solidFill>
                  <a:latin typeface="微软雅黑" panose="020B0503020204020204" pitchFamily="34" charset="-122"/>
                  <a:ea typeface="微软雅黑" panose="020B0503020204020204" pitchFamily="34" charset="-122"/>
                </a:rPr>
                <a: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2447601" y="4485432"/>
            <a:ext cx="1334263" cy="1150226"/>
            <a:chOff x="2329434" y="4081682"/>
            <a:chExt cx="1334262" cy="1150226"/>
          </a:xfrm>
          <a:solidFill>
            <a:srgbClr val="009900"/>
          </a:solidFill>
        </p:grpSpPr>
        <p:sp>
          <p:nvSpPr>
            <p:cNvPr id="48" name="六边形 47"/>
            <p:cNvSpPr/>
            <p:nvPr/>
          </p:nvSpPr>
          <p:spPr>
            <a:xfrm>
              <a:off x="2329434" y="4081682"/>
              <a:ext cx="1334262" cy="1150226"/>
            </a:xfrm>
            <a:prstGeom prst="hexagon">
              <a:avLst/>
            </a:prstGeom>
            <a:gradFill>
              <a:gsLst>
                <a:gs pos="0">
                  <a:schemeClr val="accent5">
                    <a:lumMod val="75000"/>
                  </a:schemeClr>
                </a:gs>
                <a:gs pos="100000">
                  <a:schemeClr val="accent5"/>
                </a:gs>
              </a:gsLst>
              <a:lin ang="5400000" scaled="0"/>
            </a:gradFill>
            <a:ln w="25400">
              <a:gradFill>
                <a:gsLst>
                  <a:gs pos="0">
                    <a:schemeClr val="accent5"/>
                  </a:gs>
                  <a:gs pos="100000">
                    <a:schemeClr val="accent5">
                      <a:lumMod val="75000"/>
                    </a:schemeClr>
                  </a:gs>
                </a:gsLst>
                <a:lin ang="5400000" scaled="0"/>
              </a:gradFill>
            </a:ln>
            <a:effectLst>
              <a:outerShdw blurRad="228600" dist="228600" dir="54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53" name="文本框 25"/>
            <p:cNvSpPr txBox="1"/>
            <p:nvPr/>
          </p:nvSpPr>
          <p:spPr>
            <a:xfrm>
              <a:off x="2426710" y="4416728"/>
              <a:ext cx="1134779" cy="480131"/>
            </a:xfrm>
            <a:prstGeom prst="rect">
              <a:avLst/>
            </a:prstGeom>
            <a:noFill/>
          </p:spPr>
          <p:txBody>
            <a:bodyPr wrap="square" rtlCol="0">
              <a:spAutoFit/>
            </a:bodyPr>
            <a:lstStyle/>
            <a:p>
              <a:pPr algn="ctr">
                <a:lnSpc>
                  <a:spcPct val="90000"/>
                </a:lnSpc>
                <a:spcBef>
                  <a:spcPts val="1000"/>
                </a:spcBef>
              </a:pPr>
              <a:r>
                <a:rPr lang="en-US" altLang="zh-CN" sz="2800" b="1" dirty="0">
                  <a:solidFill>
                    <a:schemeClr val="bg1"/>
                  </a:solidFill>
                  <a:latin typeface="微软雅黑" panose="020B0503020204020204" pitchFamily="34" charset="-122"/>
                  <a:ea typeface="微软雅黑" panose="020B0503020204020204" pitchFamily="34" charset="-122"/>
                </a:rPr>
                <a:t>40%</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a:off x="3503712" y="2963737"/>
            <a:ext cx="2432304" cy="2096814"/>
            <a:chOff x="3663696" y="2559981"/>
            <a:chExt cx="2432304" cy="2096814"/>
          </a:xfrm>
          <a:solidFill>
            <a:srgbClr val="009900"/>
          </a:solidFill>
        </p:grpSpPr>
        <p:sp>
          <p:nvSpPr>
            <p:cNvPr id="58" name="六边形 57"/>
            <p:cNvSpPr/>
            <p:nvPr/>
          </p:nvSpPr>
          <p:spPr>
            <a:xfrm>
              <a:off x="3663696" y="2559981"/>
              <a:ext cx="2432304" cy="2096814"/>
            </a:xfrm>
            <a:prstGeom prst="hexagon">
              <a:avLst/>
            </a:prstGeom>
            <a:gradFill>
              <a:gsLst>
                <a:gs pos="0">
                  <a:schemeClr val="accent2">
                    <a:lumMod val="75000"/>
                  </a:schemeClr>
                </a:gs>
                <a:gs pos="100000">
                  <a:schemeClr val="accent2"/>
                </a:gs>
              </a:gsLst>
              <a:lin ang="5400000" scaled="0"/>
            </a:gradFill>
            <a:ln w="25400">
              <a:gradFill>
                <a:gsLst>
                  <a:gs pos="0">
                    <a:schemeClr val="accent2"/>
                  </a:gs>
                  <a:gs pos="100000">
                    <a:schemeClr val="accent2">
                      <a:lumMod val="75000"/>
                    </a:schemeClr>
                  </a:gs>
                </a:gsLst>
                <a:lin ang="5400000" scaled="0"/>
              </a:gradFill>
            </a:ln>
            <a:effectLst>
              <a:outerShdw blurRad="228600" dist="228600" dir="54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59" name="文本框 26"/>
            <p:cNvSpPr txBox="1"/>
            <p:nvPr/>
          </p:nvSpPr>
          <p:spPr>
            <a:xfrm>
              <a:off x="4040565" y="3229823"/>
              <a:ext cx="1678565" cy="757130"/>
            </a:xfrm>
            <a:prstGeom prst="rect">
              <a:avLst/>
            </a:prstGeom>
            <a:noFill/>
          </p:spPr>
          <p:txBody>
            <a:bodyPr wrap="square" rtlCol="0">
              <a:spAutoFit/>
            </a:bodyPr>
            <a:lstStyle/>
            <a:p>
              <a:pPr algn="ctr">
                <a:lnSpc>
                  <a:spcPct val="90000"/>
                </a:lnSpc>
                <a:spcBef>
                  <a:spcPts val="1000"/>
                </a:spcBef>
              </a:pPr>
              <a:r>
                <a:rPr lang="en-US" altLang="zh-CN" sz="4800" b="1" dirty="0">
                  <a:solidFill>
                    <a:schemeClr val="bg1"/>
                  </a:solidFill>
                  <a:latin typeface="微软雅黑" panose="020B0503020204020204" pitchFamily="34" charset="-122"/>
                  <a:ea typeface="微软雅黑" panose="020B0503020204020204" pitchFamily="34" charset="-122"/>
                </a:rPr>
                <a:t>80%</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2064295" y="2090488"/>
            <a:ext cx="1727455" cy="1489184"/>
            <a:chOff x="1936242" y="1686736"/>
            <a:chExt cx="1727454" cy="1489184"/>
          </a:xfrm>
          <a:solidFill>
            <a:srgbClr val="009900"/>
          </a:solidFill>
        </p:grpSpPr>
        <p:sp>
          <p:nvSpPr>
            <p:cNvPr id="65" name="六边形 64"/>
            <p:cNvSpPr/>
            <p:nvPr/>
          </p:nvSpPr>
          <p:spPr>
            <a:xfrm>
              <a:off x="1936242" y="1686736"/>
              <a:ext cx="1727454" cy="1489184"/>
            </a:xfrm>
            <a:prstGeom prst="hexagon">
              <a:avLst/>
            </a:prstGeom>
            <a:gradFill>
              <a:gsLst>
                <a:gs pos="0">
                  <a:schemeClr val="accent3">
                    <a:lumMod val="75000"/>
                  </a:schemeClr>
                </a:gs>
                <a:gs pos="100000">
                  <a:schemeClr val="accent3"/>
                </a:gs>
              </a:gsLst>
              <a:lin ang="5400000" scaled="0"/>
            </a:gradFill>
            <a:ln w="25400">
              <a:gradFill>
                <a:gsLst>
                  <a:gs pos="0">
                    <a:schemeClr val="accent3"/>
                  </a:gs>
                  <a:gs pos="100000">
                    <a:schemeClr val="accent3">
                      <a:lumMod val="75000"/>
                    </a:schemeClr>
                  </a:gs>
                </a:gsLst>
                <a:lin ang="5400000" scaled="0"/>
              </a:gradFill>
            </a:ln>
            <a:effectLst>
              <a:outerShdw blurRad="228600" dist="228600" dir="54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66" name="文本框 27"/>
            <p:cNvSpPr txBox="1"/>
            <p:nvPr/>
          </p:nvSpPr>
          <p:spPr>
            <a:xfrm>
              <a:off x="1957362" y="2135861"/>
              <a:ext cx="1678565" cy="590931"/>
            </a:xfrm>
            <a:prstGeom prst="rect">
              <a:avLst/>
            </a:prstGeom>
            <a:noFill/>
          </p:spPr>
          <p:txBody>
            <a:bodyPr wrap="square" rtlCol="0">
              <a:spAutoFit/>
            </a:bodyPr>
            <a:lstStyle/>
            <a:p>
              <a:pPr algn="ctr">
                <a:lnSpc>
                  <a:spcPct val="90000"/>
                </a:lnSpc>
                <a:spcBef>
                  <a:spcPts val="1000"/>
                </a:spcBef>
              </a:pPr>
              <a:r>
                <a:rPr lang="en-US" altLang="zh-CN" sz="3600" b="1" dirty="0">
                  <a:solidFill>
                    <a:schemeClr val="bg1"/>
                  </a:solidFill>
                  <a:latin typeface="微软雅黑" panose="020B0503020204020204" pitchFamily="34" charset="-122"/>
                  <a:ea typeface="微软雅黑" panose="020B0503020204020204" pitchFamily="34" charset="-122"/>
                </a:rPr>
                <a:t>50%</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6192011" y="4958316"/>
            <a:ext cx="4224469" cy="936328"/>
            <a:chOff x="6327173" y="4322384"/>
            <a:chExt cx="4224470" cy="936327"/>
          </a:xfrm>
        </p:grpSpPr>
        <p:sp>
          <p:nvSpPr>
            <p:cNvPr id="74" name="文本框 29"/>
            <p:cNvSpPr txBox="1"/>
            <p:nvPr/>
          </p:nvSpPr>
          <p:spPr>
            <a:xfrm>
              <a:off x="6327174" y="4322384"/>
              <a:ext cx="2321526" cy="350930"/>
            </a:xfrm>
            <a:prstGeom prst="rect">
              <a:avLst/>
            </a:prstGeom>
            <a:noFill/>
          </p:spPr>
          <p:txBody>
            <a:bodyPr wrap="square" rtlCol="0">
              <a:spAutoFit/>
            </a:bodyPr>
            <a:lstStyle/>
            <a:p>
              <a:pPr algn="just">
                <a:lnSpc>
                  <a:spcPct val="90000"/>
                </a:lnSpc>
                <a:spcBef>
                  <a:spcPts val="1000"/>
                </a:spcBef>
              </a:pPr>
              <a:r>
                <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6" name="文本框 30"/>
            <p:cNvSpPr txBox="1"/>
            <p:nvPr/>
          </p:nvSpPr>
          <p:spPr>
            <a:xfrm>
              <a:off x="6327173" y="4579422"/>
              <a:ext cx="4224470" cy="679289"/>
            </a:xfrm>
            <a:prstGeom prst="rect">
              <a:avLst/>
            </a:prstGeom>
            <a:noFill/>
          </p:spPr>
          <p:txBody>
            <a:bodyPr wrap="square" rtlCol="0">
              <a:spAutoFit/>
            </a:bodyPr>
            <a:lstStyle/>
            <a:p>
              <a:pPr algn="just">
                <a:lnSpc>
                  <a:spcPct val="130000"/>
                </a:lnSpc>
              </a:pPr>
              <a:r>
                <a:rPr lang="zh-CN" altLang="en-US" sz="1465"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4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4" name="组合 83"/>
          <p:cNvGrpSpPr/>
          <p:nvPr/>
        </p:nvGrpSpPr>
        <p:grpSpPr>
          <a:xfrm>
            <a:off x="6192011" y="2948956"/>
            <a:ext cx="4224469" cy="936328"/>
            <a:chOff x="6327173" y="3001742"/>
            <a:chExt cx="4224470" cy="936326"/>
          </a:xfrm>
        </p:grpSpPr>
        <p:sp>
          <p:nvSpPr>
            <p:cNvPr id="85" name="文本框 31"/>
            <p:cNvSpPr txBox="1"/>
            <p:nvPr/>
          </p:nvSpPr>
          <p:spPr>
            <a:xfrm>
              <a:off x="6327174" y="3001742"/>
              <a:ext cx="2321526" cy="350929"/>
            </a:xfrm>
            <a:prstGeom prst="rect">
              <a:avLst/>
            </a:prstGeom>
            <a:noFill/>
          </p:spPr>
          <p:txBody>
            <a:bodyPr wrap="square" rtlCol="0">
              <a:spAutoFit/>
            </a:bodyPr>
            <a:lstStyle/>
            <a:p>
              <a:pPr algn="just">
                <a:lnSpc>
                  <a:spcPct val="90000"/>
                </a:lnSpc>
                <a:spcBef>
                  <a:spcPts val="1000"/>
                </a:spcBef>
              </a:pPr>
              <a:r>
                <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6" name="文本框 32"/>
            <p:cNvSpPr txBox="1"/>
            <p:nvPr/>
          </p:nvSpPr>
          <p:spPr>
            <a:xfrm>
              <a:off x="6327173" y="3258780"/>
              <a:ext cx="4224470" cy="679288"/>
            </a:xfrm>
            <a:prstGeom prst="rect">
              <a:avLst/>
            </a:prstGeom>
            <a:noFill/>
          </p:spPr>
          <p:txBody>
            <a:bodyPr wrap="square" rtlCol="0">
              <a:spAutoFit/>
            </a:bodyPr>
            <a:lstStyle/>
            <a:p>
              <a:pPr algn="just">
                <a:lnSpc>
                  <a:spcPct val="130000"/>
                </a:lnSpc>
              </a:pPr>
              <a:r>
                <a:rPr lang="zh-CN" altLang="en-US" sz="1465"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4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7" name="组合 86"/>
          <p:cNvGrpSpPr/>
          <p:nvPr/>
        </p:nvGrpSpPr>
        <p:grpSpPr>
          <a:xfrm>
            <a:off x="6192011" y="3998205"/>
            <a:ext cx="4224469" cy="936328"/>
            <a:chOff x="6327173" y="4322384"/>
            <a:chExt cx="4224470" cy="936326"/>
          </a:xfrm>
        </p:grpSpPr>
        <p:sp>
          <p:nvSpPr>
            <p:cNvPr id="88" name="文本框 33"/>
            <p:cNvSpPr txBox="1"/>
            <p:nvPr/>
          </p:nvSpPr>
          <p:spPr>
            <a:xfrm>
              <a:off x="6327174" y="4322384"/>
              <a:ext cx="2321526" cy="350929"/>
            </a:xfrm>
            <a:prstGeom prst="rect">
              <a:avLst/>
            </a:prstGeom>
            <a:noFill/>
          </p:spPr>
          <p:txBody>
            <a:bodyPr wrap="square" rtlCol="0">
              <a:spAutoFit/>
            </a:bodyPr>
            <a:lstStyle/>
            <a:p>
              <a:pPr algn="just">
                <a:lnSpc>
                  <a:spcPct val="90000"/>
                </a:lnSpc>
                <a:spcBef>
                  <a:spcPts val="1000"/>
                </a:spcBef>
              </a:pPr>
              <a:r>
                <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9" name="文本框 34"/>
            <p:cNvSpPr txBox="1"/>
            <p:nvPr/>
          </p:nvSpPr>
          <p:spPr>
            <a:xfrm>
              <a:off x="6327173" y="4579422"/>
              <a:ext cx="4224470" cy="679288"/>
            </a:xfrm>
            <a:prstGeom prst="rect">
              <a:avLst/>
            </a:prstGeom>
            <a:noFill/>
          </p:spPr>
          <p:txBody>
            <a:bodyPr wrap="square" rtlCol="0">
              <a:spAutoFit/>
            </a:bodyPr>
            <a:lstStyle/>
            <a:p>
              <a:pPr algn="just">
                <a:lnSpc>
                  <a:spcPct val="130000"/>
                </a:lnSpc>
              </a:pPr>
              <a:r>
                <a:rPr lang="zh-CN" altLang="en-US" sz="1465" dirty="0">
                  <a:solidFill>
                    <a:schemeClr val="tx1">
                      <a:lumMod val="75000"/>
                      <a:lumOff val="25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46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 name="标题 2"/>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anim calcmode="lin" valueType="num">
                                      <p:cBhvr>
                                        <p:cTn id="10" dur="500" fill="hold"/>
                                        <p:tgtEl>
                                          <p:spTgt spid="39"/>
                                        </p:tgtEl>
                                        <p:attrNameLst>
                                          <p:attrName>ppt_x</p:attrName>
                                        </p:attrNameLst>
                                      </p:cBhvr>
                                      <p:tavLst>
                                        <p:tav tm="0">
                                          <p:val>
                                            <p:fltVal val="0.5"/>
                                          </p:val>
                                        </p:tav>
                                        <p:tav tm="100000">
                                          <p:val>
                                            <p:strVal val="#ppt_x"/>
                                          </p:val>
                                        </p:tav>
                                      </p:tavLst>
                                    </p:anim>
                                    <p:anim calcmode="lin" valueType="num">
                                      <p:cBhvr>
                                        <p:cTn id="11" dur="500" fill="hold"/>
                                        <p:tgtEl>
                                          <p:spTgt spid="39"/>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5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fltVal val="0"/>
                                          </p:val>
                                        </p:tav>
                                        <p:tav tm="100000">
                                          <p:val>
                                            <p:strVal val="#ppt_w"/>
                                          </p:val>
                                        </p:tav>
                                      </p:tavLst>
                                    </p:anim>
                                    <p:anim calcmode="lin" valueType="num">
                                      <p:cBhvr>
                                        <p:cTn id="15" dur="500" fill="hold"/>
                                        <p:tgtEl>
                                          <p:spTgt spid="45"/>
                                        </p:tgtEl>
                                        <p:attrNameLst>
                                          <p:attrName>ppt_h</p:attrName>
                                        </p:attrNameLst>
                                      </p:cBhvr>
                                      <p:tavLst>
                                        <p:tav tm="0">
                                          <p:val>
                                            <p:fltVal val="0"/>
                                          </p:val>
                                        </p:tav>
                                        <p:tav tm="100000">
                                          <p:val>
                                            <p:strVal val="#ppt_h"/>
                                          </p:val>
                                        </p:tav>
                                      </p:tavLst>
                                    </p:anim>
                                    <p:animEffect transition="in" filter="fade">
                                      <p:cBhvr>
                                        <p:cTn id="16" dur="500"/>
                                        <p:tgtEl>
                                          <p:spTgt spid="45"/>
                                        </p:tgtEl>
                                      </p:cBhvr>
                                    </p:animEffect>
                                    <p:anim calcmode="lin" valueType="num">
                                      <p:cBhvr>
                                        <p:cTn id="17" dur="500" fill="hold"/>
                                        <p:tgtEl>
                                          <p:spTgt spid="45"/>
                                        </p:tgtEl>
                                        <p:attrNameLst>
                                          <p:attrName>ppt_x</p:attrName>
                                        </p:attrNameLst>
                                      </p:cBhvr>
                                      <p:tavLst>
                                        <p:tav tm="0">
                                          <p:val>
                                            <p:fltVal val="0.5"/>
                                          </p:val>
                                        </p:tav>
                                        <p:tav tm="100000">
                                          <p:val>
                                            <p:strVal val="#ppt_x"/>
                                          </p:val>
                                        </p:tav>
                                      </p:tavLst>
                                    </p:anim>
                                    <p:anim calcmode="lin" valueType="num">
                                      <p:cBhvr>
                                        <p:cTn id="18" dur="500" fill="hold"/>
                                        <p:tgtEl>
                                          <p:spTgt spid="45"/>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500"/>
                                  </p:stCondLst>
                                  <p:childTnLst>
                                    <p:set>
                                      <p:cBhvr>
                                        <p:cTn id="20" dur="1" fill="hold">
                                          <p:stCondLst>
                                            <p:cond delay="0"/>
                                          </p:stCondLst>
                                        </p:cTn>
                                        <p:tgtEl>
                                          <p:spTgt spid="60"/>
                                        </p:tgtEl>
                                        <p:attrNameLst>
                                          <p:attrName>style.visibility</p:attrName>
                                        </p:attrNameLst>
                                      </p:cBhvr>
                                      <p:to>
                                        <p:strVal val="visible"/>
                                      </p:to>
                                    </p:set>
                                    <p:anim calcmode="lin" valueType="num">
                                      <p:cBhvr>
                                        <p:cTn id="21" dur="500" fill="hold"/>
                                        <p:tgtEl>
                                          <p:spTgt spid="60"/>
                                        </p:tgtEl>
                                        <p:attrNameLst>
                                          <p:attrName>ppt_w</p:attrName>
                                        </p:attrNameLst>
                                      </p:cBhvr>
                                      <p:tavLst>
                                        <p:tav tm="0">
                                          <p:val>
                                            <p:fltVal val="0"/>
                                          </p:val>
                                        </p:tav>
                                        <p:tav tm="100000">
                                          <p:val>
                                            <p:strVal val="#ppt_w"/>
                                          </p:val>
                                        </p:tav>
                                      </p:tavLst>
                                    </p:anim>
                                    <p:anim calcmode="lin" valueType="num">
                                      <p:cBhvr>
                                        <p:cTn id="22" dur="500" fill="hold"/>
                                        <p:tgtEl>
                                          <p:spTgt spid="60"/>
                                        </p:tgtEl>
                                        <p:attrNameLst>
                                          <p:attrName>ppt_h</p:attrName>
                                        </p:attrNameLst>
                                      </p:cBhvr>
                                      <p:tavLst>
                                        <p:tav tm="0">
                                          <p:val>
                                            <p:fltVal val="0"/>
                                          </p:val>
                                        </p:tav>
                                        <p:tav tm="100000">
                                          <p:val>
                                            <p:strVal val="#ppt_h"/>
                                          </p:val>
                                        </p:tav>
                                      </p:tavLst>
                                    </p:anim>
                                    <p:animEffect transition="in" filter="fade">
                                      <p:cBhvr>
                                        <p:cTn id="23" dur="500"/>
                                        <p:tgtEl>
                                          <p:spTgt spid="60"/>
                                        </p:tgtEl>
                                      </p:cBhvr>
                                    </p:animEffect>
                                    <p:anim calcmode="lin" valueType="num">
                                      <p:cBhvr>
                                        <p:cTn id="24" dur="500" fill="hold"/>
                                        <p:tgtEl>
                                          <p:spTgt spid="60"/>
                                        </p:tgtEl>
                                        <p:attrNameLst>
                                          <p:attrName>ppt_x</p:attrName>
                                        </p:attrNameLst>
                                      </p:cBhvr>
                                      <p:tavLst>
                                        <p:tav tm="0">
                                          <p:val>
                                            <p:fltVal val="0.5"/>
                                          </p:val>
                                        </p:tav>
                                        <p:tav tm="100000">
                                          <p:val>
                                            <p:strVal val="#ppt_x"/>
                                          </p:val>
                                        </p:tav>
                                      </p:tavLst>
                                    </p:anim>
                                    <p:anim calcmode="lin" valueType="num">
                                      <p:cBhvr>
                                        <p:cTn id="25" dur="500" fill="hold"/>
                                        <p:tgtEl>
                                          <p:spTgt spid="60"/>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750"/>
                                  </p:stCondLst>
                                  <p:childTnLst>
                                    <p:set>
                                      <p:cBhvr>
                                        <p:cTn id="27" dur="1" fill="hold">
                                          <p:stCondLst>
                                            <p:cond delay="0"/>
                                          </p:stCondLst>
                                        </p:cTn>
                                        <p:tgtEl>
                                          <p:spTgt spid="57"/>
                                        </p:tgtEl>
                                        <p:attrNameLst>
                                          <p:attrName>style.visibility</p:attrName>
                                        </p:attrNameLst>
                                      </p:cBhvr>
                                      <p:to>
                                        <p:strVal val="visible"/>
                                      </p:to>
                                    </p:set>
                                    <p:anim calcmode="lin" valueType="num">
                                      <p:cBhvr>
                                        <p:cTn id="28" dur="500" fill="hold"/>
                                        <p:tgtEl>
                                          <p:spTgt spid="57"/>
                                        </p:tgtEl>
                                        <p:attrNameLst>
                                          <p:attrName>ppt_w</p:attrName>
                                        </p:attrNameLst>
                                      </p:cBhvr>
                                      <p:tavLst>
                                        <p:tav tm="0">
                                          <p:val>
                                            <p:fltVal val="0"/>
                                          </p:val>
                                        </p:tav>
                                        <p:tav tm="100000">
                                          <p:val>
                                            <p:strVal val="#ppt_w"/>
                                          </p:val>
                                        </p:tav>
                                      </p:tavLst>
                                    </p:anim>
                                    <p:anim calcmode="lin" valueType="num">
                                      <p:cBhvr>
                                        <p:cTn id="29" dur="500" fill="hold"/>
                                        <p:tgtEl>
                                          <p:spTgt spid="57"/>
                                        </p:tgtEl>
                                        <p:attrNameLst>
                                          <p:attrName>ppt_h</p:attrName>
                                        </p:attrNameLst>
                                      </p:cBhvr>
                                      <p:tavLst>
                                        <p:tav tm="0">
                                          <p:val>
                                            <p:fltVal val="0"/>
                                          </p:val>
                                        </p:tav>
                                        <p:tav tm="100000">
                                          <p:val>
                                            <p:strVal val="#ppt_h"/>
                                          </p:val>
                                        </p:tav>
                                      </p:tavLst>
                                    </p:anim>
                                    <p:animEffect transition="in" filter="fade">
                                      <p:cBhvr>
                                        <p:cTn id="30" dur="500"/>
                                        <p:tgtEl>
                                          <p:spTgt spid="57"/>
                                        </p:tgtEl>
                                      </p:cBhvr>
                                    </p:animEffect>
                                    <p:anim calcmode="lin" valueType="num">
                                      <p:cBhvr>
                                        <p:cTn id="31" dur="500" fill="hold"/>
                                        <p:tgtEl>
                                          <p:spTgt spid="57"/>
                                        </p:tgtEl>
                                        <p:attrNameLst>
                                          <p:attrName>ppt_x</p:attrName>
                                        </p:attrNameLst>
                                      </p:cBhvr>
                                      <p:tavLst>
                                        <p:tav tm="0">
                                          <p:val>
                                            <p:fltVal val="0.5"/>
                                          </p:val>
                                        </p:tav>
                                        <p:tav tm="100000">
                                          <p:val>
                                            <p:strVal val="#ppt_x"/>
                                          </p:val>
                                        </p:tav>
                                      </p:tavLst>
                                    </p:anim>
                                    <p:anim calcmode="lin" valueType="num">
                                      <p:cBhvr>
                                        <p:cTn id="32" dur="500" fill="hold"/>
                                        <p:tgtEl>
                                          <p:spTgt spid="57"/>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37" presetClass="entr" presetSubtype="0"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anim calcmode="lin" valueType="num">
                                      <p:cBhvr>
                                        <p:cTn id="37" dur="500" fill="hold"/>
                                        <p:tgtEl>
                                          <p:spTgt spid="36"/>
                                        </p:tgtEl>
                                        <p:attrNameLst>
                                          <p:attrName>ppt_x</p:attrName>
                                        </p:attrNameLst>
                                      </p:cBhvr>
                                      <p:tavLst>
                                        <p:tav tm="0">
                                          <p:val>
                                            <p:strVal val="#ppt_x"/>
                                          </p:val>
                                        </p:tav>
                                        <p:tav tm="100000">
                                          <p:val>
                                            <p:strVal val="#ppt_x"/>
                                          </p:val>
                                        </p:tav>
                                      </p:tavLst>
                                    </p:anim>
                                    <p:anim calcmode="lin" valueType="num">
                                      <p:cBhvr>
                                        <p:cTn id="38" dur="450" decel="100000" fill="hold"/>
                                        <p:tgtEl>
                                          <p:spTgt spid="36"/>
                                        </p:tgtEl>
                                        <p:attrNameLst>
                                          <p:attrName>ppt_y</p:attrName>
                                        </p:attrNameLst>
                                      </p:cBhvr>
                                      <p:tavLst>
                                        <p:tav tm="0">
                                          <p:val>
                                            <p:strVal val="#ppt_y+1"/>
                                          </p:val>
                                        </p:tav>
                                        <p:tav tm="100000">
                                          <p:val>
                                            <p:strVal val="#ppt_y-.03"/>
                                          </p:val>
                                        </p:tav>
                                      </p:tavLst>
                                    </p:anim>
                                    <p:anim calcmode="lin" valueType="num">
                                      <p:cBhvr>
                                        <p:cTn id="39" dur="50" accel="100000" fill="hold">
                                          <p:stCondLst>
                                            <p:cond delay="450"/>
                                          </p:stCondLst>
                                        </p:cTn>
                                        <p:tgtEl>
                                          <p:spTgt spid="36"/>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250"/>
                                  </p:stCondLst>
                                  <p:childTnLst>
                                    <p:set>
                                      <p:cBhvr>
                                        <p:cTn id="41" dur="1" fill="hold">
                                          <p:stCondLst>
                                            <p:cond delay="0"/>
                                          </p:stCondLst>
                                        </p:cTn>
                                        <p:tgtEl>
                                          <p:spTgt spid="84"/>
                                        </p:tgtEl>
                                        <p:attrNameLst>
                                          <p:attrName>style.visibility</p:attrName>
                                        </p:attrNameLst>
                                      </p:cBhvr>
                                      <p:to>
                                        <p:strVal val="visible"/>
                                      </p:to>
                                    </p:set>
                                    <p:animEffect transition="in" filter="fade">
                                      <p:cBhvr>
                                        <p:cTn id="42" dur="500"/>
                                        <p:tgtEl>
                                          <p:spTgt spid="84"/>
                                        </p:tgtEl>
                                      </p:cBhvr>
                                    </p:animEffect>
                                    <p:anim calcmode="lin" valueType="num">
                                      <p:cBhvr>
                                        <p:cTn id="43" dur="500" fill="hold"/>
                                        <p:tgtEl>
                                          <p:spTgt spid="84"/>
                                        </p:tgtEl>
                                        <p:attrNameLst>
                                          <p:attrName>ppt_x</p:attrName>
                                        </p:attrNameLst>
                                      </p:cBhvr>
                                      <p:tavLst>
                                        <p:tav tm="0">
                                          <p:val>
                                            <p:strVal val="#ppt_x"/>
                                          </p:val>
                                        </p:tav>
                                        <p:tav tm="100000">
                                          <p:val>
                                            <p:strVal val="#ppt_x"/>
                                          </p:val>
                                        </p:tav>
                                      </p:tavLst>
                                    </p:anim>
                                    <p:anim calcmode="lin" valueType="num">
                                      <p:cBhvr>
                                        <p:cTn id="44" dur="450" decel="100000" fill="hold"/>
                                        <p:tgtEl>
                                          <p:spTgt spid="84"/>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84"/>
                                        </p:tgtEl>
                                        <p:attrNameLst>
                                          <p:attrName>ppt_y</p:attrName>
                                        </p:attrNameLst>
                                      </p:cBhvr>
                                      <p:tavLst>
                                        <p:tav tm="0">
                                          <p:val>
                                            <p:strVal val="#ppt_y-.03"/>
                                          </p:val>
                                        </p:tav>
                                        <p:tav tm="100000">
                                          <p:val>
                                            <p:strVal val="#ppt_y"/>
                                          </p:val>
                                        </p:tav>
                                      </p:tavLst>
                                    </p:anim>
                                  </p:childTnLst>
                                </p:cTn>
                              </p:par>
                              <p:par>
                                <p:cTn id="46" presetID="37" presetClass="entr" presetSubtype="0" fill="hold" nodeType="withEffect">
                                  <p:stCondLst>
                                    <p:cond delay="500"/>
                                  </p:stCondLst>
                                  <p:childTnLst>
                                    <p:set>
                                      <p:cBhvr>
                                        <p:cTn id="47" dur="1" fill="hold">
                                          <p:stCondLst>
                                            <p:cond delay="0"/>
                                          </p:stCondLst>
                                        </p:cTn>
                                        <p:tgtEl>
                                          <p:spTgt spid="87"/>
                                        </p:tgtEl>
                                        <p:attrNameLst>
                                          <p:attrName>style.visibility</p:attrName>
                                        </p:attrNameLst>
                                      </p:cBhvr>
                                      <p:to>
                                        <p:strVal val="visible"/>
                                      </p:to>
                                    </p:set>
                                    <p:animEffect transition="in" filter="fade">
                                      <p:cBhvr>
                                        <p:cTn id="48" dur="500"/>
                                        <p:tgtEl>
                                          <p:spTgt spid="87"/>
                                        </p:tgtEl>
                                      </p:cBhvr>
                                    </p:animEffect>
                                    <p:anim calcmode="lin" valueType="num">
                                      <p:cBhvr>
                                        <p:cTn id="49" dur="500" fill="hold"/>
                                        <p:tgtEl>
                                          <p:spTgt spid="87"/>
                                        </p:tgtEl>
                                        <p:attrNameLst>
                                          <p:attrName>ppt_x</p:attrName>
                                        </p:attrNameLst>
                                      </p:cBhvr>
                                      <p:tavLst>
                                        <p:tav tm="0">
                                          <p:val>
                                            <p:strVal val="#ppt_x"/>
                                          </p:val>
                                        </p:tav>
                                        <p:tav tm="100000">
                                          <p:val>
                                            <p:strVal val="#ppt_x"/>
                                          </p:val>
                                        </p:tav>
                                      </p:tavLst>
                                    </p:anim>
                                    <p:anim calcmode="lin" valueType="num">
                                      <p:cBhvr>
                                        <p:cTn id="50" dur="450" decel="100000" fill="hold"/>
                                        <p:tgtEl>
                                          <p:spTgt spid="87"/>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87"/>
                                        </p:tgtEl>
                                        <p:attrNameLst>
                                          <p:attrName>ppt_y</p:attrName>
                                        </p:attrNameLst>
                                      </p:cBhvr>
                                      <p:tavLst>
                                        <p:tav tm="0">
                                          <p:val>
                                            <p:strVal val="#ppt_y-.03"/>
                                          </p:val>
                                        </p:tav>
                                        <p:tav tm="100000">
                                          <p:val>
                                            <p:strVal val="#ppt_y"/>
                                          </p:val>
                                        </p:tav>
                                      </p:tavLst>
                                    </p:anim>
                                  </p:childTnLst>
                                </p:cTn>
                              </p:par>
                              <p:par>
                                <p:cTn id="52" presetID="37" presetClass="entr" presetSubtype="0" fill="hold" nodeType="withEffect">
                                  <p:stCondLst>
                                    <p:cond delay="750"/>
                                  </p:stCondLst>
                                  <p:childTnLst>
                                    <p:set>
                                      <p:cBhvr>
                                        <p:cTn id="53" dur="1" fill="hold">
                                          <p:stCondLst>
                                            <p:cond delay="0"/>
                                          </p:stCondLst>
                                        </p:cTn>
                                        <p:tgtEl>
                                          <p:spTgt spid="70"/>
                                        </p:tgtEl>
                                        <p:attrNameLst>
                                          <p:attrName>style.visibility</p:attrName>
                                        </p:attrNameLst>
                                      </p:cBhvr>
                                      <p:to>
                                        <p:strVal val="visible"/>
                                      </p:to>
                                    </p:set>
                                    <p:animEffect transition="in" filter="fade">
                                      <p:cBhvr>
                                        <p:cTn id="54" dur="500"/>
                                        <p:tgtEl>
                                          <p:spTgt spid="70"/>
                                        </p:tgtEl>
                                      </p:cBhvr>
                                    </p:animEffect>
                                    <p:anim calcmode="lin" valueType="num">
                                      <p:cBhvr>
                                        <p:cTn id="55" dur="500" fill="hold"/>
                                        <p:tgtEl>
                                          <p:spTgt spid="70"/>
                                        </p:tgtEl>
                                        <p:attrNameLst>
                                          <p:attrName>ppt_x</p:attrName>
                                        </p:attrNameLst>
                                      </p:cBhvr>
                                      <p:tavLst>
                                        <p:tav tm="0">
                                          <p:val>
                                            <p:strVal val="#ppt_x"/>
                                          </p:val>
                                        </p:tav>
                                        <p:tav tm="100000">
                                          <p:val>
                                            <p:strVal val="#ppt_x"/>
                                          </p:val>
                                        </p:tav>
                                      </p:tavLst>
                                    </p:anim>
                                    <p:anim calcmode="lin" valueType="num">
                                      <p:cBhvr>
                                        <p:cTn id="56" dur="450" decel="100000" fill="hold"/>
                                        <p:tgtEl>
                                          <p:spTgt spid="70"/>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7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9"/>
          <p:cNvSpPr/>
          <p:nvPr/>
        </p:nvSpPr>
        <p:spPr bwMode="auto">
          <a:xfrm>
            <a:off x="1731169" y="3650622"/>
            <a:ext cx="8729663" cy="0"/>
          </a:xfrm>
          <a:custGeom>
            <a:avLst/>
            <a:gdLst>
              <a:gd name="T0" fmla="*/ 0 w 24000"/>
              <a:gd name="T1" fmla="*/ 24000 w 24000"/>
            </a:gdLst>
            <a:ahLst/>
            <a:cxnLst>
              <a:cxn ang="0">
                <a:pos x="T0" y="0"/>
              </a:cxn>
              <a:cxn ang="0">
                <a:pos x="T1" y="0"/>
              </a:cxn>
            </a:cxnLst>
            <a:rect l="0" t="0" r="r" b="b"/>
            <a:pathLst>
              <a:path w="24000">
                <a:moveTo>
                  <a:pt x="0" y="0"/>
                </a:moveTo>
                <a:cubicBezTo>
                  <a:pt x="24000" y="0"/>
                  <a:pt x="24000" y="0"/>
                  <a:pt x="24000" y="0"/>
                </a:cubicBezTo>
              </a:path>
            </a:pathLst>
          </a:custGeom>
          <a:noFill/>
          <a:ln w="12700" cap="flat">
            <a:solidFill>
              <a:srgbClr val="24211D"/>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n w="12700">
                <a:solidFill>
                  <a:schemeClr val="tx1"/>
                </a:solidFill>
              </a:ln>
            </a:endParaRPr>
          </a:p>
        </p:txBody>
      </p:sp>
      <p:sp>
        <p:nvSpPr>
          <p:cNvPr id="5" name="Freeform 20"/>
          <p:cNvSpPr/>
          <p:nvPr/>
        </p:nvSpPr>
        <p:spPr bwMode="auto">
          <a:xfrm>
            <a:off x="1731169" y="3966535"/>
            <a:ext cx="2909888" cy="1747838"/>
          </a:xfrm>
          <a:custGeom>
            <a:avLst/>
            <a:gdLst>
              <a:gd name="T0" fmla="*/ 0 w 8000"/>
              <a:gd name="T1" fmla="*/ 4800 h 4800"/>
              <a:gd name="T2" fmla="*/ 8000 w 8000"/>
              <a:gd name="T3" fmla="*/ 4800 h 4800"/>
              <a:gd name="T4" fmla="*/ 8000 w 8000"/>
              <a:gd name="T5" fmla="*/ 0 h 4800"/>
              <a:gd name="T6" fmla="*/ 0 w 8000"/>
              <a:gd name="T7" fmla="*/ 0 h 4800"/>
              <a:gd name="T8" fmla="*/ 0 w 8000"/>
              <a:gd name="T9" fmla="*/ 4800 h 4800"/>
            </a:gdLst>
            <a:ahLst/>
            <a:cxnLst>
              <a:cxn ang="0">
                <a:pos x="T0" y="T1"/>
              </a:cxn>
              <a:cxn ang="0">
                <a:pos x="T2" y="T3"/>
              </a:cxn>
              <a:cxn ang="0">
                <a:pos x="T4" y="T5"/>
              </a:cxn>
              <a:cxn ang="0">
                <a:pos x="T6" y="T7"/>
              </a:cxn>
              <a:cxn ang="0">
                <a:pos x="T8" y="T9"/>
              </a:cxn>
            </a:cxnLst>
            <a:rect l="0" t="0" r="r" b="b"/>
            <a:pathLst>
              <a:path w="8000" h="4800">
                <a:moveTo>
                  <a:pt x="0" y="4800"/>
                </a:moveTo>
                <a:lnTo>
                  <a:pt x="8000" y="4800"/>
                </a:lnTo>
                <a:lnTo>
                  <a:pt x="8000" y="0"/>
                </a:lnTo>
                <a:cubicBezTo>
                  <a:pt x="4948" y="0"/>
                  <a:pt x="3053" y="0"/>
                  <a:pt x="0" y="0"/>
                </a:cubicBezTo>
                <a:lnTo>
                  <a:pt x="0" y="4800"/>
                </a:ln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a:outerShdw blurRad="152400" dist="101600" dir="2700000" algn="tl" rotWithShape="0">
              <a:prstClr val="black">
                <a:alpha val="50000"/>
              </a:prstClr>
            </a:outerShdw>
          </a:effectLst>
        </p:spPr>
        <p:txBody>
          <a:bodyPr vert="horz" wrap="square" lIns="91440" tIns="45720" rIns="91440" bIns="45720" numCol="1" anchor="t" anchorCtr="0" compatLnSpc="1"/>
          <a:lstStyle/>
          <a:p>
            <a:endParaRPr lang="zh-CN" altLang="en-US"/>
          </a:p>
        </p:txBody>
      </p:sp>
      <p:sp>
        <p:nvSpPr>
          <p:cNvPr id="6" name="Freeform 21"/>
          <p:cNvSpPr/>
          <p:nvPr/>
        </p:nvSpPr>
        <p:spPr bwMode="auto">
          <a:xfrm>
            <a:off x="4641057" y="1586872"/>
            <a:ext cx="2909888" cy="1746250"/>
          </a:xfrm>
          <a:custGeom>
            <a:avLst/>
            <a:gdLst>
              <a:gd name="T0" fmla="*/ 0 w 8000"/>
              <a:gd name="T1" fmla="*/ 4800 h 4800"/>
              <a:gd name="T2" fmla="*/ 8000 w 8000"/>
              <a:gd name="T3" fmla="*/ 4800 h 4800"/>
              <a:gd name="T4" fmla="*/ 8000 w 8000"/>
              <a:gd name="T5" fmla="*/ 0 h 4800"/>
              <a:gd name="T6" fmla="*/ 0 w 8000"/>
              <a:gd name="T7" fmla="*/ 0 h 4800"/>
              <a:gd name="T8" fmla="*/ 0 w 8000"/>
              <a:gd name="T9" fmla="*/ 4800 h 4800"/>
            </a:gdLst>
            <a:ahLst/>
            <a:cxnLst>
              <a:cxn ang="0">
                <a:pos x="T0" y="T1"/>
              </a:cxn>
              <a:cxn ang="0">
                <a:pos x="T2" y="T3"/>
              </a:cxn>
              <a:cxn ang="0">
                <a:pos x="T4" y="T5"/>
              </a:cxn>
              <a:cxn ang="0">
                <a:pos x="T6" y="T7"/>
              </a:cxn>
              <a:cxn ang="0">
                <a:pos x="T8" y="T9"/>
              </a:cxn>
            </a:cxnLst>
            <a:rect l="0" t="0" r="r" b="b"/>
            <a:pathLst>
              <a:path w="8000" h="4800">
                <a:moveTo>
                  <a:pt x="0" y="4800"/>
                </a:moveTo>
                <a:cubicBezTo>
                  <a:pt x="3053" y="4800"/>
                  <a:pt x="4948" y="4800"/>
                  <a:pt x="8000" y="4800"/>
                </a:cubicBezTo>
                <a:lnTo>
                  <a:pt x="8000" y="0"/>
                </a:lnTo>
                <a:lnTo>
                  <a:pt x="0" y="0"/>
                </a:lnTo>
                <a:lnTo>
                  <a:pt x="0" y="480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a:effectLst>
            <a:outerShdw blurRad="152400" dist="101600" dir="2700000" algn="tl" rotWithShape="0">
              <a:prstClr val="black">
                <a:alpha val="50000"/>
              </a:prstClr>
            </a:outerShdw>
          </a:effectLst>
        </p:spPr>
        <p:txBody>
          <a:bodyPr vert="horz" wrap="square" lIns="91440" tIns="45720" rIns="91440" bIns="45720" numCol="1" anchor="t" anchorCtr="0" compatLnSpc="1"/>
          <a:lstStyle/>
          <a:p>
            <a:endParaRPr lang="zh-CN" altLang="en-US"/>
          </a:p>
        </p:txBody>
      </p:sp>
      <p:sp>
        <p:nvSpPr>
          <p:cNvPr id="7" name="Freeform 22"/>
          <p:cNvSpPr/>
          <p:nvPr/>
        </p:nvSpPr>
        <p:spPr bwMode="auto">
          <a:xfrm>
            <a:off x="7550944" y="3966535"/>
            <a:ext cx="2909888" cy="1747838"/>
          </a:xfrm>
          <a:custGeom>
            <a:avLst/>
            <a:gdLst>
              <a:gd name="T0" fmla="*/ 0 w 8000"/>
              <a:gd name="T1" fmla="*/ 4800 h 4800"/>
              <a:gd name="T2" fmla="*/ 8000 w 8000"/>
              <a:gd name="T3" fmla="*/ 4800 h 4800"/>
              <a:gd name="T4" fmla="*/ 8000 w 8000"/>
              <a:gd name="T5" fmla="*/ 0 h 4800"/>
              <a:gd name="T6" fmla="*/ 0 w 8000"/>
              <a:gd name="T7" fmla="*/ 0 h 4800"/>
              <a:gd name="T8" fmla="*/ 0 w 8000"/>
              <a:gd name="T9" fmla="*/ 4800 h 4800"/>
            </a:gdLst>
            <a:ahLst/>
            <a:cxnLst>
              <a:cxn ang="0">
                <a:pos x="T0" y="T1"/>
              </a:cxn>
              <a:cxn ang="0">
                <a:pos x="T2" y="T3"/>
              </a:cxn>
              <a:cxn ang="0">
                <a:pos x="T4" y="T5"/>
              </a:cxn>
              <a:cxn ang="0">
                <a:pos x="T6" y="T7"/>
              </a:cxn>
              <a:cxn ang="0">
                <a:pos x="T8" y="T9"/>
              </a:cxn>
            </a:cxnLst>
            <a:rect l="0" t="0" r="r" b="b"/>
            <a:pathLst>
              <a:path w="8000" h="4800">
                <a:moveTo>
                  <a:pt x="0" y="4800"/>
                </a:moveTo>
                <a:lnTo>
                  <a:pt x="8000" y="4800"/>
                </a:lnTo>
                <a:lnTo>
                  <a:pt x="8000" y="0"/>
                </a:lnTo>
                <a:cubicBezTo>
                  <a:pt x="4948" y="0"/>
                  <a:pt x="3053" y="0"/>
                  <a:pt x="0" y="0"/>
                </a:cubicBezTo>
                <a:lnTo>
                  <a:pt x="0" y="480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outerShdw blurRad="152400" dist="101600" dir="2700000" algn="tl" rotWithShape="0">
              <a:prstClr val="black">
                <a:alpha val="50000"/>
              </a:prstClr>
            </a:outerShdw>
          </a:effectLst>
        </p:spPr>
        <p:txBody>
          <a:bodyPr vert="horz" wrap="square" lIns="91440" tIns="45720" rIns="91440" bIns="45720" numCol="1" anchor="t" anchorCtr="0" compatLnSpc="1"/>
          <a:lstStyle/>
          <a:p>
            <a:endParaRPr lang="zh-CN" altLang="en-US"/>
          </a:p>
        </p:txBody>
      </p:sp>
      <p:sp>
        <p:nvSpPr>
          <p:cNvPr id="8" name="Oval 23"/>
          <p:cNvSpPr>
            <a:spLocks noChangeArrowheads="1"/>
          </p:cNvSpPr>
          <p:nvPr/>
        </p:nvSpPr>
        <p:spPr bwMode="auto">
          <a:xfrm>
            <a:off x="3098007" y="3563310"/>
            <a:ext cx="174625" cy="174625"/>
          </a:xfrm>
          <a:prstGeom prst="ellipse">
            <a:avLst/>
          </a:prstGeom>
          <a:noFill/>
          <a:ln w="36513"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Oval 24"/>
          <p:cNvSpPr>
            <a:spLocks noChangeArrowheads="1"/>
          </p:cNvSpPr>
          <p:nvPr/>
        </p:nvSpPr>
        <p:spPr bwMode="auto">
          <a:xfrm>
            <a:off x="4596607" y="3606172"/>
            <a:ext cx="87313" cy="87313"/>
          </a:xfrm>
          <a:prstGeom prst="ellipse">
            <a:avLst/>
          </a:prstGeom>
          <a:solidFill>
            <a:srgbClr val="2421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Oval 25"/>
          <p:cNvSpPr>
            <a:spLocks noChangeArrowheads="1"/>
          </p:cNvSpPr>
          <p:nvPr/>
        </p:nvSpPr>
        <p:spPr bwMode="auto">
          <a:xfrm>
            <a:off x="7508082" y="3606172"/>
            <a:ext cx="87313" cy="87313"/>
          </a:xfrm>
          <a:prstGeom prst="ellipse">
            <a:avLst/>
          </a:prstGeom>
          <a:solidFill>
            <a:srgbClr val="2421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Oval 26"/>
          <p:cNvSpPr>
            <a:spLocks noChangeArrowheads="1"/>
          </p:cNvSpPr>
          <p:nvPr/>
        </p:nvSpPr>
        <p:spPr bwMode="auto">
          <a:xfrm>
            <a:off x="6007894" y="3563310"/>
            <a:ext cx="174625" cy="174625"/>
          </a:xfrm>
          <a:prstGeom prst="ellipse">
            <a:avLst/>
          </a:prstGeom>
          <a:noFill/>
          <a:ln w="36513" cap="flat">
            <a:solidFill>
              <a:schemeClr val="accent2"/>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 name="Oval 27"/>
          <p:cNvSpPr>
            <a:spLocks noChangeArrowheads="1"/>
          </p:cNvSpPr>
          <p:nvPr/>
        </p:nvSpPr>
        <p:spPr bwMode="auto">
          <a:xfrm>
            <a:off x="8919369" y="3563310"/>
            <a:ext cx="174625" cy="174625"/>
          </a:xfrm>
          <a:prstGeom prst="ellipse">
            <a:avLst/>
          </a:prstGeom>
          <a:noFill/>
          <a:ln w="36513" cap="flat">
            <a:solidFill>
              <a:schemeClr val="accent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 name="Freeform 28"/>
          <p:cNvSpPr/>
          <p:nvPr/>
        </p:nvSpPr>
        <p:spPr bwMode="auto">
          <a:xfrm>
            <a:off x="3042444" y="3823660"/>
            <a:ext cx="287338" cy="142875"/>
          </a:xfrm>
          <a:custGeom>
            <a:avLst/>
            <a:gdLst>
              <a:gd name="T0" fmla="*/ 0 w 789"/>
              <a:gd name="T1" fmla="*/ 394 h 394"/>
              <a:gd name="T2" fmla="*/ 394 w 789"/>
              <a:gd name="T3" fmla="*/ 0 h 394"/>
              <a:gd name="T4" fmla="*/ 789 w 789"/>
              <a:gd name="T5" fmla="*/ 394 h 394"/>
              <a:gd name="T6" fmla="*/ 0 w 789"/>
              <a:gd name="T7" fmla="*/ 394 h 394"/>
            </a:gdLst>
            <a:ahLst/>
            <a:cxnLst>
              <a:cxn ang="0">
                <a:pos x="T0" y="T1"/>
              </a:cxn>
              <a:cxn ang="0">
                <a:pos x="T2" y="T3"/>
              </a:cxn>
              <a:cxn ang="0">
                <a:pos x="T4" y="T5"/>
              </a:cxn>
              <a:cxn ang="0">
                <a:pos x="T6" y="T7"/>
              </a:cxn>
            </a:cxnLst>
            <a:rect l="0" t="0" r="r" b="b"/>
            <a:pathLst>
              <a:path w="789" h="394">
                <a:moveTo>
                  <a:pt x="0" y="394"/>
                </a:moveTo>
                <a:lnTo>
                  <a:pt x="394" y="0"/>
                </a:lnTo>
                <a:lnTo>
                  <a:pt x="789" y="394"/>
                </a:lnTo>
                <a:lnTo>
                  <a:pt x="0" y="394"/>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Freeform 29"/>
          <p:cNvSpPr/>
          <p:nvPr/>
        </p:nvSpPr>
        <p:spPr bwMode="auto">
          <a:xfrm>
            <a:off x="8862219" y="3823660"/>
            <a:ext cx="287338" cy="142875"/>
          </a:xfrm>
          <a:custGeom>
            <a:avLst/>
            <a:gdLst>
              <a:gd name="T0" fmla="*/ 0 w 789"/>
              <a:gd name="T1" fmla="*/ 394 h 394"/>
              <a:gd name="T2" fmla="*/ 394 w 789"/>
              <a:gd name="T3" fmla="*/ 0 h 394"/>
              <a:gd name="T4" fmla="*/ 789 w 789"/>
              <a:gd name="T5" fmla="*/ 394 h 394"/>
              <a:gd name="T6" fmla="*/ 0 w 789"/>
              <a:gd name="T7" fmla="*/ 394 h 394"/>
            </a:gdLst>
            <a:ahLst/>
            <a:cxnLst>
              <a:cxn ang="0">
                <a:pos x="T0" y="T1"/>
              </a:cxn>
              <a:cxn ang="0">
                <a:pos x="T2" y="T3"/>
              </a:cxn>
              <a:cxn ang="0">
                <a:pos x="T4" y="T5"/>
              </a:cxn>
              <a:cxn ang="0">
                <a:pos x="T6" y="T7"/>
              </a:cxn>
            </a:cxnLst>
            <a:rect l="0" t="0" r="r" b="b"/>
            <a:pathLst>
              <a:path w="789" h="394">
                <a:moveTo>
                  <a:pt x="0" y="394"/>
                </a:moveTo>
                <a:lnTo>
                  <a:pt x="394" y="0"/>
                </a:lnTo>
                <a:lnTo>
                  <a:pt x="789" y="394"/>
                </a:lnTo>
                <a:lnTo>
                  <a:pt x="0" y="394"/>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15" name="Freeform 30"/>
          <p:cNvSpPr/>
          <p:nvPr/>
        </p:nvSpPr>
        <p:spPr bwMode="auto">
          <a:xfrm>
            <a:off x="5952332" y="3333122"/>
            <a:ext cx="287338" cy="142875"/>
          </a:xfrm>
          <a:custGeom>
            <a:avLst/>
            <a:gdLst>
              <a:gd name="T0" fmla="*/ 0 w 789"/>
              <a:gd name="T1" fmla="*/ 0 h 394"/>
              <a:gd name="T2" fmla="*/ 394 w 789"/>
              <a:gd name="T3" fmla="*/ 394 h 394"/>
              <a:gd name="T4" fmla="*/ 789 w 789"/>
              <a:gd name="T5" fmla="*/ 0 h 394"/>
              <a:gd name="T6" fmla="*/ 0 w 789"/>
              <a:gd name="T7" fmla="*/ 0 h 394"/>
            </a:gdLst>
            <a:ahLst/>
            <a:cxnLst>
              <a:cxn ang="0">
                <a:pos x="T0" y="T1"/>
              </a:cxn>
              <a:cxn ang="0">
                <a:pos x="T2" y="T3"/>
              </a:cxn>
              <a:cxn ang="0">
                <a:pos x="T4" y="T5"/>
              </a:cxn>
              <a:cxn ang="0">
                <a:pos x="T6" y="T7"/>
              </a:cxn>
            </a:cxnLst>
            <a:rect l="0" t="0" r="r" b="b"/>
            <a:pathLst>
              <a:path w="789" h="394">
                <a:moveTo>
                  <a:pt x="0" y="0"/>
                </a:moveTo>
                <a:lnTo>
                  <a:pt x="394" y="394"/>
                </a:lnTo>
                <a:lnTo>
                  <a:pt x="789" y="0"/>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7" name="Oval 31"/>
          <p:cNvSpPr>
            <a:spLocks noChangeArrowheads="1"/>
          </p:cNvSpPr>
          <p:nvPr/>
        </p:nvSpPr>
        <p:spPr bwMode="auto">
          <a:xfrm>
            <a:off x="1686719" y="3606172"/>
            <a:ext cx="87313" cy="87313"/>
          </a:xfrm>
          <a:prstGeom prst="ellipse">
            <a:avLst/>
          </a:prstGeom>
          <a:solidFill>
            <a:srgbClr val="2421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Oval 32"/>
          <p:cNvSpPr>
            <a:spLocks noChangeArrowheads="1"/>
          </p:cNvSpPr>
          <p:nvPr/>
        </p:nvSpPr>
        <p:spPr bwMode="auto">
          <a:xfrm>
            <a:off x="10417969" y="3606172"/>
            <a:ext cx="87313" cy="87313"/>
          </a:xfrm>
          <a:prstGeom prst="ellipse">
            <a:avLst/>
          </a:prstGeom>
          <a:solidFill>
            <a:srgbClr val="2421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矩形 18"/>
          <p:cNvSpPr/>
          <p:nvPr/>
        </p:nvSpPr>
        <p:spPr>
          <a:xfrm>
            <a:off x="1653143" y="2380572"/>
            <a:ext cx="2828419" cy="923330"/>
          </a:xfrm>
          <a:prstGeom prst="rect">
            <a:avLst/>
          </a:prstGeom>
        </p:spPr>
        <p:txBody>
          <a:bodyPr wrap="square">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请先将要替换的图片裁剪成原图片长宽比例，然后在原图片上单击右键填充图片，这样替换后图片就不会</a:t>
            </a:r>
            <a:r>
              <a:rPr lang="zh-CN" altLang="en-US" sz="1200" dirty="0" smtClean="0">
                <a:latin typeface="微软雅黑" panose="020B0503020204020204" pitchFamily="34" charset="-122"/>
                <a:ea typeface="微软雅黑" panose="020B0503020204020204" pitchFamily="34" charset="-122"/>
              </a:rPr>
              <a:t>变形</a:t>
            </a:r>
            <a:endParaRPr lang="zh-CN" altLang="en-US" sz="1200" dirty="0">
              <a:latin typeface="微软雅黑" panose="020B0503020204020204" pitchFamily="34" charset="-122"/>
              <a:ea typeface="微软雅黑" panose="020B0503020204020204" pitchFamily="34" charset="-122"/>
            </a:endParaRPr>
          </a:p>
        </p:txBody>
      </p:sp>
      <p:sp>
        <p:nvSpPr>
          <p:cNvPr id="20" name="矩形 19"/>
          <p:cNvSpPr/>
          <p:nvPr/>
        </p:nvSpPr>
        <p:spPr>
          <a:xfrm>
            <a:off x="1653143" y="2036380"/>
            <a:ext cx="2828419" cy="338554"/>
          </a:xfrm>
          <a:prstGeom prst="rect">
            <a:avLst/>
          </a:prstGeom>
        </p:spPr>
        <p:txBody>
          <a:bodyPr wrap="square">
            <a:spAutoFit/>
          </a:bodyPr>
          <a:lstStyle/>
          <a:p>
            <a:r>
              <a:rPr lang="zh-CN" altLang="en-US" sz="1600" b="1" dirty="0">
                <a:solidFill>
                  <a:schemeClr val="accent1"/>
                </a:solidFill>
                <a:latin typeface="微软雅黑" panose="020B0503020204020204" pitchFamily="34" charset="-122"/>
                <a:ea typeface="微软雅黑" panose="020B0503020204020204" pitchFamily="34" charset="-122"/>
              </a:rPr>
              <a:t>在这里输入您的文字内容</a:t>
            </a:r>
            <a:endParaRPr lang="zh-CN" altLang="en-US" sz="1600" b="1" dirty="0">
              <a:solidFill>
                <a:schemeClr val="accent1"/>
              </a:solidFill>
              <a:latin typeface="微软雅黑" panose="020B0503020204020204" pitchFamily="34" charset="-122"/>
              <a:ea typeface="微软雅黑" panose="020B0503020204020204" pitchFamily="34" charset="-122"/>
            </a:endParaRPr>
          </a:p>
        </p:txBody>
      </p:sp>
      <p:sp>
        <p:nvSpPr>
          <p:cNvPr id="22" name="矩形 21"/>
          <p:cNvSpPr/>
          <p:nvPr/>
        </p:nvSpPr>
        <p:spPr>
          <a:xfrm>
            <a:off x="7762009" y="2380572"/>
            <a:ext cx="2828419" cy="923330"/>
          </a:xfrm>
          <a:prstGeom prst="rect">
            <a:avLst/>
          </a:prstGeom>
        </p:spPr>
        <p:txBody>
          <a:bodyPr wrap="square">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请先将要替换的图片裁剪成原图片长宽比例，然后在原图片上单击右键填充图片，这样替换后图片就不会变形</a:t>
            </a:r>
            <a:endParaRPr lang="zh-CN" altLang="en-US" sz="1200" dirty="0">
              <a:latin typeface="微软雅黑" panose="020B0503020204020204" pitchFamily="34" charset="-122"/>
              <a:ea typeface="微软雅黑" panose="020B0503020204020204" pitchFamily="34" charset="-122"/>
            </a:endParaRPr>
          </a:p>
        </p:txBody>
      </p:sp>
      <p:sp>
        <p:nvSpPr>
          <p:cNvPr id="23" name="矩形 22"/>
          <p:cNvSpPr/>
          <p:nvPr/>
        </p:nvSpPr>
        <p:spPr>
          <a:xfrm>
            <a:off x="7762009" y="2036380"/>
            <a:ext cx="2828419" cy="338554"/>
          </a:xfrm>
          <a:prstGeom prst="rect">
            <a:avLst/>
          </a:prstGeom>
        </p:spPr>
        <p:txBody>
          <a:bodyPr wrap="square">
            <a:spAutoFit/>
          </a:bodyPr>
          <a:lstStyle/>
          <a:p>
            <a:r>
              <a:rPr lang="zh-CN" altLang="en-US" sz="1600" b="1" dirty="0">
                <a:solidFill>
                  <a:schemeClr val="accent1"/>
                </a:solidFill>
                <a:latin typeface="微软雅黑" panose="020B0503020204020204" pitchFamily="34" charset="-122"/>
                <a:ea typeface="微软雅黑" panose="020B0503020204020204" pitchFamily="34" charset="-122"/>
              </a:rPr>
              <a:t>在这里输入您的文字内容</a:t>
            </a:r>
            <a:endParaRPr lang="zh-CN" altLang="en-US" sz="1600" b="1" dirty="0">
              <a:solidFill>
                <a:schemeClr val="accent1"/>
              </a:solidFill>
              <a:latin typeface="微软雅黑" panose="020B0503020204020204" pitchFamily="34" charset="-122"/>
              <a:ea typeface="微软雅黑" panose="020B0503020204020204" pitchFamily="34" charset="-122"/>
            </a:endParaRPr>
          </a:p>
        </p:txBody>
      </p:sp>
      <p:sp>
        <p:nvSpPr>
          <p:cNvPr id="24" name="矩形 23"/>
          <p:cNvSpPr/>
          <p:nvPr/>
        </p:nvSpPr>
        <p:spPr>
          <a:xfrm>
            <a:off x="4707581" y="4361773"/>
            <a:ext cx="2828419" cy="923330"/>
          </a:xfrm>
          <a:prstGeom prst="rect">
            <a:avLst/>
          </a:prstGeom>
        </p:spPr>
        <p:txBody>
          <a:bodyPr wrap="square">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请先将要替换的图片裁剪成原图片长宽比例，然后在原图片上单击右键填充图片，这样替换后图片就不会变形</a:t>
            </a:r>
            <a:endParaRPr lang="zh-CN" altLang="en-US" sz="1200" dirty="0">
              <a:latin typeface="微软雅黑" panose="020B0503020204020204" pitchFamily="34" charset="-122"/>
              <a:ea typeface="微软雅黑" panose="020B0503020204020204" pitchFamily="34" charset="-122"/>
            </a:endParaRPr>
          </a:p>
        </p:txBody>
      </p:sp>
      <p:sp>
        <p:nvSpPr>
          <p:cNvPr id="25" name="矩形 24"/>
          <p:cNvSpPr/>
          <p:nvPr/>
        </p:nvSpPr>
        <p:spPr>
          <a:xfrm>
            <a:off x="4707581" y="4017581"/>
            <a:ext cx="2828419" cy="338554"/>
          </a:xfrm>
          <a:prstGeom prst="rect">
            <a:avLst/>
          </a:prstGeom>
        </p:spPr>
        <p:txBody>
          <a:bodyPr wrap="square">
            <a:spAutoFit/>
          </a:bodyPr>
          <a:lstStyle/>
          <a:p>
            <a:r>
              <a:rPr lang="zh-CN" altLang="en-US" sz="1600" b="1" dirty="0">
                <a:solidFill>
                  <a:schemeClr val="accent1"/>
                </a:solidFill>
                <a:latin typeface="微软雅黑" panose="020B0503020204020204" pitchFamily="34" charset="-122"/>
                <a:ea typeface="微软雅黑" panose="020B0503020204020204" pitchFamily="34" charset="-122"/>
              </a:rPr>
              <a:t>在这里输入您的文字内容</a:t>
            </a:r>
            <a:endParaRPr lang="zh-CN" altLang="en-US" sz="1600" b="1" dirty="0">
              <a:solidFill>
                <a:schemeClr val="accent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par>
                          <p:cTn id="35" fill="hold">
                            <p:stCondLst>
                              <p:cond delay="3500"/>
                            </p:stCondLst>
                            <p:childTnLst>
                              <p:par>
                                <p:cTn id="36" presetID="42"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anim calcmode="lin" valueType="num">
                                      <p:cBhvr>
                                        <p:cTn id="39" dur="500" fill="hold"/>
                                        <p:tgtEl>
                                          <p:spTgt spid="20"/>
                                        </p:tgtEl>
                                        <p:attrNameLst>
                                          <p:attrName>ppt_x</p:attrName>
                                        </p:attrNameLst>
                                      </p:cBhvr>
                                      <p:tavLst>
                                        <p:tav tm="0">
                                          <p:val>
                                            <p:strVal val="#ppt_x"/>
                                          </p:val>
                                        </p:tav>
                                        <p:tav tm="100000">
                                          <p:val>
                                            <p:strVal val="#ppt_x"/>
                                          </p:val>
                                        </p:tav>
                                      </p:tavLst>
                                    </p:anim>
                                    <p:anim calcmode="lin" valueType="num">
                                      <p:cBhvr>
                                        <p:cTn id="40" dur="500" fill="hold"/>
                                        <p:tgtEl>
                                          <p:spTgt spid="20"/>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2"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anim calcmode="lin" valueType="num">
                                      <p:cBhvr>
                                        <p:cTn id="45" dur="500" fill="hold"/>
                                        <p:tgtEl>
                                          <p:spTgt spid="19"/>
                                        </p:tgtEl>
                                        <p:attrNameLst>
                                          <p:attrName>ppt_x</p:attrName>
                                        </p:attrNameLst>
                                      </p:cBhvr>
                                      <p:tavLst>
                                        <p:tav tm="0">
                                          <p:val>
                                            <p:strVal val="#ppt_x"/>
                                          </p:val>
                                        </p:tav>
                                        <p:tav tm="100000">
                                          <p:val>
                                            <p:strVal val="#ppt_x"/>
                                          </p:val>
                                        </p:tav>
                                      </p:tavLst>
                                    </p:anim>
                                    <p:anim calcmode="lin" valueType="num">
                                      <p:cBhvr>
                                        <p:cTn id="46" dur="500" fill="hold"/>
                                        <p:tgtEl>
                                          <p:spTgt spid="19"/>
                                        </p:tgtEl>
                                        <p:attrNameLst>
                                          <p:attrName>ppt_y</p:attrName>
                                        </p:attrNameLst>
                                      </p:cBhvr>
                                      <p:tavLst>
                                        <p:tav tm="0">
                                          <p:val>
                                            <p:strVal val="#ppt_y+.1"/>
                                          </p:val>
                                        </p:tav>
                                        <p:tav tm="100000">
                                          <p:val>
                                            <p:strVal val="#ppt_y"/>
                                          </p:val>
                                        </p:tav>
                                      </p:tavLst>
                                    </p:anim>
                                  </p:childTnLst>
                                </p:cTn>
                              </p:par>
                            </p:childTnLst>
                          </p:cTn>
                        </p:par>
                        <p:par>
                          <p:cTn id="47" fill="hold">
                            <p:stCondLst>
                              <p:cond delay="4500"/>
                            </p:stCondLst>
                            <p:childTnLst>
                              <p:par>
                                <p:cTn id="48" presetID="1"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par>
                          <p:cTn id="50" fill="hold">
                            <p:stCondLst>
                              <p:cond delay="4500"/>
                            </p:stCondLst>
                            <p:childTnLst>
                              <p:par>
                                <p:cTn id="51" presetID="10"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250"/>
                                        <p:tgtEl>
                                          <p:spTgt spid="15"/>
                                        </p:tgtEl>
                                      </p:cBhvr>
                                    </p:animEffect>
                                  </p:childTnLst>
                                </p:cTn>
                              </p:par>
                            </p:childTnLst>
                          </p:cTn>
                        </p:par>
                        <p:par>
                          <p:cTn id="54" fill="hold">
                            <p:stCondLst>
                              <p:cond delay="5000"/>
                            </p:stCondLst>
                            <p:childTnLst>
                              <p:par>
                                <p:cTn id="55" presetID="22" presetClass="entr" presetSubtype="4"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down)">
                                      <p:cBhvr>
                                        <p:cTn id="57" dur="500"/>
                                        <p:tgtEl>
                                          <p:spTgt spid="6"/>
                                        </p:tgtEl>
                                      </p:cBhvr>
                                    </p:animEffect>
                                  </p:childTnLst>
                                </p:cTn>
                              </p:par>
                            </p:childTnLst>
                          </p:cTn>
                        </p:par>
                        <p:par>
                          <p:cTn id="58" fill="hold">
                            <p:stCondLst>
                              <p:cond delay="5500"/>
                            </p:stCondLst>
                            <p:childTnLst>
                              <p:par>
                                <p:cTn id="59" presetID="47"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anim calcmode="lin" valueType="num">
                                      <p:cBhvr>
                                        <p:cTn id="62" dur="500" fill="hold"/>
                                        <p:tgtEl>
                                          <p:spTgt spid="25"/>
                                        </p:tgtEl>
                                        <p:attrNameLst>
                                          <p:attrName>ppt_x</p:attrName>
                                        </p:attrNameLst>
                                      </p:cBhvr>
                                      <p:tavLst>
                                        <p:tav tm="0">
                                          <p:val>
                                            <p:strVal val="#ppt_x"/>
                                          </p:val>
                                        </p:tav>
                                        <p:tav tm="100000">
                                          <p:val>
                                            <p:strVal val="#ppt_x"/>
                                          </p:val>
                                        </p:tav>
                                      </p:tavLst>
                                    </p:anim>
                                    <p:anim calcmode="lin" valueType="num">
                                      <p:cBhvr>
                                        <p:cTn id="63" dur="500" fill="hold"/>
                                        <p:tgtEl>
                                          <p:spTgt spid="25"/>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7" presetClass="entr" presetSubtype="0"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anim calcmode="lin" valueType="num">
                                      <p:cBhvr>
                                        <p:cTn id="68" dur="500" fill="hold"/>
                                        <p:tgtEl>
                                          <p:spTgt spid="24"/>
                                        </p:tgtEl>
                                        <p:attrNameLst>
                                          <p:attrName>ppt_x</p:attrName>
                                        </p:attrNameLst>
                                      </p:cBhvr>
                                      <p:tavLst>
                                        <p:tav tm="0">
                                          <p:val>
                                            <p:strVal val="#ppt_x"/>
                                          </p:val>
                                        </p:tav>
                                        <p:tav tm="100000">
                                          <p:val>
                                            <p:strVal val="#ppt_x"/>
                                          </p:val>
                                        </p:tav>
                                      </p:tavLst>
                                    </p:anim>
                                    <p:anim calcmode="lin" valueType="num">
                                      <p:cBhvr>
                                        <p:cTn id="69" dur="500" fill="hold"/>
                                        <p:tgtEl>
                                          <p:spTgt spid="24"/>
                                        </p:tgtEl>
                                        <p:attrNameLst>
                                          <p:attrName>ppt_y</p:attrName>
                                        </p:attrNameLst>
                                      </p:cBhvr>
                                      <p:tavLst>
                                        <p:tav tm="0">
                                          <p:val>
                                            <p:strVal val="#ppt_y-.1"/>
                                          </p:val>
                                        </p:tav>
                                        <p:tav tm="100000">
                                          <p:val>
                                            <p:strVal val="#ppt_y"/>
                                          </p:val>
                                        </p:tav>
                                      </p:tavLst>
                                    </p:anim>
                                  </p:childTnLst>
                                </p:cTn>
                              </p:par>
                            </p:childTnLst>
                          </p:cTn>
                        </p:par>
                        <p:par>
                          <p:cTn id="70" fill="hold">
                            <p:stCondLst>
                              <p:cond delay="6500"/>
                            </p:stCondLst>
                            <p:childTnLst>
                              <p:par>
                                <p:cTn id="71" presetID="1" presetClass="entr" presetSubtype="0" fill="hold" grpId="0" nodeType="after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childTnLst>
                          </p:cTn>
                        </p:par>
                        <p:par>
                          <p:cTn id="73" fill="hold">
                            <p:stCondLst>
                              <p:cond delay="6500"/>
                            </p:stCondLst>
                            <p:childTnLst>
                              <p:par>
                                <p:cTn id="74" presetID="10" presetClass="entr" presetSubtype="0" fill="hold" grpId="0"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childTnLst>
                          </p:cTn>
                        </p:par>
                        <p:par>
                          <p:cTn id="77" fill="hold">
                            <p:stCondLst>
                              <p:cond delay="7000"/>
                            </p:stCondLst>
                            <p:childTnLst>
                              <p:par>
                                <p:cTn id="78" presetID="22" presetClass="entr" presetSubtype="1" fill="hold" grpId="0"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wipe(up)">
                                      <p:cBhvr>
                                        <p:cTn id="80" dur="500"/>
                                        <p:tgtEl>
                                          <p:spTgt spid="7"/>
                                        </p:tgtEl>
                                      </p:cBhvr>
                                    </p:animEffect>
                                  </p:childTnLst>
                                </p:cTn>
                              </p:par>
                            </p:childTnLst>
                          </p:cTn>
                        </p:par>
                        <p:par>
                          <p:cTn id="81" fill="hold">
                            <p:stCondLst>
                              <p:cond delay="7500"/>
                            </p:stCondLst>
                            <p:childTnLst>
                              <p:par>
                                <p:cTn id="82" presetID="42" presetClass="entr" presetSubtype="0" fill="hold" grpId="0"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anim calcmode="lin" valueType="num">
                                      <p:cBhvr>
                                        <p:cTn id="85" dur="500" fill="hold"/>
                                        <p:tgtEl>
                                          <p:spTgt spid="23"/>
                                        </p:tgtEl>
                                        <p:attrNameLst>
                                          <p:attrName>ppt_x</p:attrName>
                                        </p:attrNameLst>
                                      </p:cBhvr>
                                      <p:tavLst>
                                        <p:tav tm="0">
                                          <p:val>
                                            <p:strVal val="#ppt_x"/>
                                          </p:val>
                                        </p:tav>
                                        <p:tav tm="100000">
                                          <p:val>
                                            <p:strVal val="#ppt_x"/>
                                          </p:val>
                                        </p:tav>
                                      </p:tavLst>
                                    </p:anim>
                                    <p:anim calcmode="lin" valueType="num">
                                      <p:cBhvr>
                                        <p:cTn id="86" dur="500" fill="hold"/>
                                        <p:tgtEl>
                                          <p:spTgt spid="23"/>
                                        </p:tgtEl>
                                        <p:attrNameLst>
                                          <p:attrName>ppt_y</p:attrName>
                                        </p:attrNameLst>
                                      </p:cBhvr>
                                      <p:tavLst>
                                        <p:tav tm="0">
                                          <p:val>
                                            <p:strVal val="#ppt_y+.1"/>
                                          </p:val>
                                        </p:tav>
                                        <p:tav tm="100000">
                                          <p:val>
                                            <p:strVal val="#ppt_y"/>
                                          </p:val>
                                        </p:tav>
                                      </p:tavLst>
                                    </p:anim>
                                  </p:childTnLst>
                                </p:cTn>
                              </p:par>
                            </p:childTnLst>
                          </p:cTn>
                        </p:par>
                        <p:par>
                          <p:cTn id="87" fill="hold">
                            <p:stCondLst>
                              <p:cond delay="8000"/>
                            </p:stCondLst>
                            <p:childTnLst>
                              <p:par>
                                <p:cTn id="88" presetID="42" presetClass="entr" presetSubtype="0" fill="hold" grpId="0" nodeType="after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fade">
                                      <p:cBhvr>
                                        <p:cTn id="90" dur="500"/>
                                        <p:tgtEl>
                                          <p:spTgt spid="22"/>
                                        </p:tgtEl>
                                      </p:cBhvr>
                                    </p:animEffect>
                                    <p:anim calcmode="lin" valueType="num">
                                      <p:cBhvr>
                                        <p:cTn id="91" dur="500" fill="hold"/>
                                        <p:tgtEl>
                                          <p:spTgt spid="22"/>
                                        </p:tgtEl>
                                        <p:attrNameLst>
                                          <p:attrName>ppt_x</p:attrName>
                                        </p:attrNameLst>
                                      </p:cBhvr>
                                      <p:tavLst>
                                        <p:tav tm="0">
                                          <p:val>
                                            <p:strVal val="#ppt_x"/>
                                          </p:val>
                                        </p:tav>
                                        <p:tav tm="100000">
                                          <p:val>
                                            <p:strVal val="#ppt_x"/>
                                          </p:val>
                                        </p:tav>
                                      </p:tavLst>
                                    </p:anim>
                                    <p:anim calcmode="lin" valueType="num">
                                      <p:cBhvr>
                                        <p:cTn id="92"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P spid="18" grpId="0" animBg="1"/>
      <p:bldP spid="19" grpId="0"/>
      <p:bldP spid="20" grpId="0"/>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任意多边形 66"/>
          <p:cNvSpPr/>
          <p:nvPr/>
        </p:nvSpPr>
        <p:spPr>
          <a:xfrm>
            <a:off x="1884474" y="1617205"/>
            <a:ext cx="2071341" cy="4142869"/>
          </a:xfrm>
          <a:custGeom>
            <a:avLst/>
            <a:gdLst>
              <a:gd name="connsiteX0" fmla="*/ 0 w 2468160"/>
              <a:gd name="connsiteY0" fmla="*/ 0 h 4937688"/>
              <a:gd name="connsiteX1" fmla="*/ 251709 w 2468160"/>
              <a:gd name="connsiteY1" fmla="*/ 12711 h 4937688"/>
              <a:gd name="connsiteX2" fmla="*/ 2468160 w 2468160"/>
              <a:gd name="connsiteY2" fmla="*/ 2468844 h 4937688"/>
              <a:gd name="connsiteX3" fmla="*/ 251709 w 2468160"/>
              <a:gd name="connsiteY3" fmla="*/ 4924978 h 4937688"/>
              <a:gd name="connsiteX4" fmla="*/ 0 w 2468160"/>
              <a:gd name="connsiteY4" fmla="*/ 4937688 h 4937688"/>
              <a:gd name="connsiteX5" fmla="*/ 0 w 2468160"/>
              <a:gd name="connsiteY5" fmla="*/ 4688120 h 4937688"/>
              <a:gd name="connsiteX6" fmla="*/ 226192 w 2468160"/>
              <a:gd name="connsiteY6" fmla="*/ 4676698 h 4937688"/>
              <a:gd name="connsiteX7" fmla="*/ 2218592 w 2468160"/>
              <a:gd name="connsiteY7" fmla="*/ 2468844 h 4937688"/>
              <a:gd name="connsiteX8" fmla="*/ 226192 w 2468160"/>
              <a:gd name="connsiteY8" fmla="*/ 260990 h 4937688"/>
              <a:gd name="connsiteX9" fmla="*/ 0 w 2468160"/>
              <a:gd name="connsiteY9" fmla="*/ 249569 h 493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160" h="4937688">
                <a:moveTo>
                  <a:pt x="0" y="0"/>
                </a:moveTo>
                <a:lnTo>
                  <a:pt x="251709" y="12711"/>
                </a:lnTo>
                <a:cubicBezTo>
                  <a:pt x="1496657" y="139142"/>
                  <a:pt x="2468160" y="1190539"/>
                  <a:pt x="2468160" y="2468844"/>
                </a:cubicBezTo>
                <a:cubicBezTo>
                  <a:pt x="2468160" y="3747149"/>
                  <a:pt x="1496657" y="4798546"/>
                  <a:pt x="251709" y="4924978"/>
                </a:cubicBezTo>
                <a:lnTo>
                  <a:pt x="0" y="4937688"/>
                </a:lnTo>
                <a:lnTo>
                  <a:pt x="0" y="4688120"/>
                </a:lnTo>
                <a:lnTo>
                  <a:pt x="226192" y="4676698"/>
                </a:lnTo>
                <a:cubicBezTo>
                  <a:pt x="1345293" y="4563047"/>
                  <a:pt x="2218592" y="3617931"/>
                  <a:pt x="2218592" y="2468844"/>
                </a:cubicBezTo>
                <a:cubicBezTo>
                  <a:pt x="2218592" y="1319758"/>
                  <a:pt x="1345293" y="374641"/>
                  <a:pt x="226192" y="260990"/>
                </a:cubicBezTo>
                <a:lnTo>
                  <a:pt x="0" y="249569"/>
                </a:lnTo>
                <a:close/>
              </a:path>
            </a:pathLst>
          </a:custGeom>
          <a:solidFill>
            <a:schemeClr val="bg1">
              <a:lumMod val="95000"/>
            </a:schemeClr>
          </a:solidFill>
          <a:ln>
            <a:no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accent2"/>
              </a:solidFill>
            </a:endParaRPr>
          </a:p>
        </p:txBody>
      </p:sp>
      <p:sp>
        <p:nvSpPr>
          <p:cNvPr id="68" name="文本框 128"/>
          <p:cNvSpPr txBox="1"/>
          <p:nvPr/>
        </p:nvSpPr>
        <p:spPr>
          <a:xfrm>
            <a:off x="7140961" y="1355491"/>
            <a:ext cx="1725053" cy="338476"/>
          </a:xfrm>
          <a:prstGeom prst="rect">
            <a:avLst/>
          </a:prstGeom>
          <a:noFill/>
        </p:spPr>
        <p:txBody>
          <a:bodyPr wrap="square" lIns="91431" tIns="45715" rIns="91431" bIns="45715" rtlCol="0">
            <a:spAutoFit/>
          </a:bodyPr>
          <a:lstStyle/>
          <a:p>
            <a:r>
              <a:rPr lang="zh-CN" altLang="en-US" sz="1600" dirty="0">
                <a:latin typeface="+mn-ea"/>
              </a:rPr>
              <a:t>在此添加标题</a:t>
            </a:r>
            <a:endParaRPr lang="zh-CN" altLang="en-US" sz="1600" dirty="0">
              <a:latin typeface="+mn-ea"/>
            </a:endParaRPr>
          </a:p>
        </p:txBody>
      </p:sp>
      <p:sp>
        <p:nvSpPr>
          <p:cNvPr id="69" name="文本框 129"/>
          <p:cNvSpPr txBox="1"/>
          <p:nvPr/>
        </p:nvSpPr>
        <p:spPr>
          <a:xfrm>
            <a:off x="7146993" y="1625779"/>
            <a:ext cx="4304318" cy="646181"/>
          </a:xfrm>
          <a:prstGeom prst="rect">
            <a:avLst/>
          </a:prstGeom>
          <a:noFill/>
        </p:spPr>
        <p:txBody>
          <a:bodyPr wrap="square" lIns="91431" tIns="45715" rIns="91431" bIns="45715"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endPar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0" name="文本框 131"/>
          <p:cNvSpPr txBox="1"/>
          <p:nvPr/>
        </p:nvSpPr>
        <p:spPr>
          <a:xfrm>
            <a:off x="7140961" y="2360439"/>
            <a:ext cx="1725053" cy="338476"/>
          </a:xfrm>
          <a:prstGeom prst="rect">
            <a:avLst/>
          </a:prstGeom>
          <a:noFill/>
        </p:spPr>
        <p:txBody>
          <a:bodyPr wrap="square" lIns="91431" tIns="45715" rIns="91431" bIns="45715" rtlCol="0">
            <a:spAutoFit/>
          </a:bodyPr>
          <a:lstStyle/>
          <a:p>
            <a:r>
              <a:rPr lang="zh-CN" altLang="en-US" sz="1600" dirty="0">
                <a:latin typeface="+mn-ea"/>
              </a:rPr>
              <a:t>在此添加标题</a:t>
            </a:r>
            <a:endParaRPr lang="zh-CN" altLang="en-US" sz="1600" dirty="0">
              <a:latin typeface="+mn-ea"/>
            </a:endParaRPr>
          </a:p>
        </p:txBody>
      </p:sp>
      <p:sp>
        <p:nvSpPr>
          <p:cNvPr id="73" name="文本框 132"/>
          <p:cNvSpPr txBox="1"/>
          <p:nvPr/>
        </p:nvSpPr>
        <p:spPr>
          <a:xfrm>
            <a:off x="7146993" y="2630727"/>
            <a:ext cx="4304318" cy="646181"/>
          </a:xfrm>
          <a:prstGeom prst="rect">
            <a:avLst/>
          </a:prstGeom>
          <a:noFill/>
        </p:spPr>
        <p:txBody>
          <a:bodyPr wrap="square" lIns="91431" tIns="45715" rIns="91431" bIns="45715"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endPar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4" name="文本框 134"/>
          <p:cNvSpPr txBox="1"/>
          <p:nvPr/>
        </p:nvSpPr>
        <p:spPr>
          <a:xfrm>
            <a:off x="7140961" y="3339615"/>
            <a:ext cx="1725053" cy="338476"/>
          </a:xfrm>
          <a:prstGeom prst="rect">
            <a:avLst/>
          </a:prstGeom>
          <a:noFill/>
        </p:spPr>
        <p:txBody>
          <a:bodyPr wrap="square" lIns="91431" tIns="45715" rIns="91431" bIns="45715" rtlCol="0">
            <a:spAutoFit/>
          </a:bodyPr>
          <a:lstStyle/>
          <a:p>
            <a:r>
              <a:rPr lang="zh-CN" altLang="en-US" sz="1600" dirty="0">
                <a:latin typeface="+mn-ea"/>
              </a:rPr>
              <a:t>在此添加标题</a:t>
            </a:r>
            <a:endParaRPr lang="zh-CN" altLang="en-US" sz="1600" dirty="0">
              <a:latin typeface="+mn-ea"/>
            </a:endParaRPr>
          </a:p>
        </p:txBody>
      </p:sp>
      <p:sp>
        <p:nvSpPr>
          <p:cNvPr id="77" name="文本框 135"/>
          <p:cNvSpPr txBox="1"/>
          <p:nvPr/>
        </p:nvSpPr>
        <p:spPr>
          <a:xfrm>
            <a:off x="7146993" y="3609901"/>
            <a:ext cx="4304318" cy="646181"/>
          </a:xfrm>
          <a:prstGeom prst="rect">
            <a:avLst/>
          </a:prstGeom>
          <a:noFill/>
        </p:spPr>
        <p:txBody>
          <a:bodyPr wrap="square" lIns="91431" tIns="45715" rIns="91431" bIns="45715"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endPar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8" name="文本框 137"/>
          <p:cNvSpPr txBox="1"/>
          <p:nvPr/>
        </p:nvSpPr>
        <p:spPr>
          <a:xfrm>
            <a:off x="7140961" y="4344563"/>
            <a:ext cx="1725053" cy="338476"/>
          </a:xfrm>
          <a:prstGeom prst="rect">
            <a:avLst/>
          </a:prstGeom>
          <a:noFill/>
        </p:spPr>
        <p:txBody>
          <a:bodyPr wrap="square" lIns="91431" tIns="45715" rIns="91431" bIns="45715" rtlCol="0">
            <a:spAutoFit/>
          </a:bodyPr>
          <a:lstStyle/>
          <a:p>
            <a:r>
              <a:rPr lang="zh-CN" altLang="en-US" sz="1600" dirty="0">
                <a:latin typeface="+mn-ea"/>
              </a:rPr>
              <a:t>在此添加标题</a:t>
            </a:r>
            <a:endParaRPr lang="zh-CN" altLang="en-US" sz="1600" dirty="0">
              <a:latin typeface="+mn-ea"/>
            </a:endParaRPr>
          </a:p>
        </p:txBody>
      </p:sp>
      <p:sp>
        <p:nvSpPr>
          <p:cNvPr id="79" name="文本框 138"/>
          <p:cNvSpPr txBox="1"/>
          <p:nvPr/>
        </p:nvSpPr>
        <p:spPr>
          <a:xfrm>
            <a:off x="7146993" y="4614851"/>
            <a:ext cx="4304318" cy="646181"/>
          </a:xfrm>
          <a:prstGeom prst="rect">
            <a:avLst/>
          </a:prstGeom>
          <a:noFill/>
        </p:spPr>
        <p:txBody>
          <a:bodyPr wrap="square" lIns="91431" tIns="45715" rIns="91431" bIns="45715"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endPar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82" name="组合 81"/>
          <p:cNvGrpSpPr/>
          <p:nvPr/>
        </p:nvGrpSpPr>
        <p:grpSpPr>
          <a:xfrm>
            <a:off x="2586499" y="1348254"/>
            <a:ext cx="4072350" cy="726543"/>
            <a:chOff x="2730289" y="1484495"/>
            <a:chExt cx="4072350" cy="726710"/>
          </a:xfrm>
        </p:grpSpPr>
        <p:grpSp>
          <p:nvGrpSpPr>
            <p:cNvPr id="83" name="组合 82"/>
            <p:cNvGrpSpPr/>
            <p:nvPr/>
          </p:nvGrpSpPr>
          <p:grpSpPr>
            <a:xfrm>
              <a:off x="2730289" y="1792999"/>
              <a:ext cx="3111711" cy="109703"/>
              <a:chOff x="3904783" y="1674310"/>
              <a:chExt cx="3519256" cy="109703"/>
            </a:xfrm>
          </p:grpSpPr>
          <p:cxnSp>
            <p:nvCxnSpPr>
              <p:cNvPr id="89" name="直接连接符 88"/>
              <p:cNvCxnSpPr/>
              <p:nvPr/>
            </p:nvCxnSpPr>
            <p:spPr>
              <a:xfrm flipV="1">
                <a:off x="3904783" y="1718973"/>
                <a:ext cx="3402797" cy="1018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0" name="椭圆 89"/>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4" name="组合 83"/>
            <p:cNvGrpSpPr/>
            <p:nvPr/>
          </p:nvGrpSpPr>
          <p:grpSpPr>
            <a:xfrm>
              <a:off x="5982684" y="1484495"/>
              <a:ext cx="819955" cy="726710"/>
              <a:chOff x="5982684" y="1484495"/>
              <a:chExt cx="819955" cy="726710"/>
            </a:xfrm>
          </p:grpSpPr>
          <p:sp>
            <p:nvSpPr>
              <p:cNvPr id="85" name="Freeform 5"/>
              <p:cNvSpPr/>
              <p:nvPr/>
            </p:nvSpPr>
            <p:spPr bwMode="auto">
              <a:xfrm rot="10800000">
                <a:off x="5982684" y="1484495"/>
                <a:ext cx="819955"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nvGrpSpPr>
              <p:cNvPr id="86" name="Group 8"/>
              <p:cNvGrpSpPr>
                <a:grpSpLocks noChangeAspect="1"/>
              </p:cNvGrpSpPr>
              <p:nvPr/>
            </p:nvGrpSpPr>
            <p:grpSpPr bwMode="auto">
              <a:xfrm>
                <a:off x="6222609" y="1672867"/>
                <a:ext cx="330982" cy="362665"/>
                <a:chOff x="3437" y="2282"/>
                <a:chExt cx="679" cy="744"/>
              </a:xfrm>
              <a:solidFill>
                <a:srgbClr val="FFB850"/>
              </a:solidFill>
            </p:grpSpPr>
            <p:sp>
              <p:nvSpPr>
                <p:cNvPr id="87" name="Freeform 9"/>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8" name="Freeform 10"/>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grpSp>
        <p:nvGrpSpPr>
          <p:cNvPr id="91" name="组合 90"/>
          <p:cNvGrpSpPr/>
          <p:nvPr/>
        </p:nvGrpSpPr>
        <p:grpSpPr>
          <a:xfrm>
            <a:off x="3687013" y="2355472"/>
            <a:ext cx="2971836" cy="726543"/>
            <a:chOff x="3830803" y="2491947"/>
            <a:chExt cx="2971836" cy="726710"/>
          </a:xfrm>
        </p:grpSpPr>
        <p:grpSp>
          <p:nvGrpSpPr>
            <p:cNvPr id="92" name="组合 91"/>
            <p:cNvGrpSpPr/>
            <p:nvPr/>
          </p:nvGrpSpPr>
          <p:grpSpPr>
            <a:xfrm>
              <a:off x="3830803" y="2789949"/>
              <a:ext cx="2011197" cy="109703"/>
              <a:chOff x="5149433" y="1674310"/>
              <a:chExt cx="2274606" cy="109703"/>
            </a:xfrm>
          </p:grpSpPr>
          <p:cxnSp>
            <p:nvCxnSpPr>
              <p:cNvPr id="99" name="直接连接符 98"/>
              <p:cNvCxnSpPr/>
              <p:nvPr/>
            </p:nvCxnSpPr>
            <p:spPr>
              <a:xfrm flipV="1">
                <a:off x="5149433" y="1718973"/>
                <a:ext cx="2158147" cy="646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1" name="椭圆 100"/>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4" name="组合 93"/>
            <p:cNvGrpSpPr/>
            <p:nvPr/>
          </p:nvGrpSpPr>
          <p:grpSpPr>
            <a:xfrm>
              <a:off x="5982684" y="2491947"/>
              <a:ext cx="819955" cy="726710"/>
              <a:chOff x="5982684" y="2491947"/>
              <a:chExt cx="819955" cy="726710"/>
            </a:xfrm>
          </p:grpSpPr>
          <p:sp>
            <p:nvSpPr>
              <p:cNvPr id="95" name="Freeform 5"/>
              <p:cNvSpPr/>
              <p:nvPr/>
            </p:nvSpPr>
            <p:spPr bwMode="auto">
              <a:xfrm rot="10800000">
                <a:off x="5982684" y="2491947"/>
                <a:ext cx="819955"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nvGrpSpPr>
              <p:cNvPr id="96" name="Group 13"/>
              <p:cNvGrpSpPr>
                <a:grpSpLocks noChangeAspect="1"/>
              </p:cNvGrpSpPr>
              <p:nvPr/>
            </p:nvGrpSpPr>
            <p:grpSpPr bwMode="auto">
              <a:xfrm>
                <a:off x="6206627" y="2661185"/>
                <a:ext cx="362945" cy="367230"/>
                <a:chOff x="2426" y="2781"/>
                <a:chExt cx="593" cy="600"/>
              </a:xfrm>
              <a:solidFill>
                <a:srgbClr val="01ACBE"/>
              </a:solidFill>
            </p:grpSpPr>
            <p:sp>
              <p:nvSpPr>
                <p:cNvPr id="97"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8"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grpSp>
        <p:nvGrpSpPr>
          <p:cNvPr id="102" name="组合 101"/>
          <p:cNvGrpSpPr/>
          <p:nvPr/>
        </p:nvGrpSpPr>
        <p:grpSpPr>
          <a:xfrm>
            <a:off x="4090868" y="3334052"/>
            <a:ext cx="2567980" cy="726543"/>
            <a:chOff x="4234658" y="3470753"/>
            <a:chExt cx="2567981" cy="726710"/>
          </a:xfrm>
        </p:grpSpPr>
        <p:grpSp>
          <p:nvGrpSpPr>
            <p:cNvPr id="103" name="组合 102"/>
            <p:cNvGrpSpPr/>
            <p:nvPr/>
          </p:nvGrpSpPr>
          <p:grpSpPr>
            <a:xfrm>
              <a:off x="4234658" y="3786898"/>
              <a:ext cx="1607342" cy="109703"/>
              <a:chOff x="5606181" y="1674310"/>
              <a:chExt cx="1817858" cy="109703"/>
            </a:xfrm>
          </p:grpSpPr>
          <p:cxnSp>
            <p:nvCxnSpPr>
              <p:cNvPr id="120" name="直接连接符 119"/>
              <p:cNvCxnSpPr/>
              <p:nvPr/>
            </p:nvCxnSpPr>
            <p:spPr>
              <a:xfrm flipV="1">
                <a:off x="5606181" y="1718973"/>
                <a:ext cx="1701399" cy="5094"/>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1" name="椭圆 120"/>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8" name="组合 107"/>
            <p:cNvGrpSpPr/>
            <p:nvPr/>
          </p:nvGrpSpPr>
          <p:grpSpPr>
            <a:xfrm>
              <a:off x="5982684" y="3470753"/>
              <a:ext cx="819955" cy="726710"/>
              <a:chOff x="5982684" y="3470753"/>
              <a:chExt cx="819955" cy="726710"/>
            </a:xfrm>
          </p:grpSpPr>
          <p:sp>
            <p:nvSpPr>
              <p:cNvPr id="113" name="Freeform 5"/>
              <p:cNvSpPr/>
              <p:nvPr/>
            </p:nvSpPr>
            <p:spPr bwMode="auto">
              <a:xfrm rot="10800000">
                <a:off x="5982684" y="3470753"/>
                <a:ext cx="819955"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nvGrpSpPr>
              <p:cNvPr id="114" name="Group 18"/>
              <p:cNvGrpSpPr>
                <a:grpSpLocks noChangeAspect="1"/>
              </p:cNvGrpSpPr>
              <p:nvPr/>
            </p:nvGrpSpPr>
            <p:grpSpPr bwMode="auto">
              <a:xfrm>
                <a:off x="6199589" y="3659742"/>
                <a:ext cx="377023" cy="351316"/>
                <a:chOff x="3802" y="2858"/>
                <a:chExt cx="616" cy="574"/>
              </a:xfrm>
              <a:solidFill>
                <a:srgbClr val="E87071"/>
              </a:solidFill>
            </p:grpSpPr>
            <p:sp>
              <p:nvSpPr>
                <p:cNvPr id="115" name="Rectangle 19"/>
                <p:cNvSpPr>
                  <a:spLocks noChangeArrowheads="1"/>
                </p:cNvSpPr>
                <p:nvPr/>
              </p:nvSpPr>
              <p:spPr bwMode="auto">
                <a:xfrm>
                  <a:off x="3802" y="3205"/>
                  <a:ext cx="129" cy="22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6" name="Rectangle 20"/>
                <p:cNvSpPr>
                  <a:spLocks noChangeArrowheads="1"/>
                </p:cNvSpPr>
                <p:nvPr/>
              </p:nvSpPr>
              <p:spPr bwMode="auto">
                <a:xfrm>
                  <a:off x="3964" y="3174"/>
                  <a:ext cx="129" cy="25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7" name="Rectangle 21"/>
                <p:cNvSpPr>
                  <a:spLocks noChangeArrowheads="1"/>
                </p:cNvSpPr>
                <p:nvPr/>
              </p:nvSpPr>
              <p:spPr bwMode="auto">
                <a:xfrm>
                  <a:off x="4129" y="3131"/>
                  <a:ext cx="129" cy="30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8" name="Rectangle 22"/>
                <p:cNvSpPr>
                  <a:spLocks noChangeArrowheads="1"/>
                </p:cNvSpPr>
                <p:nvPr/>
              </p:nvSpPr>
              <p:spPr bwMode="auto">
                <a:xfrm>
                  <a:off x="4289" y="3078"/>
                  <a:ext cx="129" cy="35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9"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grpSp>
        <p:nvGrpSpPr>
          <p:cNvPr id="122" name="组合 121"/>
          <p:cNvGrpSpPr/>
          <p:nvPr/>
        </p:nvGrpSpPr>
        <p:grpSpPr>
          <a:xfrm>
            <a:off x="3719101" y="4336808"/>
            <a:ext cx="2939748" cy="726543"/>
            <a:chOff x="3862892" y="4473741"/>
            <a:chExt cx="2939747" cy="726710"/>
          </a:xfrm>
        </p:grpSpPr>
        <p:grpSp>
          <p:nvGrpSpPr>
            <p:cNvPr id="123" name="组合 122"/>
            <p:cNvGrpSpPr/>
            <p:nvPr/>
          </p:nvGrpSpPr>
          <p:grpSpPr>
            <a:xfrm>
              <a:off x="3862892" y="4783848"/>
              <a:ext cx="1979108" cy="109703"/>
              <a:chOff x="5185725" y="1674310"/>
              <a:chExt cx="2238314" cy="109703"/>
            </a:xfrm>
          </p:grpSpPr>
          <p:cxnSp>
            <p:nvCxnSpPr>
              <p:cNvPr id="142" name="直接连接符 141"/>
              <p:cNvCxnSpPr/>
              <p:nvPr/>
            </p:nvCxnSpPr>
            <p:spPr>
              <a:xfrm>
                <a:off x="5185725" y="1718973"/>
                <a:ext cx="212185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3" name="椭圆 142"/>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4" name="组合 123"/>
            <p:cNvGrpSpPr/>
            <p:nvPr/>
          </p:nvGrpSpPr>
          <p:grpSpPr>
            <a:xfrm>
              <a:off x="5982683" y="4473741"/>
              <a:ext cx="819956" cy="726710"/>
              <a:chOff x="5982683" y="4473741"/>
              <a:chExt cx="819956" cy="726710"/>
            </a:xfrm>
          </p:grpSpPr>
          <p:sp>
            <p:nvSpPr>
              <p:cNvPr id="125" name="Freeform 5"/>
              <p:cNvSpPr/>
              <p:nvPr/>
            </p:nvSpPr>
            <p:spPr bwMode="auto">
              <a:xfrm rot="10800000">
                <a:off x="5982683" y="4473741"/>
                <a:ext cx="819956"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nvGrpSpPr>
              <p:cNvPr id="126" name="Group 26"/>
              <p:cNvGrpSpPr>
                <a:grpSpLocks noChangeAspect="1"/>
              </p:cNvGrpSpPr>
              <p:nvPr/>
            </p:nvGrpSpPr>
            <p:grpSpPr bwMode="auto">
              <a:xfrm>
                <a:off x="6144154" y="4705062"/>
                <a:ext cx="487893" cy="241877"/>
                <a:chOff x="5676" y="2597"/>
                <a:chExt cx="1061" cy="526"/>
              </a:xfrm>
              <a:solidFill>
                <a:srgbClr val="00AF92"/>
              </a:solidFill>
            </p:grpSpPr>
            <p:sp>
              <p:nvSpPr>
                <p:cNvPr id="127" name="Freeform 27"/>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8"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9" name="Freeform 29"/>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0"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solidFill>
                  <a:schemeClr val="accent2"/>
                </a:solidFill>
                <a:ln w="9525">
                  <a:solidFill>
                    <a:schemeClr val="accent2"/>
                  </a:solidFill>
                  <a:round/>
                </a:ln>
              </p:spPr>
              <p:txBody>
                <a:bodyPr vert="horz" wrap="square" lIns="91440" tIns="45720" rIns="91440" bIns="45720" numCol="1" anchor="t" anchorCtr="0" compatLnSpc="1"/>
                <a:lstStyle/>
                <a:p>
                  <a:endParaRPr lang="zh-CN" altLang="en-US">
                    <a:solidFill>
                      <a:prstClr val="black"/>
                    </a:solidFill>
                  </a:endParaRPr>
                </a:p>
              </p:txBody>
            </p:sp>
            <p:sp>
              <p:nvSpPr>
                <p:cNvPr id="131"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2" name="Freeform 32"/>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3"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4" name="Freeform 34"/>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5"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solidFill>
                  <a:schemeClr val="accent2"/>
                </a:solidFill>
                <a:ln w="9525">
                  <a:solidFill>
                    <a:schemeClr val="accent2"/>
                  </a:solidFill>
                  <a:round/>
                </a:ln>
              </p:spPr>
              <p:txBody>
                <a:bodyPr vert="horz" wrap="square" lIns="91440" tIns="45720" rIns="91440" bIns="45720" numCol="1" anchor="t" anchorCtr="0" compatLnSpc="1"/>
                <a:lstStyle/>
                <a:p>
                  <a:endParaRPr lang="zh-CN" altLang="en-US">
                    <a:solidFill>
                      <a:prstClr val="black"/>
                    </a:solidFill>
                  </a:endParaRPr>
                </a:p>
              </p:txBody>
            </p:sp>
            <p:sp>
              <p:nvSpPr>
                <p:cNvPr id="136"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7" name="Freeform 37"/>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8"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9" name="Freeform 39"/>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0"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solidFill>
                  <a:schemeClr val="accent2"/>
                </a:solidFill>
                <a:ln w="9525">
                  <a:solidFill>
                    <a:schemeClr val="accent2"/>
                  </a:solidFill>
                  <a:round/>
                </a:ln>
              </p:spPr>
              <p:txBody>
                <a:bodyPr vert="horz" wrap="square" lIns="91440" tIns="45720" rIns="91440" bIns="45720" numCol="1" anchor="t" anchorCtr="0" compatLnSpc="1"/>
                <a:lstStyle/>
                <a:p>
                  <a:endParaRPr lang="zh-CN" altLang="en-US">
                    <a:solidFill>
                      <a:prstClr val="black"/>
                    </a:solidFill>
                  </a:endParaRPr>
                </a:p>
              </p:txBody>
            </p:sp>
            <p:sp>
              <p:nvSpPr>
                <p:cNvPr id="141"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grpSp>
        <p:nvGrpSpPr>
          <p:cNvPr id="151" name="组合 150"/>
          <p:cNvGrpSpPr/>
          <p:nvPr/>
        </p:nvGrpSpPr>
        <p:grpSpPr>
          <a:xfrm>
            <a:off x="1809470" y="1278685"/>
            <a:ext cx="1143057" cy="1295259"/>
            <a:chOff x="1953260" y="1414909"/>
            <a:chExt cx="1143056" cy="1295559"/>
          </a:xfrm>
        </p:grpSpPr>
        <p:grpSp>
          <p:nvGrpSpPr>
            <p:cNvPr id="152" name="组合 151"/>
            <p:cNvGrpSpPr/>
            <p:nvPr/>
          </p:nvGrpSpPr>
          <p:grpSpPr>
            <a:xfrm>
              <a:off x="1982184" y="1414909"/>
              <a:ext cx="1114132" cy="1295559"/>
              <a:chOff x="3295850" y="2065379"/>
              <a:chExt cx="3592274" cy="4177307"/>
            </a:xfrm>
          </p:grpSpPr>
          <p:sp>
            <p:nvSpPr>
              <p:cNvPr id="154" name="圆角矩形 153"/>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55" name="Freeform 5"/>
              <p:cNvSpPr/>
              <p:nvPr/>
            </p:nvSpPr>
            <p:spPr bwMode="auto">
              <a:xfrm rot="10800000">
                <a:off x="3295850" y="2263220"/>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schemeClr val="accent2"/>
                  </a:solidFill>
                </a:endParaRPr>
              </a:p>
            </p:txBody>
          </p:sp>
          <p:sp>
            <p:nvSpPr>
              <p:cNvPr id="156" name="圆角矩形 155"/>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57"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schemeClr val="accent2"/>
                  </a:solidFill>
                </a:endParaRPr>
              </a:p>
            </p:txBody>
          </p:sp>
        </p:grpSp>
        <p:sp>
          <p:nvSpPr>
            <p:cNvPr id="153" name="文本框 88"/>
            <p:cNvSpPr txBox="1"/>
            <p:nvPr/>
          </p:nvSpPr>
          <p:spPr>
            <a:xfrm>
              <a:off x="1953260" y="1588201"/>
              <a:ext cx="876300" cy="523341"/>
            </a:xfrm>
            <a:prstGeom prst="rect">
              <a:avLst/>
            </a:prstGeom>
            <a:noFill/>
          </p:spPr>
          <p:txBody>
            <a:bodyPr wrap="square" rtlCol="0">
              <a:spAutoFit/>
            </a:bodyPr>
            <a:lstStyle/>
            <a:p>
              <a:pPr algn="ctr"/>
              <a:r>
                <a:rPr lang="en-US" altLang="zh-CN" sz="2800" dirty="0">
                  <a:solidFill>
                    <a:schemeClr val="accent2"/>
                  </a:solidFill>
                  <a:latin typeface="Impact" panose="020B0806030902050204" pitchFamily="34" charset="0"/>
                </a:rPr>
                <a:t>01</a:t>
              </a:r>
              <a:endParaRPr lang="zh-CN" altLang="en-US" sz="2800" dirty="0">
                <a:solidFill>
                  <a:schemeClr val="accent2"/>
                </a:solidFill>
                <a:latin typeface="Impact" panose="020B0806030902050204" pitchFamily="34" charset="0"/>
              </a:endParaRPr>
            </a:p>
          </p:txBody>
        </p:sp>
      </p:grpSp>
      <p:grpSp>
        <p:nvGrpSpPr>
          <p:cNvPr id="158" name="组合 157"/>
          <p:cNvGrpSpPr/>
          <p:nvPr/>
        </p:nvGrpSpPr>
        <p:grpSpPr>
          <a:xfrm>
            <a:off x="2978835" y="4271837"/>
            <a:ext cx="1146492" cy="1295259"/>
            <a:chOff x="3122624" y="4408754"/>
            <a:chExt cx="1146492" cy="1295559"/>
          </a:xfrm>
        </p:grpSpPr>
        <p:grpSp>
          <p:nvGrpSpPr>
            <p:cNvPr id="159" name="组合 158"/>
            <p:cNvGrpSpPr/>
            <p:nvPr/>
          </p:nvGrpSpPr>
          <p:grpSpPr>
            <a:xfrm>
              <a:off x="3154984" y="4408754"/>
              <a:ext cx="1114132" cy="1295559"/>
              <a:chOff x="3295850" y="2065379"/>
              <a:chExt cx="3592274" cy="4177307"/>
            </a:xfrm>
          </p:grpSpPr>
          <p:sp>
            <p:nvSpPr>
              <p:cNvPr id="161" name="圆角矩形 160"/>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62"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schemeClr val="accent2"/>
                  </a:solidFill>
                </a:endParaRPr>
              </a:p>
            </p:txBody>
          </p:sp>
          <p:sp>
            <p:nvSpPr>
              <p:cNvPr id="163" name="圆角矩形 162"/>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64"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schemeClr val="accent2"/>
                  </a:solidFill>
                </a:endParaRPr>
              </a:p>
            </p:txBody>
          </p:sp>
        </p:grpSp>
        <p:sp>
          <p:nvSpPr>
            <p:cNvPr id="160" name="文本框 90"/>
            <p:cNvSpPr txBox="1"/>
            <p:nvPr/>
          </p:nvSpPr>
          <p:spPr>
            <a:xfrm>
              <a:off x="3122624" y="4575486"/>
              <a:ext cx="876301" cy="523341"/>
            </a:xfrm>
            <a:prstGeom prst="rect">
              <a:avLst/>
            </a:prstGeom>
            <a:noFill/>
          </p:spPr>
          <p:txBody>
            <a:bodyPr wrap="square" rtlCol="0">
              <a:spAutoFit/>
            </a:bodyPr>
            <a:lstStyle/>
            <a:p>
              <a:pPr algn="ctr"/>
              <a:r>
                <a:rPr lang="en-US" altLang="zh-CN" sz="2800" dirty="0">
                  <a:solidFill>
                    <a:schemeClr val="accent2"/>
                  </a:solidFill>
                  <a:latin typeface="Impact" panose="020B0806030902050204" pitchFamily="34" charset="0"/>
                </a:rPr>
                <a:t>04</a:t>
              </a:r>
              <a:endParaRPr lang="zh-CN" altLang="en-US" sz="2800" dirty="0">
                <a:solidFill>
                  <a:schemeClr val="accent2"/>
                </a:solidFill>
                <a:latin typeface="Impact" panose="020B0806030902050204" pitchFamily="34" charset="0"/>
              </a:endParaRPr>
            </a:p>
          </p:txBody>
        </p:sp>
      </p:grpSp>
      <p:grpSp>
        <p:nvGrpSpPr>
          <p:cNvPr id="165" name="组合 164"/>
          <p:cNvGrpSpPr/>
          <p:nvPr/>
        </p:nvGrpSpPr>
        <p:grpSpPr>
          <a:xfrm>
            <a:off x="2978833" y="2269209"/>
            <a:ext cx="1127944" cy="1295259"/>
            <a:chOff x="3122624" y="2405662"/>
            <a:chExt cx="1127943" cy="1295559"/>
          </a:xfrm>
        </p:grpSpPr>
        <p:grpSp>
          <p:nvGrpSpPr>
            <p:cNvPr id="166" name="组合 165"/>
            <p:cNvGrpSpPr/>
            <p:nvPr/>
          </p:nvGrpSpPr>
          <p:grpSpPr>
            <a:xfrm>
              <a:off x="3136435" y="2405662"/>
              <a:ext cx="1114132" cy="1295559"/>
              <a:chOff x="3295850" y="2065379"/>
              <a:chExt cx="3592274" cy="4177307"/>
            </a:xfrm>
          </p:grpSpPr>
          <p:sp>
            <p:nvSpPr>
              <p:cNvPr id="168" name="圆角矩形 167"/>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69"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schemeClr val="accent2"/>
                  </a:solidFill>
                </a:endParaRPr>
              </a:p>
            </p:txBody>
          </p:sp>
          <p:sp>
            <p:nvSpPr>
              <p:cNvPr id="170" name="圆角矩形 169"/>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71"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schemeClr val="accent2"/>
                  </a:solidFill>
                </a:endParaRPr>
              </a:p>
            </p:txBody>
          </p:sp>
        </p:grpSp>
        <p:sp>
          <p:nvSpPr>
            <p:cNvPr id="167" name="文本框 91"/>
            <p:cNvSpPr txBox="1"/>
            <p:nvPr/>
          </p:nvSpPr>
          <p:spPr>
            <a:xfrm>
              <a:off x="3122624" y="2571384"/>
              <a:ext cx="876300" cy="523341"/>
            </a:xfrm>
            <a:prstGeom prst="rect">
              <a:avLst/>
            </a:prstGeom>
            <a:noFill/>
          </p:spPr>
          <p:txBody>
            <a:bodyPr wrap="square" rtlCol="0">
              <a:spAutoFit/>
            </a:bodyPr>
            <a:lstStyle/>
            <a:p>
              <a:pPr algn="ctr"/>
              <a:r>
                <a:rPr lang="en-US" altLang="zh-CN" sz="2800" dirty="0">
                  <a:solidFill>
                    <a:schemeClr val="accent2"/>
                  </a:solidFill>
                  <a:latin typeface="Impact" panose="020B0806030902050204" pitchFamily="34" charset="0"/>
                </a:rPr>
                <a:t>02</a:t>
              </a:r>
              <a:endParaRPr lang="zh-CN" altLang="en-US" sz="2800" dirty="0">
                <a:solidFill>
                  <a:schemeClr val="accent2"/>
                </a:solidFill>
                <a:latin typeface="Impact" panose="020B0806030902050204" pitchFamily="34" charset="0"/>
              </a:endParaRPr>
            </a:p>
          </p:txBody>
        </p:sp>
      </p:grpSp>
      <p:grpSp>
        <p:nvGrpSpPr>
          <p:cNvPr id="172" name="组合 171"/>
          <p:cNvGrpSpPr/>
          <p:nvPr/>
        </p:nvGrpSpPr>
        <p:grpSpPr>
          <a:xfrm>
            <a:off x="3434130" y="3256732"/>
            <a:ext cx="1137467" cy="1295259"/>
            <a:chOff x="3577919" y="3393414"/>
            <a:chExt cx="1137467" cy="1295559"/>
          </a:xfrm>
        </p:grpSpPr>
        <p:grpSp>
          <p:nvGrpSpPr>
            <p:cNvPr id="173" name="组合 172"/>
            <p:cNvGrpSpPr/>
            <p:nvPr/>
          </p:nvGrpSpPr>
          <p:grpSpPr>
            <a:xfrm>
              <a:off x="3601254" y="3393414"/>
              <a:ext cx="1114132" cy="1295559"/>
              <a:chOff x="3295850" y="2065379"/>
              <a:chExt cx="3592274" cy="4177307"/>
            </a:xfrm>
          </p:grpSpPr>
          <p:sp>
            <p:nvSpPr>
              <p:cNvPr id="175" name="圆角矩形 174"/>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76"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schemeClr val="accent2"/>
                  </a:solidFill>
                </a:endParaRPr>
              </a:p>
            </p:txBody>
          </p:sp>
          <p:sp>
            <p:nvSpPr>
              <p:cNvPr id="177" name="圆角矩形 176"/>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78"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schemeClr val="accent2"/>
                  </a:solidFill>
                </a:endParaRPr>
              </a:p>
            </p:txBody>
          </p:sp>
        </p:grpSp>
        <p:sp>
          <p:nvSpPr>
            <p:cNvPr id="174" name="文本框 92"/>
            <p:cNvSpPr txBox="1"/>
            <p:nvPr/>
          </p:nvSpPr>
          <p:spPr>
            <a:xfrm>
              <a:off x="3577919" y="3560637"/>
              <a:ext cx="876300" cy="523341"/>
            </a:xfrm>
            <a:prstGeom prst="rect">
              <a:avLst/>
            </a:prstGeom>
            <a:noFill/>
          </p:spPr>
          <p:txBody>
            <a:bodyPr wrap="square" rtlCol="0">
              <a:spAutoFit/>
            </a:bodyPr>
            <a:lstStyle/>
            <a:p>
              <a:pPr algn="ctr"/>
              <a:r>
                <a:rPr lang="en-US" altLang="zh-CN" sz="2800" dirty="0">
                  <a:solidFill>
                    <a:schemeClr val="accent2"/>
                  </a:solidFill>
                  <a:latin typeface="Impact" panose="020B0806030902050204" pitchFamily="34" charset="0"/>
                </a:rPr>
                <a:t>03</a:t>
              </a:r>
              <a:endParaRPr lang="zh-CN" altLang="en-US" sz="2800" dirty="0">
                <a:solidFill>
                  <a:schemeClr val="accent2"/>
                </a:solidFill>
                <a:latin typeface="Impact" panose="020B0806030902050204" pitchFamily="34" charset="0"/>
              </a:endParaRPr>
            </a:p>
          </p:txBody>
        </p:sp>
      </p:grpSp>
      <p:sp>
        <p:nvSpPr>
          <p:cNvPr id="183" name="文本框 137"/>
          <p:cNvSpPr txBox="1"/>
          <p:nvPr/>
        </p:nvSpPr>
        <p:spPr>
          <a:xfrm>
            <a:off x="7134930" y="5182799"/>
            <a:ext cx="1725053" cy="338476"/>
          </a:xfrm>
          <a:prstGeom prst="rect">
            <a:avLst/>
          </a:prstGeom>
          <a:noFill/>
        </p:spPr>
        <p:txBody>
          <a:bodyPr wrap="square" lIns="91431" tIns="45715" rIns="91431" bIns="45715" rtlCol="0">
            <a:spAutoFit/>
          </a:bodyPr>
          <a:lstStyle/>
          <a:p>
            <a:r>
              <a:rPr lang="zh-CN" altLang="en-US" sz="1600" dirty="0">
                <a:latin typeface="+mn-ea"/>
              </a:rPr>
              <a:t>在此添加标题</a:t>
            </a:r>
            <a:endParaRPr lang="zh-CN" altLang="en-US" sz="1600" dirty="0">
              <a:latin typeface="+mn-ea"/>
            </a:endParaRPr>
          </a:p>
        </p:txBody>
      </p:sp>
      <p:sp>
        <p:nvSpPr>
          <p:cNvPr id="184" name="文本框 138"/>
          <p:cNvSpPr txBox="1"/>
          <p:nvPr/>
        </p:nvSpPr>
        <p:spPr>
          <a:xfrm>
            <a:off x="7140961" y="5453087"/>
            <a:ext cx="4304318" cy="646181"/>
          </a:xfrm>
          <a:prstGeom prst="rect">
            <a:avLst/>
          </a:prstGeom>
          <a:noFill/>
        </p:spPr>
        <p:txBody>
          <a:bodyPr wrap="square" lIns="91431" tIns="45715" rIns="91431" bIns="45715"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endPar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207" name="组合 206"/>
          <p:cNvGrpSpPr/>
          <p:nvPr/>
        </p:nvGrpSpPr>
        <p:grpSpPr>
          <a:xfrm>
            <a:off x="2118396" y="5110073"/>
            <a:ext cx="1146492" cy="1295259"/>
            <a:chOff x="3122624" y="4408754"/>
            <a:chExt cx="1146492" cy="1295559"/>
          </a:xfrm>
        </p:grpSpPr>
        <p:grpSp>
          <p:nvGrpSpPr>
            <p:cNvPr id="208" name="组合 207"/>
            <p:cNvGrpSpPr/>
            <p:nvPr/>
          </p:nvGrpSpPr>
          <p:grpSpPr>
            <a:xfrm>
              <a:off x="3154984" y="4408754"/>
              <a:ext cx="1114132" cy="1295559"/>
              <a:chOff x="3295850" y="2065379"/>
              <a:chExt cx="3592274" cy="4177307"/>
            </a:xfrm>
          </p:grpSpPr>
          <p:sp>
            <p:nvSpPr>
              <p:cNvPr id="210" name="圆角矩形 209"/>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211"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schemeClr val="accent2"/>
                  </a:solidFill>
                </a:endParaRPr>
              </a:p>
            </p:txBody>
          </p:sp>
          <p:sp>
            <p:nvSpPr>
              <p:cNvPr id="212" name="圆角矩形 211"/>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213"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a:solidFill>
                    <a:schemeClr val="accent2"/>
                  </a:solidFill>
                </a:endParaRPr>
              </a:p>
            </p:txBody>
          </p:sp>
        </p:grpSp>
        <p:sp>
          <p:nvSpPr>
            <p:cNvPr id="209" name="文本框 90"/>
            <p:cNvSpPr txBox="1"/>
            <p:nvPr/>
          </p:nvSpPr>
          <p:spPr>
            <a:xfrm>
              <a:off x="3122624" y="4575486"/>
              <a:ext cx="876301" cy="523341"/>
            </a:xfrm>
            <a:prstGeom prst="rect">
              <a:avLst/>
            </a:prstGeom>
            <a:noFill/>
          </p:spPr>
          <p:txBody>
            <a:bodyPr wrap="square" rtlCol="0">
              <a:spAutoFit/>
            </a:bodyPr>
            <a:lstStyle/>
            <a:p>
              <a:pPr algn="ctr"/>
              <a:r>
                <a:rPr lang="en-US" altLang="zh-CN" sz="2800" dirty="0">
                  <a:solidFill>
                    <a:schemeClr val="accent2"/>
                  </a:solidFill>
                  <a:latin typeface="Impact" panose="020B0806030902050204" pitchFamily="34" charset="0"/>
                </a:rPr>
                <a:t>05</a:t>
              </a:r>
              <a:endParaRPr lang="zh-CN" altLang="en-US" sz="2800" dirty="0">
                <a:solidFill>
                  <a:schemeClr val="accent2"/>
                </a:solidFill>
                <a:latin typeface="Impact" panose="020B0806030902050204" pitchFamily="34" charset="0"/>
              </a:endParaRPr>
            </a:p>
          </p:txBody>
        </p:sp>
      </p:grpSp>
      <p:sp>
        <p:nvSpPr>
          <p:cNvPr id="2" name="标题 1"/>
          <p:cNvSpPr>
            <a:spLocks noGrp="1"/>
          </p:cNvSpPr>
          <p:nvPr>
            <p:ph type="title"/>
          </p:nvPr>
        </p:nvSpPr>
        <p:spPr>
          <a:prstGeom prst="rect">
            <a:avLst/>
          </a:prstGeom>
        </p:spPr>
        <p:txBody>
          <a:bodyPr/>
          <a:lstStyle/>
          <a:p>
            <a:r>
              <a:rPr lang="zh-CN" altLang="en-US" dirty="0"/>
              <a:t>单击此处添加标题</a:t>
            </a:r>
            <a:endParaRPr lang="zh-CN" altLang="en-US" dirty="0"/>
          </a:p>
        </p:txBody>
      </p:sp>
      <p:grpSp>
        <p:nvGrpSpPr>
          <p:cNvPr id="3" name="组合 2"/>
          <p:cNvGrpSpPr/>
          <p:nvPr/>
        </p:nvGrpSpPr>
        <p:grpSpPr>
          <a:xfrm>
            <a:off x="3063878" y="5269230"/>
            <a:ext cx="3611902" cy="726545"/>
            <a:chOff x="2313441" y="4593500"/>
            <a:chExt cx="2709279" cy="544909"/>
          </a:xfrm>
        </p:grpSpPr>
        <p:sp>
          <p:nvSpPr>
            <p:cNvPr id="148" name="Freeform 5"/>
            <p:cNvSpPr/>
            <p:nvPr/>
          </p:nvSpPr>
          <p:spPr bwMode="auto">
            <a:xfrm rot="10800000">
              <a:off x="4407673" y="4593500"/>
              <a:ext cx="615047" cy="54490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144" name="Freeform 14"/>
            <p:cNvSpPr>
              <a:spLocks noEditPoints="1"/>
            </p:cNvSpPr>
            <p:nvPr/>
          </p:nvSpPr>
          <p:spPr bwMode="auto">
            <a:xfrm>
              <a:off x="4578681" y="4695744"/>
              <a:ext cx="298641" cy="316046"/>
            </a:xfrm>
            <a:custGeom>
              <a:avLst/>
              <a:gdLst>
                <a:gd name="T0" fmla="*/ 0 w 383"/>
                <a:gd name="T1" fmla="*/ 378 h 405"/>
                <a:gd name="T2" fmla="*/ 0 w 383"/>
                <a:gd name="T3" fmla="*/ 163 h 405"/>
                <a:gd name="T4" fmla="*/ 39 w 383"/>
                <a:gd name="T5" fmla="*/ 163 h 405"/>
                <a:gd name="T6" fmla="*/ 39 w 383"/>
                <a:gd name="T7" fmla="*/ 378 h 405"/>
                <a:gd name="T8" fmla="*/ 0 w 383"/>
                <a:gd name="T9" fmla="*/ 378 h 405"/>
                <a:gd name="T10" fmla="*/ 357 w 383"/>
                <a:gd name="T11" fmla="*/ 158 h 405"/>
                <a:gd name="T12" fmla="*/ 263 w 383"/>
                <a:gd name="T13" fmla="*/ 156 h 405"/>
                <a:gd name="T14" fmla="*/ 286 w 383"/>
                <a:gd name="T15" fmla="*/ 97 h 405"/>
                <a:gd name="T16" fmla="*/ 260 w 383"/>
                <a:gd name="T17" fmla="*/ 0 h 405"/>
                <a:gd name="T18" fmla="*/ 233 w 383"/>
                <a:gd name="T19" fmla="*/ 26 h 405"/>
                <a:gd name="T20" fmla="*/ 131 w 383"/>
                <a:gd name="T21" fmla="*/ 145 h 405"/>
                <a:gd name="T22" fmla="*/ 59 w 383"/>
                <a:gd name="T23" fmla="*/ 185 h 405"/>
                <a:gd name="T24" fmla="*/ 59 w 383"/>
                <a:gd name="T25" fmla="*/ 364 h 405"/>
                <a:gd name="T26" fmla="*/ 162 w 383"/>
                <a:gd name="T27" fmla="*/ 405 h 405"/>
                <a:gd name="T28" fmla="*/ 276 w 383"/>
                <a:gd name="T29" fmla="*/ 403 h 405"/>
                <a:gd name="T30" fmla="*/ 305 w 383"/>
                <a:gd name="T31" fmla="*/ 377 h 405"/>
                <a:gd name="T32" fmla="*/ 291 w 383"/>
                <a:gd name="T33" fmla="*/ 351 h 405"/>
                <a:gd name="T34" fmla="*/ 291 w 383"/>
                <a:gd name="T35" fmla="*/ 351 h 405"/>
                <a:gd name="T36" fmla="*/ 290 w 383"/>
                <a:gd name="T37" fmla="*/ 351 h 405"/>
                <a:gd name="T38" fmla="*/ 286 w 383"/>
                <a:gd name="T39" fmla="*/ 346 h 405"/>
                <a:gd name="T40" fmla="*/ 291 w 383"/>
                <a:gd name="T41" fmla="*/ 340 h 405"/>
                <a:gd name="T42" fmla="*/ 302 w 383"/>
                <a:gd name="T43" fmla="*/ 340 h 405"/>
                <a:gd name="T44" fmla="*/ 331 w 383"/>
                <a:gd name="T45" fmla="*/ 314 h 405"/>
                <a:gd name="T46" fmla="*/ 317 w 383"/>
                <a:gd name="T47" fmla="*/ 288 h 405"/>
                <a:gd name="T48" fmla="*/ 317 w 383"/>
                <a:gd name="T49" fmla="*/ 288 h 405"/>
                <a:gd name="T50" fmla="*/ 316 w 383"/>
                <a:gd name="T51" fmla="*/ 287 h 405"/>
                <a:gd name="T52" fmla="*/ 312 w 383"/>
                <a:gd name="T53" fmla="*/ 282 h 405"/>
                <a:gd name="T54" fmla="*/ 317 w 383"/>
                <a:gd name="T55" fmla="*/ 277 h 405"/>
                <a:gd name="T56" fmla="*/ 328 w 383"/>
                <a:gd name="T57" fmla="*/ 276 h 405"/>
                <a:gd name="T58" fmla="*/ 357 w 383"/>
                <a:gd name="T59" fmla="*/ 250 h 405"/>
                <a:gd name="T60" fmla="*/ 343 w 383"/>
                <a:gd name="T61" fmla="*/ 225 h 405"/>
                <a:gd name="T62" fmla="*/ 343 w 383"/>
                <a:gd name="T63" fmla="*/ 225 h 405"/>
                <a:gd name="T64" fmla="*/ 342 w 383"/>
                <a:gd name="T65" fmla="*/ 224 h 405"/>
                <a:gd name="T66" fmla="*/ 338 w 383"/>
                <a:gd name="T67" fmla="*/ 219 h 405"/>
                <a:gd name="T68" fmla="*/ 343 w 383"/>
                <a:gd name="T69" fmla="*/ 213 h 405"/>
                <a:gd name="T70" fmla="*/ 354 w 383"/>
                <a:gd name="T71" fmla="*/ 213 h 405"/>
                <a:gd name="T72" fmla="*/ 383 w 383"/>
                <a:gd name="T73" fmla="*/ 187 h 405"/>
                <a:gd name="T74" fmla="*/ 357 w 383"/>
                <a:gd name="T75" fmla="*/ 15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3" h="405">
                  <a:moveTo>
                    <a:pt x="0" y="378"/>
                  </a:moveTo>
                  <a:cubicBezTo>
                    <a:pt x="0" y="163"/>
                    <a:pt x="0" y="163"/>
                    <a:pt x="0" y="163"/>
                  </a:cubicBezTo>
                  <a:cubicBezTo>
                    <a:pt x="39" y="163"/>
                    <a:pt x="39" y="163"/>
                    <a:pt x="39" y="163"/>
                  </a:cubicBezTo>
                  <a:cubicBezTo>
                    <a:pt x="39" y="378"/>
                    <a:pt x="39" y="378"/>
                    <a:pt x="39" y="378"/>
                  </a:cubicBezTo>
                  <a:cubicBezTo>
                    <a:pt x="0" y="378"/>
                    <a:pt x="0" y="378"/>
                    <a:pt x="0" y="378"/>
                  </a:cubicBezTo>
                  <a:close/>
                  <a:moveTo>
                    <a:pt x="357" y="158"/>
                  </a:moveTo>
                  <a:cubicBezTo>
                    <a:pt x="357" y="158"/>
                    <a:pt x="309" y="157"/>
                    <a:pt x="263" y="156"/>
                  </a:cubicBezTo>
                  <a:cubicBezTo>
                    <a:pt x="271" y="137"/>
                    <a:pt x="281" y="113"/>
                    <a:pt x="286" y="97"/>
                  </a:cubicBezTo>
                  <a:cubicBezTo>
                    <a:pt x="295" y="65"/>
                    <a:pt x="299" y="1"/>
                    <a:pt x="260" y="0"/>
                  </a:cubicBezTo>
                  <a:cubicBezTo>
                    <a:pt x="245" y="0"/>
                    <a:pt x="233" y="11"/>
                    <a:pt x="233" y="26"/>
                  </a:cubicBezTo>
                  <a:cubicBezTo>
                    <a:pt x="233" y="83"/>
                    <a:pt x="197" y="131"/>
                    <a:pt x="131" y="145"/>
                  </a:cubicBezTo>
                  <a:cubicBezTo>
                    <a:pt x="100" y="152"/>
                    <a:pt x="69" y="169"/>
                    <a:pt x="59" y="185"/>
                  </a:cubicBezTo>
                  <a:cubicBezTo>
                    <a:pt x="59" y="223"/>
                    <a:pt x="59" y="364"/>
                    <a:pt x="59" y="364"/>
                  </a:cubicBezTo>
                  <a:cubicBezTo>
                    <a:pt x="59" y="364"/>
                    <a:pt x="127" y="405"/>
                    <a:pt x="162" y="405"/>
                  </a:cubicBezTo>
                  <a:cubicBezTo>
                    <a:pt x="163" y="405"/>
                    <a:pt x="276" y="403"/>
                    <a:pt x="276" y="403"/>
                  </a:cubicBezTo>
                  <a:cubicBezTo>
                    <a:pt x="291" y="404"/>
                    <a:pt x="304" y="392"/>
                    <a:pt x="305" y="377"/>
                  </a:cubicBezTo>
                  <a:cubicBezTo>
                    <a:pt x="305" y="366"/>
                    <a:pt x="300" y="356"/>
                    <a:pt x="291" y="351"/>
                  </a:cubicBezTo>
                  <a:cubicBezTo>
                    <a:pt x="291" y="351"/>
                    <a:pt x="291" y="351"/>
                    <a:pt x="291" y="351"/>
                  </a:cubicBezTo>
                  <a:cubicBezTo>
                    <a:pt x="290" y="351"/>
                    <a:pt x="290" y="351"/>
                    <a:pt x="290" y="351"/>
                  </a:cubicBezTo>
                  <a:cubicBezTo>
                    <a:pt x="287" y="350"/>
                    <a:pt x="286" y="348"/>
                    <a:pt x="286" y="346"/>
                  </a:cubicBezTo>
                  <a:cubicBezTo>
                    <a:pt x="286" y="342"/>
                    <a:pt x="288" y="340"/>
                    <a:pt x="291" y="340"/>
                  </a:cubicBezTo>
                  <a:cubicBezTo>
                    <a:pt x="302" y="340"/>
                    <a:pt x="302" y="340"/>
                    <a:pt x="302" y="340"/>
                  </a:cubicBezTo>
                  <a:cubicBezTo>
                    <a:pt x="317" y="340"/>
                    <a:pt x="330" y="329"/>
                    <a:pt x="331" y="314"/>
                  </a:cubicBezTo>
                  <a:cubicBezTo>
                    <a:pt x="331" y="303"/>
                    <a:pt x="326" y="293"/>
                    <a:pt x="317" y="288"/>
                  </a:cubicBezTo>
                  <a:cubicBezTo>
                    <a:pt x="317" y="288"/>
                    <a:pt x="317" y="288"/>
                    <a:pt x="317" y="288"/>
                  </a:cubicBezTo>
                  <a:cubicBezTo>
                    <a:pt x="316" y="288"/>
                    <a:pt x="316" y="288"/>
                    <a:pt x="316" y="287"/>
                  </a:cubicBezTo>
                  <a:cubicBezTo>
                    <a:pt x="313" y="287"/>
                    <a:pt x="312" y="285"/>
                    <a:pt x="312" y="282"/>
                  </a:cubicBezTo>
                  <a:cubicBezTo>
                    <a:pt x="312" y="279"/>
                    <a:pt x="314" y="277"/>
                    <a:pt x="317" y="277"/>
                  </a:cubicBezTo>
                  <a:cubicBezTo>
                    <a:pt x="328" y="276"/>
                    <a:pt x="328" y="276"/>
                    <a:pt x="328" y="276"/>
                  </a:cubicBezTo>
                  <a:cubicBezTo>
                    <a:pt x="343" y="277"/>
                    <a:pt x="356" y="265"/>
                    <a:pt x="357" y="250"/>
                  </a:cubicBezTo>
                  <a:cubicBezTo>
                    <a:pt x="357" y="239"/>
                    <a:pt x="352" y="229"/>
                    <a:pt x="343" y="225"/>
                  </a:cubicBezTo>
                  <a:cubicBezTo>
                    <a:pt x="343" y="225"/>
                    <a:pt x="343" y="225"/>
                    <a:pt x="343" y="225"/>
                  </a:cubicBezTo>
                  <a:cubicBezTo>
                    <a:pt x="342" y="224"/>
                    <a:pt x="342" y="224"/>
                    <a:pt x="342" y="224"/>
                  </a:cubicBezTo>
                  <a:cubicBezTo>
                    <a:pt x="339" y="223"/>
                    <a:pt x="338" y="221"/>
                    <a:pt x="338" y="219"/>
                  </a:cubicBezTo>
                  <a:cubicBezTo>
                    <a:pt x="338" y="216"/>
                    <a:pt x="340" y="213"/>
                    <a:pt x="343" y="213"/>
                  </a:cubicBezTo>
                  <a:cubicBezTo>
                    <a:pt x="354" y="213"/>
                    <a:pt x="354" y="213"/>
                    <a:pt x="354" y="213"/>
                  </a:cubicBezTo>
                  <a:cubicBezTo>
                    <a:pt x="369" y="214"/>
                    <a:pt x="382" y="202"/>
                    <a:pt x="383" y="187"/>
                  </a:cubicBezTo>
                  <a:cubicBezTo>
                    <a:pt x="383" y="172"/>
                    <a:pt x="374" y="159"/>
                    <a:pt x="357" y="158"/>
                  </a:cubicBezTo>
                  <a:close/>
                </a:path>
              </a:pathLst>
            </a:custGeom>
            <a:solidFill>
              <a:schemeClr val="accent1"/>
            </a:solidFill>
            <a:ln w="38100" cap="flat" cmpd="sng" algn="ctr">
              <a:noFill/>
              <a:prstDash val="solid"/>
              <a:headEnd type="none" w="med" len="med"/>
              <a:tailEnd type="none" w="med" len="med"/>
            </a:ln>
            <a:effectLst/>
          </p:spPr>
          <p:txBody>
            <a:bodyPr vert="horz" wrap="square" lIns="68583" tIns="34292" rIns="68583" bIns="34292" numCol="1" rtlCol="0" anchor="ctr" anchorCtr="0" compatLnSpc="1"/>
            <a:lstStyle/>
            <a:p>
              <a:pPr defTabSz="822325">
                <a:defRPr/>
              </a:pPr>
              <a:endParaRPr lang="en-US" kern="0" spc="-136" dirty="0">
                <a:latin typeface="Segoe UI Light" panose="020B0502040204020203" pitchFamily="34" charset="0"/>
              </a:endParaRPr>
            </a:p>
          </p:txBody>
        </p:sp>
        <p:grpSp>
          <p:nvGrpSpPr>
            <p:cNvPr id="146" name="组合 145"/>
            <p:cNvGrpSpPr/>
            <p:nvPr/>
          </p:nvGrpSpPr>
          <p:grpSpPr>
            <a:xfrm>
              <a:off x="2313441" y="4832466"/>
              <a:ext cx="1975677" cy="82259"/>
              <a:chOff x="4445183" y="1674310"/>
              <a:chExt cx="2978856" cy="109703"/>
            </a:xfrm>
          </p:grpSpPr>
          <p:cxnSp>
            <p:nvCxnSpPr>
              <p:cNvPr id="228" name="直接连接符 227"/>
              <p:cNvCxnSpPr/>
              <p:nvPr/>
            </p:nvCxnSpPr>
            <p:spPr>
              <a:xfrm>
                <a:off x="4445183" y="1718972"/>
                <a:ext cx="2862396"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9" name="椭圆 228"/>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179" name="组合 178"/>
          <p:cNvGrpSpPr/>
          <p:nvPr/>
        </p:nvGrpSpPr>
        <p:grpSpPr>
          <a:xfrm>
            <a:off x="624105" y="2739457"/>
            <a:ext cx="2142438" cy="1898363"/>
            <a:chOff x="1082221" y="2876021"/>
            <a:chExt cx="2142438" cy="1898802"/>
          </a:xfrm>
        </p:grpSpPr>
        <p:sp>
          <p:nvSpPr>
            <p:cNvPr id="180" name="Freeform 5"/>
            <p:cNvSpPr/>
            <p:nvPr/>
          </p:nvSpPr>
          <p:spPr bwMode="auto">
            <a:xfrm rot="10800000">
              <a:off x="1082221" y="2876021"/>
              <a:ext cx="2142438" cy="1898802"/>
            </a:xfrm>
            <a:prstGeom prst="snip2SameRect">
              <a:avLst/>
            </a:pr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181" name="Freeform 48"/>
            <p:cNvSpPr>
              <a:spLocks noEditPoints="1"/>
            </p:cNvSpPr>
            <p:nvPr/>
          </p:nvSpPr>
          <p:spPr bwMode="auto">
            <a:xfrm>
              <a:off x="1852542" y="3136483"/>
              <a:ext cx="601794" cy="654512"/>
            </a:xfrm>
            <a:custGeom>
              <a:avLst/>
              <a:gdLst>
                <a:gd name="T0" fmla="*/ 189 w 311"/>
                <a:gd name="T1" fmla="*/ 220 h 339"/>
                <a:gd name="T2" fmla="*/ 209 w 311"/>
                <a:gd name="T3" fmla="*/ 163 h 339"/>
                <a:gd name="T4" fmla="*/ 221 w 311"/>
                <a:gd name="T5" fmla="*/ 120 h 339"/>
                <a:gd name="T6" fmla="*/ 221 w 311"/>
                <a:gd name="T7" fmla="*/ 120 h 339"/>
                <a:gd name="T8" fmla="*/ 222 w 311"/>
                <a:gd name="T9" fmla="*/ 116 h 339"/>
                <a:gd name="T10" fmla="*/ 222 w 311"/>
                <a:gd name="T11" fmla="*/ 112 h 339"/>
                <a:gd name="T12" fmla="*/ 223 w 311"/>
                <a:gd name="T13" fmla="*/ 109 h 339"/>
                <a:gd name="T14" fmla="*/ 223 w 311"/>
                <a:gd name="T15" fmla="*/ 105 h 339"/>
                <a:gd name="T16" fmla="*/ 223 w 311"/>
                <a:gd name="T17" fmla="*/ 102 h 339"/>
                <a:gd name="T18" fmla="*/ 224 w 311"/>
                <a:gd name="T19" fmla="*/ 98 h 339"/>
                <a:gd name="T20" fmla="*/ 224 w 311"/>
                <a:gd name="T21" fmla="*/ 95 h 339"/>
                <a:gd name="T22" fmla="*/ 224 w 311"/>
                <a:gd name="T23" fmla="*/ 92 h 339"/>
                <a:gd name="T24" fmla="*/ 223 w 311"/>
                <a:gd name="T25" fmla="*/ 89 h 339"/>
                <a:gd name="T26" fmla="*/ 223 w 311"/>
                <a:gd name="T27" fmla="*/ 87 h 339"/>
                <a:gd name="T28" fmla="*/ 223 w 311"/>
                <a:gd name="T29" fmla="*/ 85 h 339"/>
                <a:gd name="T30" fmla="*/ 223 w 311"/>
                <a:gd name="T31" fmla="*/ 83 h 339"/>
                <a:gd name="T32" fmla="*/ 223 w 311"/>
                <a:gd name="T33" fmla="*/ 82 h 339"/>
                <a:gd name="T34" fmla="*/ 223 w 311"/>
                <a:gd name="T35" fmla="*/ 81 h 339"/>
                <a:gd name="T36" fmla="*/ 223 w 311"/>
                <a:gd name="T37" fmla="*/ 81 h 339"/>
                <a:gd name="T38" fmla="*/ 108 w 311"/>
                <a:gd name="T39" fmla="*/ 36 h 339"/>
                <a:gd name="T40" fmla="*/ 78 w 311"/>
                <a:gd name="T41" fmla="*/ 55 h 339"/>
                <a:gd name="T42" fmla="*/ 77 w 311"/>
                <a:gd name="T43" fmla="*/ 59 h 339"/>
                <a:gd name="T44" fmla="*/ 76 w 311"/>
                <a:gd name="T45" fmla="*/ 64 h 339"/>
                <a:gd name="T46" fmla="*/ 76 w 311"/>
                <a:gd name="T47" fmla="*/ 69 h 339"/>
                <a:gd name="T48" fmla="*/ 75 w 311"/>
                <a:gd name="T49" fmla="*/ 74 h 339"/>
                <a:gd name="T50" fmla="*/ 75 w 311"/>
                <a:gd name="T51" fmla="*/ 78 h 339"/>
                <a:gd name="T52" fmla="*/ 76 w 311"/>
                <a:gd name="T53" fmla="*/ 83 h 339"/>
                <a:gd name="T54" fmla="*/ 76 w 311"/>
                <a:gd name="T55" fmla="*/ 87 h 339"/>
                <a:gd name="T56" fmla="*/ 77 w 311"/>
                <a:gd name="T57" fmla="*/ 92 h 339"/>
                <a:gd name="T58" fmla="*/ 77 w 311"/>
                <a:gd name="T59" fmla="*/ 96 h 339"/>
                <a:gd name="T60" fmla="*/ 78 w 311"/>
                <a:gd name="T61" fmla="*/ 100 h 339"/>
                <a:gd name="T62" fmla="*/ 79 w 311"/>
                <a:gd name="T63" fmla="*/ 104 h 339"/>
                <a:gd name="T64" fmla="*/ 80 w 311"/>
                <a:gd name="T65" fmla="*/ 106 h 339"/>
                <a:gd name="T66" fmla="*/ 84 w 311"/>
                <a:gd name="T67" fmla="*/ 119 h 339"/>
                <a:gd name="T68" fmla="*/ 92 w 311"/>
                <a:gd name="T69" fmla="*/ 161 h 339"/>
                <a:gd name="T70" fmla="*/ 104 w 311"/>
                <a:gd name="T71" fmla="*/ 238 h 339"/>
                <a:gd name="T72" fmla="*/ 0 w 311"/>
                <a:gd name="T73" fmla="*/ 339 h 339"/>
                <a:gd name="T74" fmla="*/ 148 w 311"/>
                <a:gd name="T75" fmla="*/ 271 h 339"/>
                <a:gd name="T76" fmla="*/ 146 w 311"/>
                <a:gd name="T77" fmla="*/ 249 h 339"/>
                <a:gd name="T78" fmla="*/ 175 w 311"/>
                <a:gd name="T79" fmla="*/ 258 h 339"/>
                <a:gd name="T80" fmla="*/ 174 w 311"/>
                <a:gd name="T81" fmla="*/ 339 h 339"/>
                <a:gd name="T82" fmla="*/ 216 w 311"/>
                <a:gd name="T83" fmla="*/ 244 h 339"/>
                <a:gd name="T84" fmla="*/ 81 w 311"/>
                <a:gd name="T85" fmla="*/ 139 h 339"/>
                <a:gd name="T86" fmla="*/ 93 w 311"/>
                <a:gd name="T87" fmla="*/ 136 h 339"/>
                <a:gd name="T88" fmla="*/ 105 w 311"/>
                <a:gd name="T89" fmla="*/ 72 h 339"/>
                <a:gd name="T90" fmla="*/ 211 w 311"/>
                <a:gd name="T91" fmla="*/ 131 h 339"/>
                <a:gd name="T92" fmla="*/ 222 w 311"/>
                <a:gd name="T93" fmla="*/ 130 h 339"/>
                <a:gd name="T94" fmla="*/ 183 w 311"/>
                <a:gd name="T95" fmla="*/ 201 h 339"/>
                <a:gd name="T96" fmla="*/ 96 w 311"/>
                <a:gd name="T97" fmla="*/ 158 h 339"/>
                <a:gd name="T98" fmla="*/ 166 w 311"/>
                <a:gd name="T99" fmla="*/ 245 h 339"/>
                <a:gd name="T100" fmla="*/ 117 w 311"/>
                <a:gd name="T101" fmla="*/ 225 h 339"/>
                <a:gd name="T102" fmla="*/ 152 w 311"/>
                <a:gd name="T103" fmla="*/ 220 h 339"/>
                <a:gd name="T104" fmla="*/ 185 w 311"/>
                <a:gd name="T105" fmla="*/ 22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1" h="339">
                  <a:moveTo>
                    <a:pt x="216" y="244"/>
                  </a:moveTo>
                  <a:cubicBezTo>
                    <a:pt x="194" y="236"/>
                    <a:pt x="189" y="220"/>
                    <a:pt x="189" y="220"/>
                  </a:cubicBezTo>
                  <a:cubicBezTo>
                    <a:pt x="189" y="202"/>
                    <a:pt x="189" y="202"/>
                    <a:pt x="189" y="202"/>
                  </a:cubicBezTo>
                  <a:cubicBezTo>
                    <a:pt x="205" y="182"/>
                    <a:pt x="209" y="163"/>
                    <a:pt x="209" y="163"/>
                  </a:cubicBezTo>
                  <a:cubicBezTo>
                    <a:pt x="212" y="160"/>
                    <a:pt x="218" y="154"/>
                    <a:pt x="218" y="154"/>
                  </a:cubicBezTo>
                  <a:cubicBezTo>
                    <a:pt x="229" y="137"/>
                    <a:pt x="225" y="116"/>
                    <a:pt x="221" y="120"/>
                  </a:cubicBezTo>
                  <a:cubicBezTo>
                    <a:pt x="221" y="120"/>
                    <a:pt x="221" y="121"/>
                    <a:pt x="220" y="122"/>
                  </a:cubicBezTo>
                  <a:cubicBezTo>
                    <a:pt x="220" y="121"/>
                    <a:pt x="221" y="121"/>
                    <a:pt x="221" y="120"/>
                  </a:cubicBezTo>
                  <a:cubicBezTo>
                    <a:pt x="221" y="120"/>
                    <a:pt x="221" y="119"/>
                    <a:pt x="221" y="119"/>
                  </a:cubicBezTo>
                  <a:cubicBezTo>
                    <a:pt x="221" y="118"/>
                    <a:pt x="221" y="117"/>
                    <a:pt x="222" y="116"/>
                  </a:cubicBezTo>
                  <a:cubicBezTo>
                    <a:pt x="222" y="116"/>
                    <a:pt x="222" y="116"/>
                    <a:pt x="222" y="115"/>
                  </a:cubicBezTo>
                  <a:cubicBezTo>
                    <a:pt x="222" y="114"/>
                    <a:pt x="222" y="113"/>
                    <a:pt x="222" y="112"/>
                  </a:cubicBezTo>
                  <a:cubicBezTo>
                    <a:pt x="222" y="112"/>
                    <a:pt x="222" y="112"/>
                    <a:pt x="222" y="111"/>
                  </a:cubicBezTo>
                  <a:cubicBezTo>
                    <a:pt x="223" y="110"/>
                    <a:pt x="223" y="110"/>
                    <a:pt x="223" y="109"/>
                  </a:cubicBezTo>
                  <a:cubicBezTo>
                    <a:pt x="223" y="108"/>
                    <a:pt x="223" y="108"/>
                    <a:pt x="223" y="108"/>
                  </a:cubicBezTo>
                  <a:cubicBezTo>
                    <a:pt x="223" y="107"/>
                    <a:pt x="223" y="106"/>
                    <a:pt x="223" y="105"/>
                  </a:cubicBezTo>
                  <a:cubicBezTo>
                    <a:pt x="223" y="105"/>
                    <a:pt x="223" y="105"/>
                    <a:pt x="223" y="104"/>
                  </a:cubicBezTo>
                  <a:cubicBezTo>
                    <a:pt x="223" y="103"/>
                    <a:pt x="223" y="103"/>
                    <a:pt x="223" y="102"/>
                  </a:cubicBezTo>
                  <a:cubicBezTo>
                    <a:pt x="223" y="101"/>
                    <a:pt x="223" y="101"/>
                    <a:pt x="224" y="101"/>
                  </a:cubicBezTo>
                  <a:cubicBezTo>
                    <a:pt x="224" y="100"/>
                    <a:pt x="224" y="99"/>
                    <a:pt x="224" y="98"/>
                  </a:cubicBezTo>
                  <a:cubicBezTo>
                    <a:pt x="224" y="98"/>
                    <a:pt x="224" y="98"/>
                    <a:pt x="224" y="98"/>
                  </a:cubicBezTo>
                  <a:cubicBezTo>
                    <a:pt x="224" y="97"/>
                    <a:pt x="224" y="96"/>
                    <a:pt x="224" y="95"/>
                  </a:cubicBezTo>
                  <a:cubicBezTo>
                    <a:pt x="224" y="95"/>
                    <a:pt x="224" y="95"/>
                    <a:pt x="224" y="94"/>
                  </a:cubicBezTo>
                  <a:cubicBezTo>
                    <a:pt x="224" y="94"/>
                    <a:pt x="224" y="93"/>
                    <a:pt x="224" y="92"/>
                  </a:cubicBezTo>
                  <a:cubicBezTo>
                    <a:pt x="224" y="92"/>
                    <a:pt x="224" y="92"/>
                    <a:pt x="224" y="91"/>
                  </a:cubicBezTo>
                  <a:cubicBezTo>
                    <a:pt x="224" y="91"/>
                    <a:pt x="224" y="90"/>
                    <a:pt x="223" y="89"/>
                  </a:cubicBezTo>
                  <a:cubicBezTo>
                    <a:pt x="223" y="89"/>
                    <a:pt x="223" y="89"/>
                    <a:pt x="223" y="89"/>
                  </a:cubicBezTo>
                  <a:cubicBezTo>
                    <a:pt x="223" y="88"/>
                    <a:pt x="223" y="88"/>
                    <a:pt x="223" y="87"/>
                  </a:cubicBezTo>
                  <a:cubicBezTo>
                    <a:pt x="223" y="87"/>
                    <a:pt x="223" y="87"/>
                    <a:pt x="223" y="87"/>
                  </a:cubicBezTo>
                  <a:cubicBezTo>
                    <a:pt x="223" y="86"/>
                    <a:pt x="223" y="86"/>
                    <a:pt x="223" y="85"/>
                  </a:cubicBezTo>
                  <a:cubicBezTo>
                    <a:pt x="223" y="85"/>
                    <a:pt x="223" y="85"/>
                    <a:pt x="223" y="85"/>
                  </a:cubicBezTo>
                  <a:cubicBezTo>
                    <a:pt x="223" y="84"/>
                    <a:pt x="223" y="84"/>
                    <a:pt x="223" y="83"/>
                  </a:cubicBezTo>
                  <a:cubicBezTo>
                    <a:pt x="223" y="83"/>
                    <a:pt x="223" y="83"/>
                    <a:pt x="223" y="83"/>
                  </a:cubicBezTo>
                  <a:cubicBezTo>
                    <a:pt x="223" y="83"/>
                    <a:pt x="223" y="82"/>
                    <a:pt x="223" y="82"/>
                  </a:cubicBezTo>
                  <a:cubicBezTo>
                    <a:pt x="223" y="82"/>
                    <a:pt x="223" y="82"/>
                    <a:pt x="223" y="82"/>
                  </a:cubicBezTo>
                  <a:cubicBezTo>
                    <a:pt x="223" y="82"/>
                    <a:pt x="223" y="81"/>
                    <a:pt x="223" y="81"/>
                  </a:cubicBezTo>
                  <a:cubicBezTo>
                    <a:pt x="223" y="81"/>
                    <a:pt x="223" y="81"/>
                    <a:pt x="223" y="81"/>
                  </a:cubicBezTo>
                  <a:cubicBezTo>
                    <a:pt x="223" y="81"/>
                    <a:pt x="223" y="81"/>
                    <a:pt x="223" y="81"/>
                  </a:cubicBezTo>
                  <a:cubicBezTo>
                    <a:pt x="221" y="33"/>
                    <a:pt x="182" y="21"/>
                    <a:pt x="182" y="21"/>
                  </a:cubicBezTo>
                  <a:cubicBezTo>
                    <a:pt x="134" y="0"/>
                    <a:pt x="108" y="36"/>
                    <a:pt x="108" y="36"/>
                  </a:cubicBezTo>
                  <a:cubicBezTo>
                    <a:pt x="89" y="27"/>
                    <a:pt x="79" y="51"/>
                    <a:pt x="79" y="51"/>
                  </a:cubicBezTo>
                  <a:cubicBezTo>
                    <a:pt x="79" y="52"/>
                    <a:pt x="78" y="54"/>
                    <a:pt x="78" y="55"/>
                  </a:cubicBezTo>
                  <a:cubicBezTo>
                    <a:pt x="78" y="55"/>
                    <a:pt x="78" y="56"/>
                    <a:pt x="78" y="56"/>
                  </a:cubicBezTo>
                  <a:cubicBezTo>
                    <a:pt x="78" y="57"/>
                    <a:pt x="77" y="58"/>
                    <a:pt x="77" y="59"/>
                  </a:cubicBezTo>
                  <a:cubicBezTo>
                    <a:pt x="77" y="60"/>
                    <a:pt x="77" y="60"/>
                    <a:pt x="77" y="61"/>
                  </a:cubicBezTo>
                  <a:cubicBezTo>
                    <a:pt x="77" y="62"/>
                    <a:pt x="76" y="63"/>
                    <a:pt x="76" y="64"/>
                  </a:cubicBezTo>
                  <a:cubicBezTo>
                    <a:pt x="76" y="65"/>
                    <a:pt x="76" y="65"/>
                    <a:pt x="76" y="65"/>
                  </a:cubicBezTo>
                  <a:cubicBezTo>
                    <a:pt x="76" y="66"/>
                    <a:pt x="76" y="68"/>
                    <a:pt x="76" y="69"/>
                  </a:cubicBezTo>
                  <a:cubicBezTo>
                    <a:pt x="76" y="70"/>
                    <a:pt x="76" y="70"/>
                    <a:pt x="76" y="71"/>
                  </a:cubicBezTo>
                  <a:cubicBezTo>
                    <a:pt x="76" y="72"/>
                    <a:pt x="75" y="73"/>
                    <a:pt x="75" y="74"/>
                  </a:cubicBezTo>
                  <a:cubicBezTo>
                    <a:pt x="75" y="74"/>
                    <a:pt x="75" y="75"/>
                    <a:pt x="75" y="75"/>
                  </a:cubicBezTo>
                  <a:cubicBezTo>
                    <a:pt x="75" y="76"/>
                    <a:pt x="75" y="77"/>
                    <a:pt x="75" y="78"/>
                  </a:cubicBezTo>
                  <a:cubicBezTo>
                    <a:pt x="75" y="79"/>
                    <a:pt x="75" y="79"/>
                    <a:pt x="75" y="79"/>
                  </a:cubicBezTo>
                  <a:cubicBezTo>
                    <a:pt x="75" y="81"/>
                    <a:pt x="76" y="82"/>
                    <a:pt x="76" y="83"/>
                  </a:cubicBezTo>
                  <a:cubicBezTo>
                    <a:pt x="76" y="84"/>
                    <a:pt x="76" y="84"/>
                    <a:pt x="76" y="84"/>
                  </a:cubicBezTo>
                  <a:cubicBezTo>
                    <a:pt x="76" y="85"/>
                    <a:pt x="76" y="86"/>
                    <a:pt x="76" y="87"/>
                  </a:cubicBezTo>
                  <a:cubicBezTo>
                    <a:pt x="76" y="88"/>
                    <a:pt x="76" y="88"/>
                    <a:pt x="76" y="89"/>
                  </a:cubicBezTo>
                  <a:cubicBezTo>
                    <a:pt x="76" y="90"/>
                    <a:pt x="76" y="91"/>
                    <a:pt x="77" y="92"/>
                  </a:cubicBezTo>
                  <a:cubicBezTo>
                    <a:pt x="77" y="92"/>
                    <a:pt x="77" y="92"/>
                    <a:pt x="77" y="93"/>
                  </a:cubicBezTo>
                  <a:cubicBezTo>
                    <a:pt x="77" y="94"/>
                    <a:pt x="77" y="95"/>
                    <a:pt x="77" y="96"/>
                  </a:cubicBezTo>
                  <a:cubicBezTo>
                    <a:pt x="77" y="97"/>
                    <a:pt x="77" y="97"/>
                    <a:pt x="77" y="97"/>
                  </a:cubicBezTo>
                  <a:cubicBezTo>
                    <a:pt x="78" y="98"/>
                    <a:pt x="78" y="99"/>
                    <a:pt x="78" y="100"/>
                  </a:cubicBezTo>
                  <a:cubicBezTo>
                    <a:pt x="78" y="101"/>
                    <a:pt x="78" y="101"/>
                    <a:pt x="78" y="101"/>
                  </a:cubicBezTo>
                  <a:cubicBezTo>
                    <a:pt x="79" y="102"/>
                    <a:pt x="79" y="103"/>
                    <a:pt x="79" y="104"/>
                  </a:cubicBezTo>
                  <a:cubicBezTo>
                    <a:pt x="79" y="104"/>
                    <a:pt x="79" y="105"/>
                    <a:pt x="79" y="105"/>
                  </a:cubicBezTo>
                  <a:cubicBezTo>
                    <a:pt x="79" y="105"/>
                    <a:pt x="80" y="105"/>
                    <a:pt x="80" y="106"/>
                  </a:cubicBezTo>
                  <a:cubicBezTo>
                    <a:pt x="80" y="106"/>
                    <a:pt x="80" y="106"/>
                    <a:pt x="80" y="106"/>
                  </a:cubicBezTo>
                  <a:cubicBezTo>
                    <a:pt x="81" y="111"/>
                    <a:pt x="83" y="115"/>
                    <a:pt x="84" y="119"/>
                  </a:cubicBezTo>
                  <a:cubicBezTo>
                    <a:pt x="77" y="115"/>
                    <a:pt x="76" y="123"/>
                    <a:pt x="76" y="123"/>
                  </a:cubicBezTo>
                  <a:cubicBezTo>
                    <a:pt x="76" y="152"/>
                    <a:pt x="92" y="161"/>
                    <a:pt x="92" y="161"/>
                  </a:cubicBezTo>
                  <a:cubicBezTo>
                    <a:pt x="95" y="180"/>
                    <a:pt x="114" y="200"/>
                    <a:pt x="114" y="200"/>
                  </a:cubicBezTo>
                  <a:cubicBezTo>
                    <a:pt x="121" y="227"/>
                    <a:pt x="104" y="238"/>
                    <a:pt x="104" y="238"/>
                  </a:cubicBezTo>
                  <a:cubicBezTo>
                    <a:pt x="75" y="249"/>
                    <a:pt x="75" y="249"/>
                    <a:pt x="75" y="249"/>
                  </a:cubicBezTo>
                  <a:cubicBezTo>
                    <a:pt x="0" y="273"/>
                    <a:pt x="0" y="339"/>
                    <a:pt x="0" y="339"/>
                  </a:cubicBezTo>
                  <a:cubicBezTo>
                    <a:pt x="137" y="339"/>
                    <a:pt x="137" y="339"/>
                    <a:pt x="137" y="339"/>
                  </a:cubicBezTo>
                  <a:cubicBezTo>
                    <a:pt x="148" y="271"/>
                    <a:pt x="148" y="271"/>
                    <a:pt x="148" y="271"/>
                  </a:cubicBezTo>
                  <a:cubicBezTo>
                    <a:pt x="136" y="258"/>
                    <a:pt x="136" y="258"/>
                    <a:pt x="136" y="258"/>
                  </a:cubicBezTo>
                  <a:cubicBezTo>
                    <a:pt x="146" y="249"/>
                    <a:pt x="146" y="249"/>
                    <a:pt x="146" y="249"/>
                  </a:cubicBezTo>
                  <a:cubicBezTo>
                    <a:pt x="166" y="249"/>
                    <a:pt x="166" y="249"/>
                    <a:pt x="166" y="249"/>
                  </a:cubicBezTo>
                  <a:cubicBezTo>
                    <a:pt x="175" y="258"/>
                    <a:pt x="175" y="258"/>
                    <a:pt x="175" y="258"/>
                  </a:cubicBezTo>
                  <a:cubicBezTo>
                    <a:pt x="164" y="271"/>
                    <a:pt x="164" y="271"/>
                    <a:pt x="164" y="271"/>
                  </a:cubicBezTo>
                  <a:cubicBezTo>
                    <a:pt x="174" y="339"/>
                    <a:pt x="174" y="339"/>
                    <a:pt x="174" y="339"/>
                  </a:cubicBezTo>
                  <a:cubicBezTo>
                    <a:pt x="311" y="339"/>
                    <a:pt x="311" y="339"/>
                    <a:pt x="311" y="339"/>
                  </a:cubicBezTo>
                  <a:cubicBezTo>
                    <a:pt x="307" y="274"/>
                    <a:pt x="238" y="252"/>
                    <a:pt x="216" y="244"/>
                  </a:cubicBezTo>
                  <a:close/>
                  <a:moveTo>
                    <a:pt x="96" y="158"/>
                  </a:moveTo>
                  <a:cubicBezTo>
                    <a:pt x="94" y="157"/>
                    <a:pt x="86" y="153"/>
                    <a:pt x="81" y="139"/>
                  </a:cubicBezTo>
                  <a:cubicBezTo>
                    <a:pt x="81" y="139"/>
                    <a:pt x="77" y="124"/>
                    <a:pt x="81" y="123"/>
                  </a:cubicBezTo>
                  <a:cubicBezTo>
                    <a:pt x="81" y="123"/>
                    <a:pt x="86" y="119"/>
                    <a:pt x="93" y="136"/>
                  </a:cubicBezTo>
                  <a:cubicBezTo>
                    <a:pt x="94" y="139"/>
                    <a:pt x="96" y="142"/>
                    <a:pt x="97" y="143"/>
                  </a:cubicBezTo>
                  <a:cubicBezTo>
                    <a:pt x="97" y="143"/>
                    <a:pt x="82" y="98"/>
                    <a:pt x="105" y="72"/>
                  </a:cubicBezTo>
                  <a:cubicBezTo>
                    <a:pt x="105" y="72"/>
                    <a:pt x="155" y="137"/>
                    <a:pt x="211" y="104"/>
                  </a:cubicBezTo>
                  <a:cubicBezTo>
                    <a:pt x="211" y="131"/>
                    <a:pt x="211" y="131"/>
                    <a:pt x="211" y="131"/>
                  </a:cubicBezTo>
                  <a:cubicBezTo>
                    <a:pt x="211" y="138"/>
                    <a:pt x="211" y="143"/>
                    <a:pt x="215" y="136"/>
                  </a:cubicBezTo>
                  <a:cubicBezTo>
                    <a:pt x="222" y="120"/>
                    <a:pt x="222" y="130"/>
                    <a:pt x="222" y="130"/>
                  </a:cubicBezTo>
                  <a:cubicBezTo>
                    <a:pt x="220" y="148"/>
                    <a:pt x="212" y="156"/>
                    <a:pt x="206" y="161"/>
                  </a:cubicBezTo>
                  <a:cubicBezTo>
                    <a:pt x="201" y="176"/>
                    <a:pt x="193" y="190"/>
                    <a:pt x="183" y="201"/>
                  </a:cubicBezTo>
                  <a:cubicBezTo>
                    <a:pt x="152" y="236"/>
                    <a:pt x="121" y="201"/>
                    <a:pt x="121" y="201"/>
                  </a:cubicBezTo>
                  <a:cubicBezTo>
                    <a:pt x="109" y="191"/>
                    <a:pt x="101" y="175"/>
                    <a:pt x="96" y="158"/>
                  </a:cubicBezTo>
                  <a:close/>
                  <a:moveTo>
                    <a:pt x="185" y="222"/>
                  </a:moveTo>
                  <a:cubicBezTo>
                    <a:pt x="166" y="245"/>
                    <a:pt x="166" y="245"/>
                    <a:pt x="166" y="245"/>
                  </a:cubicBezTo>
                  <a:cubicBezTo>
                    <a:pt x="147" y="245"/>
                    <a:pt x="147" y="245"/>
                    <a:pt x="147" y="245"/>
                  </a:cubicBezTo>
                  <a:cubicBezTo>
                    <a:pt x="117" y="225"/>
                    <a:pt x="117" y="225"/>
                    <a:pt x="117" y="225"/>
                  </a:cubicBezTo>
                  <a:cubicBezTo>
                    <a:pt x="117" y="225"/>
                    <a:pt x="119" y="216"/>
                    <a:pt x="119" y="204"/>
                  </a:cubicBezTo>
                  <a:cubicBezTo>
                    <a:pt x="119" y="204"/>
                    <a:pt x="132" y="221"/>
                    <a:pt x="152" y="220"/>
                  </a:cubicBezTo>
                  <a:cubicBezTo>
                    <a:pt x="152" y="220"/>
                    <a:pt x="171" y="222"/>
                    <a:pt x="185" y="204"/>
                  </a:cubicBezTo>
                  <a:lnTo>
                    <a:pt x="185" y="222"/>
                  </a:lnTo>
                  <a:close/>
                </a:path>
              </a:pathLst>
            </a:custGeom>
            <a:solidFill>
              <a:srgbClr val="A7A9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2" name="文本框 116"/>
            <p:cNvSpPr txBox="1"/>
            <p:nvPr/>
          </p:nvSpPr>
          <p:spPr>
            <a:xfrm>
              <a:off x="1278815" y="3760218"/>
              <a:ext cx="1795689" cy="461772"/>
            </a:xfrm>
            <a:prstGeom prst="rect">
              <a:avLst/>
            </a:prstGeom>
            <a:noFill/>
          </p:spPr>
          <p:txBody>
            <a:bodyPr wrap="square" rtlCol="0">
              <a:spAutoFit/>
            </a:bodyPr>
            <a:lstStyle/>
            <a:p>
              <a:pPr algn="ctr"/>
              <a:r>
                <a:rPr lang="zh-CN" altLang="en-US" sz="2400" dirty="0">
                  <a:solidFill>
                    <a:prstClr val="black">
                      <a:lumMod val="50000"/>
                      <a:lumOff val="50000"/>
                    </a:prstClr>
                  </a:solidFill>
                  <a:effectLst>
                    <a:innerShdw blurRad="38100" dist="50800" dir="13500000">
                      <a:prstClr val="black">
                        <a:alpha val="60000"/>
                      </a:prstClr>
                    </a:innerShdw>
                  </a:effectLst>
                  <a:latin typeface="微软雅黑" panose="020B0503020204020204" pitchFamily="34" charset="-122"/>
                  <a:ea typeface="微软雅黑" panose="020B0503020204020204" pitchFamily="34" charset="-122"/>
                </a:rPr>
                <a:t>添加标题</a:t>
              </a:r>
              <a:endParaRPr lang="zh-CN" altLang="en-US" sz="2400" dirty="0">
                <a:solidFill>
                  <a:prstClr val="black">
                    <a:lumMod val="50000"/>
                    <a:lumOff val="50000"/>
                  </a:prstClr>
                </a:solidFill>
                <a:effectLst>
                  <a:innerShdw blurRad="38100" dist="50800" dir="13500000">
                    <a:prstClr val="black">
                      <a:alpha val="60000"/>
                    </a:prstClr>
                  </a:innerShdw>
                </a:effectLst>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14:presetBounceEnd="40000">
                                      <p:stCondLst>
                                        <p:cond delay="0"/>
                                      </p:stCondLst>
                                      <p:childTnLst>
                                        <p:set>
                                          <p:cBhvr>
                                            <p:cTn id="6" dur="1" fill="hold">
                                              <p:stCondLst>
                                                <p:cond delay="0"/>
                                              </p:stCondLst>
                                            </p:cTn>
                                            <p:tgtEl>
                                              <p:spTgt spid="179"/>
                                            </p:tgtEl>
                                            <p:attrNameLst>
                                              <p:attrName>style.visibility</p:attrName>
                                            </p:attrNameLst>
                                          </p:cBhvr>
                                          <p:to>
                                            <p:strVal val="visible"/>
                                          </p:to>
                                        </p:set>
                                        <p:anim calcmode="lin" valueType="num" p14:bounceEnd="40000">
                                          <p:cBhvr additive="base">
                                            <p:cTn id="7" dur="1000" fill="hold"/>
                                            <p:tgtEl>
                                              <p:spTgt spid="179"/>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17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500"/>
                                            <p:tgtEl>
                                              <p:spTgt spid="67"/>
                                            </p:tgtEl>
                                            <p:attrNameLst>
                                              <p:attrName>ppt_x</p:attrName>
                                            </p:attrNameLst>
                                          </p:cBhvr>
                                          <p:tavLst>
                                            <p:tav tm="0">
                                              <p:val>
                                                <p:strVal val="#ppt_x-#ppt_w*1.125000"/>
                                              </p:val>
                                            </p:tav>
                                            <p:tav tm="100000">
                                              <p:val>
                                                <p:strVal val="#ppt_x"/>
                                              </p:val>
                                            </p:tav>
                                          </p:tavLst>
                                        </p:anim>
                                        <p:animEffect transition="in" filter="wipe(right)">
                                          <p:cBhvr>
                                            <p:cTn id="13" dur="500"/>
                                            <p:tgtEl>
                                              <p:spTgt spid="67"/>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fade">
                                          <p:cBhvr>
                                            <p:cTn id="17" dur="1000"/>
                                            <p:tgtEl>
                                              <p:spTgt spid="151"/>
                                            </p:tgtEl>
                                          </p:cBhvr>
                                        </p:animEffect>
                                      </p:childTnLst>
                                    </p:cTn>
                                  </p:par>
                                  <p:par>
                                    <p:cTn id="18" presetID="42" presetClass="path" presetSubtype="0" accel="50000" decel="50000" fill="hold" nodeType="withEffect">
                                      <p:stCondLst>
                                        <p:cond delay="0"/>
                                      </p:stCondLst>
                                      <p:childTnLst>
                                        <p:animMotion origin="layout" path="M -0.05859 0.24167 L -1.25E-6 -4.44444E-6 " pathEditMode="relative" rAng="0" ptsTypes="AA">
                                          <p:cBhvr>
                                            <p:cTn id="19" dur="1000" fill="hold"/>
                                            <p:tgtEl>
                                              <p:spTgt spid="151"/>
                                            </p:tgtEl>
                                            <p:attrNameLst>
                                              <p:attrName>ppt_x</p:attrName>
                                              <p:attrName>ppt_y</p:attrName>
                                            </p:attrNameLst>
                                          </p:cBhvr>
                                          <p:rCtr x="2930" y="-12083"/>
                                        </p:animMotion>
                                      </p:childTnLst>
                                    </p:cTn>
                                  </p:par>
                                  <p:par>
                                    <p:cTn id="20" presetID="10" presetClass="entr" presetSubtype="0" fill="hold" nodeType="with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fade">
                                          <p:cBhvr>
                                            <p:cTn id="22" dur="1000"/>
                                            <p:tgtEl>
                                              <p:spTgt spid="165"/>
                                            </p:tgtEl>
                                          </p:cBhvr>
                                        </p:animEffect>
                                      </p:childTnLst>
                                    </p:cTn>
                                  </p:par>
                                  <p:par>
                                    <p:cTn id="23" presetID="42" presetClass="path" presetSubtype="0" accel="50000" decel="50000" fill="hold" nodeType="withEffect">
                                      <p:stCondLst>
                                        <p:cond delay="0"/>
                                      </p:stCondLst>
                                      <p:childTnLst>
                                        <p:animMotion origin="layout" path="M -0.15312 0.09583 L -3.75E-6 1.11111E-6 " pathEditMode="relative" rAng="0" ptsTypes="AA">
                                          <p:cBhvr>
                                            <p:cTn id="24" dur="1000" fill="hold"/>
                                            <p:tgtEl>
                                              <p:spTgt spid="165"/>
                                            </p:tgtEl>
                                            <p:attrNameLst>
                                              <p:attrName>ppt_x</p:attrName>
                                              <p:attrName>ppt_y</p:attrName>
                                            </p:attrNameLst>
                                          </p:cBhvr>
                                          <p:rCtr x="7656" y="-4792"/>
                                        </p:animMotion>
                                      </p:childTnLst>
                                    </p:cTn>
                                  </p:par>
                                  <p:par>
                                    <p:cTn id="25" presetID="10" presetClass="entr" presetSubtype="0" fill="hold" nodeType="withEffect">
                                      <p:stCondLst>
                                        <p:cond delay="0"/>
                                      </p:stCondLst>
                                      <p:childTnLst>
                                        <p:set>
                                          <p:cBhvr>
                                            <p:cTn id="26" dur="1" fill="hold">
                                              <p:stCondLst>
                                                <p:cond delay="0"/>
                                              </p:stCondLst>
                                            </p:cTn>
                                            <p:tgtEl>
                                              <p:spTgt spid="172"/>
                                            </p:tgtEl>
                                            <p:attrNameLst>
                                              <p:attrName>style.visibility</p:attrName>
                                            </p:attrNameLst>
                                          </p:cBhvr>
                                          <p:to>
                                            <p:strVal val="visible"/>
                                          </p:to>
                                        </p:set>
                                        <p:animEffect transition="in" filter="fade">
                                          <p:cBhvr>
                                            <p:cTn id="27" dur="1000"/>
                                            <p:tgtEl>
                                              <p:spTgt spid="172"/>
                                            </p:tgtEl>
                                          </p:cBhvr>
                                        </p:animEffect>
                                      </p:childTnLst>
                                    </p:cTn>
                                  </p:par>
                                  <p:par>
                                    <p:cTn id="28" presetID="42" presetClass="path" presetSubtype="0" accel="50000" decel="50000" fill="hold" nodeType="withEffect">
                                      <p:stCondLst>
                                        <p:cond delay="0"/>
                                      </p:stCondLst>
                                      <p:childTnLst>
                                        <p:animMotion origin="layout" path="M -0.18828 -0.03611 L -4.16667E-6 -1.85185E-6 " pathEditMode="relative" rAng="0" ptsTypes="AA">
                                          <p:cBhvr>
                                            <p:cTn id="29" dur="1000" fill="hold"/>
                                            <p:tgtEl>
                                              <p:spTgt spid="172"/>
                                            </p:tgtEl>
                                            <p:attrNameLst>
                                              <p:attrName>ppt_x</p:attrName>
                                              <p:attrName>ppt_y</p:attrName>
                                            </p:attrNameLst>
                                          </p:cBhvr>
                                          <p:rCtr x="9414" y="1806"/>
                                        </p:animMotion>
                                      </p:childTnLst>
                                    </p:cTn>
                                  </p:par>
                                  <p:par>
                                    <p:cTn id="30" presetID="10" presetClass="entr" presetSubtype="0" fill="hold" nodeType="withEffect">
                                      <p:stCondLst>
                                        <p:cond delay="0"/>
                                      </p:stCondLst>
                                      <p:childTnLst>
                                        <p:set>
                                          <p:cBhvr>
                                            <p:cTn id="31" dur="1" fill="hold">
                                              <p:stCondLst>
                                                <p:cond delay="0"/>
                                              </p:stCondLst>
                                            </p:cTn>
                                            <p:tgtEl>
                                              <p:spTgt spid="158"/>
                                            </p:tgtEl>
                                            <p:attrNameLst>
                                              <p:attrName>style.visibility</p:attrName>
                                            </p:attrNameLst>
                                          </p:cBhvr>
                                          <p:to>
                                            <p:strVal val="visible"/>
                                          </p:to>
                                        </p:set>
                                        <p:animEffect transition="in" filter="fade">
                                          <p:cBhvr>
                                            <p:cTn id="32" dur="1000"/>
                                            <p:tgtEl>
                                              <p:spTgt spid="158"/>
                                            </p:tgtEl>
                                          </p:cBhvr>
                                        </p:animEffect>
                                      </p:childTnLst>
                                    </p:cTn>
                                  </p:par>
                                  <p:par>
                                    <p:cTn id="33" presetID="42" presetClass="path" presetSubtype="0" accel="50000" decel="50000" fill="hold" nodeType="withEffect">
                                      <p:stCondLst>
                                        <p:cond delay="0"/>
                                      </p:stCondLst>
                                      <p:childTnLst>
                                        <p:animMotion origin="layout" path="M -0.15157 -0.18611 L 5E-6 1.48148E-6 " pathEditMode="relative" rAng="0" ptsTypes="AA">
                                          <p:cBhvr>
                                            <p:cTn id="34" dur="1000" fill="hold"/>
                                            <p:tgtEl>
                                              <p:spTgt spid="158"/>
                                            </p:tgtEl>
                                            <p:attrNameLst>
                                              <p:attrName>ppt_x</p:attrName>
                                              <p:attrName>ppt_y</p:attrName>
                                            </p:attrNameLst>
                                          </p:cBhvr>
                                          <p:rCtr x="7578" y="9306"/>
                                        </p:animMotion>
                                      </p:childTnLst>
                                    </p:cTn>
                                  </p:par>
                                  <p:par>
                                    <p:cTn id="35" presetID="10" presetClass="entr" presetSubtype="0" fill="hold" nodeType="withEffect">
                                      <p:stCondLst>
                                        <p:cond delay="0"/>
                                      </p:stCondLst>
                                      <p:childTnLst>
                                        <p:set>
                                          <p:cBhvr>
                                            <p:cTn id="36" dur="1" fill="hold">
                                              <p:stCondLst>
                                                <p:cond delay="0"/>
                                              </p:stCondLst>
                                            </p:cTn>
                                            <p:tgtEl>
                                              <p:spTgt spid="207"/>
                                            </p:tgtEl>
                                            <p:attrNameLst>
                                              <p:attrName>style.visibility</p:attrName>
                                            </p:attrNameLst>
                                          </p:cBhvr>
                                          <p:to>
                                            <p:strVal val="visible"/>
                                          </p:to>
                                        </p:set>
                                        <p:animEffect transition="in" filter="fade">
                                          <p:cBhvr>
                                            <p:cTn id="37" dur="1000"/>
                                            <p:tgtEl>
                                              <p:spTgt spid="207"/>
                                            </p:tgtEl>
                                          </p:cBhvr>
                                        </p:animEffect>
                                      </p:childTnLst>
                                    </p:cTn>
                                  </p:par>
                                  <p:par>
                                    <p:cTn id="38" presetID="42" presetClass="path" presetSubtype="0" accel="50000" decel="50000" fill="hold" nodeType="withEffect">
                                      <p:stCondLst>
                                        <p:cond delay="0"/>
                                      </p:stCondLst>
                                      <p:childTnLst>
                                        <p:animMotion origin="layout" path="M -0.08698 -0.31728 L 1.11111E-6 7.40741E-7 " pathEditMode="relative" rAng="0" ptsTypes="AA">
                                          <p:cBhvr>
                                            <p:cTn id="39" dur="1000" fill="hold"/>
                                            <p:tgtEl>
                                              <p:spTgt spid="207"/>
                                            </p:tgtEl>
                                            <p:attrNameLst>
                                              <p:attrName>ppt_x</p:attrName>
                                              <p:attrName>ppt_y</p:attrName>
                                            </p:attrNameLst>
                                          </p:cBhvr>
                                          <p:rCtr x="4340" y="15864"/>
                                        </p:animMotion>
                                      </p:childTnLst>
                                    </p:cTn>
                                  </p:par>
                                </p:childTnLst>
                              </p:cTn>
                            </p:par>
                            <p:par>
                              <p:cTn id="40" fill="hold">
                                <p:stCondLst>
                                  <p:cond delay="2500"/>
                                </p:stCondLst>
                                <p:childTnLst>
                                  <p:par>
                                    <p:cTn id="41" presetID="17" presetClass="entr" presetSubtype="8" fill="hold" nodeType="afterEffect">
                                      <p:stCondLst>
                                        <p:cond delay="0"/>
                                      </p:stCondLst>
                                      <p:childTnLst>
                                        <p:set>
                                          <p:cBhvr>
                                            <p:cTn id="42" dur="1" fill="hold">
                                              <p:stCondLst>
                                                <p:cond delay="0"/>
                                              </p:stCondLst>
                                            </p:cTn>
                                            <p:tgtEl>
                                              <p:spTgt spid="82"/>
                                            </p:tgtEl>
                                            <p:attrNameLst>
                                              <p:attrName>style.visibility</p:attrName>
                                            </p:attrNameLst>
                                          </p:cBhvr>
                                          <p:to>
                                            <p:strVal val="visible"/>
                                          </p:to>
                                        </p:set>
                                        <p:anim calcmode="lin" valueType="num">
                                          <p:cBhvr>
                                            <p:cTn id="43" dur="500" fill="hold"/>
                                            <p:tgtEl>
                                              <p:spTgt spid="82"/>
                                            </p:tgtEl>
                                            <p:attrNameLst>
                                              <p:attrName>ppt_x</p:attrName>
                                            </p:attrNameLst>
                                          </p:cBhvr>
                                          <p:tavLst>
                                            <p:tav tm="0">
                                              <p:val>
                                                <p:strVal val="#ppt_x-#ppt_w/2"/>
                                              </p:val>
                                            </p:tav>
                                            <p:tav tm="100000">
                                              <p:val>
                                                <p:strVal val="#ppt_x"/>
                                              </p:val>
                                            </p:tav>
                                          </p:tavLst>
                                        </p:anim>
                                        <p:anim calcmode="lin" valueType="num">
                                          <p:cBhvr>
                                            <p:cTn id="44" dur="500" fill="hold"/>
                                            <p:tgtEl>
                                              <p:spTgt spid="82"/>
                                            </p:tgtEl>
                                            <p:attrNameLst>
                                              <p:attrName>ppt_y</p:attrName>
                                            </p:attrNameLst>
                                          </p:cBhvr>
                                          <p:tavLst>
                                            <p:tav tm="0">
                                              <p:val>
                                                <p:strVal val="#ppt_y"/>
                                              </p:val>
                                            </p:tav>
                                            <p:tav tm="100000">
                                              <p:val>
                                                <p:strVal val="#ppt_y"/>
                                              </p:val>
                                            </p:tav>
                                          </p:tavLst>
                                        </p:anim>
                                        <p:anim calcmode="lin" valueType="num">
                                          <p:cBhvr>
                                            <p:cTn id="45" dur="500" fill="hold"/>
                                            <p:tgtEl>
                                              <p:spTgt spid="82"/>
                                            </p:tgtEl>
                                            <p:attrNameLst>
                                              <p:attrName>ppt_w</p:attrName>
                                            </p:attrNameLst>
                                          </p:cBhvr>
                                          <p:tavLst>
                                            <p:tav tm="0">
                                              <p:val>
                                                <p:fltVal val="0"/>
                                              </p:val>
                                            </p:tav>
                                            <p:tav tm="100000">
                                              <p:val>
                                                <p:strVal val="#ppt_w"/>
                                              </p:val>
                                            </p:tav>
                                          </p:tavLst>
                                        </p:anim>
                                        <p:anim calcmode="lin" valueType="num">
                                          <p:cBhvr>
                                            <p:cTn id="46" dur="500" fill="hold"/>
                                            <p:tgtEl>
                                              <p:spTgt spid="82"/>
                                            </p:tgtEl>
                                            <p:attrNameLst>
                                              <p:attrName>ppt_h</p:attrName>
                                            </p:attrNameLst>
                                          </p:cBhvr>
                                          <p:tavLst>
                                            <p:tav tm="0">
                                              <p:val>
                                                <p:strVal val="#ppt_h"/>
                                              </p:val>
                                            </p:tav>
                                            <p:tav tm="100000">
                                              <p:val>
                                                <p:strVal val="#ppt_h"/>
                                              </p:val>
                                            </p:tav>
                                          </p:tavLst>
                                        </p:anim>
                                      </p:childTnLst>
                                    </p:cTn>
                                  </p:par>
                                </p:childTnLst>
                              </p:cTn>
                            </p:par>
                            <p:par>
                              <p:cTn id="47" fill="hold">
                                <p:stCondLst>
                                  <p:cond delay="3000"/>
                                </p:stCondLst>
                                <p:childTnLst>
                                  <p:par>
                                    <p:cTn id="48" presetID="17" presetClass="entr" presetSubtype="8" fill="hold" nodeType="afterEffect">
                                      <p:stCondLst>
                                        <p:cond delay="0"/>
                                      </p:stCondLst>
                                      <p:childTnLst>
                                        <p:set>
                                          <p:cBhvr>
                                            <p:cTn id="49" dur="1" fill="hold">
                                              <p:stCondLst>
                                                <p:cond delay="0"/>
                                              </p:stCondLst>
                                            </p:cTn>
                                            <p:tgtEl>
                                              <p:spTgt spid="91"/>
                                            </p:tgtEl>
                                            <p:attrNameLst>
                                              <p:attrName>style.visibility</p:attrName>
                                            </p:attrNameLst>
                                          </p:cBhvr>
                                          <p:to>
                                            <p:strVal val="visible"/>
                                          </p:to>
                                        </p:set>
                                        <p:anim calcmode="lin" valueType="num">
                                          <p:cBhvr>
                                            <p:cTn id="50" dur="500" fill="hold"/>
                                            <p:tgtEl>
                                              <p:spTgt spid="91"/>
                                            </p:tgtEl>
                                            <p:attrNameLst>
                                              <p:attrName>ppt_x</p:attrName>
                                            </p:attrNameLst>
                                          </p:cBhvr>
                                          <p:tavLst>
                                            <p:tav tm="0">
                                              <p:val>
                                                <p:strVal val="#ppt_x-#ppt_w/2"/>
                                              </p:val>
                                            </p:tav>
                                            <p:tav tm="100000">
                                              <p:val>
                                                <p:strVal val="#ppt_x"/>
                                              </p:val>
                                            </p:tav>
                                          </p:tavLst>
                                        </p:anim>
                                        <p:anim calcmode="lin" valueType="num">
                                          <p:cBhvr>
                                            <p:cTn id="51" dur="500" fill="hold"/>
                                            <p:tgtEl>
                                              <p:spTgt spid="91"/>
                                            </p:tgtEl>
                                            <p:attrNameLst>
                                              <p:attrName>ppt_y</p:attrName>
                                            </p:attrNameLst>
                                          </p:cBhvr>
                                          <p:tavLst>
                                            <p:tav tm="0">
                                              <p:val>
                                                <p:strVal val="#ppt_y"/>
                                              </p:val>
                                            </p:tav>
                                            <p:tav tm="100000">
                                              <p:val>
                                                <p:strVal val="#ppt_y"/>
                                              </p:val>
                                            </p:tav>
                                          </p:tavLst>
                                        </p:anim>
                                        <p:anim calcmode="lin" valueType="num">
                                          <p:cBhvr>
                                            <p:cTn id="52" dur="500" fill="hold"/>
                                            <p:tgtEl>
                                              <p:spTgt spid="91"/>
                                            </p:tgtEl>
                                            <p:attrNameLst>
                                              <p:attrName>ppt_w</p:attrName>
                                            </p:attrNameLst>
                                          </p:cBhvr>
                                          <p:tavLst>
                                            <p:tav tm="0">
                                              <p:val>
                                                <p:fltVal val="0"/>
                                              </p:val>
                                            </p:tav>
                                            <p:tav tm="100000">
                                              <p:val>
                                                <p:strVal val="#ppt_w"/>
                                              </p:val>
                                            </p:tav>
                                          </p:tavLst>
                                        </p:anim>
                                        <p:anim calcmode="lin" valueType="num">
                                          <p:cBhvr>
                                            <p:cTn id="53" dur="500" fill="hold"/>
                                            <p:tgtEl>
                                              <p:spTgt spid="91"/>
                                            </p:tgtEl>
                                            <p:attrNameLst>
                                              <p:attrName>ppt_h</p:attrName>
                                            </p:attrNameLst>
                                          </p:cBhvr>
                                          <p:tavLst>
                                            <p:tav tm="0">
                                              <p:val>
                                                <p:strVal val="#ppt_h"/>
                                              </p:val>
                                            </p:tav>
                                            <p:tav tm="100000">
                                              <p:val>
                                                <p:strVal val="#ppt_h"/>
                                              </p:val>
                                            </p:tav>
                                          </p:tavLst>
                                        </p:anim>
                                      </p:childTnLst>
                                    </p:cTn>
                                  </p:par>
                                </p:childTnLst>
                              </p:cTn>
                            </p:par>
                            <p:par>
                              <p:cTn id="54" fill="hold">
                                <p:stCondLst>
                                  <p:cond delay="3500"/>
                                </p:stCondLst>
                                <p:childTnLst>
                                  <p:par>
                                    <p:cTn id="55" presetID="17" presetClass="entr" presetSubtype="8" fill="hold" nodeType="afterEffect">
                                      <p:stCondLst>
                                        <p:cond delay="0"/>
                                      </p:stCondLst>
                                      <p:childTnLst>
                                        <p:set>
                                          <p:cBhvr>
                                            <p:cTn id="56" dur="1" fill="hold">
                                              <p:stCondLst>
                                                <p:cond delay="0"/>
                                              </p:stCondLst>
                                            </p:cTn>
                                            <p:tgtEl>
                                              <p:spTgt spid="102"/>
                                            </p:tgtEl>
                                            <p:attrNameLst>
                                              <p:attrName>style.visibility</p:attrName>
                                            </p:attrNameLst>
                                          </p:cBhvr>
                                          <p:to>
                                            <p:strVal val="visible"/>
                                          </p:to>
                                        </p:set>
                                        <p:anim calcmode="lin" valueType="num">
                                          <p:cBhvr>
                                            <p:cTn id="57" dur="500" fill="hold"/>
                                            <p:tgtEl>
                                              <p:spTgt spid="102"/>
                                            </p:tgtEl>
                                            <p:attrNameLst>
                                              <p:attrName>ppt_x</p:attrName>
                                            </p:attrNameLst>
                                          </p:cBhvr>
                                          <p:tavLst>
                                            <p:tav tm="0">
                                              <p:val>
                                                <p:strVal val="#ppt_x-#ppt_w/2"/>
                                              </p:val>
                                            </p:tav>
                                            <p:tav tm="100000">
                                              <p:val>
                                                <p:strVal val="#ppt_x"/>
                                              </p:val>
                                            </p:tav>
                                          </p:tavLst>
                                        </p:anim>
                                        <p:anim calcmode="lin" valueType="num">
                                          <p:cBhvr>
                                            <p:cTn id="58" dur="500" fill="hold"/>
                                            <p:tgtEl>
                                              <p:spTgt spid="102"/>
                                            </p:tgtEl>
                                            <p:attrNameLst>
                                              <p:attrName>ppt_y</p:attrName>
                                            </p:attrNameLst>
                                          </p:cBhvr>
                                          <p:tavLst>
                                            <p:tav tm="0">
                                              <p:val>
                                                <p:strVal val="#ppt_y"/>
                                              </p:val>
                                            </p:tav>
                                            <p:tav tm="100000">
                                              <p:val>
                                                <p:strVal val="#ppt_y"/>
                                              </p:val>
                                            </p:tav>
                                          </p:tavLst>
                                        </p:anim>
                                        <p:anim calcmode="lin" valueType="num">
                                          <p:cBhvr>
                                            <p:cTn id="59" dur="500" fill="hold"/>
                                            <p:tgtEl>
                                              <p:spTgt spid="102"/>
                                            </p:tgtEl>
                                            <p:attrNameLst>
                                              <p:attrName>ppt_w</p:attrName>
                                            </p:attrNameLst>
                                          </p:cBhvr>
                                          <p:tavLst>
                                            <p:tav tm="0">
                                              <p:val>
                                                <p:fltVal val="0"/>
                                              </p:val>
                                            </p:tav>
                                            <p:tav tm="100000">
                                              <p:val>
                                                <p:strVal val="#ppt_w"/>
                                              </p:val>
                                            </p:tav>
                                          </p:tavLst>
                                        </p:anim>
                                        <p:anim calcmode="lin" valueType="num">
                                          <p:cBhvr>
                                            <p:cTn id="60" dur="500" fill="hold"/>
                                            <p:tgtEl>
                                              <p:spTgt spid="102"/>
                                            </p:tgtEl>
                                            <p:attrNameLst>
                                              <p:attrName>ppt_h</p:attrName>
                                            </p:attrNameLst>
                                          </p:cBhvr>
                                          <p:tavLst>
                                            <p:tav tm="0">
                                              <p:val>
                                                <p:strVal val="#ppt_h"/>
                                              </p:val>
                                            </p:tav>
                                            <p:tav tm="100000">
                                              <p:val>
                                                <p:strVal val="#ppt_h"/>
                                              </p:val>
                                            </p:tav>
                                          </p:tavLst>
                                        </p:anim>
                                      </p:childTnLst>
                                    </p:cTn>
                                  </p:par>
                                </p:childTnLst>
                              </p:cTn>
                            </p:par>
                            <p:par>
                              <p:cTn id="61" fill="hold">
                                <p:stCondLst>
                                  <p:cond delay="4000"/>
                                </p:stCondLst>
                                <p:childTnLst>
                                  <p:par>
                                    <p:cTn id="62" presetID="17" presetClass="entr" presetSubtype="8" fill="hold" nodeType="afterEffect">
                                      <p:stCondLst>
                                        <p:cond delay="0"/>
                                      </p:stCondLst>
                                      <p:childTnLst>
                                        <p:set>
                                          <p:cBhvr>
                                            <p:cTn id="63" dur="1" fill="hold">
                                              <p:stCondLst>
                                                <p:cond delay="0"/>
                                              </p:stCondLst>
                                            </p:cTn>
                                            <p:tgtEl>
                                              <p:spTgt spid="122"/>
                                            </p:tgtEl>
                                            <p:attrNameLst>
                                              <p:attrName>style.visibility</p:attrName>
                                            </p:attrNameLst>
                                          </p:cBhvr>
                                          <p:to>
                                            <p:strVal val="visible"/>
                                          </p:to>
                                        </p:set>
                                        <p:anim calcmode="lin" valueType="num">
                                          <p:cBhvr>
                                            <p:cTn id="64" dur="500" fill="hold"/>
                                            <p:tgtEl>
                                              <p:spTgt spid="122"/>
                                            </p:tgtEl>
                                            <p:attrNameLst>
                                              <p:attrName>ppt_x</p:attrName>
                                            </p:attrNameLst>
                                          </p:cBhvr>
                                          <p:tavLst>
                                            <p:tav tm="0">
                                              <p:val>
                                                <p:strVal val="#ppt_x-#ppt_w/2"/>
                                              </p:val>
                                            </p:tav>
                                            <p:tav tm="100000">
                                              <p:val>
                                                <p:strVal val="#ppt_x"/>
                                              </p:val>
                                            </p:tav>
                                          </p:tavLst>
                                        </p:anim>
                                        <p:anim calcmode="lin" valueType="num">
                                          <p:cBhvr>
                                            <p:cTn id="65" dur="500" fill="hold"/>
                                            <p:tgtEl>
                                              <p:spTgt spid="122"/>
                                            </p:tgtEl>
                                            <p:attrNameLst>
                                              <p:attrName>ppt_y</p:attrName>
                                            </p:attrNameLst>
                                          </p:cBhvr>
                                          <p:tavLst>
                                            <p:tav tm="0">
                                              <p:val>
                                                <p:strVal val="#ppt_y"/>
                                              </p:val>
                                            </p:tav>
                                            <p:tav tm="100000">
                                              <p:val>
                                                <p:strVal val="#ppt_y"/>
                                              </p:val>
                                            </p:tav>
                                          </p:tavLst>
                                        </p:anim>
                                        <p:anim calcmode="lin" valueType="num">
                                          <p:cBhvr>
                                            <p:cTn id="66" dur="500" fill="hold"/>
                                            <p:tgtEl>
                                              <p:spTgt spid="122"/>
                                            </p:tgtEl>
                                            <p:attrNameLst>
                                              <p:attrName>ppt_w</p:attrName>
                                            </p:attrNameLst>
                                          </p:cBhvr>
                                          <p:tavLst>
                                            <p:tav tm="0">
                                              <p:val>
                                                <p:fltVal val="0"/>
                                              </p:val>
                                            </p:tav>
                                            <p:tav tm="100000">
                                              <p:val>
                                                <p:strVal val="#ppt_w"/>
                                              </p:val>
                                            </p:tav>
                                          </p:tavLst>
                                        </p:anim>
                                        <p:anim calcmode="lin" valueType="num">
                                          <p:cBhvr>
                                            <p:cTn id="67" dur="500" fill="hold"/>
                                            <p:tgtEl>
                                              <p:spTgt spid="122"/>
                                            </p:tgtEl>
                                            <p:attrNameLst>
                                              <p:attrName>ppt_h</p:attrName>
                                            </p:attrNameLst>
                                          </p:cBhvr>
                                          <p:tavLst>
                                            <p:tav tm="0">
                                              <p:val>
                                                <p:strVal val="#ppt_h"/>
                                              </p:val>
                                            </p:tav>
                                            <p:tav tm="100000">
                                              <p:val>
                                                <p:strVal val="#ppt_h"/>
                                              </p:val>
                                            </p:tav>
                                          </p:tavLst>
                                        </p:anim>
                                      </p:childTnLst>
                                    </p:cTn>
                                  </p:par>
                                </p:childTnLst>
                              </p:cTn>
                            </p:par>
                            <p:par>
                              <p:cTn id="68" fill="hold">
                                <p:stCondLst>
                                  <p:cond delay="4500"/>
                                </p:stCondLst>
                                <p:childTnLst>
                                  <p:par>
                                    <p:cTn id="69" presetID="17" presetClass="entr" presetSubtype="8"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 calcmode="lin" valueType="num">
                                          <p:cBhvr>
                                            <p:cTn id="71" dur="500" fill="hold"/>
                                            <p:tgtEl>
                                              <p:spTgt spid="3"/>
                                            </p:tgtEl>
                                            <p:attrNameLst>
                                              <p:attrName>ppt_x</p:attrName>
                                            </p:attrNameLst>
                                          </p:cBhvr>
                                          <p:tavLst>
                                            <p:tav tm="0">
                                              <p:val>
                                                <p:strVal val="#ppt_x-#ppt_w/2"/>
                                              </p:val>
                                            </p:tav>
                                            <p:tav tm="100000">
                                              <p:val>
                                                <p:strVal val="#ppt_x"/>
                                              </p:val>
                                            </p:tav>
                                          </p:tavLst>
                                        </p:anim>
                                        <p:anim calcmode="lin" valueType="num">
                                          <p:cBhvr>
                                            <p:cTn id="72" dur="500" fill="hold"/>
                                            <p:tgtEl>
                                              <p:spTgt spid="3"/>
                                            </p:tgtEl>
                                            <p:attrNameLst>
                                              <p:attrName>ppt_y</p:attrName>
                                            </p:attrNameLst>
                                          </p:cBhvr>
                                          <p:tavLst>
                                            <p:tav tm="0">
                                              <p:val>
                                                <p:strVal val="#ppt_y"/>
                                              </p:val>
                                            </p:tav>
                                            <p:tav tm="100000">
                                              <p:val>
                                                <p:strVal val="#ppt_y"/>
                                              </p:val>
                                            </p:tav>
                                          </p:tavLst>
                                        </p:anim>
                                        <p:anim calcmode="lin" valueType="num">
                                          <p:cBhvr>
                                            <p:cTn id="73" dur="500" fill="hold"/>
                                            <p:tgtEl>
                                              <p:spTgt spid="3"/>
                                            </p:tgtEl>
                                            <p:attrNameLst>
                                              <p:attrName>ppt_w</p:attrName>
                                            </p:attrNameLst>
                                          </p:cBhvr>
                                          <p:tavLst>
                                            <p:tav tm="0">
                                              <p:val>
                                                <p:fltVal val="0"/>
                                              </p:val>
                                            </p:tav>
                                            <p:tav tm="100000">
                                              <p:val>
                                                <p:strVal val="#ppt_w"/>
                                              </p:val>
                                            </p:tav>
                                          </p:tavLst>
                                        </p:anim>
                                        <p:anim calcmode="lin" valueType="num">
                                          <p:cBhvr>
                                            <p:cTn id="74" dur="500" fill="hold"/>
                                            <p:tgtEl>
                                              <p:spTgt spid="3"/>
                                            </p:tgtEl>
                                            <p:attrNameLst>
                                              <p:attrName>ppt_h</p:attrName>
                                            </p:attrNameLst>
                                          </p:cBhvr>
                                          <p:tavLst>
                                            <p:tav tm="0">
                                              <p:val>
                                                <p:strVal val="#ppt_h"/>
                                              </p:val>
                                            </p:tav>
                                            <p:tav tm="100000">
                                              <p:val>
                                                <p:strVal val="#ppt_h"/>
                                              </p:val>
                                            </p:tav>
                                          </p:tavLst>
                                        </p:anim>
                                      </p:childTnLst>
                                    </p:cTn>
                                  </p:par>
                                </p:childTnLst>
                              </p:cTn>
                            </p:par>
                            <p:par>
                              <p:cTn id="75" fill="hold">
                                <p:stCondLst>
                                  <p:cond delay="5000"/>
                                </p:stCondLst>
                                <p:childTnLst>
                                  <p:par>
                                    <p:cTn id="76" presetID="22" presetClass="entr" presetSubtype="8" fill="hold" grpId="0"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wipe(left)">
                                          <p:cBhvr>
                                            <p:cTn id="78" dur="500"/>
                                            <p:tgtEl>
                                              <p:spTgt spid="68"/>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wipe(left)">
                                          <p:cBhvr>
                                            <p:cTn id="81" dur="500"/>
                                            <p:tgtEl>
                                              <p:spTgt spid="69"/>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left)">
                                          <p:cBhvr>
                                            <p:cTn id="84" dur="500"/>
                                            <p:tgtEl>
                                              <p:spTgt spid="70"/>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73"/>
                                            </p:tgtEl>
                                            <p:attrNameLst>
                                              <p:attrName>style.visibility</p:attrName>
                                            </p:attrNameLst>
                                          </p:cBhvr>
                                          <p:to>
                                            <p:strVal val="visible"/>
                                          </p:to>
                                        </p:set>
                                        <p:animEffect transition="in" filter="wipe(left)">
                                          <p:cBhvr>
                                            <p:cTn id="87" dur="500"/>
                                            <p:tgtEl>
                                              <p:spTgt spid="73"/>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wipe(left)">
                                          <p:cBhvr>
                                            <p:cTn id="90" dur="500"/>
                                            <p:tgtEl>
                                              <p:spTgt spid="74"/>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77"/>
                                            </p:tgtEl>
                                            <p:attrNameLst>
                                              <p:attrName>style.visibility</p:attrName>
                                            </p:attrNameLst>
                                          </p:cBhvr>
                                          <p:to>
                                            <p:strVal val="visible"/>
                                          </p:to>
                                        </p:set>
                                        <p:animEffect transition="in" filter="wipe(left)">
                                          <p:cBhvr>
                                            <p:cTn id="93" dur="500"/>
                                            <p:tgtEl>
                                              <p:spTgt spid="77"/>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78"/>
                                            </p:tgtEl>
                                            <p:attrNameLst>
                                              <p:attrName>style.visibility</p:attrName>
                                            </p:attrNameLst>
                                          </p:cBhvr>
                                          <p:to>
                                            <p:strVal val="visible"/>
                                          </p:to>
                                        </p:set>
                                        <p:animEffect transition="in" filter="wipe(left)">
                                          <p:cBhvr>
                                            <p:cTn id="96" dur="500"/>
                                            <p:tgtEl>
                                              <p:spTgt spid="78"/>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79"/>
                                            </p:tgtEl>
                                            <p:attrNameLst>
                                              <p:attrName>style.visibility</p:attrName>
                                            </p:attrNameLst>
                                          </p:cBhvr>
                                          <p:to>
                                            <p:strVal val="visible"/>
                                          </p:to>
                                        </p:set>
                                        <p:animEffect transition="in" filter="wipe(left)">
                                          <p:cBhvr>
                                            <p:cTn id="99" dur="500"/>
                                            <p:tgtEl>
                                              <p:spTgt spid="79"/>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183"/>
                                            </p:tgtEl>
                                            <p:attrNameLst>
                                              <p:attrName>style.visibility</p:attrName>
                                            </p:attrNameLst>
                                          </p:cBhvr>
                                          <p:to>
                                            <p:strVal val="visible"/>
                                          </p:to>
                                        </p:set>
                                        <p:animEffect transition="in" filter="wipe(left)">
                                          <p:cBhvr>
                                            <p:cTn id="102" dur="500"/>
                                            <p:tgtEl>
                                              <p:spTgt spid="183"/>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184"/>
                                            </p:tgtEl>
                                            <p:attrNameLst>
                                              <p:attrName>style.visibility</p:attrName>
                                            </p:attrNameLst>
                                          </p:cBhvr>
                                          <p:to>
                                            <p:strVal val="visible"/>
                                          </p:to>
                                        </p:set>
                                        <p:animEffect transition="in" filter="wipe(left)">
                                          <p:cBhvr>
                                            <p:cTn id="105"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p:bldP spid="69" grpId="0"/>
          <p:bldP spid="70" grpId="0"/>
          <p:bldP spid="73" grpId="0"/>
          <p:bldP spid="74" grpId="0"/>
          <p:bldP spid="77" grpId="0"/>
          <p:bldP spid="78" grpId="0"/>
          <p:bldP spid="79" grpId="0"/>
          <p:bldP spid="183" grpId="0"/>
          <p:bldP spid="18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stCondLst>
                                        <p:cond delay="0"/>
                                      </p:stCondLst>
                                      <p:childTnLst>
                                        <p:set>
                                          <p:cBhvr>
                                            <p:cTn id="6" dur="1" fill="hold">
                                              <p:stCondLst>
                                                <p:cond delay="0"/>
                                              </p:stCondLst>
                                            </p:cTn>
                                            <p:tgtEl>
                                              <p:spTgt spid="179"/>
                                            </p:tgtEl>
                                            <p:attrNameLst>
                                              <p:attrName>style.visibility</p:attrName>
                                            </p:attrNameLst>
                                          </p:cBhvr>
                                          <p:to>
                                            <p:strVal val="visible"/>
                                          </p:to>
                                        </p:set>
                                        <p:anim calcmode="lin" valueType="num">
                                          <p:cBhvr additive="base">
                                            <p:cTn id="7" dur="1000" fill="hold"/>
                                            <p:tgtEl>
                                              <p:spTgt spid="179"/>
                                            </p:tgtEl>
                                            <p:attrNameLst>
                                              <p:attrName>ppt_x</p:attrName>
                                            </p:attrNameLst>
                                          </p:cBhvr>
                                          <p:tavLst>
                                            <p:tav tm="0">
                                              <p:val>
                                                <p:strVal val="0-#ppt_w/2"/>
                                              </p:val>
                                            </p:tav>
                                            <p:tav tm="100000">
                                              <p:val>
                                                <p:strVal val="#ppt_x"/>
                                              </p:val>
                                            </p:tav>
                                          </p:tavLst>
                                        </p:anim>
                                        <p:anim calcmode="lin" valueType="num">
                                          <p:cBhvr additive="base">
                                            <p:cTn id="8" dur="1000" fill="hold"/>
                                            <p:tgtEl>
                                              <p:spTgt spid="17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500"/>
                                            <p:tgtEl>
                                              <p:spTgt spid="67"/>
                                            </p:tgtEl>
                                            <p:attrNameLst>
                                              <p:attrName>ppt_x</p:attrName>
                                            </p:attrNameLst>
                                          </p:cBhvr>
                                          <p:tavLst>
                                            <p:tav tm="0">
                                              <p:val>
                                                <p:strVal val="#ppt_x-#ppt_w*1.125000"/>
                                              </p:val>
                                            </p:tav>
                                            <p:tav tm="100000">
                                              <p:val>
                                                <p:strVal val="#ppt_x"/>
                                              </p:val>
                                            </p:tav>
                                          </p:tavLst>
                                        </p:anim>
                                        <p:animEffect transition="in" filter="wipe(right)">
                                          <p:cBhvr>
                                            <p:cTn id="13" dur="500"/>
                                            <p:tgtEl>
                                              <p:spTgt spid="67"/>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fade">
                                          <p:cBhvr>
                                            <p:cTn id="17" dur="1000"/>
                                            <p:tgtEl>
                                              <p:spTgt spid="151"/>
                                            </p:tgtEl>
                                          </p:cBhvr>
                                        </p:animEffect>
                                      </p:childTnLst>
                                    </p:cTn>
                                  </p:par>
                                  <p:par>
                                    <p:cTn id="18" presetID="42" presetClass="path" presetSubtype="0" accel="50000" decel="50000" fill="hold" nodeType="withEffect">
                                      <p:stCondLst>
                                        <p:cond delay="0"/>
                                      </p:stCondLst>
                                      <p:childTnLst>
                                        <p:animMotion origin="layout" path="M -0.05859 0.24167 L -1.25E-6 -4.44444E-6 " pathEditMode="relative" rAng="0" ptsTypes="AA">
                                          <p:cBhvr>
                                            <p:cTn id="19" dur="1000" fill="hold"/>
                                            <p:tgtEl>
                                              <p:spTgt spid="151"/>
                                            </p:tgtEl>
                                            <p:attrNameLst>
                                              <p:attrName>ppt_x</p:attrName>
                                              <p:attrName>ppt_y</p:attrName>
                                            </p:attrNameLst>
                                          </p:cBhvr>
                                          <p:rCtr x="2930" y="-12083"/>
                                        </p:animMotion>
                                      </p:childTnLst>
                                    </p:cTn>
                                  </p:par>
                                  <p:par>
                                    <p:cTn id="20" presetID="10" presetClass="entr" presetSubtype="0" fill="hold" nodeType="with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fade">
                                          <p:cBhvr>
                                            <p:cTn id="22" dur="1000"/>
                                            <p:tgtEl>
                                              <p:spTgt spid="165"/>
                                            </p:tgtEl>
                                          </p:cBhvr>
                                        </p:animEffect>
                                      </p:childTnLst>
                                    </p:cTn>
                                  </p:par>
                                  <p:par>
                                    <p:cTn id="23" presetID="42" presetClass="path" presetSubtype="0" accel="50000" decel="50000" fill="hold" nodeType="withEffect">
                                      <p:stCondLst>
                                        <p:cond delay="0"/>
                                      </p:stCondLst>
                                      <p:childTnLst>
                                        <p:animMotion origin="layout" path="M -0.15312 0.09583 L -3.75E-6 1.11111E-6 " pathEditMode="relative" rAng="0" ptsTypes="AA">
                                          <p:cBhvr>
                                            <p:cTn id="24" dur="1000" fill="hold"/>
                                            <p:tgtEl>
                                              <p:spTgt spid="165"/>
                                            </p:tgtEl>
                                            <p:attrNameLst>
                                              <p:attrName>ppt_x</p:attrName>
                                              <p:attrName>ppt_y</p:attrName>
                                            </p:attrNameLst>
                                          </p:cBhvr>
                                          <p:rCtr x="7656" y="-4792"/>
                                        </p:animMotion>
                                      </p:childTnLst>
                                    </p:cTn>
                                  </p:par>
                                  <p:par>
                                    <p:cTn id="25" presetID="10" presetClass="entr" presetSubtype="0" fill="hold" nodeType="withEffect">
                                      <p:stCondLst>
                                        <p:cond delay="0"/>
                                      </p:stCondLst>
                                      <p:childTnLst>
                                        <p:set>
                                          <p:cBhvr>
                                            <p:cTn id="26" dur="1" fill="hold">
                                              <p:stCondLst>
                                                <p:cond delay="0"/>
                                              </p:stCondLst>
                                            </p:cTn>
                                            <p:tgtEl>
                                              <p:spTgt spid="172"/>
                                            </p:tgtEl>
                                            <p:attrNameLst>
                                              <p:attrName>style.visibility</p:attrName>
                                            </p:attrNameLst>
                                          </p:cBhvr>
                                          <p:to>
                                            <p:strVal val="visible"/>
                                          </p:to>
                                        </p:set>
                                        <p:animEffect transition="in" filter="fade">
                                          <p:cBhvr>
                                            <p:cTn id="27" dur="1000"/>
                                            <p:tgtEl>
                                              <p:spTgt spid="172"/>
                                            </p:tgtEl>
                                          </p:cBhvr>
                                        </p:animEffect>
                                      </p:childTnLst>
                                    </p:cTn>
                                  </p:par>
                                  <p:par>
                                    <p:cTn id="28" presetID="42" presetClass="path" presetSubtype="0" accel="50000" decel="50000" fill="hold" nodeType="withEffect">
                                      <p:stCondLst>
                                        <p:cond delay="0"/>
                                      </p:stCondLst>
                                      <p:childTnLst>
                                        <p:animMotion origin="layout" path="M -0.18828 -0.03611 L -4.16667E-6 -1.85185E-6 " pathEditMode="relative" rAng="0" ptsTypes="AA">
                                          <p:cBhvr>
                                            <p:cTn id="29" dur="1000" fill="hold"/>
                                            <p:tgtEl>
                                              <p:spTgt spid="172"/>
                                            </p:tgtEl>
                                            <p:attrNameLst>
                                              <p:attrName>ppt_x</p:attrName>
                                              <p:attrName>ppt_y</p:attrName>
                                            </p:attrNameLst>
                                          </p:cBhvr>
                                          <p:rCtr x="9414" y="1806"/>
                                        </p:animMotion>
                                      </p:childTnLst>
                                    </p:cTn>
                                  </p:par>
                                  <p:par>
                                    <p:cTn id="30" presetID="10" presetClass="entr" presetSubtype="0" fill="hold" nodeType="withEffect">
                                      <p:stCondLst>
                                        <p:cond delay="0"/>
                                      </p:stCondLst>
                                      <p:childTnLst>
                                        <p:set>
                                          <p:cBhvr>
                                            <p:cTn id="31" dur="1" fill="hold">
                                              <p:stCondLst>
                                                <p:cond delay="0"/>
                                              </p:stCondLst>
                                            </p:cTn>
                                            <p:tgtEl>
                                              <p:spTgt spid="158"/>
                                            </p:tgtEl>
                                            <p:attrNameLst>
                                              <p:attrName>style.visibility</p:attrName>
                                            </p:attrNameLst>
                                          </p:cBhvr>
                                          <p:to>
                                            <p:strVal val="visible"/>
                                          </p:to>
                                        </p:set>
                                        <p:animEffect transition="in" filter="fade">
                                          <p:cBhvr>
                                            <p:cTn id="32" dur="1000"/>
                                            <p:tgtEl>
                                              <p:spTgt spid="158"/>
                                            </p:tgtEl>
                                          </p:cBhvr>
                                        </p:animEffect>
                                      </p:childTnLst>
                                    </p:cTn>
                                  </p:par>
                                  <p:par>
                                    <p:cTn id="33" presetID="42" presetClass="path" presetSubtype="0" accel="50000" decel="50000" fill="hold" nodeType="withEffect">
                                      <p:stCondLst>
                                        <p:cond delay="0"/>
                                      </p:stCondLst>
                                      <p:childTnLst>
                                        <p:animMotion origin="layout" path="M -0.15157 -0.18611 L 5E-6 1.48148E-6 " pathEditMode="relative" rAng="0" ptsTypes="AA">
                                          <p:cBhvr>
                                            <p:cTn id="34" dur="1000" fill="hold"/>
                                            <p:tgtEl>
                                              <p:spTgt spid="158"/>
                                            </p:tgtEl>
                                            <p:attrNameLst>
                                              <p:attrName>ppt_x</p:attrName>
                                              <p:attrName>ppt_y</p:attrName>
                                            </p:attrNameLst>
                                          </p:cBhvr>
                                          <p:rCtr x="7578" y="9306"/>
                                        </p:animMotion>
                                      </p:childTnLst>
                                    </p:cTn>
                                  </p:par>
                                  <p:par>
                                    <p:cTn id="35" presetID="10" presetClass="entr" presetSubtype="0" fill="hold" nodeType="withEffect">
                                      <p:stCondLst>
                                        <p:cond delay="0"/>
                                      </p:stCondLst>
                                      <p:childTnLst>
                                        <p:set>
                                          <p:cBhvr>
                                            <p:cTn id="36" dur="1" fill="hold">
                                              <p:stCondLst>
                                                <p:cond delay="0"/>
                                              </p:stCondLst>
                                            </p:cTn>
                                            <p:tgtEl>
                                              <p:spTgt spid="207"/>
                                            </p:tgtEl>
                                            <p:attrNameLst>
                                              <p:attrName>style.visibility</p:attrName>
                                            </p:attrNameLst>
                                          </p:cBhvr>
                                          <p:to>
                                            <p:strVal val="visible"/>
                                          </p:to>
                                        </p:set>
                                        <p:animEffect transition="in" filter="fade">
                                          <p:cBhvr>
                                            <p:cTn id="37" dur="1000"/>
                                            <p:tgtEl>
                                              <p:spTgt spid="207"/>
                                            </p:tgtEl>
                                          </p:cBhvr>
                                        </p:animEffect>
                                      </p:childTnLst>
                                    </p:cTn>
                                  </p:par>
                                  <p:par>
                                    <p:cTn id="38" presetID="42" presetClass="path" presetSubtype="0" accel="50000" decel="50000" fill="hold" nodeType="withEffect">
                                      <p:stCondLst>
                                        <p:cond delay="0"/>
                                      </p:stCondLst>
                                      <p:childTnLst>
                                        <p:animMotion origin="layout" path="M -0.08698 -0.31728 L 1.11111E-6 7.40741E-7 " pathEditMode="relative" rAng="0" ptsTypes="AA">
                                          <p:cBhvr>
                                            <p:cTn id="39" dur="1000" fill="hold"/>
                                            <p:tgtEl>
                                              <p:spTgt spid="207"/>
                                            </p:tgtEl>
                                            <p:attrNameLst>
                                              <p:attrName>ppt_x</p:attrName>
                                              <p:attrName>ppt_y</p:attrName>
                                            </p:attrNameLst>
                                          </p:cBhvr>
                                          <p:rCtr x="4340" y="15864"/>
                                        </p:animMotion>
                                      </p:childTnLst>
                                    </p:cTn>
                                  </p:par>
                                </p:childTnLst>
                              </p:cTn>
                            </p:par>
                            <p:par>
                              <p:cTn id="40" fill="hold">
                                <p:stCondLst>
                                  <p:cond delay="2500"/>
                                </p:stCondLst>
                                <p:childTnLst>
                                  <p:par>
                                    <p:cTn id="41" presetID="17" presetClass="entr" presetSubtype="8" fill="hold" nodeType="afterEffect">
                                      <p:stCondLst>
                                        <p:cond delay="0"/>
                                      </p:stCondLst>
                                      <p:childTnLst>
                                        <p:set>
                                          <p:cBhvr>
                                            <p:cTn id="42" dur="1" fill="hold">
                                              <p:stCondLst>
                                                <p:cond delay="0"/>
                                              </p:stCondLst>
                                            </p:cTn>
                                            <p:tgtEl>
                                              <p:spTgt spid="82"/>
                                            </p:tgtEl>
                                            <p:attrNameLst>
                                              <p:attrName>style.visibility</p:attrName>
                                            </p:attrNameLst>
                                          </p:cBhvr>
                                          <p:to>
                                            <p:strVal val="visible"/>
                                          </p:to>
                                        </p:set>
                                        <p:anim calcmode="lin" valueType="num">
                                          <p:cBhvr>
                                            <p:cTn id="43" dur="500" fill="hold"/>
                                            <p:tgtEl>
                                              <p:spTgt spid="82"/>
                                            </p:tgtEl>
                                            <p:attrNameLst>
                                              <p:attrName>ppt_x</p:attrName>
                                            </p:attrNameLst>
                                          </p:cBhvr>
                                          <p:tavLst>
                                            <p:tav tm="0">
                                              <p:val>
                                                <p:strVal val="#ppt_x-#ppt_w/2"/>
                                              </p:val>
                                            </p:tav>
                                            <p:tav tm="100000">
                                              <p:val>
                                                <p:strVal val="#ppt_x"/>
                                              </p:val>
                                            </p:tav>
                                          </p:tavLst>
                                        </p:anim>
                                        <p:anim calcmode="lin" valueType="num">
                                          <p:cBhvr>
                                            <p:cTn id="44" dur="500" fill="hold"/>
                                            <p:tgtEl>
                                              <p:spTgt spid="82"/>
                                            </p:tgtEl>
                                            <p:attrNameLst>
                                              <p:attrName>ppt_y</p:attrName>
                                            </p:attrNameLst>
                                          </p:cBhvr>
                                          <p:tavLst>
                                            <p:tav tm="0">
                                              <p:val>
                                                <p:strVal val="#ppt_y"/>
                                              </p:val>
                                            </p:tav>
                                            <p:tav tm="100000">
                                              <p:val>
                                                <p:strVal val="#ppt_y"/>
                                              </p:val>
                                            </p:tav>
                                          </p:tavLst>
                                        </p:anim>
                                        <p:anim calcmode="lin" valueType="num">
                                          <p:cBhvr>
                                            <p:cTn id="45" dur="500" fill="hold"/>
                                            <p:tgtEl>
                                              <p:spTgt spid="82"/>
                                            </p:tgtEl>
                                            <p:attrNameLst>
                                              <p:attrName>ppt_w</p:attrName>
                                            </p:attrNameLst>
                                          </p:cBhvr>
                                          <p:tavLst>
                                            <p:tav tm="0">
                                              <p:val>
                                                <p:fltVal val="0"/>
                                              </p:val>
                                            </p:tav>
                                            <p:tav tm="100000">
                                              <p:val>
                                                <p:strVal val="#ppt_w"/>
                                              </p:val>
                                            </p:tav>
                                          </p:tavLst>
                                        </p:anim>
                                        <p:anim calcmode="lin" valueType="num">
                                          <p:cBhvr>
                                            <p:cTn id="46" dur="500" fill="hold"/>
                                            <p:tgtEl>
                                              <p:spTgt spid="82"/>
                                            </p:tgtEl>
                                            <p:attrNameLst>
                                              <p:attrName>ppt_h</p:attrName>
                                            </p:attrNameLst>
                                          </p:cBhvr>
                                          <p:tavLst>
                                            <p:tav tm="0">
                                              <p:val>
                                                <p:strVal val="#ppt_h"/>
                                              </p:val>
                                            </p:tav>
                                            <p:tav tm="100000">
                                              <p:val>
                                                <p:strVal val="#ppt_h"/>
                                              </p:val>
                                            </p:tav>
                                          </p:tavLst>
                                        </p:anim>
                                      </p:childTnLst>
                                    </p:cTn>
                                  </p:par>
                                </p:childTnLst>
                              </p:cTn>
                            </p:par>
                            <p:par>
                              <p:cTn id="47" fill="hold">
                                <p:stCondLst>
                                  <p:cond delay="3000"/>
                                </p:stCondLst>
                                <p:childTnLst>
                                  <p:par>
                                    <p:cTn id="48" presetID="17" presetClass="entr" presetSubtype="8" fill="hold" nodeType="afterEffect">
                                      <p:stCondLst>
                                        <p:cond delay="0"/>
                                      </p:stCondLst>
                                      <p:childTnLst>
                                        <p:set>
                                          <p:cBhvr>
                                            <p:cTn id="49" dur="1" fill="hold">
                                              <p:stCondLst>
                                                <p:cond delay="0"/>
                                              </p:stCondLst>
                                            </p:cTn>
                                            <p:tgtEl>
                                              <p:spTgt spid="91"/>
                                            </p:tgtEl>
                                            <p:attrNameLst>
                                              <p:attrName>style.visibility</p:attrName>
                                            </p:attrNameLst>
                                          </p:cBhvr>
                                          <p:to>
                                            <p:strVal val="visible"/>
                                          </p:to>
                                        </p:set>
                                        <p:anim calcmode="lin" valueType="num">
                                          <p:cBhvr>
                                            <p:cTn id="50" dur="500" fill="hold"/>
                                            <p:tgtEl>
                                              <p:spTgt spid="91"/>
                                            </p:tgtEl>
                                            <p:attrNameLst>
                                              <p:attrName>ppt_x</p:attrName>
                                            </p:attrNameLst>
                                          </p:cBhvr>
                                          <p:tavLst>
                                            <p:tav tm="0">
                                              <p:val>
                                                <p:strVal val="#ppt_x-#ppt_w/2"/>
                                              </p:val>
                                            </p:tav>
                                            <p:tav tm="100000">
                                              <p:val>
                                                <p:strVal val="#ppt_x"/>
                                              </p:val>
                                            </p:tav>
                                          </p:tavLst>
                                        </p:anim>
                                        <p:anim calcmode="lin" valueType="num">
                                          <p:cBhvr>
                                            <p:cTn id="51" dur="500" fill="hold"/>
                                            <p:tgtEl>
                                              <p:spTgt spid="91"/>
                                            </p:tgtEl>
                                            <p:attrNameLst>
                                              <p:attrName>ppt_y</p:attrName>
                                            </p:attrNameLst>
                                          </p:cBhvr>
                                          <p:tavLst>
                                            <p:tav tm="0">
                                              <p:val>
                                                <p:strVal val="#ppt_y"/>
                                              </p:val>
                                            </p:tav>
                                            <p:tav tm="100000">
                                              <p:val>
                                                <p:strVal val="#ppt_y"/>
                                              </p:val>
                                            </p:tav>
                                          </p:tavLst>
                                        </p:anim>
                                        <p:anim calcmode="lin" valueType="num">
                                          <p:cBhvr>
                                            <p:cTn id="52" dur="500" fill="hold"/>
                                            <p:tgtEl>
                                              <p:spTgt spid="91"/>
                                            </p:tgtEl>
                                            <p:attrNameLst>
                                              <p:attrName>ppt_w</p:attrName>
                                            </p:attrNameLst>
                                          </p:cBhvr>
                                          <p:tavLst>
                                            <p:tav tm="0">
                                              <p:val>
                                                <p:fltVal val="0"/>
                                              </p:val>
                                            </p:tav>
                                            <p:tav tm="100000">
                                              <p:val>
                                                <p:strVal val="#ppt_w"/>
                                              </p:val>
                                            </p:tav>
                                          </p:tavLst>
                                        </p:anim>
                                        <p:anim calcmode="lin" valueType="num">
                                          <p:cBhvr>
                                            <p:cTn id="53" dur="500" fill="hold"/>
                                            <p:tgtEl>
                                              <p:spTgt spid="91"/>
                                            </p:tgtEl>
                                            <p:attrNameLst>
                                              <p:attrName>ppt_h</p:attrName>
                                            </p:attrNameLst>
                                          </p:cBhvr>
                                          <p:tavLst>
                                            <p:tav tm="0">
                                              <p:val>
                                                <p:strVal val="#ppt_h"/>
                                              </p:val>
                                            </p:tav>
                                            <p:tav tm="100000">
                                              <p:val>
                                                <p:strVal val="#ppt_h"/>
                                              </p:val>
                                            </p:tav>
                                          </p:tavLst>
                                        </p:anim>
                                      </p:childTnLst>
                                    </p:cTn>
                                  </p:par>
                                </p:childTnLst>
                              </p:cTn>
                            </p:par>
                            <p:par>
                              <p:cTn id="54" fill="hold">
                                <p:stCondLst>
                                  <p:cond delay="3500"/>
                                </p:stCondLst>
                                <p:childTnLst>
                                  <p:par>
                                    <p:cTn id="55" presetID="17" presetClass="entr" presetSubtype="8" fill="hold" nodeType="afterEffect">
                                      <p:stCondLst>
                                        <p:cond delay="0"/>
                                      </p:stCondLst>
                                      <p:childTnLst>
                                        <p:set>
                                          <p:cBhvr>
                                            <p:cTn id="56" dur="1" fill="hold">
                                              <p:stCondLst>
                                                <p:cond delay="0"/>
                                              </p:stCondLst>
                                            </p:cTn>
                                            <p:tgtEl>
                                              <p:spTgt spid="102"/>
                                            </p:tgtEl>
                                            <p:attrNameLst>
                                              <p:attrName>style.visibility</p:attrName>
                                            </p:attrNameLst>
                                          </p:cBhvr>
                                          <p:to>
                                            <p:strVal val="visible"/>
                                          </p:to>
                                        </p:set>
                                        <p:anim calcmode="lin" valueType="num">
                                          <p:cBhvr>
                                            <p:cTn id="57" dur="500" fill="hold"/>
                                            <p:tgtEl>
                                              <p:spTgt spid="102"/>
                                            </p:tgtEl>
                                            <p:attrNameLst>
                                              <p:attrName>ppt_x</p:attrName>
                                            </p:attrNameLst>
                                          </p:cBhvr>
                                          <p:tavLst>
                                            <p:tav tm="0">
                                              <p:val>
                                                <p:strVal val="#ppt_x-#ppt_w/2"/>
                                              </p:val>
                                            </p:tav>
                                            <p:tav tm="100000">
                                              <p:val>
                                                <p:strVal val="#ppt_x"/>
                                              </p:val>
                                            </p:tav>
                                          </p:tavLst>
                                        </p:anim>
                                        <p:anim calcmode="lin" valueType="num">
                                          <p:cBhvr>
                                            <p:cTn id="58" dur="500" fill="hold"/>
                                            <p:tgtEl>
                                              <p:spTgt spid="102"/>
                                            </p:tgtEl>
                                            <p:attrNameLst>
                                              <p:attrName>ppt_y</p:attrName>
                                            </p:attrNameLst>
                                          </p:cBhvr>
                                          <p:tavLst>
                                            <p:tav tm="0">
                                              <p:val>
                                                <p:strVal val="#ppt_y"/>
                                              </p:val>
                                            </p:tav>
                                            <p:tav tm="100000">
                                              <p:val>
                                                <p:strVal val="#ppt_y"/>
                                              </p:val>
                                            </p:tav>
                                          </p:tavLst>
                                        </p:anim>
                                        <p:anim calcmode="lin" valueType="num">
                                          <p:cBhvr>
                                            <p:cTn id="59" dur="500" fill="hold"/>
                                            <p:tgtEl>
                                              <p:spTgt spid="102"/>
                                            </p:tgtEl>
                                            <p:attrNameLst>
                                              <p:attrName>ppt_w</p:attrName>
                                            </p:attrNameLst>
                                          </p:cBhvr>
                                          <p:tavLst>
                                            <p:tav tm="0">
                                              <p:val>
                                                <p:fltVal val="0"/>
                                              </p:val>
                                            </p:tav>
                                            <p:tav tm="100000">
                                              <p:val>
                                                <p:strVal val="#ppt_w"/>
                                              </p:val>
                                            </p:tav>
                                          </p:tavLst>
                                        </p:anim>
                                        <p:anim calcmode="lin" valueType="num">
                                          <p:cBhvr>
                                            <p:cTn id="60" dur="500" fill="hold"/>
                                            <p:tgtEl>
                                              <p:spTgt spid="102"/>
                                            </p:tgtEl>
                                            <p:attrNameLst>
                                              <p:attrName>ppt_h</p:attrName>
                                            </p:attrNameLst>
                                          </p:cBhvr>
                                          <p:tavLst>
                                            <p:tav tm="0">
                                              <p:val>
                                                <p:strVal val="#ppt_h"/>
                                              </p:val>
                                            </p:tav>
                                            <p:tav tm="100000">
                                              <p:val>
                                                <p:strVal val="#ppt_h"/>
                                              </p:val>
                                            </p:tav>
                                          </p:tavLst>
                                        </p:anim>
                                      </p:childTnLst>
                                    </p:cTn>
                                  </p:par>
                                </p:childTnLst>
                              </p:cTn>
                            </p:par>
                            <p:par>
                              <p:cTn id="61" fill="hold">
                                <p:stCondLst>
                                  <p:cond delay="4000"/>
                                </p:stCondLst>
                                <p:childTnLst>
                                  <p:par>
                                    <p:cTn id="62" presetID="17" presetClass="entr" presetSubtype="8" fill="hold" nodeType="afterEffect">
                                      <p:stCondLst>
                                        <p:cond delay="0"/>
                                      </p:stCondLst>
                                      <p:childTnLst>
                                        <p:set>
                                          <p:cBhvr>
                                            <p:cTn id="63" dur="1" fill="hold">
                                              <p:stCondLst>
                                                <p:cond delay="0"/>
                                              </p:stCondLst>
                                            </p:cTn>
                                            <p:tgtEl>
                                              <p:spTgt spid="122"/>
                                            </p:tgtEl>
                                            <p:attrNameLst>
                                              <p:attrName>style.visibility</p:attrName>
                                            </p:attrNameLst>
                                          </p:cBhvr>
                                          <p:to>
                                            <p:strVal val="visible"/>
                                          </p:to>
                                        </p:set>
                                        <p:anim calcmode="lin" valueType="num">
                                          <p:cBhvr>
                                            <p:cTn id="64" dur="500" fill="hold"/>
                                            <p:tgtEl>
                                              <p:spTgt spid="122"/>
                                            </p:tgtEl>
                                            <p:attrNameLst>
                                              <p:attrName>ppt_x</p:attrName>
                                            </p:attrNameLst>
                                          </p:cBhvr>
                                          <p:tavLst>
                                            <p:tav tm="0">
                                              <p:val>
                                                <p:strVal val="#ppt_x-#ppt_w/2"/>
                                              </p:val>
                                            </p:tav>
                                            <p:tav tm="100000">
                                              <p:val>
                                                <p:strVal val="#ppt_x"/>
                                              </p:val>
                                            </p:tav>
                                          </p:tavLst>
                                        </p:anim>
                                        <p:anim calcmode="lin" valueType="num">
                                          <p:cBhvr>
                                            <p:cTn id="65" dur="500" fill="hold"/>
                                            <p:tgtEl>
                                              <p:spTgt spid="122"/>
                                            </p:tgtEl>
                                            <p:attrNameLst>
                                              <p:attrName>ppt_y</p:attrName>
                                            </p:attrNameLst>
                                          </p:cBhvr>
                                          <p:tavLst>
                                            <p:tav tm="0">
                                              <p:val>
                                                <p:strVal val="#ppt_y"/>
                                              </p:val>
                                            </p:tav>
                                            <p:tav tm="100000">
                                              <p:val>
                                                <p:strVal val="#ppt_y"/>
                                              </p:val>
                                            </p:tav>
                                          </p:tavLst>
                                        </p:anim>
                                        <p:anim calcmode="lin" valueType="num">
                                          <p:cBhvr>
                                            <p:cTn id="66" dur="500" fill="hold"/>
                                            <p:tgtEl>
                                              <p:spTgt spid="122"/>
                                            </p:tgtEl>
                                            <p:attrNameLst>
                                              <p:attrName>ppt_w</p:attrName>
                                            </p:attrNameLst>
                                          </p:cBhvr>
                                          <p:tavLst>
                                            <p:tav tm="0">
                                              <p:val>
                                                <p:fltVal val="0"/>
                                              </p:val>
                                            </p:tav>
                                            <p:tav tm="100000">
                                              <p:val>
                                                <p:strVal val="#ppt_w"/>
                                              </p:val>
                                            </p:tav>
                                          </p:tavLst>
                                        </p:anim>
                                        <p:anim calcmode="lin" valueType="num">
                                          <p:cBhvr>
                                            <p:cTn id="67" dur="500" fill="hold"/>
                                            <p:tgtEl>
                                              <p:spTgt spid="122"/>
                                            </p:tgtEl>
                                            <p:attrNameLst>
                                              <p:attrName>ppt_h</p:attrName>
                                            </p:attrNameLst>
                                          </p:cBhvr>
                                          <p:tavLst>
                                            <p:tav tm="0">
                                              <p:val>
                                                <p:strVal val="#ppt_h"/>
                                              </p:val>
                                            </p:tav>
                                            <p:tav tm="100000">
                                              <p:val>
                                                <p:strVal val="#ppt_h"/>
                                              </p:val>
                                            </p:tav>
                                          </p:tavLst>
                                        </p:anim>
                                      </p:childTnLst>
                                    </p:cTn>
                                  </p:par>
                                </p:childTnLst>
                              </p:cTn>
                            </p:par>
                            <p:par>
                              <p:cTn id="68" fill="hold">
                                <p:stCondLst>
                                  <p:cond delay="4500"/>
                                </p:stCondLst>
                                <p:childTnLst>
                                  <p:par>
                                    <p:cTn id="69" presetID="17" presetClass="entr" presetSubtype="8"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 calcmode="lin" valueType="num">
                                          <p:cBhvr>
                                            <p:cTn id="71" dur="500" fill="hold"/>
                                            <p:tgtEl>
                                              <p:spTgt spid="3"/>
                                            </p:tgtEl>
                                            <p:attrNameLst>
                                              <p:attrName>ppt_x</p:attrName>
                                            </p:attrNameLst>
                                          </p:cBhvr>
                                          <p:tavLst>
                                            <p:tav tm="0">
                                              <p:val>
                                                <p:strVal val="#ppt_x-#ppt_w/2"/>
                                              </p:val>
                                            </p:tav>
                                            <p:tav tm="100000">
                                              <p:val>
                                                <p:strVal val="#ppt_x"/>
                                              </p:val>
                                            </p:tav>
                                          </p:tavLst>
                                        </p:anim>
                                        <p:anim calcmode="lin" valueType="num">
                                          <p:cBhvr>
                                            <p:cTn id="72" dur="500" fill="hold"/>
                                            <p:tgtEl>
                                              <p:spTgt spid="3"/>
                                            </p:tgtEl>
                                            <p:attrNameLst>
                                              <p:attrName>ppt_y</p:attrName>
                                            </p:attrNameLst>
                                          </p:cBhvr>
                                          <p:tavLst>
                                            <p:tav tm="0">
                                              <p:val>
                                                <p:strVal val="#ppt_y"/>
                                              </p:val>
                                            </p:tav>
                                            <p:tav tm="100000">
                                              <p:val>
                                                <p:strVal val="#ppt_y"/>
                                              </p:val>
                                            </p:tav>
                                          </p:tavLst>
                                        </p:anim>
                                        <p:anim calcmode="lin" valueType="num">
                                          <p:cBhvr>
                                            <p:cTn id="73" dur="500" fill="hold"/>
                                            <p:tgtEl>
                                              <p:spTgt spid="3"/>
                                            </p:tgtEl>
                                            <p:attrNameLst>
                                              <p:attrName>ppt_w</p:attrName>
                                            </p:attrNameLst>
                                          </p:cBhvr>
                                          <p:tavLst>
                                            <p:tav tm="0">
                                              <p:val>
                                                <p:fltVal val="0"/>
                                              </p:val>
                                            </p:tav>
                                            <p:tav tm="100000">
                                              <p:val>
                                                <p:strVal val="#ppt_w"/>
                                              </p:val>
                                            </p:tav>
                                          </p:tavLst>
                                        </p:anim>
                                        <p:anim calcmode="lin" valueType="num">
                                          <p:cBhvr>
                                            <p:cTn id="74" dur="500" fill="hold"/>
                                            <p:tgtEl>
                                              <p:spTgt spid="3"/>
                                            </p:tgtEl>
                                            <p:attrNameLst>
                                              <p:attrName>ppt_h</p:attrName>
                                            </p:attrNameLst>
                                          </p:cBhvr>
                                          <p:tavLst>
                                            <p:tav tm="0">
                                              <p:val>
                                                <p:strVal val="#ppt_h"/>
                                              </p:val>
                                            </p:tav>
                                            <p:tav tm="100000">
                                              <p:val>
                                                <p:strVal val="#ppt_h"/>
                                              </p:val>
                                            </p:tav>
                                          </p:tavLst>
                                        </p:anim>
                                      </p:childTnLst>
                                    </p:cTn>
                                  </p:par>
                                </p:childTnLst>
                              </p:cTn>
                            </p:par>
                            <p:par>
                              <p:cTn id="75" fill="hold">
                                <p:stCondLst>
                                  <p:cond delay="5000"/>
                                </p:stCondLst>
                                <p:childTnLst>
                                  <p:par>
                                    <p:cTn id="76" presetID="22" presetClass="entr" presetSubtype="8" fill="hold" grpId="0"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wipe(left)">
                                          <p:cBhvr>
                                            <p:cTn id="78" dur="500"/>
                                            <p:tgtEl>
                                              <p:spTgt spid="68"/>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wipe(left)">
                                          <p:cBhvr>
                                            <p:cTn id="81" dur="500"/>
                                            <p:tgtEl>
                                              <p:spTgt spid="69"/>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left)">
                                          <p:cBhvr>
                                            <p:cTn id="84" dur="500"/>
                                            <p:tgtEl>
                                              <p:spTgt spid="70"/>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73"/>
                                            </p:tgtEl>
                                            <p:attrNameLst>
                                              <p:attrName>style.visibility</p:attrName>
                                            </p:attrNameLst>
                                          </p:cBhvr>
                                          <p:to>
                                            <p:strVal val="visible"/>
                                          </p:to>
                                        </p:set>
                                        <p:animEffect transition="in" filter="wipe(left)">
                                          <p:cBhvr>
                                            <p:cTn id="87" dur="500"/>
                                            <p:tgtEl>
                                              <p:spTgt spid="73"/>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wipe(left)">
                                          <p:cBhvr>
                                            <p:cTn id="90" dur="500"/>
                                            <p:tgtEl>
                                              <p:spTgt spid="74"/>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77"/>
                                            </p:tgtEl>
                                            <p:attrNameLst>
                                              <p:attrName>style.visibility</p:attrName>
                                            </p:attrNameLst>
                                          </p:cBhvr>
                                          <p:to>
                                            <p:strVal val="visible"/>
                                          </p:to>
                                        </p:set>
                                        <p:animEffect transition="in" filter="wipe(left)">
                                          <p:cBhvr>
                                            <p:cTn id="93" dur="500"/>
                                            <p:tgtEl>
                                              <p:spTgt spid="77"/>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78"/>
                                            </p:tgtEl>
                                            <p:attrNameLst>
                                              <p:attrName>style.visibility</p:attrName>
                                            </p:attrNameLst>
                                          </p:cBhvr>
                                          <p:to>
                                            <p:strVal val="visible"/>
                                          </p:to>
                                        </p:set>
                                        <p:animEffect transition="in" filter="wipe(left)">
                                          <p:cBhvr>
                                            <p:cTn id="96" dur="500"/>
                                            <p:tgtEl>
                                              <p:spTgt spid="78"/>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79"/>
                                            </p:tgtEl>
                                            <p:attrNameLst>
                                              <p:attrName>style.visibility</p:attrName>
                                            </p:attrNameLst>
                                          </p:cBhvr>
                                          <p:to>
                                            <p:strVal val="visible"/>
                                          </p:to>
                                        </p:set>
                                        <p:animEffect transition="in" filter="wipe(left)">
                                          <p:cBhvr>
                                            <p:cTn id="99" dur="500"/>
                                            <p:tgtEl>
                                              <p:spTgt spid="79"/>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183"/>
                                            </p:tgtEl>
                                            <p:attrNameLst>
                                              <p:attrName>style.visibility</p:attrName>
                                            </p:attrNameLst>
                                          </p:cBhvr>
                                          <p:to>
                                            <p:strVal val="visible"/>
                                          </p:to>
                                        </p:set>
                                        <p:animEffect transition="in" filter="wipe(left)">
                                          <p:cBhvr>
                                            <p:cTn id="102" dur="500"/>
                                            <p:tgtEl>
                                              <p:spTgt spid="183"/>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184"/>
                                            </p:tgtEl>
                                            <p:attrNameLst>
                                              <p:attrName>style.visibility</p:attrName>
                                            </p:attrNameLst>
                                          </p:cBhvr>
                                          <p:to>
                                            <p:strVal val="visible"/>
                                          </p:to>
                                        </p:set>
                                        <p:animEffect transition="in" filter="wipe(left)">
                                          <p:cBhvr>
                                            <p:cTn id="105"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p:bldP spid="69" grpId="0"/>
          <p:bldP spid="70" grpId="0"/>
          <p:bldP spid="73" grpId="0"/>
          <p:bldP spid="74" grpId="0"/>
          <p:bldP spid="77" grpId="0"/>
          <p:bldP spid="78" grpId="0"/>
          <p:bldP spid="79" grpId="0"/>
          <p:bldP spid="183" grpId="0"/>
          <p:bldP spid="18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263353" y="2291536"/>
            <a:ext cx="2534809" cy="923320"/>
          </a:xfrm>
          <a:prstGeom prst="rect">
            <a:avLst/>
          </a:prstGeom>
          <a:noFill/>
        </p:spPr>
        <p:txBody>
          <a:bodyPr wrap="square" lIns="91431" tIns="45715" rIns="91431" bIns="45715"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a:t>
            </a:r>
            <a:endPar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263352" y="1854629"/>
            <a:ext cx="2244168" cy="452421"/>
          </a:xfrm>
          <a:prstGeom prst="rect">
            <a:avLst/>
          </a:prstGeom>
          <a:noFill/>
        </p:spPr>
        <p:txBody>
          <a:bodyPr wrap="square" lIns="91431" tIns="45715" rIns="91431" bIns="45715" rtlCol="0">
            <a:spAutoFit/>
          </a:bodyPr>
          <a:lstStyle/>
          <a:p>
            <a:pPr>
              <a:lnSpc>
                <a:spcPct val="130000"/>
              </a:lnSpc>
            </a:pPr>
            <a:r>
              <a:rPr lang="zh-CN" altLang="en-US" dirty="0">
                <a:latin typeface="微软雅黑" panose="020B0503020204020204" pitchFamily="34" charset="-122"/>
                <a:ea typeface="微软雅黑" panose="020B0503020204020204" pitchFamily="34" charset="-122"/>
              </a:rPr>
              <a:t>点击输入标题</a:t>
            </a:r>
            <a:endParaRPr lang="zh-CN" altLang="en-US" sz="2400"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1631548" y="4267007"/>
            <a:ext cx="2592245" cy="923320"/>
          </a:xfrm>
          <a:prstGeom prst="rect">
            <a:avLst/>
          </a:prstGeom>
          <a:noFill/>
        </p:spPr>
        <p:txBody>
          <a:bodyPr wrap="square" lIns="91431" tIns="45715" rIns="91431" bIns="45715"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a:t>
            </a:r>
            <a:endPar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1631547" y="3878081"/>
            <a:ext cx="2244168" cy="452421"/>
          </a:xfrm>
          <a:prstGeom prst="rect">
            <a:avLst/>
          </a:prstGeom>
          <a:noFill/>
        </p:spPr>
        <p:txBody>
          <a:bodyPr wrap="square" lIns="91431" tIns="45715" rIns="91431" bIns="45715" rtlCol="0">
            <a:spAutoFit/>
          </a:bodyPr>
          <a:lstStyle/>
          <a:p>
            <a:pPr>
              <a:lnSpc>
                <a:spcPct val="130000"/>
              </a:lnSpc>
            </a:pPr>
            <a:r>
              <a:rPr lang="zh-CN" altLang="en-US" dirty="0">
                <a:latin typeface="微软雅黑" panose="020B0503020204020204" pitchFamily="34" charset="-122"/>
                <a:ea typeface="微软雅黑" panose="020B0503020204020204" pitchFamily="34" charset="-122"/>
              </a:rPr>
              <a:t>点击输入标题</a:t>
            </a:r>
            <a:endParaRPr lang="zh-CN" altLang="en-US"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8011271" y="1988840"/>
            <a:ext cx="2592245" cy="923320"/>
          </a:xfrm>
          <a:prstGeom prst="rect">
            <a:avLst/>
          </a:prstGeom>
          <a:noFill/>
        </p:spPr>
        <p:txBody>
          <a:bodyPr wrap="square" lIns="91431" tIns="45715" rIns="91431" bIns="45715"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a:t>
            </a:r>
            <a:endPar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8009769" y="1597689"/>
            <a:ext cx="2244168" cy="452421"/>
          </a:xfrm>
          <a:prstGeom prst="rect">
            <a:avLst/>
          </a:prstGeom>
          <a:noFill/>
        </p:spPr>
        <p:txBody>
          <a:bodyPr wrap="square" lIns="91431" tIns="45715" rIns="91431" bIns="45715" rtlCol="0">
            <a:spAutoFit/>
          </a:bodyPr>
          <a:lstStyle/>
          <a:p>
            <a:pPr>
              <a:lnSpc>
                <a:spcPct val="130000"/>
              </a:lnSpc>
            </a:pPr>
            <a:r>
              <a:rPr lang="zh-CN" altLang="en-US" dirty="0">
                <a:latin typeface="微软雅黑" panose="020B0503020204020204" pitchFamily="34" charset="-122"/>
                <a:ea typeface="微软雅黑" panose="020B0503020204020204" pitchFamily="34" charset="-122"/>
              </a:rPr>
              <a:t>点击输入标题</a:t>
            </a:r>
            <a:endParaRPr lang="zh-CN" altLang="en-US" dirty="0">
              <a:latin typeface="微软雅黑" panose="020B0503020204020204" pitchFamily="34" charset="-122"/>
              <a:ea typeface="微软雅黑" panose="020B0503020204020204" pitchFamily="34" charset="-122"/>
            </a:endParaRPr>
          </a:p>
        </p:txBody>
      </p:sp>
      <p:sp>
        <p:nvSpPr>
          <p:cNvPr id="28" name="文本框 27"/>
          <p:cNvSpPr txBox="1"/>
          <p:nvPr/>
        </p:nvSpPr>
        <p:spPr>
          <a:xfrm>
            <a:off x="9192388" y="4025914"/>
            <a:ext cx="2592245" cy="923320"/>
          </a:xfrm>
          <a:prstGeom prst="rect">
            <a:avLst/>
          </a:prstGeom>
          <a:noFill/>
        </p:spPr>
        <p:txBody>
          <a:bodyPr wrap="square" lIns="91431" tIns="45715" rIns="91431" bIns="45715"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a:t>
            </a:r>
            <a:endPar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9190886" y="3634762"/>
            <a:ext cx="2244168" cy="452421"/>
          </a:xfrm>
          <a:prstGeom prst="rect">
            <a:avLst/>
          </a:prstGeom>
          <a:noFill/>
        </p:spPr>
        <p:txBody>
          <a:bodyPr wrap="square" lIns="91431" tIns="45715" rIns="91431" bIns="45715" rtlCol="0">
            <a:spAutoFit/>
          </a:bodyPr>
          <a:lstStyle/>
          <a:p>
            <a:pPr>
              <a:lnSpc>
                <a:spcPct val="130000"/>
              </a:lnSpc>
            </a:pPr>
            <a:r>
              <a:rPr lang="zh-CN" altLang="en-US" dirty="0">
                <a:latin typeface="微软雅黑" panose="020B0503020204020204" pitchFamily="34" charset="-122"/>
                <a:ea typeface="微软雅黑" panose="020B0503020204020204" pitchFamily="34" charset="-122"/>
              </a:rPr>
              <a:t>点击输入标题</a:t>
            </a:r>
            <a:endParaRPr lang="zh-CN" altLang="en-US" dirty="0">
              <a:latin typeface="微软雅黑" panose="020B0503020204020204" pitchFamily="34" charset="-122"/>
              <a:ea typeface="微软雅黑" panose="020B0503020204020204" pitchFamily="34" charset="-122"/>
            </a:endParaRPr>
          </a:p>
        </p:txBody>
      </p:sp>
      <p:grpSp>
        <p:nvGrpSpPr>
          <p:cNvPr id="31" name="组合 30"/>
          <p:cNvGrpSpPr/>
          <p:nvPr/>
        </p:nvGrpSpPr>
        <p:grpSpPr>
          <a:xfrm>
            <a:off x="3113612" y="1420748"/>
            <a:ext cx="2840088" cy="3301805"/>
            <a:chOff x="1982184" y="1414909"/>
            <a:chExt cx="1114132" cy="1295559"/>
          </a:xfrm>
        </p:grpSpPr>
        <p:grpSp>
          <p:nvGrpSpPr>
            <p:cNvPr id="32" name="组合 31"/>
            <p:cNvGrpSpPr/>
            <p:nvPr/>
          </p:nvGrpSpPr>
          <p:grpSpPr>
            <a:xfrm>
              <a:off x="1982184" y="1414909"/>
              <a:ext cx="1114132" cy="1295559"/>
              <a:chOff x="3295850" y="2065378"/>
              <a:chExt cx="3592273" cy="4177307"/>
            </a:xfrm>
          </p:grpSpPr>
          <p:sp>
            <p:nvSpPr>
              <p:cNvPr id="34" name="圆角矩形 33"/>
              <p:cNvSpPr/>
              <p:nvPr/>
            </p:nvSpPr>
            <p:spPr>
              <a:xfrm rot="2760000">
                <a:off x="3283361" y="2637923"/>
                <a:ext cx="4177307" cy="3032217"/>
              </a:xfrm>
              <a:prstGeom prst="roundRect">
                <a:avLst>
                  <a:gd name="adj" fmla="val 47577"/>
                </a:avLst>
              </a:prstGeom>
              <a:gradFill>
                <a:gsLst>
                  <a:gs pos="0">
                    <a:schemeClr val="tx1">
                      <a:alpha val="28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2"/>
                  </a:solidFill>
                </a:endParaRPr>
              </a:p>
            </p:txBody>
          </p:sp>
          <p:sp>
            <p:nvSpPr>
              <p:cNvPr id="35" name="Freeform 5"/>
              <p:cNvSpPr/>
              <p:nvPr/>
            </p:nvSpPr>
            <p:spPr bwMode="auto">
              <a:xfrm rot="10800000">
                <a:off x="3295850" y="2263222"/>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sz="2100">
                  <a:solidFill>
                    <a:schemeClr val="tx2"/>
                  </a:solidFill>
                </a:endParaRPr>
              </a:p>
            </p:txBody>
          </p:sp>
          <p:sp>
            <p:nvSpPr>
              <p:cNvPr id="37"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sz="2100">
                  <a:solidFill>
                    <a:schemeClr val="tx2"/>
                  </a:solidFill>
                </a:endParaRPr>
              </a:p>
            </p:txBody>
          </p:sp>
        </p:grpSp>
        <p:sp>
          <p:nvSpPr>
            <p:cNvPr id="33" name="文本框 88"/>
            <p:cNvSpPr txBox="1"/>
            <p:nvPr/>
          </p:nvSpPr>
          <p:spPr>
            <a:xfrm>
              <a:off x="1985191" y="1619094"/>
              <a:ext cx="876300" cy="370346"/>
            </a:xfrm>
            <a:prstGeom prst="rect">
              <a:avLst/>
            </a:prstGeom>
            <a:noFill/>
          </p:spPr>
          <p:txBody>
            <a:bodyPr wrap="square" rtlCol="0">
              <a:spAutoFit/>
            </a:bodyPr>
            <a:lstStyle/>
            <a:p>
              <a:pPr algn="ctr"/>
              <a:r>
                <a:rPr lang="en-US" altLang="zh-CN" sz="5300" dirty="0">
                  <a:solidFill>
                    <a:schemeClr val="tx2"/>
                  </a:solidFill>
                  <a:latin typeface="Impact" panose="020B0806030902050204" pitchFamily="34" charset="0"/>
                </a:rPr>
                <a:t>15%</a:t>
              </a:r>
              <a:endParaRPr lang="zh-CN" altLang="en-US" sz="5300" dirty="0">
                <a:solidFill>
                  <a:schemeClr val="tx2"/>
                </a:solidFill>
                <a:latin typeface="Impact" panose="020B0806030902050204" pitchFamily="34" charset="0"/>
              </a:endParaRPr>
            </a:p>
          </p:txBody>
        </p:sp>
      </p:grpSp>
      <p:grpSp>
        <p:nvGrpSpPr>
          <p:cNvPr id="38" name="组合 37"/>
          <p:cNvGrpSpPr/>
          <p:nvPr/>
        </p:nvGrpSpPr>
        <p:grpSpPr>
          <a:xfrm>
            <a:off x="4350217" y="3198315"/>
            <a:ext cx="2840088" cy="3301805"/>
            <a:chOff x="1982184" y="1414909"/>
            <a:chExt cx="1114132" cy="1295559"/>
          </a:xfrm>
        </p:grpSpPr>
        <p:grpSp>
          <p:nvGrpSpPr>
            <p:cNvPr id="39" name="组合 38"/>
            <p:cNvGrpSpPr/>
            <p:nvPr/>
          </p:nvGrpSpPr>
          <p:grpSpPr>
            <a:xfrm>
              <a:off x="1982184" y="1414909"/>
              <a:ext cx="1114132" cy="1295559"/>
              <a:chOff x="3295850" y="2065378"/>
              <a:chExt cx="3592273" cy="4177307"/>
            </a:xfrm>
          </p:grpSpPr>
          <p:sp>
            <p:nvSpPr>
              <p:cNvPr id="41" name="圆角矩形 40"/>
              <p:cNvSpPr/>
              <p:nvPr/>
            </p:nvSpPr>
            <p:spPr>
              <a:xfrm rot="2760000">
                <a:off x="3283361" y="2637923"/>
                <a:ext cx="4177307" cy="3032217"/>
              </a:xfrm>
              <a:prstGeom prst="roundRect">
                <a:avLst>
                  <a:gd name="adj" fmla="val 47577"/>
                </a:avLst>
              </a:prstGeom>
              <a:gradFill>
                <a:gsLst>
                  <a:gs pos="0">
                    <a:schemeClr val="tx1">
                      <a:alpha val="28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accent2"/>
                  </a:solidFill>
                </a:endParaRPr>
              </a:p>
            </p:txBody>
          </p:sp>
          <p:sp>
            <p:nvSpPr>
              <p:cNvPr id="42" name="Freeform 5"/>
              <p:cNvSpPr/>
              <p:nvPr/>
            </p:nvSpPr>
            <p:spPr bwMode="auto">
              <a:xfrm rot="10800000">
                <a:off x="3295850" y="2263220"/>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sz="2100">
                  <a:solidFill>
                    <a:schemeClr val="accent2"/>
                  </a:solidFill>
                </a:endParaRPr>
              </a:p>
            </p:txBody>
          </p:sp>
          <p:sp>
            <p:nvSpPr>
              <p:cNvPr id="43"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sz="2100">
                  <a:solidFill>
                    <a:schemeClr val="accent2"/>
                  </a:solidFill>
                </a:endParaRPr>
              </a:p>
            </p:txBody>
          </p:sp>
        </p:grpSp>
        <p:sp>
          <p:nvSpPr>
            <p:cNvPr id="40" name="文本框 88"/>
            <p:cNvSpPr txBox="1"/>
            <p:nvPr/>
          </p:nvSpPr>
          <p:spPr>
            <a:xfrm>
              <a:off x="1985191" y="1619094"/>
              <a:ext cx="876300" cy="370346"/>
            </a:xfrm>
            <a:prstGeom prst="rect">
              <a:avLst/>
            </a:prstGeom>
            <a:noFill/>
          </p:spPr>
          <p:txBody>
            <a:bodyPr wrap="square" rtlCol="0">
              <a:spAutoFit/>
            </a:bodyPr>
            <a:lstStyle/>
            <a:p>
              <a:pPr algn="ctr"/>
              <a:r>
                <a:rPr lang="en-US" altLang="zh-CN" sz="5300" dirty="0">
                  <a:solidFill>
                    <a:schemeClr val="accent2"/>
                  </a:solidFill>
                  <a:latin typeface="Impact" panose="020B0806030902050204" pitchFamily="34" charset="0"/>
                </a:rPr>
                <a:t>25%</a:t>
              </a:r>
              <a:endParaRPr lang="zh-CN" altLang="en-US" sz="5300" dirty="0">
                <a:solidFill>
                  <a:schemeClr val="accent2"/>
                </a:solidFill>
                <a:latin typeface="Impact" panose="020B0806030902050204" pitchFamily="34" charset="0"/>
              </a:endParaRPr>
            </a:p>
          </p:txBody>
        </p:sp>
      </p:grpSp>
      <p:grpSp>
        <p:nvGrpSpPr>
          <p:cNvPr id="44" name="组合 43"/>
          <p:cNvGrpSpPr/>
          <p:nvPr/>
        </p:nvGrpSpPr>
        <p:grpSpPr>
          <a:xfrm>
            <a:off x="5675806" y="1371564"/>
            <a:ext cx="2840088" cy="3301805"/>
            <a:chOff x="1982184" y="1414909"/>
            <a:chExt cx="1114132" cy="1295559"/>
          </a:xfrm>
        </p:grpSpPr>
        <p:grpSp>
          <p:nvGrpSpPr>
            <p:cNvPr id="45" name="组合 44"/>
            <p:cNvGrpSpPr/>
            <p:nvPr/>
          </p:nvGrpSpPr>
          <p:grpSpPr>
            <a:xfrm>
              <a:off x="1982184" y="1414909"/>
              <a:ext cx="1114132" cy="1295559"/>
              <a:chOff x="3295850" y="2065378"/>
              <a:chExt cx="3592273" cy="4177307"/>
            </a:xfrm>
          </p:grpSpPr>
          <p:sp>
            <p:nvSpPr>
              <p:cNvPr id="47" name="圆角矩形 46"/>
              <p:cNvSpPr/>
              <p:nvPr/>
            </p:nvSpPr>
            <p:spPr>
              <a:xfrm rot="2760000">
                <a:off x="3283361" y="2637923"/>
                <a:ext cx="4177307" cy="3032217"/>
              </a:xfrm>
              <a:prstGeom prst="roundRect">
                <a:avLst>
                  <a:gd name="adj" fmla="val 47577"/>
                </a:avLst>
              </a:prstGeom>
              <a:gradFill>
                <a:gsLst>
                  <a:gs pos="0">
                    <a:schemeClr val="tx1">
                      <a:alpha val="28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accent2"/>
                  </a:solidFill>
                </a:endParaRPr>
              </a:p>
            </p:txBody>
          </p:sp>
          <p:sp>
            <p:nvSpPr>
              <p:cNvPr id="48" name="Freeform 5"/>
              <p:cNvSpPr/>
              <p:nvPr/>
            </p:nvSpPr>
            <p:spPr bwMode="auto">
              <a:xfrm rot="10800000">
                <a:off x="3295850" y="2263220"/>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sz="2100">
                  <a:solidFill>
                    <a:schemeClr val="accent2"/>
                  </a:solidFill>
                </a:endParaRPr>
              </a:p>
            </p:txBody>
          </p:sp>
          <p:sp>
            <p:nvSpPr>
              <p:cNvPr id="49"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sz="2100">
                  <a:solidFill>
                    <a:schemeClr val="accent2"/>
                  </a:solidFill>
                </a:endParaRPr>
              </a:p>
            </p:txBody>
          </p:sp>
        </p:grpSp>
        <p:sp>
          <p:nvSpPr>
            <p:cNvPr id="46" name="文本框 88"/>
            <p:cNvSpPr txBox="1"/>
            <p:nvPr/>
          </p:nvSpPr>
          <p:spPr>
            <a:xfrm>
              <a:off x="1985191" y="1619094"/>
              <a:ext cx="876300" cy="370346"/>
            </a:xfrm>
            <a:prstGeom prst="rect">
              <a:avLst/>
            </a:prstGeom>
            <a:noFill/>
          </p:spPr>
          <p:txBody>
            <a:bodyPr wrap="square" rtlCol="0">
              <a:spAutoFit/>
            </a:bodyPr>
            <a:lstStyle/>
            <a:p>
              <a:pPr algn="ctr"/>
              <a:r>
                <a:rPr lang="en-US" altLang="zh-CN" sz="5300" dirty="0">
                  <a:solidFill>
                    <a:schemeClr val="accent2"/>
                  </a:solidFill>
                  <a:latin typeface="Impact" panose="020B0806030902050204" pitchFamily="34" charset="0"/>
                </a:rPr>
                <a:t>45%</a:t>
              </a:r>
              <a:endParaRPr lang="zh-CN" altLang="en-US" sz="5300" dirty="0">
                <a:solidFill>
                  <a:schemeClr val="accent2"/>
                </a:solidFill>
                <a:latin typeface="Impact" panose="020B0806030902050204" pitchFamily="34" charset="0"/>
              </a:endParaRPr>
            </a:p>
          </p:txBody>
        </p:sp>
      </p:grpSp>
      <p:grpSp>
        <p:nvGrpSpPr>
          <p:cNvPr id="56" name="组合 55"/>
          <p:cNvGrpSpPr/>
          <p:nvPr/>
        </p:nvGrpSpPr>
        <p:grpSpPr>
          <a:xfrm>
            <a:off x="6813378" y="3223540"/>
            <a:ext cx="2911905" cy="3301805"/>
            <a:chOff x="1954011" y="1414909"/>
            <a:chExt cx="1142305" cy="1295559"/>
          </a:xfrm>
        </p:grpSpPr>
        <p:grpSp>
          <p:nvGrpSpPr>
            <p:cNvPr id="57" name="组合 56"/>
            <p:cNvGrpSpPr/>
            <p:nvPr/>
          </p:nvGrpSpPr>
          <p:grpSpPr>
            <a:xfrm>
              <a:off x="1982184" y="1414909"/>
              <a:ext cx="1114132" cy="1295559"/>
              <a:chOff x="3295850" y="2065378"/>
              <a:chExt cx="3592273" cy="4177307"/>
            </a:xfrm>
          </p:grpSpPr>
          <p:sp>
            <p:nvSpPr>
              <p:cNvPr id="59" name="圆角矩形 58"/>
              <p:cNvSpPr/>
              <p:nvPr/>
            </p:nvSpPr>
            <p:spPr>
              <a:xfrm rot="2760000">
                <a:off x="3283361" y="2637923"/>
                <a:ext cx="4177307" cy="3032217"/>
              </a:xfrm>
              <a:prstGeom prst="roundRect">
                <a:avLst>
                  <a:gd name="adj" fmla="val 47577"/>
                </a:avLst>
              </a:prstGeom>
              <a:gradFill>
                <a:gsLst>
                  <a:gs pos="0">
                    <a:schemeClr val="tx1">
                      <a:alpha val="28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2"/>
                  </a:solidFill>
                </a:endParaRPr>
              </a:p>
            </p:txBody>
          </p:sp>
          <p:sp>
            <p:nvSpPr>
              <p:cNvPr id="60" name="Freeform 5"/>
              <p:cNvSpPr/>
              <p:nvPr/>
            </p:nvSpPr>
            <p:spPr bwMode="auto">
              <a:xfrm rot="10800000">
                <a:off x="3295850" y="2263220"/>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lstStyle/>
              <a:p>
                <a:endParaRPr lang="zh-CN" altLang="en-US" sz="2100">
                  <a:solidFill>
                    <a:schemeClr val="tx2"/>
                  </a:solidFill>
                </a:endParaRPr>
              </a:p>
            </p:txBody>
          </p:sp>
          <p:sp>
            <p:nvSpPr>
              <p:cNvPr id="61"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lstStyle/>
              <a:p>
                <a:endParaRPr lang="zh-CN" altLang="en-US" sz="2100">
                  <a:solidFill>
                    <a:schemeClr val="tx2"/>
                  </a:solidFill>
                </a:endParaRPr>
              </a:p>
            </p:txBody>
          </p:sp>
        </p:grpSp>
        <p:sp>
          <p:nvSpPr>
            <p:cNvPr id="58" name="文本框 88"/>
            <p:cNvSpPr txBox="1"/>
            <p:nvPr/>
          </p:nvSpPr>
          <p:spPr>
            <a:xfrm>
              <a:off x="1954011" y="1619094"/>
              <a:ext cx="876300" cy="277760"/>
            </a:xfrm>
            <a:prstGeom prst="rect">
              <a:avLst/>
            </a:prstGeom>
            <a:noFill/>
          </p:spPr>
          <p:txBody>
            <a:bodyPr wrap="square" rtlCol="0">
              <a:spAutoFit/>
            </a:bodyPr>
            <a:lstStyle>
              <a:defPPr>
                <a:defRPr lang="zh-CN"/>
              </a:defPPr>
              <a:lvl1pPr algn="ctr">
                <a:defRPr sz="4000">
                  <a:solidFill>
                    <a:schemeClr val="accent1"/>
                  </a:solidFill>
                  <a:latin typeface="Impact" panose="020B0806030902050204" pitchFamily="34" charset="0"/>
                </a:defRPr>
              </a:lvl1pPr>
            </a:lstStyle>
            <a:p>
              <a:r>
                <a:rPr lang="en-US" altLang="zh-CN" dirty="0">
                  <a:solidFill>
                    <a:schemeClr val="tx2"/>
                  </a:solidFill>
                </a:rPr>
                <a:t>55%</a:t>
              </a:r>
              <a:endParaRPr lang="zh-CN" altLang="en-US" dirty="0">
                <a:solidFill>
                  <a:schemeClr val="tx2"/>
                </a:solidFill>
              </a:endParaRPr>
            </a:p>
          </p:txBody>
        </p:sp>
      </p:grpSp>
      <p:sp>
        <p:nvSpPr>
          <p:cNvPr id="2" name="标题 1"/>
          <p:cNvSpPr>
            <a:spLocks noGrp="1"/>
          </p:cNvSpPr>
          <p:nvPr>
            <p:ph type="title"/>
          </p:nvPr>
        </p:nvSpPr>
        <p:spPr>
          <a:prstGeom prst="rect">
            <a:avLst/>
          </a:prstGeom>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par>
                                <p:cTn id="8" presetID="42" presetClass="path" presetSubtype="0" accel="50000" decel="50000" fill="hold" nodeType="withEffect">
                                  <p:stCondLst>
                                    <p:cond delay="0"/>
                                  </p:stCondLst>
                                  <p:childTnLst>
                                    <p:animMotion origin="layout" path="M -0.05859 0.24167 L -1.25E-6 -4.44444E-6 " pathEditMode="relative" rAng="0" ptsTypes="AA">
                                      <p:cBhvr>
                                        <p:cTn id="9" dur="1000" fill="hold"/>
                                        <p:tgtEl>
                                          <p:spTgt spid="31"/>
                                        </p:tgtEl>
                                        <p:attrNameLst>
                                          <p:attrName>ppt_x</p:attrName>
                                          <p:attrName>ppt_y</p:attrName>
                                        </p:attrNameLst>
                                      </p:cBhvr>
                                      <p:rCtr x="2930" y="-12083"/>
                                    </p:animMotion>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par>
                                <p:cTn id="14" presetID="42" presetClass="path" presetSubtype="0" accel="50000" decel="50000" fill="hold" nodeType="withEffect">
                                  <p:stCondLst>
                                    <p:cond delay="0"/>
                                  </p:stCondLst>
                                  <p:childTnLst>
                                    <p:animMotion origin="layout" path="M -0.05859 0.24167 L -1.25E-6 -4.44444E-6 " pathEditMode="relative" rAng="0" ptsTypes="AA">
                                      <p:cBhvr>
                                        <p:cTn id="15" dur="1000" fill="hold"/>
                                        <p:tgtEl>
                                          <p:spTgt spid="38"/>
                                        </p:tgtEl>
                                        <p:attrNameLst>
                                          <p:attrName>ppt_x</p:attrName>
                                          <p:attrName>ppt_y</p:attrName>
                                        </p:attrNameLst>
                                      </p:cBhvr>
                                      <p:rCtr x="2930" y="-12083"/>
                                    </p:animMotion>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childTnLst>
                                </p:cTn>
                              </p:par>
                              <p:par>
                                <p:cTn id="20" presetID="42" presetClass="path" presetSubtype="0" accel="50000" decel="50000" fill="hold" nodeType="withEffect">
                                  <p:stCondLst>
                                    <p:cond delay="0"/>
                                  </p:stCondLst>
                                  <p:childTnLst>
                                    <p:animMotion origin="layout" path="M -0.05859 0.24167 L -1.25E-6 -4.44444E-6 " pathEditMode="relative" rAng="0" ptsTypes="AA">
                                      <p:cBhvr>
                                        <p:cTn id="21" dur="1000" fill="hold"/>
                                        <p:tgtEl>
                                          <p:spTgt spid="44"/>
                                        </p:tgtEl>
                                        <p:attrNameLst>
                                          <p:attrName>ppt_x</p:attrName>
                                          <p:attrName>ppt_y</p:attrName>
                                        </p:attrNameLst>
                                      </p:cBhvr>
                                      <p:rCtr x="2930" y="-12083"/>
                                    </p:animMotion>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1000"/>
                                        <p:tgtEl>
                                          <p:spTgt spid="56"/>
                                        </p:tgtEl>
                                      </p:cBhvr>
                                    </p:animEffect>
                                  </p:childTnLst>
                                </p:cTn>
                              </p:par>
                              <p:par>
                                <p:cTn id="26" presetID="42" presetClass="path" presetSubtype="0" accel="50000" decel="50000" fill="hold" nodeType="withEffect">
                                  <p:stCondLst>
                                    <p:cond delay="0"/>
                                  </p:stCondLst>
                                  <p:childTnLst>
                                    <p:animMotion origin="layout" path="M -0.05859 0.24167 L -1.25E-6 -4.44444E-6 " pathEditMode="relative" rAng="0" ptsTypes="AA">
                                      <p:cBhvr>
                                        <p:cTn id="27" dur="1000" fill="hold"/>
                                        <p:tgtEl>
                                          <p:spTgt spid="56"/>
                                        </p:tgtEl>
                                        <p:attrNameLst>
                                          <p:attrName>ppt_x</p:attrName>
                                          <p:attrName>ppt_y</p:attrName>
                                        </p:attrNameLst>
                                      </p:cBhvr>
                                      <p:rCtr x="2930" y="-12083"/>
                                    </p:animMotion>
                                  </p:childTnLst>
                                </p:cTn>
                              </p:par>
                              <p:par>
                                <p:cTn id="28" presetID="2" presetClass="entr" presetSubtype="2" fill="hold" grpId="0" nodeType="withEffect">
                                  <p:stCondLst>
                                    <p:cond delay="190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1+#ppt_w/2"/>
                                          </p:val>
                                        </p:tav>
                                        <p:tav tm="100000">
                                          <p:val>
                                            <p:strVal val="#ppt_x"/>
                                          </p:val>
                                        </p:tav>
                                      </p:tavLst>
                                    </p:anim>
                                    <p:anim calcmode="lin" valueType="num">
                                      <p:cBhvr additive="base">
                                        <p:cTn id="31" dur="500" fill="hold"/>
                                        <p:tgtEl>
                                          <p:spTgt spid="23"/>
                                        </p:tgtEl>
                                        <p:attrNameLst>
                                          <p:attrName>ppt_y</p:attrName>
                                        </p:attrNameLst>
                                      </p:cBhvr>
                                      <p:tavLst>
                                        <p:tav tm="0">
                                          <p:val>
                                            <p:strVal val="#ppt_y"/>
                                          </p:val>
                                        </p:tav>
                                        <p:tav tm="100000">
                                          <p:val>
                                            <p:strVal val="#ppt_y"/>
                                          </p:val>
                                        </p:tav>
                                      </p:tavLst>
                                    </p:anim>
                                  </p:childTnLst>
                                </p:cTn>
                              </p:par>
                              <p:par>
                                <p:cTn id="32" presetID="12" presetClass="entr" presetSubtype="8" fill="hold" grpId="0" nodeType="withEffect">
                                  <p:stCondLst>
                                    <p:cond delay="0"/>
                                  </p:stCondLst>
                                  <p:iterate type="lt">
                                    <p:tmPct val="10000"/>
                                  </p:iterate>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p:tgtEl>
                                          <p:spTgt spid="22"/>
                                        </p:tgtEl>
                                        <p:attrNameLst>
                                          <p:attrName>ppt_x</p:attrName>
                                        </p:attrNameLst>
                                      </p:cBhvr>
                                      <p:tavLst>
                                        <p:tav tm="0">
                                          <p:val>
                                            <p:strVal val="#ppt_x-#ppt_w*1.125000"/>
                                          </p:val>
                                        </p:tav>
                                        <p:tav tm="100000">
                                          <p:val>
                                            <p:strVal val="#ppt_x"/>
                                          </p:val>
                                        </p:tav>
                                      </p:tavLst>
                                    </p:anim>
                                    <p:animEffect transition="in" filter="wipe(right)">
                                      <p:cBhvr>
                                        <p:cTn id="35" dur="500"/>
                                        <p:tgtEl>
                                          <p:spTgt spid="22"/>
                                        </p:tgtEl>
                                      </p:cBhvr>
                                    </p:animEffect>
                                  </p:childTnLst>
                                </p:cTn>
                              </p:par>
                              <p:par>
                                <p:cTn id="36" presetID="31" presetClass="entr" presetSubtype="0" fill="hold" grpId="1" nodeType="withEffect">
                                  <p:stCondLst>
                                    <p:cond delay="0"/>
                                  </p:stCondLst>
                                  <p:iterate type="lt">
                                    <p:tmPct val="10000"/>
                                  </p:iterate>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 calcmode="lin" valueType="num">
                                      <p:cBhvr>
                                        <p:cTn id="40" dur="500" fill="hold"/>
                                        <p:tgtEl>
                                          <p:spTgt spid="22"/>
                                        </p:tgtEl>
                                        <p:attrNameLst>
                                          <p:attrName>style.rotation</p:attrName>
                                        </p:attrNameLst>
                                      </p:cBhvr>
                                      <p:tavLst>
                                        <p:tav tm="0">
                                          <p:val>
                                            <p:fltVal val="90"/>
                                          </p:val>
                                        </p:tav>
                                        <p:tav tm="100000">
                                          <p:val>
                                            <p:fltVal val="0"/>
                                          </p:val>
                                        </p:tav>
                                      </p:tavLst>
                                    </p:anim>
                                    <p:animEffect transition="in" filter="fade">
                                      <p:cBhvr>
                                        <p:cTn id="41" dur="500"/>
                                        <p:tgtEl>
                                          <p:spTgt spid="22"/>
                                        </p:tgtEl>
                                      </p:cBhvr>
                                    </p:animEffect>
                                  </p:childTnLst>
                                </p:cTn>
                              </p:par>
                              <p:par>
                                <p:cTn id="42" presetID="2" presetClass="entr" presetSubtype="2" fill="hold" grpId="0" nodeType="withEffect">
                                  <p:stCondLst>
                                    <p:cond delay="190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1+#ppt_w/2"/>
                                          </p:val>
                                        </p:tav>
                                        <p:tav tm="100000">
                                          <p:val>
                                            <p:strVal val="#ppt_x"/>
                                          </p:val>
                                        </p:tav>
                                      </p:tavLst>
                                    </p:anim>
                                    <p:anim calcmode="lin" valueType="num">
                                      <p:cBhvr additive="base">
                                        <p:cTn id="45" dur="500" fill="hold"/>
                                        <p:tgtEl>
                                          <p:spTgt spid="25"/>
                                        </p:tgtEl>
                                        <p:attrNameLst>
                                          <p:attrName>ppt_y</p:attrName>
                                        </p:attrNameLst>
                                      </p:cBhvr>
                                      <p:tavLst>
                                        <p:tav tm="0">
                                          <p:val>
                                            <p:strVal val="#ppt_y"/>
                                          </p:val>
                                        </p:tav>
                                        <p:tav tm="100000">
                                          <p:val>
                                            <p:strVal val="#ppt_y"/>
                                          </p:val>
                                        </p:tav>
                                      </p:tavLst>
                                    </p:anim>
                                  </p:childTnLst>
                                </p:cTn>
                              </p:par>
                              <p:par>
                                <p:cTn id="46" presetID="12" presetClass="entr" presetSubtype="8" fill="hold" grpId="0" nodeType="withEffect">
                                  <p:stCondLst>
                                    <p:cond delay="0"/>
                                  </p:stCondLst>
                                  <p:iterate type="lt">
                                    <p:tmPct val="10000"/>
                                  </p:iterate>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p:tgtEl>
                                          <p:spTgt spid="24"/>
                                        </p:tgtEl>
                                        <p:attrNameLst>
                                          <p:attrName>ppt_x</p:attrName>
                                        </p:attrNameLst>
                                      </p:cBhvr>
                                      <p:tavLst>
                                        <p:tav tm="0">
                                          <p:val>
                                            <p:strVal val="#ppt_x-#ppt_w*1.125000"/>
                                          </p:val>
                                        </p:tav>
                                        <p:tav tm="100000">
                                          <p:val>
                                            <p:strVal val="#ppt_x"/>
                                          </p:val>
                                        </p:tav>
                                      </p:tavLst>
                                    </p:anim>
                                    <p:animEffect transition="in" filter="wipe(right)">
                                      <p:cBhvr>
                                        <p:cTn id="49" dur="500"/>
                                        <p:tgtEl>
                                          <p:spTgt spid="24"/>
                                        </p:tgtEl>
                                      </p:cBhvr>
                                    </p:animEffect>
                                  </p:childTnLst>
                                </p:cTn>
                              </p:par>
                              <p:par>
                                <p:cTn id="50" presetID="31" presetClass="entr" presetSubtype="0" fill="hold" grpId="1" nodeType="withEffect">
                                  <p:stCondLst>
                                    <p:cond delay="0"/>
                                  </p:stCondLst>
                                  <p:iterate type="lt">
                                    <p:tmPct val="10000"/>
                                  </p:iterate>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 calcmode="lin" valueType="num">
                                      <p:cBhvr>
                                        <p:cTn id="54" dur="500" fill="hold"/>
                                        <p:tgtEl>
                                          <p:spTgt spid="24"/>
                                        </p:tgtEl>
                                        <p:attrNameLst>
                                          <p:attrName>style.rotation</p:attrName>
                                        </p:attrNameLst>
                                      </p:cBhvr>
                                      <p:tavLst>
                                        <p:tav tm="0">
                                          <p:val>
                                            <p:fltVal val="90"/>
                                          </p:val>
                                        </p:tav>
                                        <p:tav tm="100000">
                                          <p:val>
                                            <p:fltVal val="0"/>
                                          </p:val>
                                        </p:tav>
                                      </p:tavLst>
                                    </p:anim>
                                    <p:animEffect transition="in" filter="fade">
                                      <p:cBhvr>
                                        <p:cTn id="55" dur="500"/>
                                        <p:tgtEl>
                                          <p:spTgt spid="24"/>
                                        </p:tgtEl>
                                      </p:cBhvr>
                                    </p:animEffect>
                                  </p:childTnLst>
                                </p:cTn>
                              </p:par>
                              <p:par>
                                <p:cTn id="56" presetID="2" presetClass="entr" presetSubtype="2" fill="hold" grpId="0" nodeType="withEffect">
                                  <p:stCondLst>
                                    <p:cond delay="190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fill="hold"/>
                                        <p:tgtEl>
                                          <p:spTgt spid="27"/>
                                        </p:tgtEl>
                                        <p:attrNameLst>
                                          <p:attrName>ppt_x</p:attrName>
                                        </p:attrNameLst>
                                      </p:cBhvr>
                                      <p:tavLst>
                                        <p:tav tm="0">
                                          <p:val>
                                            <p:strVal val="1+#ppt_w/2"/>
                                          </p:val>
                                        </p:tav>
                                        <p:tav tm="100000">
                                          <p:val>
                                            <p:strVal val="#ppt_x"/>
                                          </p:val>
                                        </p:tav>
                                      </p:tavLst>
                                    </p:anim>
                                    <p:anim calcmode="lin" valueType="num">
                                      <p:cBhvr additive="base">
                                        <p:cTn id="59" dur="500" fill="hold"/>
                                        <p:tgtEl>
                                          <p:spTgt spid="27"/>
                                        </p:tgtEl>
                                        <p:attrNameLst>
                                          <p:attrName>ppt_y</p:attrName>
                                        </p:attrNameLst>
                                      </p:cBhvr>
                                      <p:tavLst>
                                        <p:tav tm="0">
                                          <p:val>
                                            <p:strVal val="#ppt_y"/>
                                          </p:val>
                                        </p:tav>
                                        <p:tav tm="100000">
                                          <p:val>
                                            <p:strVal val="#ppt_y"/>
                                          </p:val>
                                        </p:tav>
                                      </p:tavLst>
                                    </p:anim>
                                  </p:childTnLst>
                                </p:cTn>
                              </p:par>
                              <p:par>
                                <p:cTn id="60" presetID="12" presetClass="entr" presetSubtype="8" fill="hold" grpId="0" nodeType="withEffect">
                                  <p:stCondLst>
                                    <p:cond delay="0"/>
                                  </p:stCondLst>
                                  <p:iterate type="lt">
                                    <p:tmPct val="10000"/>
                                  </p:iterate>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p:tgtEl>
                                          <p:spTgt spid="26"/>
                                        </p:tgtEl>
                                        <p:attrNameLst>
                                          <p:attrName>ppt_x</p:attrName>
                                        </p:attrNameLst>
                                      </p:cBhvr>
                                      <p:tavLst>
                                        <p:tav tm="0">
                                          <p:val>
                                            <p:strVal val="#ppt_x-#ppt_w*1.125000"/>
                                          </p:val>
                                        </p:tav>
                                        <p:tav tm="100000">
                                          <p:val>
                                            <p:strVal val="#ppt_x"/>
                                          </p:val>
                                        </p:tav>
                                      </p:tavLst>
                                    </p:anim>
                                    <p:animEffect transition="in" filter="wipe(right)">
                                      <p:cBhvr>
                                        <p:cTn id="63" dur="500"/>
                                        <p:tgtEl>
                                          <p:spTgt spid="26"/>
                                        </p:tgtEl>
                                      </p:cBhvr>
                                    </p:animEffect>
                                  </p:childTnLst>
                                </p:cTn>
                              </p:par>
                              <p:par>
                                <p:cTn id="64" presetID="31" presetClass="entr" presetSubtype="0" fill="hold" grpId="1" nodeType="withEffect">
                                  <p:stCondLst>
                                    <p:cond delay="0"/>
                                  </p:stCondLst>
                                  <p:iterate type="lt">
                                    <p:tmPct val="10000"/>
                                  </p:iterate>
                                  <p:childTnLst>
                                    <p:set>
                                      <p:cBhvr>
                                        <p:cTn id="65" dur="1" fill="hold">
                                          <p:stCondLst>
                                            <p:cond delay="0"/>
                                          </p:stCondLst>
                                        </p:cTn>
                                        <p:tgtEl>
                                          <p:spTgt spid="26"/>
                                        </p:tgtEl>
                                        <p:attrNameLst>
                                          <p:attrName>style.visibility</p:attrName>
                                        </p:attrNameLst>
                                      </p:cBhvr>
                                      <p:to>
                                        <p:strVal val="visible"/>
                                      </p:to>
                                    </p:set>
                                    <p:anim calcmode="lin" valueType="num">
                                      <p:cBhvr>
                                        <p:cTn id="66" dur="500" fill="hold"/>
                                        <p:tgtEl>
                                          <p:spTgt spid="26"/>
                                        </p:tgtEl>
                                        <p:attrNameLst>
                                          <p:attrName>ppt_w</p:attrName>
                                        </p:attrNameLst>
                                      </p:cBhvr>
                                      <p:tavLst>
                                        <p:tav tm="0">
                                          <p:val>
                                            <p:fltVal val="0"/>
                                          </p:val>
                                        </p:tav>
                                        <p:tav tm="100000">
                                          <p:val>
                                            <p:strVal val="#ppt_w"/>
                                          </p:val>
                                        </p:tav>
                                      </p:tavLst>
                                    </p:anim>
                                    <p:anim calcmode="lin" valueType="num">
                                      <p:cBhvr>
                                        <p:cTn id="67" dur="500" fill="hold"/>
                                        <p:tgtEl>
                                          <p:spTgt spid="26"/>
                                        </p:tgtEl>
                                        <p:attrNameLst>
                                          <p:attrName>ppt_h</p:attrName>
                                        </p:attrNameLst>
                                      </p:cBhvr>
                                      <p:tavLst>
                                        <p:tav tm="0">
                                          <p:val>
                                            <p:fltVal val="0"/>
                                          </p:val>
                                        </p:tav>
                                        <p:tav tm="100000">
                                          <p:val>
                                            <p:strVal val="#ppt_h"/>
                                          </p:val>
                                        </p:tav>
                                      </p:tavLst>
                                    </p:anim>
                                    <p:anim calcmode="lin" valueType="num">
                                      <p:cBhvr>
                                        <p:cTn id="68" dur="500" fill="hold"/>
                                        <p:tgtEl>
                                          <p:spTgt spid="26"/>
                                        </p:tgtEl>
                                        <p:attrNameLst>
                                          <p:attrName>style.rotation</p:attrName>
                                        </p:attrNameLst>
                                      </p:cBhvr>
                                      <p:tavLst>
                                        <p:tav tm="0">
                                          <p:val>
                                            <p:fltVal val="90"/>
                                          </p:val>
                                        </p:tav>
                                        <p:tav tm="100000">
                                          <p:val>
                                            <p:fltVal val="0"/>
                                          </p:val>
                                        </p:tav>
                                      </p:tavLst>
                                    </p:anim>
                                    <p:animEffect transition="in" filter="fade">
                                      <p:cBhvr>
                                        <p:cTn id="69" dur="500"/>
                                        <p:tgtEl>
                                          <p:spTgt spid="26"/>
                                        </p:tgtEl>
                                      </p:cBhvr>
                                    </p:animEffect>
                                  </p:childTnLst>
                                </p:cTn>
                              </p:par>
                              <p:par>
                                <p:cTn id="70" presetID="2" presetClass="entr" presetSubtype="2" fill="hold" grpId="0" nodeType="withEffect">
                                  <p:stCondLst>
                                    <p:cond delay="190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500" fill="hold"/>
                                        <p:tgtEl>
                                          <p:spTgt spid="29"/>
                                        </p:tgtEl>
                                        <p:attrNameLst>
                                          <p:attrName>ppt_x</p:attrName>
                                        </p:attrNameLst>
                                      </p:cBhvr>
                                      <p:tavLst>
                                        <p:tav tm="0">
                                          <p:val>
                                            <p:strVal val="1+#ppt_w/2"/>
                                          </p:val>
                                        </p:tav>
                                        <p:tav tm="100000">
                                          <p:val>
                                            <p:strVal val="#ppt_x"/>
                                          </p:val>
                                        </p:tav>
                                      </p:tavLst>
                                    </p:anim>
                                    <p:anim calcmode="lin" valueType="num">
                                      <p:cBhvr additive="base">
                                        <p:cTn id="73" dur="500" fill="hold"/>
                                        <p:tgtEl>
                                          <p:spTgt spid="29"/>
                                        </p:tgtEl>
                                        <p:attrNameLst>
                                          <p:attrName>ppt_y</p:attrName>
                                        </p:attrNameLst>
                                      </p:cBhvr>
                                      <p:tavLst>
                                        <p:tav tm="0">
                                          <p:val>
                                            <p:strVal val="#ppt_y"/>
                                          </p:val>
                                        </p:tav>
                                        <p:tav tm="100000">
                                          <p:val>
                                            <p:strVal val="#ppt_y"/>
                                          </p:val>
                                        </p:tav>
                                      </p:tavLst>
                                    </p:anim>
                                  </p:childTnLst>
                                </p:cTn>
                              </p:par>
                              <p:par>
                                <p:cTn id="74" presetID="12" presetClass="entr" presetSubtype="8" fill="hold" grpId="0" nodeType="withEffect">
                                  <p:stCondLst>
                                    <p:cond delay="0"/>
                                  </p:stCondLst>
                                  <p:iterate type="lt">
                                    <p:tmPct val="10000"/>
                                  </p:iterate>
                                  <p:childTnLst>
                                    <p:set>
                                      <p:cBhvr>
                                        <p:cTn id="75" dur="1" fill="hold">
                                          <p:stCondLst>
                                            <p:cond delay="0"/>
                                          </p:stCondLst>
                                        </p:cTn>
                                        <p:tgtEl>
                                          <p:spTgt spid="28"/>
                                        </p:tgtEl>
                                        <p:attrNameLst>
                                          <p:attrName>style.visibility</p:attrName>
                                        </p:attrNameLst>
                                      </p:cBhvr>
                                      <p:to>
                                        <p:strVal val="visible"/>
                                      </p:to>
                                    </p:set>
                                    <p:anim calcmode="lin" valueType="num">
                                      <p:cBhvr additive="base">
                                        <p:cTn id="76" dur="500"/>
                                        <p:tgtEl>
                                          <p:spTgt spid="28"/>
                                        </p:tgtEl>
                                        <p:attrNameLst>
                                          <p:attrName>ppt_x</p:attrName>
                                        </p:attrNameLst>
                                      </p:cBhvr>
                                      <p:tavLst>
                                        <p:tav tm="0">
                                          <p:val>
                                            <p:strVal val="#ppt_x-#ppt_w*1.125000"/>
                                          </p:val>
                                        </p:tav>
                                        <p:tav tm="100000">
                                          <p:val>
                                            <p:strVal val="#ppt_x"/>
                                          </p:val>
                                        </p:tav>
                                      </p:tavLst>
                                    </p:anim>
                                    <p:animEffect transition="in" filter="wipe(right)">
                                      <p:cBhvr>
                                        <p:cTn id="77" dur="500"/>
                                        <p:tgtEl>
                                          <p:spTgt spid="28"/>
                                        </p:tgtEl>
                                      </p:cBhvr>
                                    </p:animEffect>
                                  </p:childTnLst>
                                </p:cTn>
                              </p:par>
                              <p:par>
                                <p:cTn id="78" presetID="31" presetClass="entr" presetSubtype="0" fill="hold" grpId="1" nodeType="withEffect">
                                  <p:stCondLst>
                                    <p:cond delay="0"/>
                                  </p:stCondLst>
                                  <p:iterate type="lt">
                                    <p:tmPct val="10000"/>
                                  </p:iterate>
                                  <p:childTnLst>
                                    <p:set>
                                      <p:cBhvr>
                                        <p:cTn id="79" dur="1" fill="hold">
                                          <p:stCondLst>
                                            <p:cond delay="0"/>
                                          </p:stCondLst>
                                        </p:cTn>
                                        <p:tgtEl>
                                          <p:spTgt spid="28"/>
                                        </p:tgtEl>
                                        <p:attrNameLst>
                                          <p:attrName>style.visibility</p:attrName>
                                        </p:attrNameLst>
                                      </p:cBhvr>
                                      <p:to>
                                        <p:strVal val="visible"/>
                                      </p:to>
                                    </p:set>
                                    <p:anim calcmode="lin" valueType="num">
                                      <p:cBhvr>
                                        <p:cTn id="80" dur="500" fill="hold"/>
                                        <p:tgtEl>
                                          <p:spTgt spid="28"/>
                                        </p:tgtEl>
                                        <p:attrNameLst>
                                          <p:attrName>ppt_w</p:attrName>
                                        </p:attrNameLst>
                                      </p:cBhvr>
                                      <p:tavLst>
                                        <p:tav tm="0">
                                          <p:val>
                                            <p:fltVal val="0"/>
                                          </p:val>
                                        </p:tav>
                                        <p:tav tm="100000">
                                          <p:val>
                                            <p:strVal val="#ppt_w"/>
                                          </p:val>
                                        </p:tav>
                                      </p:tavLst>
                                    </p:anim>
                                    <p:anim calcmode="lin" valueType="num">
                                      <p:cBhvr>
                                        <p:cTn id="81" dur="500" fill="hold"/>
                                        <p:tgtEl>
                                          <p:spTgt spid="28"/>
                                        </p:tgtEl>
                                        <p:attrNameLst>
                                          <p:attrName>ppt_h</p:attrName>
                                        </p:attrNameLst>
                                      </p:cBhvr>
                                      <p:tavLst>
                                        <p:tav tm="0">
                                          <p:val>
                                            <p:fltVal val="0"/>
                                          </p:val>
                                        </p:tav>
                                        <p:tav tm="100000">
                                          <p:val>
                                            <p:strVal val="#ppt_h"/>
                                          </p:val>
                                        </p:tav>
                                      </p:tavLst>
                                    </p:anim>
                                    <p:anim calcmode="lin" valueType="num">
                                      <p:cBhvr>
                                        <p:cTn id="82" dur="500" fill="hold"/>
                                        <p:tgtEl>
                                          <p:spTgt spid="28"/>
                                        </p:tgtEl>
                                        <p:attrNameLst>
                                          <p:attrName>style.rotation</p:attrName>
                                        </p:attrNameLst>
                                      </p:cBhvr>
                                      <p:tavLst>
                                        <p:tav tm="0">
                                          <p:val>
                                            <p:fltVal val="90"/>
                                          </p:val>
                                        </p:tav>
                                        <p:tav tm="100000">
                                          <p:val>
                                            <p:fltVal val="0"/>
                                          </p:val>
                                        </p:tav>
                                      </p:tavLst>
                                    </p:anim>
                                    <p:animEffect transition="in" filter="fade">
                                      <p:cBhvr>
                                        <p:cTn id="8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4" grpId="0"/>
      <p:bldP spid="24" grpId="1"/>
      <p:bldP spid="25" grpId="0"/>
      <p:bldP spid="26" grpId="0"/>
      <p:bldP spid="26" grpId="1"/>
      <p:bldP spid="27" grpId="0"/>
      <p:bldP spid="28" grpId="0"/>
      <p:bldP spid="28" grpId="1"/>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bwMode="auto">
          <a:xfrm>
            <a:off x="4608216" y="3030918"/>
            <a:ext cx="1406077" cy="1406077"/>
          </a:xfrm>
          <a:prstGeom prst="ellipse">
            <a:avLst/>
          </a:prstGeom>
          <a:solidFill>
            <a:schemeClr val="accent1"/>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nvGrpSpPr>
          <p:cNvPr id="5" name="组合 4"/>
          <p:cNvGrpSpPr/>
          <p:nvPr/>
        </p:nvGrpSpPr>
        <p:grpSpPr>
          <a:xfrm>
            <a:off x="5857108" y="1821412"/>
            <a:ext cx="4435259" cy="1359422"/>
            <a:chOff x="5832724" y="1843314"/>
            <a:chExt cx="4435259" cy="1359422"/>
          </a:xfrm>
          <a:solidFill>
            <a:schemeClr val="accent1"/>
          </a:solidFill>
          <a:effectLst>
            <a:outerShdw blurRad="152400" dist="101600" dir="2700000" algn="tl" rotWithShape="0">
              <a:prstClr val="black">
                <a:alpha val="60000"/>
              </a:prstClr>
            </a:outerShdw>
          </a:effectLst>
        </p:grpSpPr>
        <p:sp>
          <p:nvSpPr>
            <p:cNvPr id="6" name="Rectangle 5"/>
            <p:cNvSpPr>
              <a:spLocks noChangeArrowheads="1"/>
            </p:cNvSpPr>
            <p:nvPr/>
          </p:nvSpPr>
          <p:spPr bwMode="auto">
            <a:xfrm>
              <a:off x="6581212" y="1951655"/>
              <a:ext cx="3251576" cy="538589"/>
            </a:xfrm>
            <a:prstGeom prst="rect">
              <a:avLst/>
            </a:prstGeom>
            <a:grpFill/>
            <a:ln w="9525">
              <a:noFill/>
              <a:miter lim="800000"/>
            </a:ln>
          </p:spPr>
          <p:txBody>
            <a:bodyPr vert="horz" wrap="square" lIns="1044000" tIns="45720" rIns="91440" bIns="45720" numCol="1" anchor="ctr" anchorCtr="0" compatLnSpc="1"/>
            <a:lstStyle/>
            <a:p>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7" name="任意多边形 6"/>
            <p:cNvSpPr/>
            <p:nvPr/>
          </p:nvSpPr>
          <p:spPr bwMode="auto">
            <a:xfrm>
              <a:off x="5832724" y="1951656"/>
              <a:ext cx="748489" cy="1251080"/>
            </a:xfrm>
            <a:custGeom>
              <a:avLst/>
              <a:gdLst>
                <a:gd name="connsiteX0" fmla="*/ 889093 w 889093"/>
                <a:gd name="connsiteY0" fmla="*/ 0 h 1486097"/>
                <a:gd name="connsiteX1" fmla="*/ 889093 w 889093"/>
                <a:gd name="connsiteY1" fmla="*/ 639763 h 1486097"/>
                <a:gd name="connsiteX2" fmla="*/ 120112 w 889093"/>
                <a:gd name="connsiteY2" fmla="*/ 1486097 h 1486097"/>
                <a:gd name="connsiteX3" fmla="*/ 62725 w 889093"/>
                <a:gd name="connsiteY3" fmla="*/ 1409355 h 1486097"/>
                <a:gd name="connsiteX4" fmla="*/ 0 w 889093"/>
                <a:gd name="connsiteY4" fmla="*/ 1340341 h 148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093" h="1486097">
                  <a:moveTo>
                    <a:pt x="889093" y="0"/>
                  </a:moveTo>
                  <a:lnTo>
                    <a:pt x="889093" y="639763"/>
                  </a:lnTo>
                  <a:lnTo>
                    <a:pt x="120112" y="1486097"/>
                  </a:lnTo>
                  <a:lnTo>
                    <a:pt x="62725" y="1409355"/>
                  </a:lnTo>
                  <a:lnTo>
                    <a:pt x="0" y="1340341"/>
                  </a:lnTo>
                  <a:close/>
                </a:path>
              </a:pathLst>
            </a:custGeom>
            <a:grpFill/>
            <a:ln w="9525">
              <a:noFill/>
              <a:round/>
            </a:ln>
          </p:spPr>
          <p:txBody>
            <a:bodyPr vert="horz" wrap="square" lIns="91440" tIns="45720" rIns="91440" bIns="45720" numCol="1" anchor="t" anchorCtr="0" compatLnSpc="1">
              <a:noAutofit/>
            </a:bodyPr>
            <a:lstStyle/>
            <a:p>
              <a:endParaRPr lang="zh-CN" altLang="en-US"/>
            </a:p>
          </p:txBody>
        </p:sp>
        <p:sp>
          <p:nvSpPr>
            <p:cNvPr id="8" name="椭圆 7"/>
            <p:cNvSpPr/>
            <p:nvPr/>
          </p:nvSpPr>
          <p:spPr bwMode="auto">
            <a:xfrm>
              <a:off x="9466204" y="1843314"/>
              <a:ext cx="801779" cy="801779"/>
            </a:xfrm>
            <a:prstGeom prst="ellipse">
              <a:avLst/>
            </a:prstGeom>
            <a:grpFill/>
            <a:ln>
              <a:noFill/>
            </a:ln>
          </p:spPr>
          <p:txBody>
            <a:bodyPr vert="horz" wrap="square" lIns="91440" tIns="792000" rIns="72000" bIns="45720" numCol="1" rtlCol="0" anchor="ctr" anchorCtr="0" compatLnSpc="1"/>
            <a:lstStyle/>
            <a:p>
              <a:pPr algn="ctr"/>
              <a:endParaRPr lang="zh-CN" altLang="en-US" b="1" dirty="0" smtClean="0">
                <a:solidFill>
                  <a:schemeClr val="bg1"/>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6014295" y="2575671"/>
            <a:ext cx="4791511" cy="924408"/>
            <a:chOff x="5989911" y="2597573"/>
            <a:chExt cx="4791511" cy="924408"/>
          </a:xfrm>
          <a:solidFill>
            <a:schemeClr val="accent2"/>
          </a:solidFill>
          <a:effectLst>
            <a:outerShdw blurRad="152400" dist="101600" dir="2700000" algn="tl" rotWithShape="0">
              <a:prstClr val="black">
                <a:alpha val="60000"/>
              </a:prstClr>
            </a:outerShdw>
          </a:effectLst>
        </p:grpSpPr>
        <p:sp>
          <p:nvSpPr>
            <p:cNvPr id="10" name="Rectangle 6"/>
            <p:cNvSpPr>
              <a:spLocks noChangeArrowheads="1"/>
            </p:cNvSpPr>
            <p:nvPr/>
          </p:nvSpPr>
          <p:spPr bwMode="auto">
            <a:xfrm>
              <a:off x="6581212" y="2717440"/>
              <a:ext cx="3764772" cy="550616"/>
            </a:xfrm>
            <a:prstGeom prst="rect">
              <a:avLst/>
            </a:prstGeom>
            <a:grpFill/>
            <a:ln w="9525">
              <a:noFill/>
              <a:miter lim="800000"/>
            </a:ln>
          </p:spPr>
          <p:txBody>
            <a:bodyPr vert="horz" wrap="square" lIns="0" tIns="45720" rIns="91440" bIns="45720" numCol="1" anchor="ctr" anchorCtr="1" compatLnSpc="1"/>
            <a:lstStyle/>
            <a:p>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1" name="任意多边形 10"/>
            <p:cNvSpPr/>
            <p:nvPr/>
          </p:nvSpPr>
          <p:spPr bwMode="auto">
            <a:xfrm>
              <a:off x="5989911" y="2717440"/>
              <a:ext cx="591301" cy="804541"/>
            </a:xfrm>
            <a:custGeom>
              <a:avLst/>
              <a:gdLst>
                <a:gd name="connsiteX0" fmla="*/ 702378 w 702378"/>
                <a:gd name="connsiteY0" fmla="*/ 0 h 955675"/>
                <a:gd name="connsiteX1" fmla="*/ 702378 w 702378"/>
                <a:gd name="connsiteY1" fmla="*/ 654050 h 955675"/>
                <a:gd name="connsiteX2" fmla="*/ 106066 w 702378"/>
                <a:gd name="connsiteY2" fmla="*/ 955675 h 955675"/>
                <a:gd name="connsiteX3" fmla="*/ 96224 w 702378"/>
                <a:gd name="connsiteY3" fmla="*/ 938153 h 955675"/>
                <a:gd name="connsiteX4" fmla="*/ 80699 w 702378"/>
                <a:gd name="connsiteY4" fmla="*/ 877774 h 955675"/>
                <a:gd name="connsiteX5" fmla="*/ 43168 w 702378"/>
                <a:gd name="connsiteY5" fmla="*/ 775229 h 955675"/>
                <a:gd name="connsiteX6" fmla="*/ 0 w 702378"/>
                <a:gd name="connsiteY6" fmla="*/ 685619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378" h="955675">
                  <a:moveTo>
                    <a:pt x="702378" y="0"/>
                  </a:moveTo>
                  <a:lnTo>
                    <a:pt x="702378" y="654050"/>
                  </a:lnTo>
                  <a:lnTo>
                    <a:pt x="106066" y="955675"/>
                  </a:lnTo>
                  <a:lnTo>
                    <a:pt x="96224" y="938153"/>
                  </a:lnTo>
                  <a:lnTo>
                    <a:pt x="80699" y="877774"/>
                  </a:lnTo>
                  <a:cubicBezTo>
                    <a:pt x="69829" y="842825"/>
                    <a:pt x="57287" y="808612"/>
                    <a:pt x="43168" y="775229"/>
                  </a:cubicBezTo>
                  <a:lnTo>
                    <a:pt x="0" y="685619"/>
                  </a:lnTo>
                  <a:close/>
                </a:path>
              </a:pathLst>
            </a:custGeom>
            <a:grpFill/>
            <a:ln w="9525">
              <a:noFill/>
              <a:round/>
            </a:ln>
          </p:spPr>
          <p:txBody>
            <a:bodyPr vert="horz" wrap="square" lIns="91440" tIns="45720" rIns="91440" bIns="45720" numCol="1" anchor="t" anchorCtr="0" compatLnSpc="1">
              <a:noAutofit/>
            </a:bodyPr>
            <a:lstStyle/>
            <a:p>
              <a:endParaRPr lang="zh-CN" altLang="en-US"/>
            </a:p>
          </p:txBody>
        </p:sp>
        <p:sp>
          <p:nvSpPr>
            <p:cNvPr id="12" name="椭圆 11"/>
            <p:cNvSpPr/>
            <p:nvPr/>
          </p:nvSpPr>
          <p:spPr bwMode="auto">
            <a:xfrm>
              <a:off x="9979643" y="2597573"/>
              <a:ext cx="801779" cy="801779"/>
            </a:xfrm>
            <a:prstGeom prst="ellipse">
              <a:avLst/>
            </a:prstGeom>
            <a:grpFill/>
            <a:ln>
              <a:noFill/>
            </a:ln>
          </p:spPr>
          <p:txBody>
            <a:bodyPr vert="horz" wrap="square" lIns="91440" tIns="792000" rIns="72000" bIns="45720" numCol="1" rtlCol="0" anchor="ctr" anchorCtr="0" compatLnSpc="1"/>
            <a:lstStyle/>
            <a:p>
              <a:pPr algn="ctr"/>
              <a:endParaRPr lang="zh-CN" altLang="en-US" b="1" dirty="0" smtClean="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6106210" y="3333067"/>
            <a:ext cx="5211515" cy="801779"/>
            <a:chOff x="6081826" y="3354969"/>
            <a:chExt cx="5211515" cy="801779"/>
          </a:xfrm>
          <a:solidFill>
            <a:schemeClr val="accent3"/>
          </a:solidFill>
          <a:effectLst>
            <a:outerShdw blurRad="152400" dist="101600" dir="2700000" algn="tl" rotWithShape="0">
              <a:prstClr val="black">
                <a:alpha val="60000"/>
              </a:prstClr>
            </a:outerShdw>
          </a:effectLst>
        </p:grpSpPr>
        <p:sp>
          <p:nvSpPr>
            <p:cNvPr id="14" name="Rectangle 7"/>
            <p:cNvSpPr>
              <a:spLocks noChangeArrowheads="1"/>
            </p:cNvSpPr>
            <p:nvPr/>
          </p:nvSpPr>
          <p:spPr bwMode="auto">
            <a:xfrm>
              <a:off x="6581212" y="3489906"/>
              <a:ext cx="4264603" cy="531906"/>
            </a:xfrm>
            <a:prstGeom prst="rect">
              <a:avLst/>
            </a:prstGeom>
            <a:grpFill/>
            <a:ln w="9525">
              <a:noFill/>
              <a:miter lim="800000"/>
            </a:ln>
          </p:spPr>
          <p:txBody>
            <a:bodyPr vert="horz" wrap="square" lIns="0" tIns="45720" rIns="91440" bIns="45720" numCol="1" anchor="ctr" anchorCtr="1" compatLnSpc="1"/>
            <a:lstStyle/>
            <a:p>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5" name="任意多边形 14"/>
            <p:cNvSpPr/>
            <p:nvPr/>
          </p:nvSpPr>
          <p:spPr bwMode="auto">
            <a:xfrm>
              <a:off x="6081826" y="3489906"/>
              <a:ext cx="499386" cy="531906"/>
            </a:xfrm>
            <a:custGeom>
              <a:avLst/>
              <a:gdLst>
                <a:gd name="connsiteX0" fmla="*/ 593196 w 593196"/>
                <a:gd name="connsiteY0" fmla="*/ 0 h 631825"/>
                <a:gd name="connsiteX1" fmla="*/ 593196 w 593196"/>
                <a:gd name="connsiteY1" fmla="*/ 631825 h 631825"/>
                <a:gd name="connsiteX2" fmla="*/ 0 w 593196"/>
                <a:gd name="connsiteY2" fmla="*/ 510619 h 631825"/>
                <a:gd name="connsiteX3" fmla="*/ 15934 w 593196"/>
                <a:gd name="connsiteY3" fmla="*/ 406217 h 631825"/>
                <a:gd name="connsiteX4" fmla="*/ 21696 w 593196"/>
                <a:gd name="connsiteY4" fmla="*/ 292100 h 631825"/>
                <a:gd name="connsiteX5" fmla="*/ 15934 w 593196"/>
                <a:gd name="connsiteY5" fmla="*/ 177983 h 631825"/>
                <a:gd name="connsiteX6" fmla="*/ 6631 w 593196"/>
                <a:gd name="connsiteY6" fmla="*/ 117031 h 63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96" h="631825">
                  <a:moveTo>
                    <a:pt x="593196" y="0"/>
                  </a:moveTo>
                  <a:lnTo>
                    <a:pt x="593196" y="631825"/>
                  </a:lnTo>
                  <a:lnTo>
                    <a:pt x="0" y="510619"/>
                  </a:lnTo>
                  <a:lnTo>
                    <a:pt x="15934" y="406217"/>
                  </a:lnTo>
                  <a:cubicBezTo>
                    <a:pt x="19744" y="368696"/>
                    <a:pt x="21696" y="330626"/>
                    <a:pt x="21696" y="292100"/>
                  </a:cubicBezTo>
                  <a:cubicBezTo>
                    <a:pt x="21696" y="253574"/>
                    <a:pt x="19744" y="215504"/>
                    <a:pt x="15934" y="177983"/>
                  </a:cubicBezTo>
                  <a:lnTo>
                    <a:pt x="6631" y="117031"/>
                  </a:lnTo>
                  <a:close/>
                </a:path>
              </a:pathLst>
            </a:custGeom>
            <a:grpFill/>
            <a:ln w="9525">
              <a:noFill/>
              <a:round/>
            </a:ln>
          </p:spPr>
          <p:txBody>
            <a:bodyPr vert="horz" wrap="square" lIns="91440" tIns="45720" rIns="91440" bIns="45720" numCol="1" anchor="t" anchorCtr="0" compatLnSpc="1">
              <a:noAutofit/>
            </a:bodyPr>
            <a:lstStyle/>
            <a:p>
              <a:endParaRPr lang="zh-CN" altLang="en-US"/>
            </a:p>
          </p:txBody>
        </p:sp>
        <p:sp>
          <p:nvSpPr>
            <p:cNvPr id="16" name="椭圆 15"/>
            <p:cNvSpPr/>
            <p:nvPr/>
          </p:nvSpPr>
          <p:spPr bwMode="auto">
            <a:xfrm>
              <a:off x="10491562" y="3354969"/>
              <a:ext cx="801779" cy="801779"/>
            </a:xfrm>
            <a:prstGeom prst="ellipse">
              <a:avLst/>
            </a:prstGeom>
            <a:grpFill/>
            <a:ln>
              <a:noFill/>
            </a:ln>
          </p:spPr>
          <p:txBody>
            <a:bodyPr vert="horz" wrap="square" lIns="91440" tIns="792000" rIns="72000" bIns="45720" numCol="1" rtlCol="0" anchor="ctr" anchorCtr="0" compatLnSpc="1"/>
            <a:lstStyle/>
            <a:p>
              <a:pPr algn="ctr"/>
              <a:endParaRPr lang="zh-CN" altLang="en-US" b="1" dirty="0" smtClean="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5974354" y="4011751"/>
            <a:ext cx="4831452" cy="884271"/>
            <a:chOff x="5949970" y="4033653"/>
            <a:chExt cx="4831452" cy="884271"/>
          </a:xfrm>
          <a:solidFill>
            <a:schemeClr val="accent4"/>
          </a:solidFill>
          <a:effectLst>
            <a:outerShdw blurRad="152400" dist="101600" dir="2700000" algn="tl" rotWithShape="0">
              <a:prstClr val="black">
                <a:alpha val="60000"/>
              </a:prstClr>
            </a:outerShdw>
          </a:effectLst>
        </p:grpSpPr>
        <p:sp>
          <p:nvSpPr>
            <p:cNvPr id="18" name="Rectangle 8"/>
            <p:cNvSpPr>
              <a:spLocks noChangeArrowheads="1"/>
            </p:cNvSpPr>
            <p:nvPr/>
          </p:nvSpPr>
          <p:spPr bwMode="auto">
            <a:xfrm>
              <a:off x="6581212" y="4255690"/>
              <a:ext cx="3764772" cy="538589"/>
            </a:xfrm>
            <a:prstGeom prst="rect">
              <a:avLst/>
            </a:prstGeom>
            <a:grpFill/>
            <a:ln w="9525">
              <a:noFill/>
              <a:miter lim="800000"/>
            </a:ln>
          </p:spPr>
          <p:txBody>
            <a:bodyPr vert="horz" wrap="square" lIns="0" tIns="45720" rIns="91440" bIns="45720" numCol="1" anchor="ctr" anchorCtr="1" compatLnSpc="1"/>
            <a:lstStyle/>
            <a:p>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9" name="任意多边形 18"/>
            <p:cNvSpPr/>
            <p:nvPr/>
          </p:nvSpPr>
          <p:spPr bwMode="auto">
            <a:xfrm>
              <a:off x="5949970" y="4033653"/>
              <a:ext cx="631242" cy="760626"/>
            </a:xfrm>
            <a:custGeom>
              <a:avLst/>
              <a:gdLst>
                <a:gd name="connsiteX0" fmla="*/ 120132 w 749822"/>
                <a:gd name="connsiteY0" fmla="*/ 0 h 903510"/>
                <a:gd name="connsiteX1" fmla="*/ 749822 w 749822"/>
                <a:gd name="connsiteY1" fmla="*/ 263748 h 903510"/>
                <a:gd name="connsiteX2" fmla="*/ 749822 w 749822"/>
                <a:gd name="connsiteY2" fmla="*/ 903510 h 903510"/>
                <a:gd name="connsiteX3" fmla="*/ 0 w 749822"/>
                <a:gd name="connsiteY3" fmla="*/ 250009 h 903510"/>
                <a:gd name="connsiteX4" fmla="*/ 43612 w 749822"/>
                <a:gd name="connsiteY4" fmla="*/ 178221 h 903510"/>
                <a:gd name="connsiteX5" fmla="*/ 90612 w 749822"/>
                <a:gd name="connsiteY5" fmla="*/ 80656 h 90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822" h="903510">
                  <a:moveTo>
                    <a:pt x="120132" y="0"/>
                  </a:moveTo>
                  <a:lnTo>
                    <a:pt x="749822" y="263748"/>
                  </a:lnTo>
                  <a:lnTo>
                    <a:pt x="749822" y="903510"/>
                  </a:lnTo>
                  <a:lnTo>
                    <a:pt x="0" y="250009"/>
                  </a:lnTo>
                  <a:lnTo>
                    <a:pt x="43612" y="178221"/>
                  </a:lnTo>
                  <a:cubicBezTo>
                    <a:pt x="60794" y="146592"/>
                    <a:pt x="76492" y="114039"/>
                    <a:pt x="90612" y="80656"/>
                  </a:cubicBezTo>
                  <a:close/>
                </a:path>
              </a:pathLst>
            </a:custGeom>
            <a:grpFill/>
            <a:ln w="9525">
              <a:noFill/>
              <a:round/>
            </a:ln>
          </p:spPr>
          <p:txBody>
            <a:bodyPr vert="horz" wrap="square" lIns="91440" tIns="45720" rIns="91440" bIns="45720" numCol="1" anchor="t" anchorCtr="0" compatLnSpc="1">
              <a:noAutofit/>
            </a:bodyPr>
            <a:lstStyle/>
            <a:p>
              <a:endParaRPr lang="zh-CN" altLang="en-US"/>
            </a:p>
          </p:txBody>
        </p:sp>
        <p:sp>
          <p:nvSpPr>
            <p:cNvPr id="20" name="椭圆 19"/>
            <p:cNvSpPr/>
            <p:nvPr/>
          </p:nvSpPr>
          <p:spPr bwMode="auto">
            <a:xfrm>
              <a:off x="9979643" y="4116145"/>
              <a:ext cx="801779" cy="801779"/>
            </a:xfrm>
            <a:prstGeom prst="ellipse">
              <a:avLst/>
            </a:prstGeom>
            <a:grpFill/>
            <a:ln>
              <a:noFill/>
            </a:ln>
          </p:spPr>
          <p:txBody>
            <a:bodyPr vert="horz" wrap="square" lIns="91440" tIns="792000" rIns="72000" bIns="45720" numCol="1" rtlCol="0" anchor="ctr" anchorCtr="0" compatLnSpc="1"/>
            <a:lstStyle/>
            <a:p>
              <a:pPr algn="ctr"/>
              <a:endParaRPr lang="zh-CN" altLang="en-US" b="1" dirty="0" smtClean="0">
                <a:solidFill>
                  <a:schemeClr val="bg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5835870" y="4250265"/>
            <a:ext cx="4456497" cy="1416747"/>
            <a:chOff x="5811486" y="4272167"/>
            <a:chExt cx="4456497" cy="1416747"/>
          </a:xfrm>
          <a:solidFill>
            <a:schemeClr val="accent5"/>
          </a:solidFill>
          <a:effectLst>
            <a:outerShdw blurRad="152400" dist="101600" dir="2700000" algn="tl" rotWithShape="0">
              <a:prstClr val="black">
                <a:alpha val="60000"/>
              </a:prstClr>
            </a:outerShdw>
          </a:effectLst>
        </p:grpSpPr>
        <p:sp>
          <p:nvSpPr>
            <p:cNvPr id="22" name="Rectangle 9"/>
            <p:cNvSpPr>
              <a:spLocks noChangeArrowheads="1"/>
            </p:cNvSpPr>
            <p:nvPr/>
          </p:nvSpPr>
          <p:spPr bwMode="auto">
            <a:xfrm>
              <a:off x="6581212" y="5016129"/>
              <a:ext cx="3327753" cy="543934"/>
            </a:xfrm>
            <a:prstGeom prst="rect">
              <a:avLst/>
            </a:prstGeom>
            <a:grpFill/>
            <a:ln w="9525">
              <a:noFill/>
              <a:miter lim="800000"/>
            </a:ln>
          </p:spPr>
          <p:txBody>
            <a:bodyPr vert="horz" wrap="square" lIns="0" tIns="45720" rIns="91440" bIns="45720" numCol="1" anchor="ctr" anchorCtr="1" compatLnSpc="1"/>
            <a:lstStyle/>
            <a:p>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3" name="任意多边形 22"/>
            <p:cNvSpPr/>
            <p:nvPr/>
          </p:nvSpPr>
          <p:spPr bwMode="auto">
            <a:xfrm>
              <a:off x="5811486" y="4272167"/>
              <a:ext cx="769726" cy="1287896"/>
            </a:xfrm>
            <a:custGeom>
              <a:avLst/>
              <a:gdLst>
                <a:gd name="connsiteX0" fmla="*/ 142427 w 914320"/>
                <a:gd name="connsiteY0" fmla="*/ 0 h 1529828"/>
                <a:gd name="connsiteX1" fmla="*/ 914320 w 914320"/>
                <a:gd name="connsiteY1" fmla="*/ 883716 h 1529828"/>
                <a:gd name="connsiteX2" fmla="*/ 914320 w 914320"/>
                <a:gd name="connsiteY2" fmla="*/ 1529828 h 1529828"/>
                <a:gd name="connsiteX3" fmla="*/ 0 w 914320"/>
                <a:gd name="connsiteY3" fmla="*/ 165241 h 1529828"/>
                <a:gd name="connsiteX4" fmla="*/ 15915 w 914320"/>
                <a:gd name="connsiteY4" fmla="*/ 152110 h 1529828"/>
                <a:gd name="connsiteX5" fmla="*/ 87952 w 914320"/>
                <a:gd name="connsiteY5" fmla="*/ 72850 h 152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320" h="1529828">
                  <a:moveTo>
                    <a:pt x="142427" y="0"/>
                  </a:moveTo>
                  <a:lnTo>
                    <a:pt x="914320" y="883716"/>
                  </a:lnTo>
                  <a:lnTo>
                    <a:pt x="914320" y="1529828"/>
                  </a:lnTo>
                  <a:lnTo>
                    <a:pt x="0" y="165241"/>
                  </a:lnTo>
                  <a:lnTo>
                    <a:pt x="15915" y="152110"/>
                  </a:lnTo>
                  <a:cubicBezTo>
                    <a:pt x="41162" y="126863"/>
                    <a:pt x="65206" y="100411"/>
                    <a:pt x="87952" y="72850"/>
                  </a:cubicBezTo>
                  <a:close/>
                </a:path>
              </a:pathLst>
            </a:custGeom>
            <a:grpFill/>
            <a:ln w="9525">
              <a:noFill/>
              <a:round/>
            </a:ln>
          </p:spPr>
          <p:txBody>
            <a:bodyPr vert="horz" wrap="square" lIns="91440" tIns="45720" rIns="91440" bIns="45720" numCol="1" anchor="t" anchorCtr="0" compatLnSpc="1">
              <a:noAutofit/>
            </a:bodyPr>
            <a:lstStyle/>
            <a:p>
              <a:endParaRPr lang="zh-CN" altLang="en-US"/>
            </a:p>
          </p:txBody>
        </p:sp>
        <p:sp>
          <p:nvSpPr>
            <p:cNvPr id="24" name="椭圆 23"/>
            <p:cNvSpPr/>
            <p:nvPr/>
          </p:nvSpPr>
          <p:spPr bwMode="auto">
            <a:xfrm>
              <a:off x="9466204" y="4887135"/>
              <a:ext cx="801779" cy="801779"/>
            </a:xfrm>
            <a:prstGeom prst="ellipse">
              <a:avLst/>
            </a:prstGeom>
            <a:grpFill/>
            <a:ln>
              <a:noFill/>
            </a:ln>
          </p:spPr>
          <p:txBody>
            <a:bodyPr vert="horz" wrap="square" lIns="91440" tIns="792000" rIns="72000" bIns="45720" numCol="1" rtlCol="0" anchor="ctr" anchorCtr="0" compatLnSpc="1"/>
            <a:lstStyle/>
            <a:p>
              <a:pPr algn="ctr"/>
              <a:endParaRPr lang="zh-CN" altLang="en-US" b="1" dirty="0" smtClean="0">
                <a:solidFill>
                  <a:schemeClr val="bg1"/>
                </a:solidFill>
                <a:latin typeface="微软雅黑" panose="020B0503020204020204" pitchFamily="34" charset="-122"/>
                <a:ea typeface="微软雅黑" panose="020B0503020204020204" pitchFamily="34" charset="-122"/>
              </a:endParaRPr>
            </a:p>
          </p:txBody>
        </p:sp>
      </p:grpSp>
      <p:sp>
        <p:nvSpPr>
          <p:cNvPr id="25" name="Freeform 6"/>
          <p:cNvSpPr>
            <a:spLocks noEditPoints="1"/>
          </p:cNvSpPr>
          <p:nvPr/>
        </p:nvSpPr>
        <p:spPr bwMode="auto">
          <a:xfrm>
            <a:off x="9707078" y="2038420"/>
            <a:ext cx="368801" cy="367765"/>
          </a:xfrm>
          <a:custGeom>
            <a:avLst/>
            <a:gdLst>
              <a:gd name="T0" fmla="*/ 74 w 148"/>
              <a:gd name="T1" fmla="*/ 0 h 148"/>
              <a:gd name="T2" fmla="*/ 148 w 148"/>
              <a:gd name="T3" fmla="*/ 74 h 148"/>
              <a:gd name="T4" fmla="*/ 74 w 148"/>
              <a:gd name="T5" fmla="*/ 148 h 148"/>
              <a:gd name="T6" fmla="*/ 0 w 148"/>
              <a:gd name="T7" fmla="*/ 74 h 148"/>
              <a:gd name="T8" fmla="*/ 74 w 148"/>
              <a:gd name="T9" fmla="*/ 0 h 148"/>
              <a:gd name="T10" fmla="*/ 67 w 148"/>
              <a:gd name="T11" fmla="*/ 81 h 148"/>
              <a:gd name="T12" fmla="*/ 67 w 148"/>
              <a:gd name="T13" fmla="*/ 82 h 148"/>
              <a:gd name="T14" fmla="*/ 67 w 148"/>
              <a:gd name="T15" fmla="*/ 102 h 148"/>
              <a:gd name="T16" fmla="*/ 67 w 148"/>
              <a:gd name="T17" fmla="*/ 108 h 148"/>
              <a:gd name="T18" fmla="*/ 72 w 148"/>
              <a:gd name="T19" fmla="*/ 115 h 148"/>
              <a:gd name="T20" fmla="*/ 79 w 148"/>
              <a:gd name="T21" fmla="*/ 113 h 148"/>
              <a:gd name="T22" fmla="*/ 81 w 148"/>
              <a:gd name="T23" fmla="*/ 107 h 148"/>
              <a:gd name="T24" fmla="*/ 81 w 148"/>
              <a:gd name="T25" fmla="*/ 82 h 148"/>
              <a:gd name="T26" fmla="*/ 81 w 148"/>
              <a:gd name="T27" fmla="*/ 81 h 148"/>
              <a:gd name="T28" fmla="*/ 82 w 148"/>
              <a:gd name="T29" fmla="*/ 81 h 148"/>
              <a:gd name="T30" fmla="*/ 106 w 148"/>
              <a:gd name="T31" fmla="*/ 81 h 148"/>
              <a:gd name="T32" fmla="*/ 108 w 148"/>
              <a:gd name="T33" fmla="*/ 81 h 148"/>
              <a:gd name="T34" fmla="*/ 115 w 148"/>
              <a:gd name="T35" fmla="*/ 75 h 148"/>
              <a:gd name="T36" fmla="*/ 111 w 148"/>
              <a:gd name="T37" fmla="*/ 68 h 148"/>
              <a:gd name="T38" fmla="*/ 107 w 148"/>
              <a:gd name="T39" fmla="*/ 67 h 148"/>
              <a:gd name="T40" fmla="*/ 82 w 148"/>
              <a:gd name="T41" fmla="*/ 67 h 148"/>
              <a:gd name="T42" fmla="*/ 81 w 148"/>
              <a:gd name="T43" fmla="*/ 67 h 148"/>
              <a:gd name="T44" fmla="*/ 81 w 148"/>
              <a:gd name="T45" fmla="*/ 65 h 148"/>
              <a:gd name="T46" fmla="*/ 81 w 148"/>
              <a:gd name="T47" fmla="*/ 41 h 148"/>
              <a:gd name="T48" fmla="*/ 81 w 148"/>
              <a:gd name="T49" fmla="*/ 38 h 148"/>
              <a:gd name="T50" fmla="*/ 75 w 148"/>
              <a:gd name="T51" fmla="*/ 33 h 148"/>
              <a:gd name="T52" fmla="*/ 68 w 148"/>
              <a:gd name="T53" fmla="*/ 37 h 148"/>
              <a:gd name="T54" fmla="*/ 67 w 148"/>
              <a:gd name="T55" fmla="*/ 41 h 148"/>
              <a:gd name="T56" fmla="*/ 67 w 148"/>
              <a:gd name="T57" fmla="*/ 66 h 148"/>
              <a:gd name="T58" fmla="*/ 67 w 148"/>
              <a:gd name="T59" fmla="*/ 67 h 148"/>
              <a:gd name="T60" fmla="*/ 66 w 148"/>
              <a:gd name="T61" fmla="*/ 67 h 148"/>
              <a:gd name="T62" fmla="*/ 42 w 148"/>
              <a:gd name="T63" fmla="*/ 67 h 148"/>
              <a:gd name="T64" fmla="*/ 40 w 148"/>
              <a:gd name="T65" fmla="*/ 67 h 148"/>
              <a:gd name="T66" fmla="*/ 33 w 148"/>
              <a:gd name="T67" fmla="*/ 72 h 148"/>
              <a:gd name="T68" fmla="*/ 36 w 148"/>
              <a:gd name="T69" fmla="*/ 80 h 148"/>
              <a:gd name="T70" fmla="*/ 41 w 148"/>
              <a:gd name="T71" fmla="*/ 81 h 148"/>
              <a:gd name="T72" fmla="*/ 66 w 148"/>
              <a:gd name="T73" fmla="*/ 81 h 148"/>
              <a:gd name="T74" fmla="*/ 67 w 148"/>
              <a:gd name="T75" fmla="*/ 8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74" y="0"/>
                </a:moveTo>
                <a:cubicBezTo>
                  <a:pt x="114" y="0"/>
                  <a:pt x="148" y="33"/>
                  <a:pt x="148" y="74"/>
                </a:cubicBezTo>
                <a:cubicBezTo>
                  <a:pt x="148" y="115"/>
                  <a:pt x="115" y="148"/>
                  <a:pt x="74" y="148"/>
                </a:cubicBezTo>
                <a:cubicBezTo>
                  <a:pt x="34" y="148"/>
                  <a:pt x="0" y="115"/>
                  <a:pt x="0" y="74"/>
                </a:cubicBezTo>
                <a:cubicBezTo>
                  <a:pt x="0" y="34"/>
                  <a:pt x="33" y="0"/>
                  <a:pt x="74" y="0"/>
                </a:cubicBezTo>
                <a:close/>
                <a:moveTo>
                  <a:pt x="67" y="81"/>
                </a:moveTo>
                <a:cubicBezTo>
                  <a:pt x="67" y="82"/>
                  <a:pt x="67" y="82"/>
                  <a:pt x="67" y="82"/>
                </a:cubicBezTo>
                <a:cubicBezTo>
                  <a:pt x="67" y="89"/>
                  <a:pt x="67" y="96"/>
                  <a:pt x="67" y="102"/>
                </a:cubicBezTo>
                <a:cubicBezTo>
                  <a:pt x="67" y="104"/>
                  <a:pt x="67" y="106"/>
                  <a:pt x="67" y="108"/>
                </a:cubicBezTo>
                <a:cubicBezTo>
                  <a:pt x="67" y="111"/>
                  <a:pt x="69" y="114"/>
                  <a:pt x="72" y="115"/>
                </a:cubicBezTo>
                <a:cubicBezTo>
                  <a:pt x="74" y="116"/>
                  <a:pt x="78" y="115"/>
                  <a:pt x="79" y="113"/>
                </a:cubicBezTo>
                <a:cubicBezTo>
                  <a:pt x="81" y="111"/>
                  <a:pt x="81" y="109"/>
                  <a:pt x="81" y="107"/>
                </a:cubicBezTo>
                <a:cubicBezTo>
                  <a:pt x="81" y="99"/>
                  <a:pt x="81" y="91"/>
                  <a:pt x="81" y="82"/>
                </a:cubicBezTo>
                <a:cubicBezTo>
                  <a:pt x="81" y="82"/>
                  <a:pt x="81" y="82"/>
                  <a:pt x="81" y="81"/>
                </a:cubicBezTo>
                <a:cubicBezTo>
                  <a:pt x="82" y="81"/>
                  <a:pt x="82" y="81"/>
                  <a:pt x="82" y="81"/>
                </a:cubicBezTo>
                <a:cubicBezTo>
                  <a:pt x="90" y="81"/>
                  <a:pt x="98" y="81"/>
                  <a:pt x="106" y="81"/>
                </a:cubicBezTo>
                <a:cubicBezTo>
                  <a:pt x="107" y="81"/>
                  <a:pt x="107" y="81"/>
                  <a:pt x="108" y="81"/>
                </a:cubicBezTo>
                <a:cubicBezTo>
                  <a:pt x="112" y="81"/>
                  <a:pt x="114" y="79"/>
                  <a:pt x="115" y="75"/>
                </a:cubicBezTo>
                <a:cubicBezTo>
                  <a:pt x="115" y="73"/>
                  <a:pt x="114" y="69"/>
                  <a:pt x="111" y="68"/>
                </a:cubicBezTo>
                <a:cubicBezTo>
                  <a:pt x="110" y="67"/>
                  <a:pt x="109" y="67"/>
                  <a:pt x="107" y="67"/>
                </a:cubicBezTo>
                <a:cubicBezTo>
                  <a:pt x="99" y="67"/>
                  <a:pt x="91" y="67"/>
                  <a:pt x="82" y="67"/>
                </a:cubicBezTo>
                <a:cubicBezTo>
                  <a:pt x="82" y="67"/>
                  <a:pt x="82" y="67"/>
                  <a:pt x="81" y="67"/>
                </a:cubicBezTo>
                <a:cubicBezTo>
                  <a:pt x="81" y="66"/>
                  <a:pt x="81" y="66"/>
                  <a:pt x="81" y="65"/>
                </a:cubicBezTo>
                <a:cubicBezTo>
                  <a:pt x="81" y="57"/>
                  <a:pt x="81" y="49"/>
                  <a:pt x="81" y="41"/>
                </a:cubicBezTo>
                <a:cubicBezTo>
                  <a:pt x="81" y="40"/>
                  <a:pt x="81" y="39"/>
                  <a:pt x="81" y="38"/>
                </a:cubicBezTo>
                <a:cubicBezTo>
                  <a:pt x="80" y="35"/>
                  <a:pt x="78" y="33"/>
                  <a:pt x="75" y="33"/>
                </a:cubicBezTo>
                <a:cubicBezTo>
                  <a:pt x="72" y="33"/>
                  <a:pt x="69" y="34"/>
                  <a:pt x="68" y="37"/>
                </a:cubicBezTo>
                <a:cubicBezTo>
                  <a:pt x="67" y="38"/>
                  <a:pt x="67" y="40"/>
                  <a:pt x="67" y="41"/>
                </a:cubicBezTo>
                <a:cubicBezTo>
                  <a:pt x="67" y="49"/>
                  <a:pt x="67" y="57"/>
                  <a:pt x="67" y="66"/>
                </a:cubicBezTo>
                <a:cubicBezTo>
                  <a:pt x="67" y="66"/>
                  <a:pt x="67" y="66"/>
                  <a:pt x="67" y="67"/>
                </a:cubicBezTo>
                <a:cubicBezTo>
                  <a:pt x="66" y="67"/>
                  <a:pt x="66" y="67"/>
                  <a:pt x="66" y="67"/>
                </a:cubicBezTo>
                <a:cubicBezTo>
                  <a:pt x="58" y="67"/>
                  <a:pt x="50" y="67"/>
                  <a:pt x="42" y="67"/>
                </a:cubicBezTo>
                <a:cubicBezTo>
                  <a:pt x="41" y="67"/>
                  <a:pt x="40" y="67"/>
                  <a:pt x="40" y="67"/>
                </a:cubicBezTo>
                <a:cubicBezTo>
                  <a:pt x="37" y="67"/>
                  <a:pt x="34" y="69"/>
                  <a:pt x="33" y="72"/>
                </a:cubicBezTo>
                <a:cubicBezTo>
                  <a:pt x="32" y="75"/>
                  <a:pt x="33" y="78"/>
                  <a:pt x="36" y="80"/>
                </a:cubicBezTo>
                <a:cubicBezTo>
                  <a:pt x="37" y="81"/>
                  <a:pt x="39" y="81"/>
                  <a:pt x="41" y="81"/>
                </a:cubicBezTo>
                <a:cubicBezTo>
                  <a:pt x="49" y="81"/>
                  <a:pt x="57" y="81"/>
                  <a:pt x="66" y="81"/>
                </a:cubicBezTo>
                <a:cubicBezTo>
                  <a:pt x="66" y="81"/>
                  <a:pt x="66" y="81"/>
                  <a:pt x="67" y="8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6" name="Freeform 6"/>
          <p:cNvSpPr>
            <a:spLocks noEditPoints="1"/>
          </p:cNvSpPr>
          <p:nvPr/>
        </p:nvSpPr>
        <p:spPr bwMode="auto">
          <a:xfrm>
            <a:off x="10220517" y="2792679"/>
            <a:ext cx="368801" cy="367765"/>
          </a:xfrm>
          <a:custGeom>
            <a:avLst/>
            <a:gdLst>
              <a:gd name="T0" fmla="*/ 74 w 148"/>
              <a:gd name="T1" fmla="*/ 0 h 148"/>
              <a:gd name="T2" fmla="*/ 148 w 148"/>
              <a:gd name="T3" fmla="*/ 74 h 148"/>
              <a:gd name="T4" fmla="*/ 74 w 148"/>
              <a:gd name="T5" fmla="*/ 148 h 148"/>
              <a:gd name="T6" fmla="*/ 0 w 148"/>
              <a:gd name="T7" fmla="*/ 74 h 148"/>
              <a:gd name="T8" fmla="*/ 74 w 148"/>
              <a:gd name="T9" fmla="*/ 0 h 148"/>
              <a:gd name="T10" fmla="*/ 67 w 148"/>
              <a:gd name="T11" fmla="*/ 81 h 148"/>
              <a:gd name="T12" fmla="*/ 67 w 148"/>
              <a:gd name="T13" fmla="*/ 82 h 148"/>
              <a:gd name="T14" fmla="*/ 67 w 148"/>
              <a:gd name="T15" fmla="*/ 102 h 148"/>
              <a:gd name="T16" fmla="*/ 67 w 148"/>
              <a:gd name="T17" fmla="*/ 108 h 148"/>
              <a:gd name="T18" fmla="*/ 72 w 148"/>
              <a:gd name="T19" fmla="*/ 115 h 148"/>
              <a:gd name="T20" fmla="*/ 79 w 148"/>
              <a:gd name="T21" fmla="*/ 113 h 148"/>
              <a:gd name="T22" fmla="*/ 81 w 148"/>
              <a:gd name="T23" fmla="*/ 107 h 148"/>
              <a:gd name="T24" fmla="*/ 81 w 148"/>
              <a:gd name="T25" fmla="*/ 82 h 148"/>
              <a:gd name="T26" fmla="*/ 81 w 148"/>
              <a:gd name="T27" fmla="*/ 81 h 148"/>
              <a:gd name="T28" fmla="*/ 82 w 148"/>
              <a:gd name="T29" fmla="*/ 81 h 148"/>
              <a:gd name="T30" fmla="*/ 106 w 148"/>
              <a:gd name="T31" fmla="*/ 81 h 148"/>
              <a:gd name="T32" fmla="*/ 108 w 148"/>
              <a:gd name="T33" fmla="*/ 81 h 148"/>
              <a:gd name="T34" fmla="*/ 115 w 148"/>
              <a:gd name="T35" fmla="*/ 75 h 148"/>
              <a:gd name="T36" fmla="*/ 111 w 148"/>
              <a:gd name="T37" fmla="*/ 68 h 148"/>
              <a:gd name="T38" fmla="*/ 107 w 148"/>
              <a:gd name="T39" fmla="*/ 67 h 148"/>
              <a:gd name="T40" fmla="*/ 82 w 148"/>
              <a:gd name="T41" fmla="*/ 67 h 148"/>
              <a:gd name="T42" fmla="*/ 81 w 148"/>
              <a:gd name="T43" fmla="*/ 67 h 148"/>
              <a:gd name="T44" fmla="*/ 81 w 148"/>
              <a:gd name="T45" fmla="*/ 65 h 148"/>
              <a:gd name="T46" fmla="*/ 81 w 148"/>
              <a:gd name="T47" fmla="*/ 41 h 148"/>
              <a:gd name="T48" fmla="*/ 81 w 148"/>
              <a:gd name="T49" fmla="*/ 38 h 148"/>
              <a:gd name="T50" fmla="*/ 75 w 148"/>
              <a:gd name="T51" fmla="*/ 33 h 148"/>
              <a:gd name="T52" fmla="*/ 68 w 148"/>
              <a:gd name="T53" fmla="*/ 37 h 148"/>
              <a:gd name="T54" fmla="*/ 67 w 148"/>
              <a:gd name="T55" fmla="*/ 41 h 148"/>
              <a:gd name="T56" fmla="*/ 67 w 148"/>
              <a:gd name="T57" fmla="*/ 66 h 148"/>
              <a:gd name="T58" fmla="*/ 67 w 148"/>
              <a:gd name="T59" fmla="*/ 67 h 148"/>
              <a:gd name="T60" fmla="*/ 66 w 148"/>
              <a:gd name="T61" fmla="*/ 67 h 148"/>
              <a:gd name="T62" fmla="*/ 42 w 148"/>
              <a:gd name="T63" fmla="*/ 67 h 148"/>
              <a:gd name="T64" fmla="*/ 40 w 148"/>
              <a:gd name="T65" fmla="*/ 67 h 148"/>
              <a:gd name="T66" fmla="*/ 33 w 148"/>
              <a:gd name="T67" fmla="*/ 72 h 148"/>
              <a:gd name="T68" fmla="*/ 36 w 148"/>
              <a:gd name="T69" fmla="*/ 80 h 148"/>
              <a:gd name="T70" fmla="*/ 41 w 148"/>
              <a:gd name="T71" fmla="*/ 81 h 148"/>
              <a:gd name="T72" fmla="*/ 66 w 148"/>
              <a:gd name="T73" fmla="*/ 81 h 148"/>
              <a:gd name="T74" fmla="*/ 67 w 148"/>
              <a:gd name="T75" fmla="*/ 8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74" y="0"/>
                </a:moveTo>
                <a:cubicBezTo>
                  <a:pt x="114" y="0"/>
                  <a:pt x="148" y="33"/>
                  <a:pt x="148" y="74"/>
                </a:cubicBezTo>
                <a:cubicBezTo>
                  <a:pt x="148" y="115"/>
                  <a:pt x="115" y="148"/>
                  <a:pt x="74" y="148"/>
                </a:cubicBezTo>
                <a:cubicBezTo>
                  <a:pt x="34" y="148"/>
                  <a:pt x="0" y="115"/>
                  <a:pt x="0" y="74"/>
                </a:cubicBezTo>
                <a:cubicBezTo>
                  <a:pt x="0" y="34"/>
                  <a:pt x="33" y="0"/>
                  <a:pt x="74" y="0"/>
                </a:cubicBezTo>
                <a:close/>
                <a:moveTo>
                  <a:pt x="67" y="81"/>
                </a:moveTo>
                <a:cubicBezTo>
                  <a:pt x="67" y="82"/>
                  <a:pt x="67" y="82"/>
                  <a:pt x="67" y="82"/>
                </a:cubicBezTo>
                <a:cubicBezTo>
                  <a:pt x="67" y="89"/>
                  <a:pt x="67" y="96"/>
                  <a:pt x="67" y="102"/>
                </a:cubicBezTo>
                <a:cubicBezTo>
                  <a:pt x="67" y="104"/>
                  <a:pt x="67" y="106"/>
                  <a:pt x="67" y="108"/>
                </a:cubicBezTo>
                <a:cubicBezTo>
                  <a:pt x="67" y="111"/>
                  <a:pt x="69" y="114"/>
                  <a:pt x="72" y="115"/>
                </a:cubicBezTo>
                <a:cubicBezTo>
                  <a:pt x="74" y="116"/>
                  <a:pt x="78" y="115"/>
                  <a:pt x="79" y="113"/>
                </a:cubicBezTo>
                <a:cubicBezTo>
                  <a:pt x="81" y="111"/>
                  <a:pt x="81" y="109"/>
                  <a:pt x="81" y="107"/>
                </a:cubicBezTo>
                <a:cubicBezTo>
                  <a:pt x="81" y="99"/>
                  <a:pt x="81" y="91"/>
                  <a:pt x="81" y="82"/>
                </a:cubicBezTo>
                <a:cubicBezTo>
                  <a:pt x="81" y="82"/>
                  <a:pt x="81" y="82"/>
                  <a:pt x="81" y="81"/>
                </a:cubicBezTo>
                <a:cubicBezTo>
                  <a:pt x="82" y="81"/>
                  <a:pt x="82" y="81"/>
                  <a:pt x="82" y="81"/>
                </a:cubicBezTo>
                <a:cubicBezTo>
                  <a:pt x="90" y="81"/>
                  <a:pt x="98" y="81"/>
                  <a:pt x="106" y="81"/>
                </a:cubicBezTo>
                <a:cubicBezTo>
                  <a:pt x="107" y="81"/>
                  <a:pt x="107" y="81"/>
                  <a:pt x="108" y="81"/>
                </a:cubicBezTo>
                <a:cubicBezTo>
                  <a:pt x="112" y="81"/>
                  <a:pt x="114" y="79"/>
                  <a:pt x="115" y="75"/>
                </a:cubicBezTo>
                <a:cubicBezTo>
                  <a:pt x="115" y="73"/>
                  <a:pt x="114" y="69"/>
                  <a:pt x="111" y="68"/>
                </a:cubicBezTo>
                <a:cubicBezTo>
                  <a:pt x="110" y="67"/>
                  <a:pt x="109" y="67"/>
                  <a:pt x="107" y="67"/>
                </a:cubicBezTo>
                <a:cubicBezTo>
                  <a:pt x="99" y="67"/>
                  <a:pt x="91" y="67"/>
                  <a:pt x="82" y="67"/>
                </a:cubicBezTo>
                <a:cubicBezTo>
                  <a:pt x="82" y="67"/>
                  <a:pt x="82" y="67"/>
                  <a:pt x="81" y="67"/>
                </a:cubicBezTo>
                <a:cubicBezTo>
                  <a:pt x="81" y="66"/>
                  <a:pt x="81" y="66"/>
                  <a:pt x="81" y="65"/>
                </a:cubicBezTo>
                <a:cubicBezTo>
                  <a:pt x="81" y="57"/>
                  <a:pt x="81" y="49"/>
                  <a:pt x="81" y="41"/>
                </a:cubicBezTo>
                <a:cubicBezTo>
                  <a:pt x="81" y="40"/>
                  <a:pt x="81" y="39"/>
                  <a:pt x="81" y="38"/>
                </a:cubicBezTo>
                <a:cubicBezTo>
                  <a:pt x="80" y="35"/>
                  <a:pt x="78" y="33"/>
                  <a:pt x="75" y="33"/>
                </a:cubicBezTo>
                <a:cubicBezTo>
                  <a:pt x="72" y="33"/>
                  <a:pt x="69" y="34"/>
                  <a:pt x="68" y="37"/>
                </a:cubicBezTo>
                <a:cubicBezTo>
                  <a:pt x="67" y="38"/>
                  <a:pt x="67" y="40"/>
                  <a:pt x="67" y="41"/>
                </a:cubicBezTo>
                <a:cubicBezTo>
                  <a:pt x="67" y="49"/>
                  <a:pt x="67" y="57"/>
                  <a:pt x="67" y="66"/>
                </a:cubicBezTo>
                <a:cubicBezTo>
                  <a:pt x="67" y="66"/>
                  <a:pt x="67" y="66"/>
                  <a:pt x="67" y="67"/>
                </a:cubicBezTo>
                <a:cubicBezTo>
                  <a:pt x="66" y="67"/>
                  <a:pt x="66" y="67"/>
                  <a:pt x="66" y="67"/>
                </a:cubicBezTo>
                <a:cubicBezTo>
                  <a:pt x="58" y="67"/>
                  <a:pt x="50" y="67"/>
                  <a:pt x="42" y="67"/>
                </a:cubicBezTo>
                <a:cubicBezTo>
                  <a:pt x="41" y="67"/>
                  <a:pt x="40" y="67"/>
                  <a:pt x="40" y="67"/>
                </a:cubicBezTo>
                <a:cubicBezTo>
                  <a:pt x="37" y="67"/>
                  <a:pt x="34" y="69"/>
                  <a:pt x="33" y="72"/>
                </a:cubicBezTo>
                <a:cubicBezTo>
                  <a:pt x="32" y="75"/>
                  <a:pt x="33" y="78"/>
                  <a:pt x="36" y="80"/>
                </a:cubicBezTo>
                <a:cubicBezTo>
                  <a:pt x="37" y="81"/>
                  <a:pt x="39" y="81"/>
                  <a:pt x="41" y="81"/>
                </a:cubicBezTo>
                <a:cubicBezTo>
                  <a:pt x="49" y="81"/>
                  <a:pt x="57" y="81"/>
                  <a:pt x="66" y="81"/>
                </a:cubicBezTo>
                <a:cubicBezTo>
                  <a:pt x="66" y="81"/>
                  <a:pt x="66" y="81"/>
                  <a:pt x="67" y="8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7" name="Freeform 6"/>
          <p:cNvSpPr>
            <a:spLocks noEditPoints="1"/>
          </p:cNvSpPr>
          <p:nvPr/>
        </p:nvSpPr>
        <p:spPr bwMode="auto">
          <a:xfrm>
            <a:off x="10732435" y="3550074"/>
            <a:ext cx="368801" cy="367765"/>
          </a:xfrm>
          <a:custGeom>
            <a:avLst/>
            <a:gdLst>
              <a:gd name="T0" fmla="*/ 74 w 148"/>
              <a:gd name="T1" fmla="*/ 0 h 148"/>
              <a:gd name="T2" fmla="*/ 148 w 148"/>
              <a:gd name="T3" fmla="*/ 74 h 148"/>
              <a:gd name="T4" fmla="*/ 74 w 148"/>
              <a:gd name="T5" fmla="*/ 148 h 148"/>
              <a:gd name="T6" fmla="*/ 0 w 148"/>
              <a:gd name="T7" fmla="*/ 74 h 148"/>
              <a:gd name="T8" fmla="*/ 74 w 148"/>
              <a:gd name="T9" fmla="*/ 0 h 148"/>
              <a:gd name="T10" fmla="*/ 67 w 148"/>
              <a:gd name="T11" fmla="*/ 81 h 148"/>
              <a:gd name="T12" fmla="*/ 67 w 148"/>
              <a:gd name="T13" fmla="*/ 82 h 148"/>
              <a:gd name="T14" fmla="*/ 67 w 148"/>
              <a:gd name="T15" fmla="*/ 102 h 148"/>
              <a:gd name="T16" fmla="*/ 67 w 148"/>
              <a:gd name="T17" fmla="*/ 108 h 148"/>
              <a:gd name="T18" fmla="*/ 72 w 148"/>
              <a:gd name="T19" fmla="*/ 115 h 148"/>
              <a:gd name="T20" fmla="*/ 79 w 148"/>
              <a:gd name="T21" fmla="*/ 113 h 148"/>
              <a:gd name="T22" fmla="*/ 81 w 148"/>
              <a:gd name="T23" fmla="*/ 107 h 148"/>
              <a:gd name="T24" fmla="*/ 81 w 148"/>
              <a:gd name="T25" fmla="*/ 82 h 148"/>
              <a:gd name="T26" fmla="*/ 81 w 148"/>
              <a:gd name="T27" fmla="*/ 81 h 148"/>
              <a:gd name="T28" fmla="*/ 82 w 148"/>
              <a:gd name="T29" fmla="*/ 81 h 148"/>
              <a:gd name="T30" fmla="*/ 106 w 148"/>
              <a:gd name="T31" fmla="*/ 81 h 148"/>
              <a:gd name="T32" fmla="*/ 108 w 148"/>
              <a:gd name="T33" fmla="*/ 81 h 148"/>
              <a:gd name="T34" fmla="*/ 115 w 148"/>
              <a:gd name="T35" fmla="*/ 75 h 148"/>
              <a:gd name="T36" fmla="*/ 111 w 148"/>
              <a:gd name="T37" fmla="*/ 68 h 148"/>
              <a:gd name="T38" fmla="*/ 107 w 148"/>
              <a:gd name="T39" fmla="*/ 67 h 148"/>
              <a:gd name="T40" fmla="*/ 82 w 148"/>
              <a:gd name="T41" fmla="*/ 67 h 148"/>
              <a:gd name="T42" fmla="*/ 81 w 148"/>
              <a:gd name="T43" fmla="*/ 67 h 148"/>
              <a:gd name="T44" fmla="*/ 81 w 148"/>
              <a:gd name="T45" fmla="*/ 65 h 148"/>
              <a:gd name="T46" fmla="*/ 81 w 148"/>
              <a:gd name="T47" fmla="*/ 41 h 148"/>
              <a:gd name="T48" fmla="*/ 81 w 148"/>
              <a:gd name="T49" fmla="*/ 38 h 148"/>
              <a:gd name="T50" fmla="*/ 75 w 148"/>
              <a:gd name="T51" fmla="*/ 33 h 148"/>
              <a:gd name="T52" fmla="*/ 68 w 148"/>
              <a:gd name="T53" fmla="*/ 37 h 148"/>
              <a:gd name="T54" fmla="*/ 67 w 148"/>
              <a:gd name="T55" fmla="*/ 41 h 148"/>
              <a:gd name="T56" fmla="*/ 67 w 148"/>
              <a:gd name="T57" fmla="*/ 66 h 148"/>
              <a:gd name="T58" fmla="*/ 67 w 148"/>
              <a:gd name="T59" fmla="*/ 67 h 148"/>
              <a:gd name="T60" fmla="*/ 66 w 148"/>
              <a:gd name="T61" fmla="*/ 67 h 148"/>
              <a:gd name="T62" fmla="*/ 42 w 148"/>
              <a:gd name="T63" fmla="*/ 67 h 148"/>
              <a:gd name="T64" fmla="*/ 40 w 148"/>
              <a:gd name="T65" fmla="*/ 67 h 148"/>
              <a:gd name="T66" fmla="*/ 33 w 148"/>
              <a:gd name="T67" fmla="*/ 72 h 148"/>
              <a:gd name="T68" fmla="*/ 36 w 148"/>
              <a:gd name="T69" fmla="*/ 80 h 148"/>
              <a:gd name="T70" fmla="*/ 41 w 148"/>
              <a:gd name="T71" fmla="*/ 81 h 148"/>
              <a:gd name="T72" fmla="*/ 66 w 148"/>
              <a:gd name="T73" fmla="*/ 81 h 148"/>
              <a:gd name="T74" fmla="*/ 67 w 148"/>
              <a:gd name="T75" fmla="*/ 8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74" y="0"/>
                </a:moveTo>
                <a:cubicBezTo>
                  <a:pt x="114" y="0"/>
                  <a:pt x="148" y="33"/>
                  <a:pt x="148" y="74"/>
                </a:cubicBezTo>
                <a:cubicBezTo>
                  <a:pt x="148" y="115"/>
                  <a:pt x="115" y="148"/>
                  <a:pt x="74" y="148"/>
                </a:cubicBezTo>
                <a:cubicBezTo>
                  <a:pt x="34" y="148"/>
                  <a:pt x="0" y="115"/>
                  <a:pt x="0" y="74"/>
                </a:cubicBezTo>
                <a:cubicBezTo>
                  <a:pt x="0" y="34"/>
                  <a:pt x="33" y="0"/>
                  <a:pt x="74" y="0"/>
                </a:cubicBezTo>
                <a:close/>
                <a:moveTo>
                  <a:pt x="67" y="81"/>
                </a:moveTo>
                <a:cubicBezTo>
                  <a:pt x="67" y="82"/>
                  <a:pt x="67" y="82"/>
                  <a:pt x="67" y="82"/>
                </a:cubicBezTo>
                <a:cubicBezTo>
                  <a:pt x="67" y="89"/>
                  <a:pt x="67" y="96"/>
                  <a:pt x="67" y="102"/>
                </a:cubicBezTo>
                <a:cubicBezTo>
                  <a:pt x="67" y="104"/>
                  <a:pt x="67" y="106"/>
                  <a:pt x="67" y="108"/>
                </a:cubicBezTo>
                <a:cubicBezTo>
                  <a:pt x="67" y="111"/>
                  <a:pt x="69" y="114"/>
                  <a:pt x="72" y="115"/>
                </a:cubicBezTo>
                <a:cubicBezTo>
                  <a:pt x="74" y="116"/>
                  <a:pt x="78" y="115"/>
                  <a:pt x="79" y="113"/>
                </a:cubicBezTo>
                <a:cubicBezTo>
                  <a:pt x="81" y="111"/>
                  <a:pt x="81" y="109"/>
                  <a:pt x="81" y="107"/>
                </a:cubicBezTo>
                <a:cubicBezTo>
                  <a:pt x="81" y="99"/>
                  <a:pt x="81" y="91"/>
                  <a:pt x="81" y="82"/>
                </a:cubicBezTo>
                <a:cubicBezTo>
                  <a:pt x="81" y="82"/>
                  <a:pt x="81" y="82"/>
                  <a:pt x="81" y="81"/>
                </a:cubicBezTo>
                <a:cubicBezTo>
                  <a:pt x="82" y="81"/>
                  <a:pt x="82" y="81"/>
                  <a:pt x="82" y="81"/>
                </a:cubicBezTo>
                <a:cubicBezTo>
                  <a:pt x="90" y="81"/>
                  <a:pt x="98" y="81"/>
                  <a:pt x="106" y="81"/>
                </a:cubicBezTo>
                <a:cubicBezTo>
                  <a:pt x="107" y="81"/>
                  <a:pt x="107" y="81"/>
                  <a:pt x="108" y="81"/>
                </a:cubicBezTo>
                <a:cubicBezTo>
                  <a:pt x="112" y="81"/>
                  <a:pt x="114" y="79"/>
                  <a:pt x="115" y="75"/>
                </a:cubicBezTo>
                <a:cubicBezTo>
                  <a:pt x="115" y="73"/>
                  <a:pt x="114" y="69"/>
                  <a:pt x="111" y="68"/>
                </a:cubicBezTo>
                <a:cubicBezTo>
                  <a:pt x="110" y="67"/>
                  <a:pt x="109" y="67"/>
                  <a:pt x="107" y="67"/>
                </a:cubicBezTo>
                <a:cubicBezTo>
                  <a:pt x="99" y="67"/>
                  <a:pt x="91" y="67"/>
                  <a:pt x="82" y="67"/>
                </a:cubicBezTo>
                <a:cubicBezTo>
                  <a:pt x="82" y="67"/>
                  <a:pt x="82" y="67"/>
                  <a:pt x="81" y="67"/>
                </a:cubicBezTo>
                <a:cubicBezTo>
                  <a:pt x="81" y="66"/>
                  <a:pt x="81" y="66"/>
                  <a:pt x="81" y="65"/>
                </a:cubicBezTo>
                <a:cubicBezTo>
                  <a:pt x="81" y="57"/>
                  <a:pt x="81" y="49"/>
                  <a:pt x="81" y="41"/>
                </a:cubicBezTo>
                <a:cubicBezTo>
                  <a:pt x="81" y="40"/>
                  <a:pt x="81" y="39"/>
                  <a:pt x="81" y="38"/>
                </a:cubicBezTo>
                <a:cubicBezTo>
                  <a:pt x="80" y="35"/>
                  <a:pt x="78" y="33"/>
                  <a:pt x="75" y="33"/>
                </a:cubicBezTo>
                <a:cubicBezTo>
                  <a:pt x="72" y="33"/>
                  <a:pt x="69" y="34"/>
                  <a:pt x="68" y="37"/>
                </a:cubicBezTo>
                <a:cubicBezTo>
                  <a:pt x="67" y="38"/>
                  <a:pt x="67" y="40"/>
                  <a:pt x="67" y="41"/>
                </a:cubicBezTo>
                <a:cubicBezTo>
                  <a:pt x="67" y="49"/>
                  <a:pt x="67" y="57"/>
                  <a:pt x="67" y="66"/>
                </a:cubicBezTo>
                <a:cubicBezTo>
                  <a:pt x="67" y="66"/>
                  <a:pt x="67" y="66"/>
                  <a:pt x="67" y="67"/>
                </a:cubicBezTo>
                <a:cubicBezTo>
                  <a:pt x="66" y="67"/>
                  <a:pt x="66" y="67"/>
                  <a:pt x="66" y="67"/>
                </a:cubicBezTo>
                <a:cubicBezTo>
                  <a:pt x="58" y="67"/>
                  <a:pt x="50" y="67"/>
                  <a:pt x="42" y="67"/>
                </a:cubicBezTo>
                <a:cubicBezTo>
                  <a:pt x="41" y="67"/>
                  <a:pt x="40" y="67"/>
                  <a:pt x="40" y="67"/>
                </a:cubicBezTo>
                <a:cubicBezTo>
                  <a:pt x="37" y="67"/>
                  <a:pt x="34" y="69"/>
                  <a:pt x="33" y="72"/>
                </a:cubicBezTo>
                <a:cubicBezTo>
                  <a:pt x="32" y="75"/>
                  <a:pt x="33" y="78"/>
                  <a:pt x="36" y="80"/>
                </a:cubicBezTo>
                <a:cubicBezTo>
                  <a:pt x="37" y="81"/>
                  <a:pt x="39" y="81"/>
                  <a:pt x="41" y="81"/>
                </a:cubicBezTo>
                <a:cubicBezTo>
                  <a:pt x="49" y="81"/>
                  <a:pt x="57" y="81"/>
                  <a:pt x="66" y="81"/>
                </a:cubicBezTo>
                <a:cubicBezTo>
                  <a:pt x="66" y="81"/>
                  <a:pt x="66" y="81"/>
                  <a:pt x="67" y="8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8" name="Freeform 6"/>
          <p:cNvSpPr>
            <a:spLocks noEditPoints="1"/>
          </p:cNvSpPr>
          <p:nvPr/>
        </p:nvSpPr>
        <p:spPr bwMode="auto">
          <a:xfrm>
            <a:off x="10220517" y="4311250"/>
            <a:ext cx="368801" cy="367765"/>
          </a:xfrm>
          <a:custGeom>
            <a:avLst/>
            <a:gdLst>
              <a:gd name="T0" fmla="*/ 74 w 148"/>
              <a:gd name="T1" fmla="*/ 0 h 148"/>
              <a:gd name="T2" fmla="*/ 148 w 148"/>
              <a:gd name="T3" fmla="*/ 74 h 148"/>
              <a:gd name="T4" fmla="*/ 74 w 148"/>
              <a:gd name="T5" fmla="*/ 148 h 148"/>
              <a:gd name="T6" fmla="*/ 0 w 148"/>
              <a:gd name="T7" fmla="*/ 74 h 148"/>
              <a:gd name="T8" fmla="*/ 74 w 148"/>
              <a:gd name="T9" fmla="*/ 0 h 148"/>
              <a:gd name="T10" fmla="*/ 67 w 148"/>
              <a:gd name="T11" fmla="*/ 81 h 148"/>
              <a:gd name="T12" fmla="*/ 67 w 148"/>
              <a:gd name="T13" fmla="*/ 82 h 148"/>
              <a:gd name="T14" fmla="*/ 67 w 148"/>
              <a:gd name="T15" fmla="*/ 102 h 148"/>
              <a:gd name="T16" fmla="*/ 67 w 148"/>
              <a:gd name="T17" fmla="*/ 108 h 148"/>
              <a:gd name="T18" fmla="*/ 72 w 148"/>
              <a:gd name="T19" fmla="*/ 115 h 148"/>
              <a:gd name="T20" fmla="*/ 79 w 148"/>
              <a:gd name="T21" fmla="*/ 113 h 148"/>
              <a:gd name="T22" fmla="*/ 81 w 148"/>
              <a:gd name="T23" fmla="*/ 107 h 148"/>
              <a:gd name="T24" fmla="*/ 81 w 148"/>
              <a:gd name="T25" fmla="*/ 82 h 148"/>
              <a:gd name="T26" fmla="*/ 81 w 148"/>
              <a:gd name="T27" fmla="*/ 81 h 148"/>
              <a:gd name="T28" fmla="*/ 82 w 148"/>
              <a:gd name="T29" fmla="*/ 81 h 148"/>
              <a:gd name="T30" fmla="*/ 106 w 148"/>
              <a:gd name="T31" fmla="*/ 81 h 148"/>
              <a:gd name="T32" fmla="*/ 108 w 148"/>
              <a:gd name="T33" fmla="*/ 81 h 148"/>
              <a:gd name="T34" fmla="*/ 115 w 148"/>
              <a:gd name="T35" fmla="*/ 75 h 148"/>
              <a:gd name="T36" fmla="*/ 111 w 148"/>
              <a:gd name="T37" fmla="*/ 68 h 148"/>
              <a:gd name="T38" fmla="*/ 107 w 148"/>
              <a:gd name="T39" fmla="*/ 67 h 148"/>
              <a:gd name="T40" fmla="*/ 82 w 148"/>
              <a:gd name="T41" fmla="*/ 67 h 148"/>
              <a:gd name="T42" fmla="*/ 81 w 148"/>
              <a:gd name="T43" fmla="*/ 67 h 148"/>
              <a:gd name="T44" fmla="*/ 81 w 148"/>
              <a:gd name="T45" fmla="*/ 65 h 148"/>
              <a:gd name="T46" fmla="*/ 81 w 148"/>
              <a:gd name="T47" fmla="*/ 41 h 148"/>
              <a:gd name="T48" fmla="*/ 81 w 148"/>
              <a:gd name="T49" fmla="*/ 38 h 148"/>
              <a:gd name="T50" fmla="*/ 75 w 148"/>
              <a:gd name="T51" fmla="*/ 33 h 148"/>
              <a:gd name="T52" fmla="*/ 68 w 148"/>
              <a:gd name="T53" fmla="*/ 37 h 148"/>
              <a:gd name="T54" fmla="*/ 67 w 148"/>
              <a:gd name="T55" fmla="*/ 41 h 148"/>
              <a:gd name="T56" fmla="*/ 67 w 148"/>
              <a:gd name="T57" fmla="*/ 66 h 148"/>
              <a:gd name="T58" fmla="*/ 67 w 148"/>
              <a:gd name="T59" fmla="*/ 67 h 148"/>
              <a:gd name="T60" fmla="*/ 66 w 148"/>
              <a:gd name="T61" fmla="*/ 67 h 148"/>
              <a:gd name="T62" fmla="*/ 42 w 148"/>
              <a:gd name="T63" fmla="*/ 67 h 148"/>
              <a:gd name="T64" fmla="*/ 40 w 148"/>
              <a:gd name="T65" fmla="*/ 67 h 148"/>
              <a:gd name="T66" fmla="*/ 33 w 148"/>
              <a:gd name="T67" fmla="*/ 72 h 148"/>
              <a:gd name="T68" fmla="*/ 36 w 148"/>
              <a:gd name="T69" fmla="*/ 80 h 148"/>
              <a:gd name="T70" fmla="*/ 41 w 148"/>
              <a:gd name="T71" fmla="*/ 81 h 148"/>
              <a:gd name="T72" fmla="*/ 66 w 148"/>
              <a:gd name="T73" fmla="*/ 81 h 148"/>
              <a:gd name="T74" fmla="*/ 67 w 148"/>
              <a:gd name="T75" fmla="*/ 8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74" y="0"/>
                </a:moveTo>
                <a:cubicBezTo>
                  <a:pt x="114" y="0"/>
                  <a:pt x="148" y="33"/>
                  <a:pt x="148" y="74"/>
                </a:cubicBezTo>
                <a:cubicBezTo>
                  <a:pt x="148" y="115"/>
                  <a:pt x="115" y="148"/>
                  <a:pt x="74" y="148"/>
                </a:cubicBezTo>
                <a:cubicBezTo>
                  <a:pt x="34" y="148"/>
                  <a:pt x="0" y="115"/>
                  <a:pt x="0" y="74"/>
                </a:cubicBezTo>
                <a:cubicBezTo>
                  <a:pt x="0" y="34"/>
                  <a:pt x="33" y="0"/>
                  <a:pt x="74" y="0"/>
                </a:cubicBezTo>
                <a:close/>
                <a:moveTo>
                  <a:pt x="67" y="81"/>
                </a:moveTo>
                <a:cubicBezTo>
                  <a:pt x="67" y="82"/>
                  <a:pt x="67" y="82"/>
                  <a:pt x="67" y="82"/>
                </a:cubicBezTo>
                <a:cubicBezTo>
                  <a:pt x="67" y="89"/>
                  <a:pt x="67" y="96"/>
                  <a:pt x="67" y="102"/>
                </a:cubicBezTo>
                <a:cubicBezTo>
                  <a:pt x="67" y="104"/>
                  <a:pt x="67" y="106"/>
                  <a:pt x="67" y="108"/>
                </a:cubicBezTo>
                <a:cubicBezTo>
                  <a:pt x="67" y="111"/>
                  <a:pt x="69" y="114"/>
                  <a:pt x="72" y="115"/>
                </a:cubicBezTo>
                <a:cubicBezTo>
                  <a:pt x="74" y="116"/>
                  <a:pt x="78" y="115"/>
                  <a:pt x="79" y="113"/>
                </a:cubicBezTo>
                <a:cubicBezTo>
                  <a:pt x="81" y="111"/>
                  <a:pt x="81" y="109"/>
                  <a:pt x="81" y="107"/>
                </a:cubicBezTo>
                <a:cubicBezTo>
                  <a:pt x="81" y="99"/>
                  <a:pt x="81" y="91"/>
                  <a:pt x="81" y="82"/>
                </a:cubicBezTo>
                <a:cubicBezTo>
                  <a:pt x="81" y="82"/>
                  <a:pt x="81" y="82"/>
                  <a:pt x="81" y="81"/>
                </a:cubicBezTo>
                <a:cubicBezTo>
                  <a:pt x="82" y="81"/>
                  <a:pt x="82" y="81"/>
                  <a:pt x="82" y="81"/>
                </a:cubicBezTo>
                <a:cubicBezTo>
                  <a:pt x="90" y="81"/>
                  <a:pt x="98" y="81"/>
                  <a:pt x="106" y="81"/>
                </a:cubicBezTo>
                <a:cubicBezTo>
                  <a:pt x="107" y="81"/>
                  <a:pt x="107" y="81"/>
                  <a:pt x="108" y="81"/>
                </a:cubicBezTo>
                <a:cubicBezTo>
                  <a:pt x="112" y="81"/>
                  <a:pt x="114" y="79"/>
                  <a:pt x="115" y="75"/>
                </a:cubicBezTo>
                <a:cubicBezTo>
                  <a:pt x="115" y="73"/>
                  <a:pt x="114" y="69"/>
                  <a:pt x="111" y="68"/>
                </a:cubicBezTo>
                <a:cubicBezTo>
                  <a:pt x="110" y="67"/>
                  <a:pt x="109" y="67"/>
                  <a:pt x="107" y="67"/>
                </a:cubicBezTo>
                <a:cubicBezTo>
                  <a:pt x="99" y="67"/>
                  <a:pt x="91" y="67"/>
                  <a:pt x="82" y="67"/>
                </a:cubicBezTo>
                <a:cubicBezTo>
                  <a:pt x="82" y="67"/>
                  <a:pt x="82" y="67"/>
                  <a:pt x="81" y="67"/>
                </a:cubicBezTo>
                <a:cubicBezTo>
                  <a:pt x="81" y="66"/>
                  <a:pt x="81" y="66"/>
                  <a:pt x="81" y="65"/>
                </a:cubicBezTo>
                <a:cubicBezTo>
                  <a:pt x="81" y="57"/>
                  <a:pt x="81" y="49"/>
                  <a:pt x="81" y="41"/>
                </a:cubicBezTo>
                <a:cubicBezTo>
                  <a:pt x="81" y="40"/>
                  <a:pt x="81" y="39"/>
                  <a:pt x="81" y="38"/>
                </a:cubicBezTo>
                <a:cubicBezTo>
                  <a:pt x="80" y="35"/>
                  <a:pt x="78" y="33"/>
                  <a:pt x="75" y="33"/>
                </a:cubicBezTo>
                <a:cubicBezTo>
                  <a:pt x="72" y="33"/>
                  <a:pt x="69" y="34"/>
                  <a:pt x="68" y="37"/>
                </a:cubicBezTo>
                <a:cubicBezTo>
                  <a:pt x="67" y="38"/>
                  <a:pt x="67" y="40"/>
                  <a:pt x="67" y="41"/>
                </a:cubicBezTo>
                <a:cubicBezTo>
                  <a:pt x="67" y="49"/>
                  <a:pt x="67" y="57"/>
                  <a:pt x="67" y="66"/>
                </a:cubicBezTo>
                <a:cubicBezTo>
                  <a:pt x="67" y="66"/>
                  <a:pt x="67" y="66"/>
                  <a:pt x="67" y="67"/>
                </a:cubicBezTo>
                <a:cubicBezTo>
                  <a:pt x="66" y="67"/>
                  <a:pt x="66" y="67"/>
                  <a:pt x="66" y="67"/>
                </a:cubicBezTo>
                <a:cubicBezTo>
                  <a:pt x="58" y="67"/>
                  <a:pt x="50" y="67"/>
                  <a:pt x="42" y="67"/>
                </a:cubicBezTo>
                <a:cubicBezTo>
                  <a:pt x="41" y="67"/>
                  <a:pt x="40" y="67"/>
                  <a:pt x="40" y="67"/>
                </a:cubicBezTo>
                <a:cubicBezTo>
                  <a:pt x="37" y="67"/>
                  <a:pt x="34" y="69"/>
                  <a:pt x="33" y="72"/>
                </a:cubicBezTo>
                <a:cubicBezTo>
                  <a:pt x="32" y="75"/>
                  <a:pt x="33" y="78"/>
                  <a:pt x="36" y="80"/>
                </a:cubicBezTo>
                <a:cubicBezTo>
                  <a:pt x="37" y="81"/>
                  <a:pt x="39" y="81"/>
                  <a:pt x="41" y="81"/>
                </a:cubicBezTo>
                <a:cubicBezTo>
                  <a:pt x="49" y="81"/>
                  <a:pt x="57" y="81"/>
                  <a:pt x="66" y="81"/>
                </a:cubicBezTo>
                <a:cubicBezTo>
                  <a:pt x="66" y="81"/>
                  <a:pt x="66" y="81"/>
                  <a:pt x="67" y="8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9" name="Freeform 6"/>
          <p:cNvSpPr>
            <a:spLocks noEditPoints="1"/>
          </p:cNvSpPr>
          <p:nvPr/>
        </p:nvSpPr>
        <p:spPr bwMode="auto">
          <a:xfrm>
            <a:off x="9707078" y="5082240"/>
            <a:ext cx="368801" cy="367765"/>
          </a:xfrm>
          <a:custGeom>
            <a:avLst/>
            <a:gdLst>
              <a:gd name="T0" fmla="*/ 74 w 148"/>
              <a:gd name="T1" fmla="*/ 0 h 148"/>
              <a:gd name="T2" fmla="*/ 148 w 148"/>
              <a:gd name="T3" fmla="*/ 74 h 148"/>
              <a:gd name="T4" fmla="*/ 74 w 148"/>
              <a:gd name="T5" fmla="*/ 148 h 148"/>
              <a:gd name="T6" fmla="*/ 0 w 148"/>
              <a:gd name="T7" fmla="*/ 74 h 148"/>
              <a:gd name="T8" fmla="*/ 74 w 148"/>
              <a:gd name="T9" fmla="*/ 0 h 148"/>
              <a:gd name="T10" fmla="*/ 67 w 148"/>
              <a:gd name="T11" fmla="*/ 81 h 148"/>
              <a:gd name="T12" fmla="*/ 67 w 148"/>
              <a:gd name="T13" fmla="*/ 82 h 148"/>
              <a:gd name="T14" fmla="*/ 67 w 148"/>
              <a:gd name="T15" fmla="*/ 102 h 148"/>
              <a:gd name="T16" fmla="*/ 67 w 148"/>
              <a:gd name="T17" fmla="*/ 108 h 148"/>
              <a:gd name="T18" fmla="*/ 72 w 148"/>
              <a:gd name="T19" fmla="*/ 115 h 148"/>
              <a:gd name="T20" fmla="*/ 79 w 148"/>
              <a:gd name="T21" fmla="*/ 113 h 148"/>
              <a:gd name="T22" fmla="*/ 81 w 148"/>
              <a:gd name="T23" fmla="*/ 107 h 148"/>
              <a:gd name="T24" fmla="*/ 81 w 148"/>
              <a:gd name="T25" fmla="*/ 82 h 148"/>
              <a:gd name="T26" fmla="*/ 81 w 148"/>
              <a:gd name="T27" fmla="*/ 81 h 148"/>
              <a:gd name="T28" fmla="*/ 82 w 148"/>
              <a:gd name="T29" fmla="*/ 81 h 148"/>
              <a:gd name="T30" fmla="*/ 106 w 148"/>
              <a:gd name="T31" fmla="*/ 81 h 148"/>
              <a:gd name="T32" fmla="*/ 108 w 148"/>
              <a:gd name="T33" fmla="*/ 81 h 148"/>
              <a:gd name="T34" fmla="*/ 115 w 148"/>
              <a:gd name="T35" fmla="*/ 75 h 148"/>
              <a:gd name="T36" fmla="*/ 111 w 148"/>
              <a:gd name="T37" fmla="*/ 68 h 148"/>
              <a:gd name="T38" fmla="*/ 107 w 148"/>
              <a:gd name="T39" fmla="*/ 67 h 148"/>
              <a:gd name="T40" fmla="*/ 82 w 148"/>
              <a:gd name="T41" fmla="*/ 67 h 148"/>
              <a:gd name="T42" fmla="*/ 81 w 148"/>
              <a:gd name="T43" fmla="*/ 67 h 148"/>
              <a:gd name="T44" fmla="*/ 81 w 148"/>
              <a:gd name="T45" fmla="*/ 65 h 148"/>
              <a:gd name="T46" fmla="*/ 81 w 148"/>
              <a:gd name="T47" fmla="*/ 41 h 148"/>
              <a:gd name="T48" fmla="*/ 81 w 148"/>
              <a:gd name="T49" fmla="*/ 38 h 148"/>
              <a:gd name="T50" fmla="*/ 75 w 148"/>
              <a:gd name="T51" fmla="*/ 33 h 148"/>
              <a:gd name="T52" fmla="*/ 68 w 148"/>
              <a:gd name="T53" fmla="*/ 37 h 148"/>
              <a:gd name="T54" fmla="*/ 67 w 148"/>
              <a:gd name="T55" fmla="*/ 41 h 148"/>
              <a:gd name="T56" fmla="*/ 67 w 148"/>
              <a:gd name="T57" fmla="*/ 66 h 148"/>
              <a:gd name="T58" fmla="*/ 67 w 148"/>
              <a:gd name="T59" fmla="*/ 67 h 148"/>
              <a:gd name="T60" fmla="*/ 66 w 148"/>
              <a:gd name="T61" fmla="*/ 67 h 148"/>
              <a:gd name="T62" fmla="*/ 42 w 148"/>
              <a:gd name="T63" fmla="*/ 67 h 148"/>
              <a:gd name="T64" fmla="*/ 40 w 148"/>
              <a:gd name="T65" fmla="*/ 67 h 148"/>
              <a:gd name="T66" fmla="*/ 33 w 148"/>
              <a:gd name="T67" fmla="*/ 72 h 148"/>
              <a:gd name="T68" fmla="*/ 36 w 148"/>
              <a:gd name="T69" fmla="*/ 80 h 148"/>
              <a:gd name="T70" fmla="*/ 41 w 148"/>
              <a:gd name="T71" fmla="*/ 81 h 148"/>
              <a:gd name="T72" fmla="*/ 66 w 148"/>
              <a:gd name="T73" fmla="*/ 81 h 148"/>
              <a:gd name="T74" fmla="*/ 67 w 148"/>
              <a:gd name="T75" fmla="*/ 8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74" y="0"/>
                </a:moveTo>
                <a:cubicBezTo>
                  <a:pt x="114" y="0"/>
                  <a:pt x="148" y="33"/>
                  <a:pt x="148" y="74"/>
                </a:cubicBezTo>
                <a:cubicBezTo>
                  <a:pt x="148" y="115"/>
                  <a:pt x="115" y="148"/>
                  <a:pt x="74" y="148"/>
                </a:cubicBezTo>
                <a:cubicBezTo>
                  <a:pt x="34" y="148"/>
                  <a:pt x="0" y="115"/>
                  <a:pt x="0" y="74"/>
                </a:cubicBezTo>
                <a:cubicBezTo>
                  <a:pt x="0" y="34"/>
                  <a:pt x="33" y="0"/>
                  <a:pt x="74" y="0"/>
                </a:cubicBezTo>
                <a:close/>
                <a:moveTo>
                  <a:pt x="67" y="81"/>
                </a:moveTo>
                <a:cubicBezTo>
                  <a:pt x="67" y="82"/>
                  <a:pt x="67" y="82"/>
                  <a:pt x="67" y="82"/>
                </a:cubicBezTo>
                <a:cubicBezTo>
                  <a:pt x="67" y="89"/>
                  <a:pt x="67" y="96"/>
                  <a:pt x="67" y="102"/>
                </a:cubicBezTo>
                <a:cubicBezTo>
                  <a:pt x="67" y="104"/>
                  <a:pt x="67" y="106"/>
                  <a:pt x="67" y="108"/>
                </a:cubicBezTo>
                <a:cubicBezTo>
                  <a:pt x="67" y="111"/>
                  <a:pt x="69" y="114"/>
                  <a:pt x="72" y="115"/>
                </a:cubicBezTo>
                <a:cubicBezTo>
                  <a:pt x="74" y="116"/>
                  <a:pt x="78" y="115"/>
                  <a:pt x="79" y="113"/>
                </a:cubicBezTo>
                <a:cubicBezTo>
                  <a:pt x="81" y="111"/>
                  <a:pt x="81" y="109"/>
                  <a:pt x="81" y="107"/>
                </a:cubicBezTo>
                <a:cubicBezTo>
                  <a:pt x="81" y="99"/>
                  <a:pt x="81" y="91"/>
                  <a:pt x="81" y="82"/>
                </a:cubicBezTo>
                <a:cubicBezTo>
                  <a:pt x="81" y="82"/>
                  <a:pt x="81" y="82"/>
                  <a:pt x="81" y="81"/>
                </a:cubicBezTo>
                <a:cubicBezTo>
                  <a:pt x="82" y="81"/>
                  <a:pt x="82" y="81"/>
                  <a:pt x="82" y="81"/>
                </a:cubicBezTo>
                <a:cubicBezTo>
                  <a:pt x="90" y="81"/>
                  <a:pt x="98" y="81"/>
                  <a:pt x="106" y="81"/>
                </a:cubicBezTo>
                <a:cubicBezTo>
                  <a:pt x="107" y="81"/>
                  <a:pt x="107" y="81"/>
                  <a:pt x="108" y="81"/>
                </a:cubicBezTo>
                <a:cubicBezTo>
                  <a:pt x="112" y="81"/>
                  <a:pt x="114" y="79"/>
                  <a:pt x="115" y="75"/>
                </a:cubicBezTo>
                <a:cubicBezTo>
                  <a:pt x="115" y="73"/>
                  <a:pt x="114" y="69"/>
                  <a:pt x="111" y="68"/>
                </a:cubicBezTo>
                <a:cubicBezTo>
                  <a:pt x="110" y="67"/>
                  <a:pt x="109" y="67"/>
                  <a:pt x="107" y="67"/>
                </a:cubicBezTo>
                <a:cubicBezTo>
                  <a:pt x="99" y="67"/>
                  <a:pt x="91" y="67"/>
                  <a:pt x="82" y="67"/>
                </a:cubicBezTo>
                <a:cubicBezTo>
                  <a:pt x="82" y="67"/>
                  <a:pt x="82" y="67"/>
                  <a:pt x="81" y="67"/>
                </a:cubicBezTo>
                <a:cubicBezTo>
                  <a:pt x="81" y="66"/>
                  <a:pt x="81" y="66"/>
                  <a:pt x="81" y="65"/>
                </a:cubicBezTo>
                <a:cubicBezTo>
                  <a:pt x="81" y="57"/>
                  <a:pt x="81" y="49"/>
                  <a:pt x="81" y="41"/>
                </a:cubicBezTo>
                <a:cubicBezTo>
                  <a:pt x="81" y="40"/>
                  <a:pt x="81" y="39"/>
                  <a:pt x="81" y="38"/>
                </a:cubicBezTo>
                <a:cubicBezTo>
                  <a:pt x="80" y="35"/>
                  <a:pt x="78" y="33"/>
                  <a:pt x="75" y="33"/>
                </a:cubicBezTo>
                <a:cubicBezTo>
                  <a:pt x="72" y="33"/>
                  <a:pt x="69" y="34"/>
                  <a:pt x="68" y="37"/>
                </a:cubicBezTo>
                <a:cubicBezTo>
                  <a:pt x="67" y="38"/>
                  <a:pt x="67" y="40"/>
                  <a:pt x="67" y="41"/>
                </a:cubicBezTo>
                <a:cubicBezTo>
                  <a:pt x="67" y="49"/>
                  <a:pt x="67" y="57"/>
                  <a:pt x="67" y="66"/>
                </a:cubicBezTo>
                <a:cubicBezTo>
                  <a:pt x="67" y="66"/>
                  <a:pt x="67" y="66"/>
                  <a:pt x="67" y="67"/>
                </a:cubicBezTo>
                <a:cubicBezTo>
                  <a:pt x="66" y="67"/>
                  <a:pt x="66" y="67"/>
                  <a:pt x="66" y="67"/>
                </a:cubicBezTo>
                <a:cubicBezTo>
                  <a:pt x="58" y="67"/>
                  <a:pt x="50" y="67"/>
                  <a:pt x="42" y="67"/>
                </a:cubicBezTo>
                <a:cubicBezTo>
                  <a:pt x="41" y="67"/>
                  <a:pt x="40" y="67"/>
                  <a:pt x="40" y="67"/>
                </a:cubicBezTo>
                <a:cubicBezTo>
                  <a:pt x="37" y="67"/>
                  <a:pt x="34" y="69"/>
                  <a:pt x="33" y="72"/>
                </a:cubicBezTo>
                <a:cubicBezTo>
                  <a:pt x="32" y="75"/>
                  <a:pt x="33" y="78"/>
                  <a:pt x="36" y="80"/>
                </a:cubicBezTo>
                <a:cubicBezTo>
                  <a:pt x="37" y="81"/>
                  <a:pt x="39" y="81"/>
                  <a:pt x="41" y="81"/>
                </a:cubicBezTo>
                <a:cubicBezTo>
                  <a:pt x="49" y="81"/>
                  <a:pt x="57" y="81"/>
                  <a:pt x="66" y="81"/>
                </a:cubicBezTo>
                <a:cubicBezTo>
                  <a:pt x="66" y="81"/>
                  <a:pt x="66" y="81"/>
                  <a:pt x="67" y="8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0" name="矩形 29"/>
          <p:cNvSpPr/>
          <p:nvPr/>
        </p:nvSpPr>
        <p:spPr>
          <a:xfrm>
            <a:off x="1004855" y="1844318"/>
            <a:ext cx="3054265" cy="461665"/>
          </a:xfrm>
          <a:prstGeom prst="rect">
            <a:avLst/>
          </a:prstGeom>
        </p:spPr>
        <p:txBody>
          <a:bodyPr wrap="square">
            <a:spAutoFit/>
          </a:bodyPr>
          <a:lstStyle/>
          <a:p>
            <a:r>
              <a:rPr lang="zh-CN" altLang="en-US" sz="2400" b="1" dirty="0" smtClean="0">
                <a:solidFill>
                  <a:srgbClr val="093B5C"/>
                </a:solidFill>
                <a:latin typeface="微软雅黑" panose="020B0503020204020204" pitchFamily="34" charset="-122"/>
                <a:ea typeface="微软雅黑" panose="020B0503020204020204" pitchFamily="34" charset="-122"/>
              </a:rPr>
              <a:t>添加标题</a:t>
            </a:r>
            <a:endParaRPr lang="zh-CN" altLang="en-US" sz="2400" b="1" dirty="0">
              <a:solidFill>
                <a:srgbClr val="093B5C"/>
              </a:solidFill>
              <a:latin typeface="微软雅黑" panose="020B0503020204020204" pitchFamily="34" charset="-122"/>
              <a:ea typeface="微软雅黑" panose="020B0503020204020204" pitchFamily="34" charset="-122"/>
            </a:endParaRPr>
          </a:p>
        </p:txBody>
      </p:sp>
      <p:sp>
        <p:nvSpPr>
          <p:cNvPr id="31" name="矩形 30"/>
          <p:cNvSpPr/>
          <p:nvPr/>
        </p:nvSpPr>
        <p:spPr>
          <a:xfrm>
            <a:off x="1004855" y="2276957"/>
            <a:ext cx="3054265" cy="1169551"/>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在这里，在这里输入您的文字内容，或者将您的文字复制在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1004855" y="3825216"/>
            <a:ext cx="3054265" cy="461665"/>
          </a:xfrm>
          <a:prstGeom prst="rect">
            <a:avLst/>
          </a:prstGeom>
        </p:spPr>
        <p:txBody>
          <a:bodyPr wrap="square">
            <a:spAutoFit/>
          </a:bodyPr>
          <a:lstStyle/>
          <a:p>
            <a:r>
              <a:rPr lang="zh-CN" altLang="en-US" sz="2400" b="1" dirty="0" smtClean="0">
                <a:solidFill>
                  <a:srgbClr val="093B5C"/>
                </a:solidFill>
                <a:latin typeface="微软雅黑" panose="020B0503020204020204" pitchFamily="34" charset="-122"/>
                <a:ea typeface="微软雅黑" panose="020B0503020204020204" pitchFamily="34" charset="-122"/>
              </a:rPr>
              <a:t>添加标题</a:t>
            </a:r>
            <a:endParaRPr lang="zh-CN" altLang="en-US" sz="2400" b="1" dirty="0">
              <a:solidFill>
                <a:srgbClr val="093B5C"/>
              </a:solidFill>
              <a:latin typeface="微软雅黑" panose="020B0503020204020204" pitchFamily="34" charset="-122"/>
              <a:ea typeface="微软雅黑" panose="020B0503020204020204" pitchFamily="34" charset="-122"/>
            </a:endParaRPr>
          </a:p>
        </p:txBody>
      </p:sp>
      <p:sp>
        <p:nvSpPr>
          <p:cNvPr id="33" name="矩形 32"/>
          <p:cNvSpPr/>
          <p:nvPr/>
        </p:nvSpPr>
        <p:spPr>
          <a:xfrm>
            <a:off x="1004855" y="4257855"/>
            <a:ext cx="3054265" cy="1169551"/>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在这里，在这里输入您的文字内容，或者将您的文字复制在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矩形 33"/>
          <p:cNvSpPr/>
          <p:nvPr/>
        </p:nvSpPr>
        <p:spPr>
          <a:xfrm>
            <a:off x="6945719" y="1993671"/>
            <a:ext cx="2593889" cy="400110"/>
          </a:xfrm>
          <a:prstGeom prst="rect">
            <a:avLst/>
          </a:prstGeom>
        </p:spPr>
        <p:txBody>
          <a:bodyPr wrap="square">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输入</a:t>
            </a:r>
            <a:r>
              <a:rPr lang="zh-CN" altLang="en-US" sz="2000" b="1" dirty="0">
                <a:solidFill>
                  <a:schemeClr val="bg1"/>
                </a:solidFill>
                <a:latin typeface="微软雅黑" panose="020B0503020204020204" pitchFamily="34" charset="-122"/>
                <a:ea typeface="微软雅黑" panose="020B0503020204020204" pitchFamily="34" charset="-122"/>
              </a:rPr>
              <a:t>您的文字内容</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5" name="矩形 34"/>
          <p:cNvSpPr/>
          <p:nvPr/>
        </p:nvSpPr>
        <p:spPr>
          <a:xfrm>
            <a:off x="6945719" y="2765210"/>
            <a:ext cx="2593889" cy="400110"/>
          </a:xfrm>
          <a:prstGeom prst="rect">
            <a:avLst/>
          </a:prstGeom>
        </p:spPr>
        <p:txBody>
          <a:bodyPr wrap="square">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输入</a:t>
            </a:r>
            <a:r>
              <a:rPr lang="zh-CN" altLang="en-US" sz="2000" b="1" dirty="0">
                <a:solidFill>
                  <a:schemeClr val="bg1"/>
                </a:solidFill>
                <a:latin typeface="微软雅黑" panose="020B0503020204020204" pitchFamily="34" charset="-122"/>
                <a:ea typeface="微软雅黑" panose="020B0503020204020204" pitchFamily="34" charset="-122"/>
              </a:rPr>
              <a:t>您的文字内容</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6" name="矩形 35"/>
          <p:cNvSpPr/>
          <p:nvPr/>
        </p:nvSpPr>
        <p:spPr>
          <a:xfrm>
            <a:off x="6945719" y="3528654"/>
            <a:ext cx="2593889" cy="400110"/>
          </a:xfrm>
          <a:prstGeom prst="rect">
            <a:avLst/>
          </a:prstGeom>
        </p:spPr>
        <p:txBody>
          <a:bodyPr wrap="square">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输入</a:t>
            </a:r>
            <a:r>
              <a:rPr lang="zh-CN" altLang="en-US" sz="2000" b="1" dirty="0">
                <a:solidFill>
                  <a:schemeClr val="bg1"/>
                </a:solidFill>
                <a:latin typeface="微软雅黑" panose="020B0503020204020204" pitchFamily="34" charset="-122"/>
                <a:ea typeface="微软雅黑" panose="020B0503020204020204" pitchFamily="34" charset="-122"/>
              </a:rPr>
              <a:t>您的文字内容</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7" name="矩形 36"/>
          <p:cNvSpPr/>
          <p:nvPr/>
        </p:nvSpPr>
        <p:spPr>
          <a:xfrm>
            <a:off x="6945719" y="4304602"/>
            <a:ext cx="2593889" cy="400110"/>
          </a:xfrm>
          <a:prstGeom prst="rect">
            <a:avLst/>
          </a:prstGeom>
        </p:spPr>
        <p:txBody>
          <a:bodyPr wrap="square">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输入</a:t>
            </a:r>
            <a:r>
              <a:rPr lang="zh-CN" altLang="en-US" sz="2000" b="1" dirty="0">
                <a:solidFill>
                  <a:schemeClr val="bg1"/>
                </a:solidFill>
                <a:latin typeface="微软雅黑" panose="020B0503020204020204" pitchFamily="34" charset="-122"/>
                <a:ea typeface="微软雅黑" panose="020B0503020204020204" pitchFamily="34" charset="-122"/>
              </a:rPr>
              <a:t>您的文字内容</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8" name="矩形 37"/>
          <p:cNvSpPr/>
          <p:nvPr/>
        </p:nvSpPr>
        <p:spPr>
          <a:xfrm>
            <a:off x="6945719" y="5078416"/>
            <a:ext cx="2593889" cy="400110"/>
          </a:xfrm>
          <a:prstGeom prst="rect">
            <a:avLst/>
          </a:prstGeom>
        </p:spPr>
        <p:txBody>
          <a:bodyPr wrap="square">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输入</a:t>
            </a:r>
            <a:r>
              <a:rPr lang="zh-CN" altLang="en-US" sz="2000" b="1" dirty="0">
                <a:solidFill>
                  <a:schemeClr val="bg1"/>
                </a:solidFill>
                <a:latin typeface="微软雅黑" panose="020B0503020204020204" pitchFamily="34" charset="-122"/>
                <a:ea typeface="微软雅黑" panose="020B0503020204020204" pitchFamily="34" charset="-122"/>
              </a:rPr>
              <a:t>您的文字内容</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9" name="矩形 3"/>
          <p:cNvSpPr>
            <a:spLocks noChangeArrowheads="1"/>
          </p:cNvSpPr>
          <p:nvPr/>
        </p:nvSpPr>
        <p:spPr bwMode="auto">
          <a:xfrm>
            <a:off x="4761641" y="3260405"/>
            <a:ext cx="1087646" cy="954107"/>
          </a:xfrm>
          <a:prstGeom prst="rect">
            <a:avLst/>
          </a:prstGeom>
        </p:spPr>
        <p:txBody>
          <a:bodyPr wrap="square">
            <a:spAutoFit/>
          </a:bodyPr>
          <a:lstStyle/>
          <a:p>
            <a:pPr algn="ctr"/>
            <a:r>
              <a:rPr lang="zh-CN" altLang="en-US" sz="28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Impact" panose="020B0806030902050204" pitchFamily="34" charset="0"/>
              </a:rPr>
              <a:t>添加标题</a:t>
            </a:r>
            <a:endParaRPr lang="zh-CN" altLang="en-US" sz="28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Impact" panose="020B0806030902050204" pitchFamily="34" charset="0"/>
            </a:endParaRPr>
          </a:p>
        </p:txBody>
      </p:sp>
      <p:sp>
        <p:nvSpPr>
          <p:cNvPr id="40" name="标题 39"/>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1"/>
                                        </p:tgtEl>
                                        <p:attrNameLst>
                                          <p:attrName>style.visibility</p:attrName>
                                        </p:attrNameLst>
                                      </p:cBhvr>
                                      <p:to>
                                        <p:strVal val="visible"/>
                                      </p:to>
                                    </p:set>
                                    <p:anim calcmode="lin" valueType="num">
                                      <p:cBhvr>
                                        <p:cTn id="13" dur="100" fill="hold"/>
                                        <p:tgtEl>
                                          <p:spTgt spid="31"/>
                                        </p:tgtEl>
                                        <p:attrNameLst>
                                          <p:attrName>ppt_w</p:attrName>
                                        </p:attrNameLst>
                                      </p:cBhvr>
                                      <p:tavLst>
                                        <p:tav tm="0">
                                          <p:val>
                                            <p:fltVal val="0"/>
                                          </p:val>
                                        </p:tav>
                                        <p:tav tm="100000">
                                          <p:val>
                                            <p:strVal val="#ppt_w"/>
                                          </p:val>
                                        </p:tav>
                                      </p:tavLst>
                                    </p:anim>
                                    <p:anim calcmode="lin" valueType="num">
                                      <p:cBhvr>
                                        <p:cTn id="14" dur="100" fill="hold"/>
                                        <p:tgtEl>
                                          <p:spTgt spid="31"/>
                                        </p:tgtEl>
                                        <p:attrNameLst>
                                          <p:attrName>ppt_h</p:attrName>
                                        </p:attrNameLst>
                                      </p:cBhvr>
                                      <p:tavLst>
                                        <p:tav tm="0">
                                          <p:val>
                                            <p:fltVal val="0"/>
                                          </p:val>
                                        </p:tav>
                                        <p:tav tm="100000">
                                          <p:val>
                                            <p:strVal val="#ppt_h"/>
                                          </p:val>
                                        </p:tav>
                                      </p:tavLst>
                                    </p:anim>
                                    <p:animEffect transition="in" filter="fade">
                                      <p:cBhvr>
                                        <p:cTn id="15" dur="100"/>
                                        <p:tgtEl>
                                          <p:spTgt spid="31"/>
                                        </p:tgtEl>
                                      </p:cBhvr>
                                    </p:animEffect>
                                  </p:childTnLst>
                                </p:cTn>
                              </p:par>
                            </p:childTnLst>
                          </p:cTn>
                        </p:par>
                        <p:par>
                          <p:cTn id="16" fill="hold">
                            <p:stCondLst>
                              <p:cond delay="1350"/>
                            </p:stCondLst>
                            <p:childTnLst>
                              <p:par>
                                <p:cTn id="17" presetID="53" presetClass="entr" presetSubtype="16"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85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33"/>
                                        </p:tgtEl>
                                        <p:attrNameLst>
                                          <p:attrName>style.visibility</p:attrName>
                                        </p:attrNameLst>
                                      </p:cBhvr>
                                      <p:to>
                                        <p:strVal val="visible"/>
                                      </p:to>
                                    </p:set>
                                    <p:anim calcmode="lin" valueType="num">
                                      <p:cBhvr>
                                        <p:cTn id="25" dur="100" fill="hold"/>
                                        <p:tgtEl>
                                          <p:spTgt spid="33"/>
                                        </p:tgtEl>
                                        <p:attrNameLst>
                                          <p:attrName>ppt_w</p:attrName>
                                        </p:attrNameLst>
                                      </p:cBhvr>
                                      <p:tavLst>
                                        <p:tav tm="0">
                                          <p:val>
                                            <p:fltVal val="0"/>
                                          </p:val>
                                        </p:tav>
                                        <p:tav tm="100000">
                                          <p:val>
                                            <p:strVal val="#ppt_w"/>
                                          </p:val>
                                        </p:tav>
                                      </p:tavLst>
                                    </p:anim>
                                    <p:anim calcmode="lin" valueType="num">
                                      <p:cBhvr>
                                        <p:cTn id="26" dur="100" fill="hold"/>
                                        <p:tgtEl>
                                          <p:spTgt spid="33"/>
                                        </p:tgtEl>
                                        <p:attrNameLst>
                                          <p:attrName>ppt_h</p:attrName>
                                        </p:attrNameLst>
                                      </p:cBhvr>
                                      <p:tavLst>
                                        <p:tav tm="0">
                                          <p:val>
                                            <p:fltVal val="0"/>
                                          </p:val>
                                        </p:tav>
                                        <p:tav tm="100000">
                                          <p:val>
                                            <p:strVal val="#ppt_h"/>
                                          </p:val>
                                        </p:tav>
                                      </p:tavLst>
                                    </p:anim>
                                    <p:animEffect transition="in" filter="fade">
                                      <p:cBhvr>
                                        <p:cTn id="27" dur="100"/>
                                        <p:tgtEl>
                                          <p:spTgt spid="33"/>
                                        </p:tgtEl>
                                      </p:cBhvr>
                                    </p:animEffect>
                                  </p:childTnLst>
                                </p:cTn>
                              </p:par>
                            </p:childTnLst>
                          </p:cTn>
                        </p:par>
                        <p:par>
                          <p:cTn id="28" fill="hold">
                            <p:stCondLst>
                              <p:cond delay="2700"/>
                            </p:stCondLst>
                            <p:childTnLst>
                              <p:par>
                                <p:cTn id="29" presetID="53" presetClass="entr" presetSubtype="16"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250" fill="hold"/>
                                        <p:tgtEl>
                                          <p:spTgt spid="4"/>
                                        </p:tgtEl>
                                        <p:attrNameLst>
                                          <p:attrName>ppt_w</p:attrName>
                                        </p:attrNameLst>
                                      </p:cBhvr>
                                      <p:tavLst>
                                        <p:tav tm="0">
                                          <p:val>
                                            <p:fltVal val="0"/>
                                          </p:val>
                                        </p:tav>
                                        <p:tav tm="100000">
                                          <p:val>
                                            <p:strVal val="#ppt_w"/>
                                          </p:val>
                                        </p:tav>
                                      </p:tavLst>
                                    </p:anim>
                                    <p:anim calcmode="lin" valueType="num">
                                      <p:cBhvr>
                                        <p:cTn id="32" dur="250" fill="hold"/>
                                        <p:tgtEl>
                                          <p:spTgt spid="4"/>
                                        </p:tgtEl>
                                        <p:attrNameLst>
                                          <p:attrName>ppt_h</p:attrName>
                                        </p:attrNameLst>
                                      </p:cBhvr>
                                      <p:tavLst>
                                        <p:tav tm="0">
                                          <p:val>
                                            <p:fltVal val="0"/>
                                          </p:val>
                                        </p:tav>
                                        <p:tav tm="100000">
                                          <p:val>
                                            <p:strVal val="#ppt_h"/>
                                          </p:val>
                                        </p:tav>
                                      </p:tavLst>
                                    </p:anim>
                                    <p:animEffect transition="in" filter="fade">
                                      <p:cBhvr>
                                        <p:cTn id="33" dur="250"/>
                                        <p:tgtEl>
                                          <p:spTgt spid="4"/>
                                        </p:tgtEl>
                                      </p:cBhvr>
                                    </p:animEffect>
                                  </p:childTnLst>
                                </p:cTn>
                              </p:par>
                              <p:par>
                                <p:cTn id="34" presetID="6" presetClass="emph" presetSubtype="0" decel="100000" fill="hold" grpId="1" nodeType="withEffect">
                                  <p:stCondLst>
                                    <p:cond delay="200"/>
                                  </p:stCondLst>
                                  <p:childTnLst>
                                    <p:animScale>
                                      <p:cBhvr>
                                        <p:cTn id="35" dur="250" fill="hold"/>
                                        <p:tgtEl>
                                          <p:spTgt spid="4"/>
                                        </p:tgtEl>
                                      </p:cBhvr>
                                      <p:by x="110000" y="110000"/>
                                    </p:animScale>
                                  </p:childTnLst>
                                </p:cTn>
                              </p:par>
                              <p:par>
                                <p:cTn id="36" presetID="6" presetClass="emph" presetSubtype="0" decel="100000" fill="hold" grpId="2" nodeType="withEffect">
                                  <p:stCondLst>
                                    <p:cond delay="400"/>
                                  </p:stCondLst>
                                  <p:childTnLst>
                                    <p:animScale>
                                      <p:cBhvr>
                                        <p:cTn id="37" dur="250" fill="hold"/>
                                        <p:tgtEl>
                                          <p:spTgt spid="4"/>
                                        </p:tgtEl>
                                      </p:cBhvr>
                                      <p:by x="91000" y="91000"/>
                                    </p:animScale>
                                  </p:childTnLst>
                                </p:cTn>
                              </p:par>
                            </p:childTnLst>
                          </p:cTn>
                        </p:par>
                        <p:par>
                          <p:cTn id="38" fill="hold">
                            <p:stCondLst>
                              <p:cond delay="3200"/>
                            </p:stCondLst>
                            <p:childTnLst>
                              <p:par>
                                <p:cTn id="39" presetID="10" presetClass="entr" presetSubtype="0"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par>
                          <p:cTn id="42" fill="hold">
                            <p:stCondLst>
                              <p:cond delay="3700"/>
                            </p:stCondLst>
                            <p:childTnLst>
                              <p:par>
                                <p:cTn id="43" presetID="22" presetClass="entr" presetSubtype="8"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par>
                          <p:cTn id="46" fill="hold">
                            <p:stCondLst>
                              <p:cond delay="4200"/>
                            </p:stCondLst>
                            <p:childTnLst>
                              <p:par>
                                <p:cTn id="47" presetID="2" presetClass="entr" presetSubtype="2"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1+#ppt_w/2"/>
                                          </p:val>
                                        </p:tav>
                                        <p:tav tm="100000">
                                          <p:val>
                                            <p:strVal val="#ppt_x"/>
                                          </p:val>
                                        </p:tav>
                                      </p:tavLst>
                                    </p:anim>
                                    <p:anim calcmode="lin" valueType="num">
                                      <p:cBhvr additive="base">
                                        <p:cTn id="50" dur="500" fill="hold"/>
                                        <p:tgtEl>
                                          <p:spTgt spid="34"/>
                                        </p:tgtEl>
                                        <p:attrNameLst>
                                          <p:attrName>ppt_y</p:attrName>
                                        </p:attrNameLst>
                                      </p:cBhvr>
                                      <p:tavLst>
                                        <p:tav tm="0">
                                          <p:val>
                                            <p:strVal val="#ppt_y"/>
                                          </p:val>
                                        </p:tav>
                                        <p:tav tm="100000">
                                          <p:val>
                                            <p:strVal val="#ppt_y"/>
                                          </p:val>
                                        </p:tav>
                                      </p:tavLst>
                                    </p:anim>
                                  </p:childTnLst>
                                </p:cTn>
                              </p:par>
                            </p:childTnLst>
                          </p:cTn>
                        </p:par>
                        <p:par>
                          <p:cTn id="51" fill="hold">
                            <p:stCondLst>
                              <p:cond delay="4700"/>
                            </p:stCondLst>
                            <p:childTnLst>
                              <p:par>
                                <p:cTn id="52" presetID="53" presetClass="entr" presetSubtype="16"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500" fill="hold"/>
                                        <p:tgtEl>
                                          <p:spTgt spid="25"/>
                                        </p:tgtEl>
                                        <p:attrNameLst>
                                          <p:attrName>ppt_w</p:attrName>
                                        </p:attrNameLst>
                                      </p:cBhvr>
                                      <p:tavLst>
                                        <p:tav tm="0">
                                          <p:val>
                                            <p:fltVal val="0"/>
                                          </p:val>
                                        </p:tav>
                                        <p:tav tm="100000">
                                          <p:val>
                                            <p:strVal val="#ppt_w"/>
                                          </p:val>
                                        </p:tav>
                                      </p:tavLst>
                                    </p:anim>
                                    <p:anim calcmode="lin" valueType="num">
                                      <p:cBhvr>
                                        <p:cTn id="55" dur="500" fill="hold"/>
                                        <p:tgtEl>
                                          <p:spTgt spid="25"/>
                                        </p:tgtEl>
                                        <p:attrNameLst>
                                          <p:attrName>ppt_h</p:attrName>
                                        </p:attrNameLst>
                                      </p:cBhvr>
                                      <p:tavLst>
                                        <p:tav tm="0">
                                          <p:val>
                                            <p:fltVal val="0"/>
                                          </p:val>
                                        </p:tav>
                                        <p:tav tm="100000">
                                          <p:val>
                                            <p:strVal val="#ppt_h"/>
                                          </p:val>
                                        </p:tav>
                                      </p:tavLst>
                                    </p:anim>
                                    <p:animEffect transition="in" filter="fade">
                                      <p:cBhvr>
                                        <p:cTn id="56" dur="500"/>
                                        <p:tgtEl>
                                          <p:spTgt spid="25"/>
                                        </p:tgtEl>
                                      </p:cBhvr>
                                    </p:animEffect>
                                  </p:childTnLst>
                                </p:cTn>
                              </p:par>
                            </p:childTnLst>
                          </p:cTn>
                        </p:par>
                        <p:par>
                          <p:cTn id="57" fill="hold">
                            <p:stCondLst>
                              <p:cond delay="5200"/>
                            </p:stCondLst>
                            <p:childTnLst>
                              <p:par>
                                <p:cTn id="58" presetID="22" presetClass="entr" presetSubtype="8" fill="hold"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par>
                          <p:cTn id="61" fill="hold">
                            <p:stCondLst>
                              <p:cond delay="5700"/>
                            </p:stCondLst>
                            <p:childTnLst>
                              <p:par>
                                <p:cTn id="62" presetID="2" presetClass="entr" presetSubtype="2" fill="hold" grpId="0" nodeType="after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additive="base">
                                        <p:cTn id="64" dur="500" fill="hold"/>
                                        <p:tgtEl>
                                          <p:spTgt spid="35"/>
                                        </p:tgtEl>
                                        <p:attrNameLst>
                                          <p:attrName>ppt_x</p:attrName>
                                        </p:attrNameLst>
                                      </p:cBhvr>
                                      <p:tavLst>
                                        <p:tav tm="0">
                                          <p:val>
                                            <p:strVal val="1+#ppt_w/2"/>
                                          </p:val>
                                        </p:tav>
                                        <p:tav tm="100000">
                                          <p:val>
                                            <p:strVal val="#ppt_x"/>
                                          </p:val>
                                        </p:tav>
                                      </p:tavLst>
                                    </p:anim>
                                    <p:anim calcmode="lin" valueType="num">
                                      <p:cBhvr additive="base">
                                        <p:cTn id="65" dur="500" fill="hold"/>
                                        <p:tgtEl>
                                          <p:spTgt spid="35"/>
                                        </p:tgtEl>
                                        <p:attrNameLst>
                                          <p:attrName>ppt_y</p:attrName>
                                        </p:attrNameLst>
                                      </p:cBhvr>
                                      <p:tavLst>
                                        <p:tav tm="0">
                                          <p:val>
                                            <p:strVal val="#ppt_y"/>
                                          </p:val>
                                        </p:tav>
                                        <p:tav tm="100000">
                                          <p:val>
                                            <p:strVal val="#ppt_y"/>
                                          </p:val>
                                        </p:tav>
                                      </p:tavLst>
                                    </p:anim>
                                  </p:childTnLst>
                                </p:cTn>
                              </p:par>
                            </p:childTnLst>
                          </p:cTn>
                        </p:par>
                        <p:par>
                          <p:cTn id="66" fill="hold">
                            <p:stCondLst>
                              <p:cond delay="6200"/>
                            </p:stCondLst>
                            <p:childTnLst>
                              <p:par>
                                <p:cTn id="67" presetID="53" presetClass="entr" presetSubtype="16"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animEffect transition="in" filter="fade">
                                      <p:cBhvr>
                                        <p:cTn id="71" dur="500"/>
                                        <p:tgtEl>
                                          <p:spTgt spid="26"/>
                                        </p:tgtEl>
                                      </p:cBhvr>
                                    </p:animEffect>
                                  </p:childTnLst>
                                </p:cTn>
                              </p:par>
                            </p:childTnLst>
                          </p:cTn>
                        </p:par>
                        <p:par>
                          <p:cTn id="72" fill="hold">
                            <p:stCondLst>
                              <p:cond delay="6700"/>
                            </p:stCondLst>
                            <p:childTnLst>
                              <p:par>
                                <p:cTn id="73" presetID="22" presetClass="entr" presetSubtype="8"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par>
                          <p:cTn id="76" fill="hold">
                            <p:stCondLst>
                              <p:cond delay="7200"/>
                            </p:stCondLst>
                            <p:childTnLst>
                              <p:par>
                                <p:cTn id="77" presetID="2" presetClass="entr" presetSubtype="2" fill="hold" grpId="0" nodeType="after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500" fill="hold"/>
                                        <p:tgtEl>
                                          <p:spTgt spid="36"/>
                                        </p:tgtEl>
                                        <p:attrNameLst>
                                          <p:attrName>ppt_x</p:attrName>
                                        </p:attrNameLst>
                                      </p:cBhvr>
                                      <p:tavLst>
                                        <p:tav tm="0">
                                          <p:val>
                                            <p:strVal val="1+#ppt_w/2"/>
                                          </p:val>
                                        </p:tav>
                                        <p:tav tm="100000">
                                          <p:val>
                                            <p:strVal val="#ppt_x"/>
                                          </p:val>
                                        </p:tav>
                                      </p:tavLst>
                                    </p:anim>
                                    <p:anim calcmode="lin" valueType="num">
                                      <p:cBhvr additive="base">
                                        <p:cTn id="80" dur="500" fill="hold"/>
                                        <p:tgtEl>
                                          <p:spTgt spid="36"/>
                                        </p:tgtEl>
                                        <p:attrNameLst>
                                          <p:attrName>ppt_y</p:attrName>
                                        </p:attrNameLst>
                                      </p:cBhvr>
                                      <p:tavLst>
                                        <p:tav tm="0">
                                          <p:val>
                                            <p:strVal val="#ppt_y"/>
                                          </p:val>
                                        </p:tav>
                                        <p:tav tm="100000">
                                          <p:val>
                                            <p:strVal val="#ppt_y"/>
                                          </p:val>
                                        </p:tav>
                                      </p:tavLst>
                                    </p:anim>
                                  </p:childTnLst>
                                </p:cTn>
                              </p:par>
                            </p:childTnLst>
                          </p:cTn>
                        </p:par>
                        <p:par>
                          <p:cTn id="81" fill="hold">
                            <p:stCondLst>
                              <p:cond delay="7700"/>
                            </p:stCondLst>
                            <p:childTnLst>
                              <p:par>
                                <p:cTn id="82" presetID="53" presetClass="entr" presetSubtype="16"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500" fill="hold"/>
                                        <p:tgtEl>
                                          <p:spTgt spid="27"/>
                                        </p:tgtEl>
                                        <p:attrNameLst>
                                          <p:attrName>ppt_w</p:attrName>
                                        </p:attrNameLst>
                                      </p:cBhvr>
                                      <p:tavLst>
                                        <p:tav tm="0">
                                          <p:val>
                                            <p:fltVal val="0"/>
                                          </p:val>
                                        </p:tav>
                                        <p:tav tm="100000">
                                          <p:val>
                                            <p:strVal val="#ppt_w"/>
                                          </p:val>
                                        </p:tav>
                                      </p:tavLst>
                                    </p:anim>
                                    <p:anim calcmode="lin" valueType="num">
                                      <p:cBhvr>
                                        <p:cTn id="85" dur="500" fill="hold"/>
                                        <p:tgtEl>
                                          <p:spTgt spid="27"/>
                                        </p:tgtEl>
                                        <p:attrNameLst>
                                          <p:attrName>ppt_h</p:attrName>
                                        </p:attrNameLst>
                                      </p:cBhvr>
                                      <p:tavLst>
                                        <p:tav tm="0">
                                          <p:val>
                                            <p:fltVal val="0"/>
                                          </p:val>
                                        </p:tav>
                                        <p:tav tm="100000">
                                          <p:val>
                                            <p:strVal val="#ppt_h"/>
                                          </p:val>
                                        </p:tav>
                                      </p:tavLst>
                                    </p:anim>
                                    <p:animEffect transition="in" filter="fade">
                                      <p:cBhvr>
                                        <p:cTn id="86" dur="500"/>
                                        <p:tgtEl>
                                          <p:spTgt spid="27"/>
                                        </p:tgtEl>
                                      </p:cBhvr>
                                    </p:animEffect>
                                  </p:childTnLst>
                                </p:cTn>
                              </p:par>
                            </p:childTnLst>
                          </p:cTn>
                        </p:par>
                        <p:par>
                          <p:cTn id="87" fill="hold">
                            <p:stCondLst>
                              <p:cond delay="8200"/>
                            </p:stCondLst>
                            <p:childTnLst>
                              <p:par>
                                <p:cTn id="88" presetID="22" presetClass="entr" presetSubtype="8" fill="hold" nodeType="after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wipe(left)">
                                      <p:cBhvr>
                                        <p:cTn id="90" dur="500"/>
                                        <p:tgtEl>
                                          <p:spTgt spid="17"/>
                                        </p:tgtEl>
                                      </p:cBhvr>
                                    </p:animEffect>
                                  </p:childTnLst>
                                </p:cTn>
                              </p:par>
                            </p:childTnLst>
                          </p:cTn>
                        </p:par>
                        <p:par>
                          <p:cTn id="91" fill="hold">
                            <p:stCondLst>
                              <p:cond delay="8700"/>
                            </p:stCondLst>
                            <p:childTnLst>
                              <p:par>
                                <p:cTn id="92" presetID="2" presetClass="entr" presetSubtype="2" fill="hold" grpId="0" nodeType="afterEffect">
                                  <p:stCondLst>
                                    <p:cond delay="0"/>
                                  </p:stCondLst>
                                  <p:childTnLst>
                                    <p:set>
                                      <p:cBhvr>
                                        <p:cTn id="93" dur="1" fill="hold">
                                          <p:stCondLst>
                                            <p:cond delay="0"/>
                                          </p:stCondLst>
                                        </p:cTn>
                                        <p:tgtEl>
                                          <p:spTgt spid="37"/>
                                        </p:tgtEl>
                                        <p:attrNameLst>
                                          <p:attrName>style.visibility</p:attrName>
                                        </p:attrNameLst>
                                      </p:cBhvr>
                                      <p:to>
                                        <p:strVal val="visible"/>
                                      </p:to>
                                    </p:set>
                                    <p:anim calcmode="lin" valueType="num">
                                      <p:cBhvr additive="base">
                                        <p:cTn id="94" dur="500" fill="hold"/>
                                        <p:tgtEl>
                                          <p:spTgt spid="37"/>
                                        </p:tgtEl>
                                        <p:attrNameLst>
                                          <p:attrName>ppt_x</p:attrName>
                                        </p:attrNameLst>
                                      </p:cBhvr>
                                      <p:tavLst>
                                        <p:tav tm="0">
                                          <p:val>
                                            <p:strVal val="1+#ppt_w/2"/>
                                          </p:val>
                                        </p:tav>
                                        <p:tav tm="100000">
                                          <p:val>
                                            <p:strVal val="#ppt_x"/>
                                          </p:val>
                                        </p:tav>
                                      </p:tavLst>
                                    </p:anim>
                                    <p:anim calcmode="lin" valueType="num">
                                      <p:cBhvr additive="base">
                                        <p:cTn id="95" dur="500" fill="hold"/>
                                        <p:tgtEl>
                                          <p:spTgt spid="37"/>
                                        </p:tgtEl>
                                        <p:attrNameLst>
                                          <p:attrName>ppt_y</p:attrName>
                                        </p:attrNameLst>
                                      </p:cBhvr>
                                      <p:tavLst>
                                        <p:tav tm="0">
                                          <p:val>
                                            <p:strVal val="#ppt_y"/>
                                          </p:val>
                                        </p:tav>
                                        <p:tav tm="100000">
                                          <p:val>
                                            <p:strVal val="#ppt_y"/>
                                          </p:val>
                                        </p:tav>
                                      </p:tavLst>
                                    </p:anim>
                                  </p:childTnLst>
                                </p:cTn>
                              </p:par>
                            </p:childTnLst>
                          </p:cTn>
                        </p:par>
                        <p:par>
                          <p:cTn id="96" fill="hold">
                            <p:stCondLst>
                              <p:cond delay="9200"/>
                            </p:stCondLst>
                            <p:childTnLst>
                              <p:par>
                                <p:cTn id="97" presetID="53" presetClass="entr" presetSubtype="16" fill="hold" grpId="0" nodeType="afterEffect">
                                  <p:stCondLst>
                                    <p:cond delay="0"/>
                                  </p:stCondLst>
                                  <p:childTnLst>
                                    <p:set>
                                      <p:cBhvr>
                                        <p:cTn id="98" dur="1" fill="hold">
                                          <p:stCondLst>
                                            <p:cond delay="0"/>
                                          </p:stCondLst>
                                        </p:cTn>
                                        <p:tgtEl>
                                          <p:spTgt spid="28"/>
                                        </p:tgtEl>
                                        <p:attrNameLst>
                                          <p:attrName>style.visibility</p:attrName>
                                        </p:attrNameLst>
                                      </p:cBhvr>
                                      <p:to>
                                        <p:strVal val="visible"/>
                                      </p:to>
                                    </p:set>
                                    <p:anim calcmode="lin" valueType="num">
                                      <p:cBhvr>
                                        <p:cTn id="99" dur="500" fill="hold"/>
                                        <p:tgtEl>
                                          <p:spTgt spid="28"/>
                                        </p:tgtEl>
                                        <p:attrNameLst>
                                          <p:attrName>ppt_w</p:attrName>
                                        </p:attrNameLst>
                                      </p:cBhvr>
                                      <p:tavLst>
                                        <p:tav tm="0">
                                          <p:val>
                                            <p:fltVal val="0"/>
                                          </p:val>
                                        </p:tav>
                                        <p:tav tm="100000">
                                          <p:val>
                                            <p:strVal val="#ppt_w"/>
                                          </p:val>
                                        </p:tav>
                                      </p:tavLst>
                                    </p:anim>
                                    <p:anim calcmode="lin" valueType="num">
                                      <p:cBhvr>
                                        <p:cTn id="100" dur="500" fill="hold"/>
                                        <p:tgtEl>
                                          <p:spTgt spid="28"/>
                                        </p:tgtEl>
                                        <p:attrNameLst>
                                          <p:attrName>ppt_h</p:attrName>
                                        </p:attrNameLst>
                                      </p:cBhvr>
                                      <p:tavLst>
                                        <p:tav tm="0">
                                          <p:val>
                                            <p:fltVal val="0"/>
                                          </p:val>
                                        </p:tav>
                                        <p:tav tm="100000">
                                          <p:val>
                                            <p:strVal val="#ppt_h"/>
                                          </p:val>
                                        </p:tav>
                                      </p:tavLst>
                                    </p:anim>
                                    <p:animEffect transition="in" filter="fade">
                                      <p:cBhvr>
                                        <p:cTn id="101" dur="500"/>
                                        <p:tgtEl>
                                          <p:spTgt spid="28"/>
                                        </p:tgtEl>
                                      </p:cBhvr>
                                    </p:animEffect>
                                  </p:childTnLst>
                                </p:cTn>
                              </p:par>
                            </p:childTnLst>
                          </p:cTn>
                        </p:par>
                        <p:par>
                          <p:cTn id="102" fill="hold">
                            <p:stCondLst>
                              <p:cond delay="9700"/>
                            </p:stCondLst>
                            <p:childTnLst>
                              <p:par>
                                <p:cTn id="103" presetID="22" presetClass="entr" presetSubtype="8" fill="hold" nodeType="after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wipe(left)">
                                      <p:cBhvr>
                                        <p:cTn id="105" dur="500"/>
                                        <p:tgtEl>
                                          <p:spTgt spid="21"/>
                                        </p:tgtEl>
                                      </p:cBhvr>
                                    </p:animEffect>
                                  </p:childTnLst>
                                </p:cTn>
                              </p:par>
                            </p:childTnLst>
                          </p:cTn>
                        </p:par>
                        <p:par>
                          <p:cTn id="106" fill="hold">
                            <p:stCondLst>
                              <p:cond delay="10200"/>
                            </p:stCondLst>
                            <p:childTnLst>
                              <p:par>
                                <p:cTn id="107" presetID="2" presetClass="entr" presetSubtype="2" fill="hold" grpId="0" nodeType="afterEffect">
                                  <p:stCondLst>
                                    <p:cond delay="0"/>
                                  </p:stCondLst>
                                  <p:childTnLst>
                                    <p:set>
                                      <p:cBhvr>
                                        <p:cTn id="108" dur="1" fill="hold">
                                          <p:stCondLst>
                                            <p:cond delay="0"/>
                                          </p:stCondLst>
                                        </p:cTn>
                                        <p:tgtEl>
                                          <p:spTgt spid="38"/>
                                        </p:tgtEl>
                                        <p:attrNameLst>
                                          <p:attrName>style.visibility</p:attrName>
                                        </p:attrNameLst>
                                      </p:cBhvr>
                                      <p:to>
                                        <p:strVal val="visible"/>
                                      </p:to>
                                    </p:set>
                                    <p:anim calcmode="lin" valueType="num">
                                      <p:cBhvr additive="base">
                                        <p:cTn id="109" dur="500" fill="hold"/>
                                        <p:tgtEl>
                                          <p:spTgt spid="38"/>
                                        </p:tgtEl>
                                        <p:attrNameLst>
                                          <p:attrName>ppt_x</p:attrName>
                                        </p:attrNameLst>
                                      </p:cBhvr>
                                      <p:tavLst>
                                        <p:tav tm="0">
                                          <p:val>
                                            <p:strVal val="1+#ppt_w/2"/>
                                          </p:val>
                                        </p:tav>
                                        <p:tav tm="100000">
                                          <p:val>
                                            <p:strVal val="#ppt_x"/>
                                          </p:val>
                                        </p:tav>
                                      </p:tavLst>
                                    </p:anim>
                                    <p:anim calcmode="lin" valueType="num">
                                      <p:cBhvr additive="base">
                                        <p:cTn id="110" dur="500" fill="hold"/>
                                        <p:tgtEl>
                                          <p:spTgt spid="38"/>
                                        </p:tgtEl>
                                        <p:attrNameLst>
                                          <p:attrName>ppt_y</p:attrName>
                                        </p:attrNameLst>
                                      </p:cBhvr>
                                      <p:tavLst>
                                        <p:tav tm="0">
                                          <p:val>
                                            <p:strVal val="#ppt_y"/>
                                          </p:val>
                                        </p:tav>
                                        <p:tav tm="100000">
                                          <p:val>
                                            <p:strVal val="#ppt_y"/>
                                          </p:val>
                                        </p:tav>
                                      </p:tavLst>
                                    </p:anim>
                                  </p:childTnLst>
                                </p:cTn>
                              </p:par>
                            </p:childTnLst>
                          </p:cTn>
                        </p:par>
                        <p:par>
                          <p:cTn id="111" fill="hold">
                            <p:stCondLst>
                              <p:cond delay="10700"/>
                            </p:stCondLst>
                            <p:childTnLst>
                              <p:par>
                                <p:cTn id="112" presetID="53" presetClass="entr" presetSubtype="16" fill="hold" grpId="0" nodeType="afterEffect">
                                  <p:stCondLst>
                                    <p:cond delay="0"/>
                                  </p:stCondLst>
                                  <p:childTnLst>
                                    <p:set>
                                      <p:cBhvr>
                                        <p:cTn id="113" dur="1" fill="hold">
                                          <p:stCondLst>
                                            <p:cond delay="0"/>
                                          </p:stCondLst>
                                        </p:cTn>
                                        <p:tgtEl>
                                          <p:spTgt spid="29"/>
                                        </p:tgtEl>
                                        <p:attrNameLst>
                                          <p:attrName>style.visibility</p:attrName>
                                        </p:attrNameLst>
                                      </p:cBhvr>
                                      <p:to>
                                        <p:strVal val="visible"/>
                                      </p:to>
                                    </p:set>
                                    <p:anim calcmode="lin" valueType="num">
                                      <p:cBhvr>
                                        <p:cTn id="114" dur="500" fill="hold"/>
                                        <p:tgtEl>
                                          <p:spTgt spid="29"/>
                                        </p:tgtEl>
                                        <p:attrNameLst>
                                          <p:attrName>ppt_w</p:attrName>
                                        </p:attrNameLst>
                                      </p:cBhvr>
                                      <p:tavLst>
                                        <p:tav tm="0">
                                          <p:val>
                                            <p:fltVal val="0"/>
                                          </p:val>
                                        </p:tav>
                                        <p:tav tm="100000">
                                          <p:val>
                                            <p:strVal val="#ppt_w"/>
                                          </p:val>
                                        </p:tav>
                                      </p:tavLst>
                                    </p:anim>
                                    <p:anim calcmode="lin" valueType="num">
                                      <p:cBhvr>
                                        <p:cTn id="115" dur="500" fill="hold"/>
                                        <p:tgtEl>
                                          <p:spTgt spid="29"/>
                                        </p:tgtEl>
                                        <p:attrNameLst>
                                          <p:attrName>ppt_h</p:attrName>
                                        </p:attrNameLst>
                                      </p:cBhvr>
                                      <p:tavLst>
                                        <p:tav tm="0">
                                          <p:val>
                                            <p:fltVal val="0"/>
                                          </p:val>
                                        </p:tav>
                                        <p:tav tm="100000">
                                          <p:val>
                                            <p:strVal val="#ppt_h"/>
                                          </p:val>
                                        </p:tav>
                                      </p:tavLst>
                                    </p:anim>
                                    <p:animEffect transition="in" filter="fade">
                                      <p:cBhvr>
                                        <p:cTn id="1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25" grpId="0" animBg="1"/>
      <p:bldP spid="26" grpId="0" animBg="1"/>
      <p:bldP spid="27" grpId="0" animBg="1"/>
      <p:bldP spid="28" grpId="0" animBg="1"/>
      <p:bldP spid="29" grpId="0" animBg="1"/>
      <p:bldP spid="30" grpId="0"/>
      <p:bldP spid="31" grpId="0"/>
      <p:bldP spid="32" grpId="0"/>
      <p:bldP spid="33" grpId="0"/>
      <p:bldP spid="34" grpId="0"/>
      <p:bldP spid="35" grpId="0"/>
      <p:bldP spid="36" grpId="0"/>
      <p:bldP spid="37" grpId="0"/>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2004993" y="-3901440"/>
            <a:ext cx="6626254" cy="7802880"/>
          </a:xfrm>
          <a:prstGeom prst="rect">
            <a:avLst/>
          </a:prstGeom>
        </p:spPr>
      </p:pic>
      <p:pic>
        <p:nvPicPr>
          <p:cNvPr id="3" name="PA_图片 2"/>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8379426" y="2956560"/>
            <a:ext cx="6626254" cy="7802880"/>
          </a:xfrm>
          <a:prstGeom prst="rect">
            <a:avLst/>
          </a:prstGeom>
        </p:spPr>
      </p:pic>
      <p:sp>
        <p:nvSpPr>
          <p:cNvPr id="4" name="文本框 2"/>
          <p:cNvSpPr txBox="1"/>
          <p:nvPr/>
        </p:nvSpPr>
        <p:spPr>
          <a:xfrm>
            <a:off x="3111534" y="2261581"/>
            <a:ext cx="2073477" cy="2092798"/>
          </a:xfrm>
          <a:prstGeom prst="rect">
            <a:avLst/>
          </a:prstGeom>
          <a:noFill/>
        </p:spPr>
        <p:txBody>
          <a:bodyPr wrap="non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kumimoji="1" lang="en-US" altLang="zh-CN" sz="12800" b="1" dirty="0" smtClean="0">
                <a:solidFill>
                  <a:schemeClr val="bg2"/>
                </a:solidFill>
                <a:ea typeface="微软雅黑" panose="020B0503020204020204" pitchFamily="34" charset="-122"/>
                <a:cs typeface="微软雅黑" panose="020B0503020204020204" pitchFamily="34" charset="-122"/>
              </a:rPr>
              <a:t>03</a:t>
            </a:r>
            <a:endParaRPr kumimoji="1" lang="zh-CN" altLang="en-US" sz="12800" b="1" dirty="0">
              <a:solidFill>
                <a:schemeClr val="bg2"/>
              </a:solidFill>
              <a:ea typeface="微软雅黑" panose="020B0503020204020204" pitchFamily="34" charset="-122"/>
              <a:cs typeface="微软雅黑" panose="020B0503020204020204" pitchFamily="34" charset="-122"/>
            </a:endParaRPr>
          </a:p>
        </p:txBody>
      </p:sp>
      <p:sp>
        <p:nvSpPr>
          <p:cNvPr id="5" name="文本框 8"/>
          <p:cNvSpPr txBox="1"/>
          <p:nvPr/>
        </p:nvSpPr>
        <p:spPr>
          <a:xfrm>
            <a:off x="5013783" y="3326767"/>
            <a:ext cx="4554955" cy="1403378"/>
          </a:xfrm>
          <a:prstGeom prst="rect">
            <a:avLst/>
          </a:prstGeom>
          <a:noFill/>
        </p:spPr>
        <p:txBody>
          <a:bodyPr wrap="squar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30000"/>
              </a:lnSpc>
            </a:pP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r>
              <a:rPr lang="zh-CN" altLang="en-US" sz="1600" dirty="0" smtClean="0">
                <a:solidFill>
                  <a:srgbClr val="8F994C"/>
                </a:solidFill>
                <a:latin typeface="微软雅黑" panose="020B0503020204020204" pitchFamily="34" charset="-122"/>
                <a:ea typeface="微软雅黑" panose="020B0503020204020204" pitchFamily="34" charset="-122"/>
              </a:rPr>
              <a:t>。</a:t>
            </a: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endParaRPr lang="zh-CN" altLang="en-US" sz="1600" dirty="0">
              <a:solidFill>
                <a:srgbClr val="8F994C"/>
              </a:solidFill>
              <a:latin typeface="微软雅黑" panose="020B0503020204020204" pitchFamily="34" charset="-122"/>
              <a:ea typeface="微软雅黑" panose="020B0503020204020204" pitchFamily="34" charset="-122"/>
            </a:endParaRPr>
          </a:p>
          <a:p>
            <a:pPr>
              <a:lnSpc>
                <a:spcPct val="130000"/>
              </a:lnSpc>
            </a:pPr>
            <a:endParaRPr lang="zh-CN" altLang="en-US" sz="1600" dirty="0">
              <a:solidFill>
                <a:srgbClr val="8F994C"/>
              </a:solidFill>
              <a:latin typeface="微软雅黑" panose="020B0503020204020204" pitchFamily="34" charset="-122"/>
              <a:ea typeface="微软雅黑" panose="020B0503020204020204" pitchFamily="34" charset="-122"/>
            </a:endParaRPr>
          </a:p>
        </p:txBody>
      </p:sp>
      <p:sp>
        <p:nvSpPr>
          <p:cNvPr id="6" name="文本框 4"/>
          <p:cNvSpPr txBox="1"/>
          <p:nvPr/>
        </p:nvSpPr>
        <p:spPr>
          <a:xfrm>
            <a:off x="5013823" y="2555145"/>
            <a:ext cx="4554915" cy="861686"/>
          </a:xfrm>
          <a:prstGeom prst="rect">
            <a:avLst/>
          </a:prstGeom>
          <a:noFill/>
        </p:spPr>
        <p:txBody>
          <a:bodyPr wrap="none" lIns="121832" tIns="60916" rIns="121832" bIns="60916"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lang="zh-CN" altLang="en-US" sz="4800" b="1" dirty="0">
                <a:solidFill>
                  <a:srgbClr val="8F994C"/>
                </a:solidFill>
              </a:rPr>
              <a:t>研究方法与过程</a:t>
            </a:r>
            <a:endParaRPr lang="zh-CN" altLang="en-US" sz="4800" b="1" dirty="0">
              <a:solidFill>
                <a:srgbClr val="8F994C"/>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by="(-#ppt_w*2)" calcmode="lin" valueType="num">
                                      <p:cBhvr rctx="PPT">
                                        <p:cTn id="24" dur="500" autoRev="1" fill="hold">
                                          <p:stCondLst>
                                            <p:cond delay="0"/>
                                          </p:stCondLst>
                                        </p:cTn>
                                        <p:tgtEl>
                                          <p:spTgt spid="6"/>
                                        </p:tgtEl>
                                        <p:attrNameLst>
                                          <p:attrName>ppt_w</p:attrName>
                                        </p:attrNameLst>
                                      </p:cBhvr>
                                    </p:anim>
                                    <p:anim by="(#ppt_w*0.50)" calcmode="lin" valueType="num">
                                      <p:cBhvr>
                                        <p:cTn id="25" dur="500" decel="50000" autoRev="1" fill="hold">
                                          <p:stCondLst>
                                            <p:cond delay="0"/>
                                          </p:stCondLst>
                                        </p:cTn>
                                        <p:tgtEl>
                                          <p:spTgt spid="6"/>
                                        </p:tgtEl>
                                        <p:attrNameLst>
                                          <p:attrName>ppt_x</p:attrName>
                                        </p:attrNameLst>
                                      </p:cBhvr>
                                    </p:anim>
                                    <p:anim from="(-#ppt_h/2)" to="(#ppt_y)" calcmode="lin" valueType="num">
                                      <p:cBhvr>
                                        <p:cTn id="26" dur="1000" fill="hold">
                                          <p:stCondLst>
                                            <p:cond delay="0"/>
                                          </p:stCondLst>
                                        </p:cTn>
                                        <p:tgtEl>
                                          <p:spTgt spid="6"/>
                                        </p:tgtEl>
                                        <p:attrNameLst>
                                          <p:attrName>ppt_y</p:attrName>
                                        </p:attrNameLst>
                                      </p:cBhvr>
                                    </p:anim>
                                    <p:animRot by="21600000">
                                      <p:cBhvr>
                                        <p:cTn id="27" dur="1000" fill="hold">
                                          <p:stCondLst>
                                            <p:cond delay="0"/>
                                          </p:stCondLst>
                                        </p:cTn>
                                        <p:tgtEl>
                                          <p:spTgt spid="6"/>
                                        </p:tgtEl>
                                        <p:attrNameLst>
                                          <p:attrName>r</p:attrName>
                                        </p:attrNameLst>
                                      </p:cBhvr>
                                    </p:animRot>
                                  </p:childTnLst>
                                </p:cTn>
                              </p:par>
                            </p:childTnLst>
                          </p:cTn>
                        </p:par>
                        <p:par>
                          <p:cTn id="28" fill="hold">
                            <p:stCondLst>
                              <p:cond delay="2099"/>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5"/>
                                        </p:tgtEl>
                                        <p:attrNameLst>
                                          <p:attrName>style.visibility</p:attrName>
                                        </p:attrNameLst>
                                      </p:cBhvr>
                                      <p:to>
                                        <p:strVal val="visible"/>
                                      </p:to>
                                    </p:set>
                                    <p:anim by="(-#ppt_w*2)" calcmode="lin" valueType="num">
                                      <p:cBhvr rctx="PPT">
                                        <p:cTn id="31" dur="500" autoRev="1" fill="hold">
                                          <p:stCondLst>
                                            <p:cond delay="0"/>
                                          </p:stCondLst>
                                        </p:cTn>
                                        <p:tgtEl>
                                          <p:spTgt spid="5"/>
                                        </p:tgtEl>
                                        <p:attrNameLst>
                                          <p:attrName>ppt_w</p:attrName>
                                        </p:attrNameLst>
                                      </p:cBhvr>
                                    </p:anim>
                                    <p:anim by="(#ppt_w*0.50)" calcmode="lin" valueType="num">
                                      <p:cBhvr>
                                        <p:cTn id="32" dur="500" decel="50000" autoRev="1" fill="hold">
                                          <p:stCondLst>
                                            <p:cond delay="0"/>
                                          </p:stCondLst>
                                        </p:cTn>
                                        <p:tgtEl>
                                          <p:spTgt spid="5"/>
                                        </p:tgtEl>
                                        <p:attrNameLst>
                                          <p:attrName>ppt_x</p:attrName>
                                        </p:attrNameLst>
                                      </p:cBhvr>
                                    </p:anim>
                                    <p:anim from="(-#ppt_h/2)" to="(#ppt_y)" calcmode="lin" valueType="num">
                                      <p:cBhvr>
                                        <p:cTn id="33" dur="1000" fill="hold">
                                          <p:stCondLst>
                                            <p:cond delay="0"/>
                                          </p:stCondLst>
                                        </p:cTn>
                                        <p:tgtEl>
                                          <p:spTgt spid="5"/>
                                        </p:tgtEl>
                                        <p:attrNameLst>
                                          <p:attrName>ppt_y</p:attrName>
                                        </p:attrNameLst>
                                      </p:cBhvr>
                                    </p:anim>
                                    <p:animRot by="21600000">
                                      <p:cBhvr>
                                        <p:cTn id="34"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任意多边形 33"/>
          <p:cNvSpPr>
            <a:spLocks noChangeArrowheads="1"/>
          </p:cNvSpPr>
          <p:nvPr/>
        </p:nvSpPr>
        <p:spPr bwMode="auto">
          <a:xfrm flipH="1">
            <a:off x="1601011" y="1166712"/>
            <a:ext cx="9524552" cy="3349014"/>
          </a:xfrm>
          <a:custGeom>
            <a:avLst/>
            <a:gdLst>
              <a:gd name="connsiteX0" fmla="*/ 1674692 w 9524552"/>
              <a:gd name="connsiteY0" fmla="*/ 0 h 3349014"/>
              <a:gd name="connsiteX1" fmla="*/ 494250 w 9524552"/>
              <a:gd name="connsiteY1" fmla="*/ 489397 h 3349014"/>
              <a:gd name="connsiteX2" fmla="*/ 0 w 9524552"/>
              <a:gd name="connsiteY2" fmla="*/ 1674507 h 3349014"/>
              <a:gd name="connsiteX3" fmla="*/ 494250 w 9524552"/>
              <a:gd name="connsiteY3" fmla="*/ 2854819 h 3349014"/>
              <a:gd name="connsiteX4" fmla="*/ 1674692 w 9524552"/>
              <a:gd name="connsiteY4" fmla="*/ 3349014 h 3349014"/>
              <a:gd name="connsiteX5" fmla="*/ 2720775 w 9524552"/>
              <a:gd name="connsiteY5" fmla="*/ 2979567 h 3349014"/>
              <a:gd name="connsiteX6" fmla="*/ 3555722 w 9524552"/>
              <a:gd name="connsiteY6" fmla="*/ 2216683 h 3349014"/>
              <a:gd name="connsiteX7" fmla="*/ 3637297 w 9524552"/>
              <a:gd name="connsiteY7" fmla="*/ 2159107 h 3349014"/>
              <a:gd name="connsiteX8" fmla="*/ 4390669 w 9524552"/>
              <a:gd name="connsiteY8" fmla="*/ 2082338 h 3349014"/>
              <a:gd name="connsiteX9" fmla="*/ 5220818 w 9524552"/>
              <a:gd name="connsiteY9" fmla="*/ 2605322 h 3349014"/>
              <a:gd name="connsiteX10" fmla="*/ 5240524 w 9524552"/>
              <a:gd name="connsiteY10" fmla="*/ 2617044 h 3349014"/>
              <a:gd name="connsiteX11" fmla="*/ 5245810 w 9524552"/>
              <a:gd name="connsiteY11" fmla="*/ 2621019 h 3349014"/>
              <a:gd name="connsiteX12" fmla="*/ 5339556 w 9524552"/>
              <a:gd name="connsiteY12" fmla="*/ 2678422 h 3349014"/>
              <a:gd name="connsiteX13" fmla="*/ 5362311 w 9524552"/>
              <a:gd name="connsiteY13" fmla="*/ 2689488 h 3349014"/>
              <a:gd name="connsiteX14" fmla="*/ 5368148 w 9524552"/>
              <a:gd name="connsiteY14" fmla="*/ 2692961 h 3349014"/>
              <a:gd name="connsiteX15" fmla="*/ 5376983 w 9524552"/>
              <a:gd name="connsiteY15" fmla="*/ 2696624 h 3349014"/>
              <a:gd name="connsiteX16" fmla="*/ 5438980 w 9524552"/>
              <a:gd name="connsiteY16" fmla="*/ 2726775 h 3349014"/>
              <a:gd name="connsiteX17" fmla="*/ 5652838 w 9524552"/>
              <a:gd name="connsiteY17" fmla="*/ 2793856 h 3349014"/>
              <a:gd name="connsiteX18" fmla="*/ 5695720 w 9524552"/>
              <a:gd name="connsiteY18" fmla="*/ 2800470 h 3349014"/>
              <a:gd name="connsiteX19" fmla="*/ 5700597 w 9524552"/>
              <a:gd name="connsiteY19" fmla="*/ 2801666 h 3349014"/>
              <a:gd name="connsiteX20" fmla="*/ 5714530 w 9524552"/>
              <a:gd name="connsiteY20" fmla="*/ 2803370 h 3349014"/>
              <a:gd name="connsiteX21" fmla="*/ 5766261 w 9524552"/>
              <a:gd name="connsiteY21" fmla="*/ 2811348 h 3349014"/>
              <a:gd name="connsiteX22" fmla="*/ 5789364 w 9524552"/>
              <a:gd name="connsiteY22" fmla="*/ 2812526 h 3349014"/>
              <a:gd name="connsiteX23" fmla="*/ 5790598 w 9524552"/>
              <a:gd name="connsiteY23" fmla="*/ 2812677 h 3349014"/>
              <a:gd name="connsiteX24" fmla="*/ 5799136 w 9524552"/>
              <a:gd name="connsiteY24" fmla="*/ 2813024 h 3349014"/>
              <a:gd name="connsiteX25" fmla="*/ 5883338 w 9524552"/>
              <a:gd name="connsiteY25" fmla="*/ 2817316 h 3349014"/>
              <a:gd name="connsiteX26" fmla="*/ 6079955 w 9524552"/>
              <a:gd name="connsiteY26" fmla="*/ 2799927 h 3349014"/>
              <a:gd name="connsiteX27" fmla="*/ 6105727 w 9524552"/>
              <a:gd name="connsiteY27" fmla="*/ 2794168 h 3349014"/>
              <a:gd name="connsiteX28" fmla="*/ 6112363 w 9524552"/>
              <a:gd name="connsiteY28" fmla="*/ 2793147 h 3349014"/>
              <a:gd name="connsiteX29" fmla="*/ 6125426 w 9524552"/>
              <a:gd name="connsiteY29" fmla="*/ 2789765 h 3349014"/>
              <a:gd name="connsiteX30" fmla="*/ 6174188 w 9524552"/>
              <a:gd name="connsiteY30" fmla="*/ 2778866 h 3349014"/>
              <a:gd name="connsiteX31" fmla="*/ 6205047 w 9524552"/>
              <a:gd name="connsiteY31" fmla="*/ 2769147 h 3349014"/>
              <a:gd name="connsiteX32" fmla="*/ 6221395 w 9524552"/>
              <a:gd name="connsiteY32" fmla="*/ 2764913 h 3349014"/>
              <a:gd name="connsiteX33" fmla="*/ 6238489 w 9524552"/>
              <a:gd name="connsiteY33" fmla="*/ 2758613 h 3349014"/>
              <a:gd name="connsiteX34" fmla="*/ 6265329 w 9524552"/>
              <a:gd name="connsiteY34" fmla="*/ 2750160 h 3349014"/>
              <a:gd name="connsiteX35" fmla="*/ 6281582 w 9524552"/>
              <a:gd name="connsiteY35" fmla="*/ 2742732 h 3349014"/>
              <a:gd name="connsiteX36" fmla="*/ 6325907 w 9524552"/>
              <a:gd name="connsiteY36" fmla="*/ 2726397 h 3349014"/>
              <a:gd name="connsiteX37" fmla="*/ 6425331 w 9524552"/>
              <a:gd name="connsiteY37" fmla="*/ 2678181 h 3349014"/>
              <a:gd name="connsiteX38" fmla="*/ 6432721 w 9524552"/>
              <a:gd name="connsiteY38" fmla="*/ 2673663 h 3349014"/>
              <a:gd name="connsiteX39" fmla="*/ 6437210 w 9524552"/>
              <a:gd name="connsiteY39" fmla="*/ 2671611 h 3349014"/>
              <a:gd name="connsiteX40" fmla="*/ 6450312 w 9524552"/>
              <a:gd name="connsiteY40" fmla="*/ 2662907 h 3349014"/>
              <a:gd name="connsiteX41" fmla="*/ 6519096 w 9524552"/>
              <a:gd name="connsiteY41" fmla="*/ 2620850 h 3349014"/>
              <a:gd name="connsiteX42" fmla="*/ 6560436 w 9524552"/>
              <a:gd name="connsiteY42" fmla="*/ 2589745 h 3349014"/>
              <a:gd name="connsiteX43" fmla="*/ 6593350 w 9524552"/>
              <a:gd name="connsiteY43" fmla="*/ 2567878 h 3349014"/>
              <a:gd name="connsiteX44" fmla="*/ 7164239 w 9524552"/>
              <a:gd name="connsiteY44" fmla="*/ 2045018 h 3349014"/>
              <a:gd name="connsiteX45" fmla="*/ 7217010 w 9524552"/>
              <a:gd name="connsiteY45" fmla="*/ 2006643 h 3349014"/>
              <a:gd name="connsiteX46" fmla="*/ 7730330 w 9524552"/>
              <a:gd name="connsiteY46" fmla="*/ 1953878 h 3349014"/>
              <a:gd name="connsiteX47" fmla="*/ 8296422 w 9524552"/>
              <a:gd name="connsiteY47" fmla="*/ 2308847 h 3349014"/>
              <a:gd name="connsiteX48" fmla="*/ 8747376 w 9524552"/>
              <a:gd name="connsiteY48" fmla="*/ 2452753 h 3349014"/>
              <a:gd name="connsiteX49" fmla="*/ 9524552 w 9524552"/>
              <a:gd name="connsiteY49" fmla="*/ 1675659 h 3349014"/>
              <a:gd name="connsiteX50" fmla="*/ 8747376 w 9524552"/>
              <a:gd name="connsiteY50" fmla="*/ 898564 h 3349014"/>
              <a:gd name="connsiteX51" fmla="*/ 8296422 w 9524552"/>
              <a:gd name="connsiteY51" fmla="*/ 1042470 h 3349014"/>
              <a:gd name="connsiteX52" fmla="*/ 7730330 w 9524552"/>
              <a:gd name="connsiteY52" fmla="*/ 1397440 h 3349014"/>
              <a:gd name="connsiteX53" fmla="*/ 7217010 w 9524552"/>
              <a:gd name="connsiteY53" fmla="*/ 1344674 h 3349014"/>
              <a:gd name="connsiteX54" fmla="*/ 7164239 w 9524552"/>
              <a:gd name="connsiteY54" fmla="*/ 1306299 h 3349014"/>
              <a:gd name="connsiteX55" fmla="*/ 6776326 w 9524552"/>
              <a:gd name="connsiteY55" fmla="*/ 939338 h 3349014"/>
              <a:gd name="connsiteX56" fmla="*/ 6618341 w 9524552"/>
              <a:gd name="connsiteY56" fmla="*/ 804731 h 3349014"/>
              <a:gd name="connsiteX57" fmla="*/ 6606633 w 9524552"/>
              <a:gd name="connsiteY57" fmla="*/ 794028 h 3349014"/>
              <a:gd name="connsiteX58" fmla="*/ 6599324 w 9524552"/>
              <a:gd name="connsiteY58" fmla="*/ 788529 h 3349014"/>
              <a:gd name="connsiteX59" fmla="*/ 6593350 w 9524552"/>
              <a:gd name="connsiteY59" fmla="*/ 783439 h 3349014"/>
              <a:gd name="connsiteX60" fmla="*/ 6586592 w 9524552"/>
              <a:gd name="connsiteY60" fmla="*/ 778949 h 3349014"/>
              <a:gd name="connsiteX61" fmla="*/ 6519096 w 9524552"/>
              <a:gd name="connsiteY61" fmla="*/ 728164 h 3349014"/>
              <a:gd name="connsiteX62" fmla="*/ 5883017 w 9524552"/>
              <a:gd name="connsiteY62" fmla="*/ 532579 h 3349014"/>
              <a:gd name="connsiteX63" fmla="*/ 5700597 w 9524552"/>
              <a:gd name="connsiteY63" fmla="*/ 547348 h 3349014"/>
              <a:gd name="connsiteX64" fmla="*/ 5670432 w 9524552"/>
              <a:gd name="connsiteY64" fmla="*/ 554748 h 3349014"/>
              <a:gd name="connsiteX65" fmla="*/ 5652838 w 9524552"/>
              <a:gd name="connsiteY65" fmla="*/ 557461 h 3349014"/>
              <a:gd name="connsiteX66" fmla="*/ 5543576 w 9524552"/>
              <a:gd name="connsiteY66" fmla="*/ 585858 h 3349014"/>
              <a:gd name="connsiteX67" fmla="*/ 5543527 w 9524552"/>
              <a:gd name="connsiteY67" fmla="*/ 585876 h 3349014"/>
              <a:gd name="connsiteX68" fmla="*/ 5528524 w 9524552"/>
              <a:gd name="connsiteY68" fmla="*/ 589556 h 3349014"/>
              <a:gd name="connsiteX69" fmla="*/ 5486803 w 9524552"/>
              <a:gd name="connsiteY69" fmla="*/ 606855 h 3349014"/>
              <a:gd name="connsiteX70" fmla="*/ 5438980 w 9524552"/>
              <a:gd name="connsiteY70" fmla="*/ 624542 h 3349014"/>
              <a:gd name="connsiteX71" fmla="*/ 5409104 w 9524552"/>
              <a:gd name="connsiteY71" fmla="*/ 639072 h 3349014"/>
              <a:gd name="connsiteX72" fmla="*/ 5368148 w 9524552"/>
              <a:gd name="connsiteY72" fmla="*/ 656054 h 3349014"/>
              <a:gd name="connsiteX73" fmla="*/ 5341087 w 9524552"/>
              <a:gd name="connsiteY73" fmla="*/ 672150 h 3349014"/>
              <a:gd name="connsiteX74" fmla="*/ 5339556 w 9524552"/>
              <a:gd name="connsiteY74" fmla="*/ 672895 h 3349014"/>
              <a:gd name="connsiteX75" fmla="*/ 5330051 w 9524552"/>
              <a:gd name="connsiteY75" fmla="*/ 678715 h 3349014"/>
              <a:gd name="connsiteX76" fmla="*/ 5220818 w 9524552"/>
              <a:gd name="connsiteY76" fmla="*/ 743692 h 3349014"/>
              <a:gd name="connsiteX77" fmla="*/ 4390669 w 9524552"/>
              <a:gd name="connsiteY77" fmla="*/ 1266676 h 3349014"/>
              <a:gd name="connsiteX78" fmla="*/ 3637297 w 9524552"/>
              <a:gd name="connsiteY78" fmla="*/ 1189908 h 3349014"/>
              <a:gd name="connsiteX79" fmla="*/ 3555722 w 9524552"/>
              <a:gd name="connsiteY79" fmla="*/ 1132332 h 3349014"/>
              <a:gd name="connsiteX80" fmla="*/ 2720775 w 9524552"/>
              <a:gd name="connsiteY80" fmla="*/ 369447 h 3349014"/>
              <a:gd name="connsiteX81" fmla="*/ 1674692 w 9524552"/>
              <a:gd name="connsiteY81" fmla="*/ 0 h 334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9524552" h="3349014">
                <a:moveTo>
                  <a:pt x="1674692" y="0"/>
                </a:moveTo>
                <a:cubicBezTo>
                  <a:pt x="1214032" y="0"/>
                  <a:pt x="796559" y="187122"/>
                  <a:pt x="494250" y="489397"/>
                </a:cubicBezTo>
                <a:cubicBezTo>
                  <a:pt x="187143" y="796471"/>
                  <a:pt x="0" y="1213898"/>
                  <a:pt x="0" y="1674507"/>
                </a:cubicBezTo>
                <a:cubicBezTo>
                  <a:pt x="0" y="2135117"/>
                  <a:pt x="187143" y="2552544"/>
                  <a:pt x="494250" y="2854819"/>
                </a:cubicBezTo>
                <a:cubicBezTo>
                  <a:pt x="796559" y="3161892"/>
                  <a:pt x="1214032" y="3349014"/>
                  <a:pt x="1674692" y="3349014"/>
                </a:cubicBezTo>
                <a:cubicBezTo>
                  <a:pt x="2068173" y="3349014"/>
                  <a:pt x="2432863" y="3209872"/>
                  <a:pt x="2720775" y="2979567"/>
                </a:cubicBezTo>
                <a:cubicBezTo>
                  <a:pt x="3114256" y="2662898"/>
                  <a:pt x="3358982" y="2394209"/>
                  <a:pt x="3555722" y="2216683"/>
                </a:cubicBezTo>
                <a:cubicBezTo>
                  <a:pt x="3584513" y="2197491"/>
                  <a:pt x="3608506" y="2173501"/>
                  <a:pt x="3637297" y="2159107"/>
                </a:cubicBezTo>
                <a:cubicBezTo>
                  <a:pt x="3838836" y="2024762"/>
                  <a:pt x="4078764" y="1952792"/>
                  <a:pt x="4390669" y="2082338"/>
                </a:cubicBezTo>
                <a:cubicBezTo>
                  <a:pt x="4597006" y="2178299"/>
                  <a:pt x="4860927" y="2346229"/>
                  <a:pt x="5220818" y="2605322"/>
                </a:cubicBezTo>
                <a:lnTo>
                  <a:pt x="5240524" y="2617044"/>
                </a:lnTo>
                <a:lnTo>
                  <a:pt x="5245810" y="2621019"/>
                </a:lnTo>
                <a:cubicBezTo>
                  <a:pt x="5276056" y="2641593"/>
                  <a:pt x="5307333" y="2660762"/>
                  <a:pt x="5339556" y="2678422"/>
                </a:cubicBezTo>
                <a:lnTo>
                  <a:pt x="5362311" y="2689488"/>
                </a:lnTo>
                <a:lnTo>
                  <a:pt x="5368148" y="2692961"/>
                </a:lnTo>
                <a:lnTo>
                  <a:pt x="5376983" y="2696624"/>
                </a:lnTo>
                <a:lnTo>
                  <a:pt x="5438980" y="2726775"/>
                </a:lnTo>
                <a:cubicBezTo>
                  <a:pt x="5507043" y="2755856"/>
                  <a:pt x="5578554" y="2778491"/>
                  <a:pt x="5652838" y="2793856"/>
                </a:cubicBezTo>
                <a:lnTo>
                  <a:pt x="5695720" y="2800470"/>
                </a:lnTo>
                <a:lnTo>
                  <a:pt x="5700597" y="2801666"/>
                </a:lnTo>
                <a:lnTo>
                  <a:pt x="5714530" y="2803370"/>
                </a:lnTo>
                <a:lnTo>
                  <a:pt x="5766261" y="2811348"/>
                </a:lnTo>
                <a:lnTo>
                  <a:pt x="5789364" y="2812526"/>
                </a:lnTo>
                <a:lnTo>
                  <a:pt x="5790598" y="2812677"/>
                </a:lnTo>
                <a:lnTo>
                  <a:pt x="5799136" y="2813024"/>
                </a:lnTo>
                <a:lnTo>
                  <a:pt x="5883338" y="2817316"/>
                </a:lnTo>
                <a:cubicBezTo>
                  <a:pt x="5950501" y="2817316"/>
                  <a:pt x="6016165" y="2811320"/>
                  <a:pt x="6079955" y="2799927"/>
                </a:cubicBezTo>
                <a:lnTo>
                  <a:pt x="6105727" y="2794168"/>
                </a:lnTo>
                <a:lnTo>
                  <a:pt x="6112363" y="2793147"/>
                </a:lnTo>
                <a:lnTo>
                  <a:pt x="6125426" y="2789765"/>
                </a:lnTo>
                <a:lnTo>
                  <a:pt x="6174188" y="2778866"/>
                </a:lnTo>
                <a:lnTo>
                  <a:pt x="6205047" y="2769147"/>
                </a:lnTo>
                <a:lnTo>
                  <a:pt x="6221395" y="2764913"/>
                </a:lnTo>
                <a:lnTo>
                  <a:pt x="6238489" y="2758613"/>
                </a:lnTo>
                <a:lnTo>
                  <a:pt x="6265329" y="2750160"/>
                </a:lnTo>
                <a:lnTo>
                  <a:pt x="6281582" y="2742732"/>
                </a:lnTo>
                <a:lnTo>
                  <a:pt x="6325907" y="2726397"/>
                </a:lnTo>
                <a:cubicBezTo>
                  <a:pt x="6359928" y="2711909"/>
                  <a:pt x="6393101" y="2695805"/>
                  <a:pt x="6425331" y="2678181"/>
                </a:cubicBezTo>
                <a:lnTo>
                  <a:pt x="6432721" y="2673663"/>
                </a:lnTo>
                <a:lnTo>
                  <a:pt x="6437210" y="2671611"/>
                </a:lnTo>
                <a:lnTo>
                  <a:pt x="6450312" y="2662907"/>
                </a:lnTo>
                <a:lnTo>
                  <a:pt x="6519096" y="2620850"/>
                </a:lnTo>
                <a:lnTo>
                  <a:pt x="6560436" y="2589745"/>
                </a:lnTo>
                <a:lnTo>
                  <a:pt x="6593350" y="2567878"/>
                </a:lnTo>
                <a:cubicBezTo>
                  <a:pt x="6862004" y="2352019"/>
                  <a:pt x="7025115" y="2164940"/>
                  <a:pt x="7164239" y="2045018"/>
                </a:cubicBezTo>
                <a:cubicBezTo>
                  <a:pt x="7183429" y="2030628"/>
                  <a:pt x="7202618" y="2016237"/>
                  <a:pt x="7217010" y="2006643"/>
                </a:cubicBezTo>
                <a:cubicBezTo>
                  <a:pt x="7356134" y="1915503"/>
                  <a:pt x="7519246" y="1867534"/>
                  <a:pt x="7730330" y="1953878"/>
                </a:cubicBezTo>
                <a:cubicBezTo>
                  <a:pt x="7874252" y="2021034"/>
                  <a:pt x="8051755" y="2131362"/>
                  <a:pt x="8296422" y="2308847"/>
                </a:cubicBezTo>
                <a:cubicBezTo>
                  <a:pt x="8425951" y="2399988"/>
                  <a:pt x="8579467" y="2452753"/>
                  <a:pt x="8747376" y="2452753"/>
                </a:cubicBezTo>
                <a:cubicBezTo>
                  <a:pt x="9174343" y="2452753"/>
                  <a:pt x="9524552" y="2102581"/>
                  <a:pt x="9524552" y="1675659"/>
                </a:cubicBezTo>
                <a:cubicBezTo>
                  <a:pt x="9524552" y="1248736"/>
                  <a:pt x="9174343" y="898564"/>
                  <a:pt x="8747376" y="898564"/>
                </a:cubicBezTo>
                <a:cubicBezTo>
                  <a:pt x="8579467" y="898564"/>
                  <a:pt x="8425951" y="951330"/>
                  <a:pt x="8296422" y="1042470"/>
                </a:cubicBezTo>
                <a:cubicBezTo>
                  <a:pt x="8051755" y="1215158"/>
                  <a:pt x="7874252" y="1330283"/>
                  <a:pt x="7730330" y="1397440"/>
                </a:cubicBezTo>
                <a:cubicBezTo>
                  <a:pt x="7519246" y="1483783"/>
                  <a:pt x="7356134" y="1435815"/>
                  <a:pt x="7217010" y="1344674"/>
                </a:cubicBezTo>
                <a:cubicBezTo>
                  <a:pt x="7202618" y="1335080"/>
                  <a:pt x="7183429" y="1320690"/>
                  <a:pt x="7164239" y="1306299"/>
                </a:cubicBezTo>
                <a:cubicBezTo>
                  <a:pt x="7059896" y="1216357"/>
                  <a:pt x="6942060" y="1088641"/>
                  <a:pt x="6776326" y="939338"/>
                </a:cubicBezTo>
                <a:lnTo>
                  <a:pt x="6618341" y="804731"/>
                </a:lnTo>
                <a:lnTo>
                  <a:pt x="6606633" y="794028"/>
                </a:lnTo>
                <a:lnTo>
                  <a:pt x="6599324" y="788529"/>
                </a:lnTo>
                <a:lnTo>
                  <a:pt x="6593350" y="783439"/>
                </a:lnTo>
                <a:lnTo>
                  <a:pt x="6586592" y="778949"/>
                </a:lnTo>
                <a:lnTo>
                  <a:pt x="6519096" y="728164"/>
                </a:lnTo>
                <a:cubicBezTo>
                  <a:pt x="6337604" y="604775"/>
                  <a:pt x="6118745" y="532579"/>
                  <a:pt x="5883017" y="532579"/>
                </a:cubicBezTo>
                <a:cubicBezTo>
                  <a:pt x="5820636" y="532579"/>
                  <a:pt x="5759754" y="537677"/>
                  <a:pt x="5700597" y="547348"/>
                </a:cubicBezTo>
                <a:lnTo>
                  <a:pt x="5670432" y="554748"/>
                </a:lnTo>
                <a:lnTo>
                  <a:pt x="5652838" y="557461"/>
                </a:lnTo>
                <a:cubicBezTo>
                  <a:pt x="5615696" y="565143"/>
                  <a:pt x="5579247" y="574643"/>
                  <a:pt x="5543576" y="585858"/>
                </a:cubicBezTo>
                <a:lnTo>
                  <a:pt x="5543527" y="585876"/>
                </a:lnTo>
                <a:lnTo>
                  <a:pt x="5528524" y="589556"/>
                </a:lnTo>
                <a:lnTo>
                  <a:pt x="5486803" y="606855"/>
                </a:lnTo>
                <a:lnTo>
                  <a:pt x="5438980" y="624542"/>
                </a:lnTo>
                <a:lnTo>
                  <a:pt x="5409104" y="639072"/>
                </a:lnTo>
                <a:lnTo>
                  <a:pt x="5368148" y="656054"/>
                </a:lnTo>
                <a:lnTo>
                  <a:pt x="5341087" y="672150"/>
                </a:lnTo>
                <a:lnTo>
                  <a:pt x="5339556" y="672895"/>
                </a:lnTo>
                <a:lnTo>
                  <a:pt x="5330051" y="678715"/>
                </a:lnTo>
                <a:lnTo>
                  <a:pt x="5220818" y="743692"/>
                </a:lnTo>
                <a:cubicBezTo>
                  <a:pt x="4860927" y="1002785"/>
                  <a:pt x="4597006" y="1170716"/>
                  <a:pt x="4390669" y="1266676"/>
                </a:cubicBezTo>
                <a:cubicBezTo>
                  <a:pt x="4078764" y="1396222"/>
                  <a:pt x="3838836" y="1324252"/>
                  <a:pt x="3637297" y="1189908"/>
                </a:cubicBezTo>
                <a:cubicBezTo>
                  <a:pt x="3608506" y="1175514"/>
                  <a:pt x="3584513" y="1151524"/>
                  <a:pt x="3555722" y="1132332"/>
                </a:cubicBezTo>
                <a:cubicBezTo>
                  <a:pt x="3358982" y="954805"/>
                  <a:pt x="3114256" y="686116"/>
                  <a:pt x="2720775" y="369447"/>
                </a:cubicBezTo>
                <a:cubicBezTo>
                  <a:pt x="2432863" y="139142"/>
                  <a:pt x="2068173" y="0"/>
                  <a:pt x="1674692" y="0"/>
                </a:cubicBezTo>
                <a:close/>
              </a:path>
            </a:pathLst>
          </a:custGeom>
          <a:solidFill>
            <a:schemeClr val="bg1">
              <a:lumMod val="85000"/>
            </a:schemeClr>
          </a:solidFill>
          <a:ln w="9525" cmpd="sng">
            <a:noFill/>
            <a:bevel/>
          </a:ln>
          <a:effectLst>
            <a:outerShdw blurRad="254000" dist="152400" dir="2700000" algn="tl" rotWithShape="0">
              <a:prstClr val="black">
                <a:alpha val="60000"/>
              </a:prstClr>
            </a:outerShdw>
          </a:effectLst>
        </p:spPr>
        <p:txBody>
          <a:bodyPr wrap="square">
            <a:noAutofit/>
          </a:bodyPr>
          <a:lstStyle/>
          <a:p>
            <a:endParaRPr lang="zh-CN" altLang="zh-CN">
              <a:solidFill>
                <a:srgbClr val="000000"/>
              </a:solidFill>
              <a:sym typeface="宋体" panose="02010600030101010101" pitchFamily="2" charset="-122"/>
            </a:endParaRPr>
          </a:p>
        </p:txBody>
      </p:sp>
      <p:sp>
        <p:nvSpPr>
          <p:cNvPr id="9" name="Oval 6"/>
          <p:cNvSpPr>
            <a:spLocks noChangeArrowheads="1"/>
          </p:cNvSpPr>
          <p:nvPr/>
        </p:nvSpPr>
        <p:spPr bwMode="auto">
          <a:xfrm flipH="1">
            <a:off x="8149427" y="1574118"/>
            <a:ext cx="2534204" cy="2534204"/>
          </a:xfrm>
          <a:prstGeom prst="ellipse">
            <a:avLst/>
          </a:prstGeom>
          <a:gradFill flip="none" rotWithShape="1">
            <a:gsLst>
              <a:gs pos="0">
                <a:schemeClr val="bg1"/>
              </a:gs>
              <a:gs pos="100000">
                <a:schemeClr val="bg1">
                  <a:lumMod val="8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304800" dist="1524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sz="1400">
              <a:solidFill>
                <a:schemeClr val="lt1"/>
              </a:solidFill>
              <a:sym typeface="宋体" panose="02010600030101010101" pitchFamily="2" charset="-122"/>
            </a:endParaRPr>
          </a:p>
        </p:txBody>
      </p:sp>
      <p:sp>
        <p:nvSpPr>
          <p:cNvPr id="10" name="Oval 7"/>
          <p:cNvSpPr>
            <a:spLocks noChangeArrowheads="1"/>
          </p:cNvSpPr>
          <p:nvPr/>
        </p:nvSpPr>
        <p:spPr bwMode="auto">
          <a:xfrm flipH="1">
            <a:off x="8378450" y="1799688"/>
            <a:ext cx="2076159" cy="2083065"/>
          </a:xfrm>
          <a:prstGeom prst="ellipse">
            <a:avLst/>
          </a:prstGeom>
          <a:solidFill>
            <a:schemeClr val="accent1"/>
          </a:solidFill>
          <a:ln w="9525" cmpd="sng">
            <a:noFill/>
            <a:bevel/>
          </a:ln>
        </p:spPr>
        <p:txBody>
          <a:bodyPr/>
          <a:lstStyle/>
          <a:p>
            <a:endParaRPr lang="zh-CN" altLang="zh-CN" sz="1600">
              <a:solidFill>
                <a:srgbClr val="000000"/>
              </a:solidFill>
              <a:sym typeface="宋体" panose="02010600030101010101" pitchFamily="2" charset="-122"/>
            </a:endParaRPr>
          </a:p>
        </p:txBody>
      </p:sp>
      <p:sp>
        <p:nvSpPr>
          <p:cNvPr id="13" name="Oval 9"/>
          <p:cNvSpPr>
            <a:spLocks noChangeArrowheads="1"/>
          </p:cNvSpPr>
          <p:nvPr/>
        </p:nvSpPr>
        <p:spPr bwMode="auto">
          <a:xfrm flipH="1">
            <a:off x="4358482" y="1979222"/>
            <a:ext cx="1723994" cy="1726296"/>
          </a:xfrm>
          <a:prstGeom prst="ellipse">
            <a:avLst/>
          </a:prstGeom>
          <a:gradFill flip="none" rotWithShape="1">
            <a:gsLst>
              <a:gs pos="0">
                <a:schemeClr val="bg1"/>
              </a:gs>
              <a:gs pos="100000">
                <a:schemeClr val="bg1">
                  <a:lumMod val="8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304800" dist="1524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sz="1400">
              <a:solidFill>
                <a:schemeClr val="tx1">
                  <a:lumMod val="75000"/>
                  <a:lumOff val="25000"/>
                </a:schemeClr>
              </a:solidFill>
              <a:sym typeface="宋体" panose="02010600030101010101" pitchFamily="2" charset="-122"/>
            </a:endParaRPr>
          </a:p>
        </p:txBody>
      </p:sp>
      <p:sp>
        <p:nvSpPr>
          <p:cNvPr id="14" name="Oval 10"/>
          <p:cNvSpPr>
            <a:spLocks noChangeArrowheads="1"/>
          </p:cNvSpPr>
          <p:nvPr/>
        </p:nvSpPr>
        <p:spPr bwMode="auto">
          <a:xfrm flipH="1">
            <a:off x="4584052" y="2207093"/>
            <a:ext cx="1272855" cy="1270554"/>
          </a:xfrm>
          <a:prstGeom prst="ellipse">
            <a:avLst/>
          </a:prstGeom>
          <a:solidFill>
            <a:schemeClr val="accent2"/>
          </a:solidFill>
          <a:ln w="9525" cmpd="sng">
            <a:noFill/>
            <a:bevel/>
          </a:ln>
        </p:spPr>
        <p:txBody>
          <a:bodyPr/>
          <a:lstStyle/>
          <a:p>
            <a:endParaRPr lang="zh-CN" altLang="zh-CN" sz="1600">
              <a:solidFill>
                <a:schemeClr val="tx1">
                  <a:lumMod val="75000"/>
                  <a:lumOff val="25000"/>
                </a:schemeClr>
              </a:solidFill>
              <a:sym typeface="宋体" panose="02010600030101010101" pitchFamily="2" charset="-122"/>
            </a:endParaRPr>
          </a:p>
        </p:txBody>
      </p:sp>
      <p:sp>
        <p:nvSpPr>
          <p:cNvPr id="15" name="Oval 11"/>
          <p:cNvSpPr>
            <a:spLocks noChangeArrowheads="1"/>
          </p:cNvSpPr>
          <p:nvPr/>
        </p:nvSpPr>
        <p:spPr bwMode="auto">
          <a:xfrm flipH="1">
            <a:off x="1766735" y="2257732"/>
            <a:ext cx="1176182" cy="1169278"/>
          </a:xfrm>
          <a:prstGeom prst="ellipse">
            <a:avLst/>
          </a:prstGeom>
          <a:gradFill flip="none" rotWithShape="1">
            <a:gsLst>
              <a:gs pos="0">
                <a:schemeClr val="bg1"/>
              </a:gs>
              <a:gs pos="100000">
                <a:schemeClr val="bg1">
                  <a:lumMod val="85000"/>
                </a:schemeClr>
              </a:gs>
            </a:gsLst>
            <a:lin ang="13500000" scaled="1"/>
            <a:tileRect/>
          </a:gradFill>
          <a:ln w="25400">
            <a:gradFill flip="none" rotWithShape="1">
              <a:gsLst>
                <a:gs pos="0">
                  <a:schemeClr val="bg1">
                    <a:lumMod val="100000"/>
                  </a:schemeClr>
                </a:gs>
                <a:gs pos="100000">
                  <a:schemeClr val="bg1">
                    <a:lumMod val="85000"/>
                  </a:schemeClr>
                </a:gs>
              </a:gsLst>
              <a:lin ang="2700000" scaled="1"/>
              <a:tileRect/>
            </a:gradFill>
          </a:ln>
          <a:effectLst>
            <a:outerShdw blurRad="304800" dist="1524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sz="1400">
              <a:solidFill>
                <a:schemeClr val="tx1">
                  <a:lumMod val="75000"/>
                  <a:lumOff val="25000"/>
                </a:schemeClr>
              </a:solidFill>
              <a:sym typeface="宋体" panose="02010600030101010101" pitchFamily="2" charset="-122"/>
            </a:endParaRPr>
          </a:p>
        </p:txBody>
      </p:sp>
      <p:sp>
        <p:nvSpPr>
          <p:cNvPr id="16" name="Oval 12"/>
          <p:cNvSpPr>
            <a:spLocks noChangeArrowheads="1"/>
          </p:cNvSpPr>
          <p:nvPr/>
        </p:nvSpPr>
        <p:spPr bwMode="auto">
          <a:xfrm flipH="1">
            <a:off x="1991153" y="2483302"/>
            <a:ext cx="727346" cy="718139"/>
          </a:xfrm>
          <a:prstGeom prst="ellipse">
            <a:avLst/>
          </a:prstGeom>
          <a:solidFill>
            <a:schemeClr val="accent3"/>
          </a:solidFill>
          <a:ln w="9525" cmpd="sng">
            <a:noFill/>
            <a:bevel/>
          </a:ln>
        </p:spPr>
        <p:txBody>
          <a:bodyPr/>
          <a:lstStyle/>
          <a:p>
            <a:endParaRPr lang="zh-CN" altLang="zh-CN" sz="1600">
              <a:solidFill>
                <a:schemeClr val="tx1">
                  <a:lumMod val="75000"/>
                  <a:lumOff val="25000"/>
                </a:schemeClr>
              </a:solidFill>
              <a:sym typeface="宋体" panose="02010600030101010101" pitchFamily="2" charset="-122"/>
            </a:endParaRPr>
          </a:p>
        </p:txBody>
      </p:sp>
      <p:sp>
        <p:nvSpPr>
          <p:cNvPr id="17" name="Freeform 20"/>
          <p:cNvSpPr>
            <a:spLocks noChangeArrowheads="1"/>
          </p:cNvSpPr>
          <p:nvPr/>
        </p:nvSpPr>
        <p:spPr bwMode="auto">
          <a:xfrm>
            <a:off x="7339219" y="2582275"/>
            <a:ext cx="432725" cy="517890"/>
          </a:xfrm>
          <a:custGeom>
            <a:avLst/>
            <a:gdLst>
              <a:gd name="T0" fmla="*/ 0 w 213"/>
              <a:gd name="T1" fmla="*/ 0 h 255"/>
              <a:gd name="T2" fmla="*/ 213 w 213"/>
              <a:gd name="T3" fmla="*/ 128 h 255"/>
              <a:gd name="T4" fmla="*/ 0 w 213"/>
              <a:gd name="T5" fmla="*/ 255 h 255"/>
              <a:gd name="T6" fmla="*/ 0 w 213"/>
              <a:gd name="T7" fmla="*/ 0 h 255"/>
              <a:gd name="T8" fmla="*/ 0 w 213"/>
              <a:gd name="T9" fmla="*/ 0 h 255"/>
              <a:gd name="T10" fmla="*/ 0 60000 65536"/>
              <a:gd name="T11" fmla="*/ 0 60000 65536"/>
              <a:gd name="T12" fmla="*/ 0 60000 65536"/>
              <a:gd name="T13" fmla="*/ 0 60000 65536"/>
              <a:gd name="T14" fmla="*/ 0 60000 65536"/>
              <a:gd name="T15" fmla="*/ 0 w 213"/>
              <a:gd name="T16" fmla="*/ 0 h 255"/>
              <a:gd name="T17" fmla="*/ 213 w 213"/>
              <a:gd name="T18" fmla="*/ 255 h 255"/>
            </a:gdLst>
            <a:ahLst/>
            <a:cxnLst>
              <a:cxn ang="T10">
                <a:pos x="T0" y="T1"/>
              </a:cxn>
              <a:cxn ang="T11">
                <a:pos x="T2" y="T3"/>
              </a:cxn>
              <a:cxn ang="T12">
                <a:pos x="T4" y="T5"/>
              </a:cxn>
              <a:cxn ang="T13">
                <a:pos x="T6" y="T7"/>
              </a:cxn>
              <a:cxn ang="T14">
                <a:pos x="T8" y="T9"/>
              </a:cxn>
            </a:cxnLst>
            <a:rect l="T15" t="T16" r="T17" b="T18"/>
            <a:pathLst>
              <a:path w="213" h="255">
                <a:moveTo>
                  <a:pt x="0" y="0"/>
                </a:moveTo>
                <a:lnTo>
                  <a:pt x="213" y="128"/>
                </a:lnTo>
                <a:lnTo>
                  <a:pt x="0" y="255"/>
                </a:lnTo>
                <a:lnTo>
                  <a:pt x="0" y="0"/>
                </a:lnTo>
                <a:lnTo>
                  <a:pt x="0" y="0"/>
                </a:lnTo>
                <a:close/>
              </a:path>
            </a:pathLst>
          </a:custGeom>
          <a:solidFill>
            <a:schemeClr val="accent1"/>
          </a:solidFill>
          <a:ln w="9525" cmpd="sng">
            <a:noFill/>
            <a:bevel/>
          </a:ln>
        </p:spPr>
        <p:txBody>
          <a:bodyPr/>
          <a:lstStyle/>
          <a:p>
            <a:endParaRPr lang="zh-CN" altLang="zh-CN">
              <a:solidFill>
                <a:schemeClr val="tx1">
                  <a:lumMod val="75000"/>
                  <a:lumOff val="25000"/>
                </a:schemeClr>
              </a:solidFill>
              <a:sym typeface="宋体" panose="02010600030101010101" pitchFamily="2" charset="-122"/>
            </a:endParaRPr>
          </a:p>
        </p:txBody>
      </p:sp>
      <p:sp>
        <p:nvSpPr>
          <p:cNvPr id="18" name="Freeform 21"/>
          <p:cNvSpPr>
            <a:spLocks noChangeArrowheads="1"/>
          </p:cNvSpPr>
          <p:nvPr/>
        </p:nvSpPr>
        <p:spPr bwMode="auto">
          <a:xfrm>
            <a:off x="3801463" y="2662836"/>
            <a:ext cx="303828" cy="356767"/>
          </a:xfrm>
          <a:custGeom>
            <a:avLst/>
            <a:gdLst>
              <a:gd name="T0" fmla="*/ 0 w 149"/>
              <a:gd name="T1" fmla="*/ 0 h 175"/>
              <a:gd name="T2" fmla="*/ 149 w 149"/>
              <a:gd name="T3" fmla="*/ 88 h 175"/>
              <a:gd name="T4" fmla="*/ 0 w 149"/>
              <a:gd name="T5" fmla="*/ 175 h 175"/>
              <a:gd name="T6" fmla="*/ 0 w 149"/>
              <a:gd name="T7" fmla="*/ 0 h 175"/>
              <a:gd name="T8" fmla="*/ 0 w 149"/>
              <a:gd name="T9" fmla="*/ 0 h 175"/>
              <a:gd name="T10" fmla="*/ 0 60000 65536"/>
              <a:gd name="T11" fmla="*/ 0 60000 65536"/>
              <a:gd name="T12" fmla="*/ 0 60000 65536"/>
              <a:gd name="T13" fmla="*/ 0 60000 65536"/>
              <a:gd name="T14" fmla="*/ 0 60000 65536"/>
              <a:gd name="T15" fmla="*/ 0 w 149"/>
              <a:gd name="T16" fmla="*/ 0 h 175"/>
              <a:gd name="T17" fmla="*/ 149 w 149"/>
              <a:gd name="T18" fmla="*/ 175 h 175"/>
            </a:gdLst>
            <a:ahLst/>
            <a:cxnLst>
              <a:cxn ang="T10">
                <a:pos x="T0" y="T1"/>
              </a:cxn>
              <a:cxn ang="T11">
                <a:pos x="T2" y="T3"/>
              </a:cxn>
              <a:cxn ang="T12">
                <a:pos x="T4" y="T5"/>
              </a:cxn>
              <a:cxn ang="T13">
                <a:pos x="T6" y="T7"/>
              </a:cxn>
              <a:cxn ang="T14">
                <a:pos x="T8" y="T9"/>
              </a:cxn>
            </a:cxnLst>
            <a:rect l="T15" t="T16" r="T17" b="T18"/>
            <a:pathLst>
              <a:path w="149" h="175">
                <a:moveTo>
                  <a:pt x="0" y="0"/>
                </a:moveTo>
                <a:lnTo>
                  <a:pt x="149" y="88"/>
                </a:lnTo>
                <a:lnTo>
                  <a:pt x="0" y="175"/>
                </a:lnTo>
                <a:lnTo>
                  <a:pt x="0" y="0"/>
                </a:lnTo>
                <a:lnTo>
                  <a:pt x="0" y="0"/>
                </a:lnTo>
                <a:close/>
              </a:path>
            </a:pathLst>
          </a:custGeom>
          <a:solidFill>
            <a:schemeClr val="accent1"/>
          </a:solidFill>
          <a:ln w="9525" cmpd="sng">
            <a:noFill/>
            <a:bevel/>
          </a:ln>
        </p:spPr>
        <p:txBody>
          <a:bodyPr/>
          <a:lstStyle/>
          <a:p>
            <a:endParaRPr lang="zh-CN" altLang="zh-CN">
              <a:solidFill>
                <a:schemeClr val="tx1">
                  <a:lumMod val="75000"/>
                  <a:lumOff val="25000"/>
                </a:schemeClr>
              </a:solidFill>
              <a:sym typeface="宋体" panose="02010600030101010101" pitchFamily="2" charset="-122"/>
            </a:endParaRPr>
          </a:p>
        </p:txBody>
      </p:sp>
      <p:sp>
        <p:nvSpPr>
          <p:cNvPr id="22" name="Freeform 180"/>
          <p:cNvSpPr>
            <a:spLocks noChangeAspect="1" noEditPoints="1"/>
          </p:cNvSpPr>
          <p:nvPr/>
        </p:nvSpPr>
        <p:spPr bwMode="auto">
          <a:xfrm>
            <a:off x="4889972" y="2532665"/>
            <a:ext cx="661015" cy="619411"/>
          </a:xfrm>
          <a:custGeom>
            <a:avLst/>
            <a:gdLst>
              <a:gd name="T0" fmla="*/ 812 w 1403"/>
              <a:gd name="T1" fmla="*/ 1026 h 1316"/>
              <a:gd name="T2" fmla="*/ 555 w 1403"/>
              <a:gd name="T3" fmla="*/ 966 h 1316"/>
              <a:gd name="T4" fmla="*/ 932 w 1403"/>
              <a:gd name="T5" fmla="*/ 495 h 1316"/>
              <a:gd name="T6" fmla="*/ 453 w 1403"/>
              <a:gd name="T7" fmla="*/ 689 h 1316"/>
              <a:gd name="T8" fmla="*/ 911 w 1403"/>
              <a:gd name="T9" fmla="*/ 561 h 1316"/>
              <a:gd name="T10" fmla="*/ 832 w 1403"/>
              <a:gd name="T11" fmla="*/ 961 h 1316"/>
              <a:gd name="T12" fmla="*/ 1403 w 1403"/>
              <a:gd name="T13" fmla="*/ 253 h 1316"/>
              <a:gd name="T14" fmla="*/ 1173 w 1403"/>
              <a:gd name="T15" fmla="*/ 256 h 1316"/>
              <a:gd name="T16" fmla="*/ 689 w 1403"/>
              <a:gd name="T17" fmla="*/ 301 h 1316"/>
              <a:gd name="T18" fmla="*/ 500 w 1403"/>
              <a:gd name="T19" fmla="*/ 1023 h 1316"/>
              <a:gd name="T20" fmla="*/ 694 w 1403"/>
              <a:gd name="T21" fmla="*/ 1316 h 1316"/>
              <a:gd name="T22" fmla="*/ 888 w 1403"/>
              <a:gd name="T23" fmla="*/ 1017 h 1316"/>
              <a:gd name="T24" fmla="*/ 1188 w 1403"/>
              <a:gd name="T25" fmla="*/ 352 h 1316"/>
              <a:gd name="T26" fmla="*/ 700 w 1403"/>
              <a:gd name="T27" fmla="*/ 533 h 1316"/>
              <a:gd name="T28" fmla="*/ 855 w 1403"/>
              <a:gd name="T29" fmla="*/ 689 h 1316"/>
              <a:gd name="T30" fmla="*/ 898 w 1403"/>
              <a:gd name="T31" fmla="*/ 689 h 1316"/>
              <a:gd name="T32" fmla="*/ 700 w 1403"/>
              <a:gd name="T33" fmla="*/ 491 h 1316"/>
              <a:gd name="T34" fmla="*/ 740 w 1403"/>
              <a:gd name="T35" fmla="*/ 632 h 1316"/>
              <a:gd name="T36" fmla="*/ 700 w 1403"/>
              <a:gd name="T37" fmla="*/ 757 h 1316"/>
              <a:gd name="T38" fmla="*/ 801 w 1403"/>
              <a:gd name="T39" fmla="*/ 645 h 1316"/>
              <a:gd name="T40" fmla="*/ 590 w 1403"/>
              <a:gd name="T41" fmla="*/ 689 h 1316"/>
              <a:gd name="T42" fmla="*/ 703 w 1403"/>
              <a:gd name="T43" fmla="*/ 663 h 1316"/>
              <a:gd name="T44" fmla="*/ 700 w 1403"/>
              <a:gd name="T45" fmla="*/ 714 h 1316"/>
              <a:gd name="T46" fmla="*/ 703 w 1403"/>
              <a:gd name="T47" fmla="*/ 663 h 1316"/>
              <a:gd name="T48" fmla="*/ 658 w 1403"/>
              <a:gd name="T49" fmla="*/ 35 h 1316"/>
              <a:gd name="T50" fmla="*/ 728 w 1403"/>
              <a:gd name="T51" fmla="*/ 202 h 1316"/>
              <a:gd name="T52" fmla="*/ 1002 w 1403"/>
              <a:gd name="T53" fmla="*/ 336 h 1316"/>
              <a:gd name="T54" fmla="*/ 1066 w 1403"/>
              <a:gd name="T55" fmla="*/ 143 h 1316"/>
              <a:gd name="T56" fmla="*/ 1030 w 1403"/>
              <a:gd name="T57" fmla="*/ 321 h 1316"/>
              <a:gd name="T58" fmla="*/ 341 w 1403"/>
              <a:gd name="T59" fmla="*/ 320 h 1316"/>
              <a:gd name="T60" fmla="*/ 305 w 1403"/>
              <a:gd name="T61" fmla="*/ 142 h 1316"/>
              <a:gd name="T62" fmla="*/ 370 w 1403"/>
              <a:gd name="T63" fmla="*/ 335 h 1316"/>
              <a:gd name="T64" fmla="*/ 30 w 1403"/>
              <a:gd name="T65" fmla="*/ 594 h 1316"/>
              <a:gd name="T66" fmla="*/ 209 w 1403"/>
              <a:gd name="T67" fmla="*/ 561 h 1316"/>
              <a:gd name="T68" fmla="*/ 131 w 1403"/>
              <a:gd name="T69" fmla="*/ 1031 h 1316"/>
              <a:gd name="T70" fmla="*/ 255 w 1403"/>
              <a:gd name="T71" fmla="*/ 879 h 1316"/>
              <a:gd name="T72" fmla="*/ 149 w 1403"/>
              <a:gd name="T73" fmla="*/ 1026 h 1316"/>
              <a:gd name="T74" fmla="*/ 1222 w 1403"/>
              <a:gd name="T75" fmla="*/ 1027 h 1316"/>
              <a:gd name="T76" fmla="*/ 1116 w 1403"/>
              <a:gd name="T77" fmla="*/ 880 h 1316"/>
              <a:gd name="T78" fmla="*/ 1240 w 1403"/>
              <a:gd name="T79" fmla="*/ 1032 h 1316"/>
              <a:gd name="T80" fmla="*/ 1162 w 1403"/>
              <a:gd name="T81" fmla="*/ 562 h 1316"/>
              <a:gd name="T82" fmla="*/ 1368 w 1403"/>
              <a:gd name="T83" fmla="*/ 562 h 1316"/>
              <a:gd name="T84" fmla="*/ 1176 w 1403"/>
              <a:gd name="T85" fmla="*/ 629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3" h="1316">
                <a:moveTo>
                  <a:pt x="832" y="961"/>
                </a:moveTo>
                <a:cubicBezTo>
                  <a:pt x="820" y="968"/>
                  <a:pt x="812" y="981"/>
                  <a:pt x="812" y="995"/>
                </a:cubicBezTo>
                <a:lnTo>
                  <a:pt x="812" y="1026"/>
                </a:lnTo>
                <a:lnTo>
                  <a:pt x="577" y="1026"/>
                </a:lnTo>
                <a:lnTo>
                  <a:pt x="577" y="1000"/>
                </a:lnTo>
                <a:cubicBezTo>
                  <a:pt x="577" y="986"/>
                  <a:pt x="568" y="972"/>
                  <a:pt x="555" y="966"/>
                </a:cubicBezTo>
                <a:cubicBezTo>
                  <a:pt x="449" y="915"/>
                  <a:pt x="380" y="805"/>
                  <a:pt x="380" y="687"/>
                </a:cubicBezTo>
                <a:cubicBezTo>
                  <a:pt x="380" y="516"/>
                  <a:pt x="519" y="377"/>
                  <a:pt x="689" y="377"/>
                </a:cubicBezTo>
                <a:cubicBezTo>
                  <a:pt x="787" y="377"/>
                  <a:pt x="875" y="423"/>
                  <a:pt x="932" y="495"/>
                </a:cubicBezTo>
                <a:lnTo>
                  <a:pt x="886" y="527"/>
                </a:lnTo>
                <a:cubicBezTo>
                  <a:pt x="841" y="475"/>
                  <a:pt x="774" y="442"/>
                  <a:pt x="700" y="442"/>
                </a:cubicBezTo>
                <a:cubicBezTo>
                  <a:pt x="564" y="442"/>
                  <a:pt x="453" y="552"/>
                  <a:pt x="453" y="689"/>
                </a:cubicBezTo>
                <a:cubicBezTo>
                  <a:pt x="453" y="825"/>
                  <a:pt x="564" y="935"/>
                  <a:pt x="700" y="935"/>
                </a:cubicBezTo>
                <a:cubicBezTo>
                  <a:pt x="836" y="935"/>
                  <a:pt x="947" y="825"/>
                  <a:pt x="947" y="689"/>
                </a:cubicBezTo>
                <a:cubicBezTo>
                  <a:pt x="947" y="642"/>
                  <a:pt x="934" y="598"/>
                  <a:pt x="911" y="561"/>
                </a:cubicBezTo>
                <a:lnTo>
                  <a:pt x="955" y="528"/>
                </a:lnTo>
                <a:cubicBezTo>
                  <a:pt x="983" y="575"/>
                  <a:pt x="999" y="629"/>
                  <a:pt x="999" y="687"/>
                </a:cubicBezTo>
                <a:cubicBezTo>
                  <a:pt x="999" y="803"/>
                  <a:pt x="935" y="908"/>
                  <a:pt x="832" y="961"/>
                </a:cubicBezTo>
                <a:close/>
                <a:moveTo>
                  <a:pt x="1188" y="352"/>
                </a:moveTo>
                <a:lnTo>
                  <a:pt x="1253" y="362"/>
                </a:lnTo>
                <a:lnTo>
                  <a:pt x="1403" y="253"/>
                </a:lnTo>
                <a:lnTo>
                  <a:pt x="1313" y="239"/>
                </a:lnTo>
                <a:lnTo>
                  <a:pt x="1324" y="147"/>
                </a:lnTo>
                <a:lnTo>
                  <a:pt x="1173" y="256"/>
                </a:lnTo>
                <a:lnTo>
                  <a:pt x="1166" y="326"/>
                </a:lnTo>
                <a:lnTo>
                  <a:pt x="993" y="450"/>
                </a:lnTo>
                <a:cubicBezTo>
                  <a:pt x="923" y="359"/>
                  <a:pt x="813" y="301"/>
                  <a:pt x="689" y="301"/>
                </a:cubicBezTo>
                <a:cubicBezTo>
                  <a:pt x="477" y="301"/>
                  <a:pt x="303" y="474"/>
                  <a:pt x="303" y="687"/>
                </a:cubicBezTo>
                <a:cubicBezTo>
                  <a:pt x="303" y="761"/>
                  <a:pt x="325" y="833"/>
                  <a:pt x="364" y="895"/>
                </a:cubicBezTo>
                <a:cubicBezTo>
                  <a:pt x="399" y="948"/>
                  <a:pt x="445" y="992"/>
                  <a:pt x="500" y="1023"/>
                </a:cubicBezTo>
                <a:lnTo>
                  <a:pt x="500" y="1151"/>
                </a:lnTo>
                <a:cubicBezTo>
                  <a:pt x="500" y="1185"/>
                  <a:pt x="519" y="1215"/>
                  <a:pt x="546" y="1231"/>
                </a:cubicBezTo>
                <a:cubicBezTo>
                  <a:pt x="556" y="1279"/>
                  <a:pt x="618" y="1316"/>
                  <a:pt x="694" y="1316"/>
                </a:cubicBezTo>
                <a:cubicBezTo>
                  <a:pt x="769" y="1316"/>
                  <a:pt x="830" y="1279"/>
                  <a:pt x="841" y="1232"/>
                </a:cubicBezTo>
                <a:cubicBezTo>
                  <a:pt x="869" y="1216"/>
                  <a:pt x="888" y="1186"/>
                  <a:pt x="888" y="1151"/>
                </a:cubicBezTo>
                <a:lnTo>
                  <a:pt x="888" y="1017"/>
                </a:lnTo>
                <a:cubicBezTo>
                  <a:pt x="1004" y="948"/>
                  <a:pt x="1075" y="823"/>
                  <a:pt x="1075" y="687"/>
                </a:cubicBezTo>
                <a:cubicBezTo>
                  <a:pt x="1075" y="612"/>
                  <a:pt x="1053" y="542"/>
                  <a:pt x="1016" y="482"/>
                </a:cubicBezTo>
                <a:lnTo>
                  <a:pt x="1188" y="352"/>
                </a:lnTo>
                <a:close/>
                <a:moveTo>
                  <a:pt x="846" y="556"/>
                </a:moveTo>
                <a:lnTo>
                  <a:pt x="812" y="581"/>
                </a:lnTo>
                <a:cubicBezTo>
                  <a:pt x="784" y="551"/>
                  <a:pt x="744" y="533"/>
                  <a:pt x="700" y="533"/>
                </a:cubicBezTo>
                <a:cubicBezTo>
                  <a:pt x="614" y="533"/>
                  <a:pt x="544" y="603"/>
                  <a:pt x="544" y="689"/>
                </a:cubicBezTo>
                <a:cubicBezTo>
                  <a:pt x="544" y="774"/>
                  <a:pt x="614" y="844"/>
                  <a:pt x="700" y="844"/>
                </a:cubicBezTo>
                <a:cubicBezTo>
                  <a:pt x="786" y="844"/>
                  <a:pt x="855" y="774"/>
                  <a:pt x="855" y="689"/>
                </a:cubicBezTo>
                <a:cubicBezTo>
                  <a:pt x="855" y="663"/>
                  <a:pt x="849" y="638"/>
                  <a:pt x="838" y="617"/>
                </a:cubicBezTo>
                <a:lnTo>
                  <a:pt x="872" y="591"/>
                </a:lnTo>
                <a:cubicBezTo>
                  <a:pt x="888" y="620"/>
                  <a:pt x="898" y="653"/>
                  <a:pt x="898" y="689"/>
                </a:cubicBezTo>
                <a:cubicBezTo>
                  <a:pt x="898" y="798"/>
                  <a:pt x="809" y="886"/>
                  <a:pt x="700" y="886"/>
                </a:cubicBezTo>
                <a:cubicBezTo>
                  <a:pt x="591" y="886"/>
                  <a:pt x="502" y="798"/>
                  <a:pt x="502" y="689"/>
                </a:cubicBezTo>
                <a:cubicBezTo>
                  <a:pt x="502" y="579"/>
                  <a:pt x="591" y="491"/>
                  <a:pt x="700" y="491"/>
                </a:cubicBezTo>
                <a:cubicBezTo>
                  <a:pt x="758" y="491"/>
                  <a:pt x="810" y="516"/>
                  <a:pt x="846" y="556"/>
                </a:cubicBezTo>
                <a:close/>
                <a:moveTo>
                  <a:pt x="774" y="608"/>
                </a:moveTo>
                <a:lnTo>
                  <a:pt x="740" y="632"/>
                </a:lnTo>
                <a:cubicBezTo>
                  <a:pt x="728" y="624"/>
                  <a:pt x="715" y="620"/>
                  <a:pt x="700" y="620"/>
                </a:cubicBezTo>
                <a:cubicBezTo>
                  <a:pt x="662" y="620"/>
                  <a:pt x="631" y="651"/>
                  <a:pt x="631" y="689"/>
                </a:cubicBezTo>
                <a:cubicBezTo>
                  <a:pt x="631" y="726"/>
                  <a:pt x="662" y="757"/>
                  <a:pt x="700" y="757"/>
                </a:cubicBezTo>
                <a:cubicBezTo>
                  <a:pt x="738" y="757"/>
                  <a:pt x="769" y="726"/>
                  <a:pt x="769" y="689"/>
                </a:cubicBezTo>
                <a:cubicBezTo>
                  <a:pt x="769" y="682"/>
                  <a:pt x="768" y="677"/>
                  <a:pt x="766" y="671"/>
                </a:cubicBezTo>
                <a:lnTo>
                  <a:pt x="801" y="645"/>
                </a:lnTo>
                <a:cubicBezTo>
                  <a:pt x="806" y="658"/>
                  <a:pt x="810" y="673"/>
                  <a:pt x="810" y="689"/>
                </a:cubicBezTo>
                <a:cubicBezTo>
                  <a:pt x="810" y="749"/>
                  <a:pt x="761" y="798"/>
                  <a:pt x="700" y="798"/>
                </a:cubicBezTo>
                <a:cubicBezTo>
                  <a:pt x="639" y="798"/>
                  <a:pt x="590" y="749"/>
                  <a:pt x="590" y="689"/>
                </a:cubicBezTo>
                <a:cubicBezTo>
                  <a:pt x="590" y="628"/>
                  <a:pt x="639" y="579"/>
                  <a:pt x="700" y="579"/>
                </a:cubicBezTo>
                <a:cubicBezTo>
                  <a:pt x="729" y="579"/>
                  <a:pt x="755" y="590"/>
                  <a:pt x="774" y="608"/>
                </a:cubicBezTo>
                <a:close/>
                <a:moveTo>
                  <a:pt x="703" y="663"/>
                </a:moveTo>
                <a:lnTo>
                  <a:pt x="699" y="691"/>
                </a:lnTo>
                <a:lnTo>
                  <a:pt x="725" y="695"/>
                </a:lnTo>
                <a:cubicBezTo>
                  <a:pt x="722" y="706"/>
                  <a:pt x="712" y="714"/>
                  <a:pt x="700" y="714"/>
                </a:cubicBezTo>
                <a:cubicBezTo>
                  <a:pt x="686" y="714"/>
                  <a:pt x="674" y="703"/>
                  <a:pt x="674" y="689"/>
                </a:cubicBezTo>
                <a:cubicBezTo>
                  <a:pt x="674" y="674"/>
                  <a:pt x="686" y="663"/>
                  <a:pt x="700" y="663"/>
                </a:cubicBezTo>
                <a:cubicBezTo>
                  <a:pt x="701" y="663"/>
                  <a:pt x="702" y="663"/>
                  <a:pt x="703" y="663"/>
                </a:cubicBezTo>
                <a:close/>
                <a:moveTo>
                  <a:pt x="694" y="237"/>
                </a:moveTo>
                <a:cubicBezTo>
                  <a:pt x="675" y="237"/>
                  <a:pt x="660" y="222"/>
                  <a:pt x="660" y="203"/>
                </a:cubicBezTo>
                <a:lnTo>
                  <a:pt x="658" y="35"/>
                </a:lnTo>
                <a:cubicBezTo>
                  <a:pt x="658" y="16"/>
                  <a:pt x="673" y="1"/>
                  <a:pt x="692" y="1"/>
                </a:cubicBezTo>
                <a:cubicBezTo>
                  <a:pt x="711" y="0"/>
                  <a:pt x="726" y="15"/>
                  <a:pt x="726" y="34"/>
                </a:cubicBezTo>
                <a:lnTo>
                  <a:pt x="728" y="202"/>
                </a:lnTo>
                <a:cubicBezTo>
                  <a:pt x="728" y="221"/>
                  <a:pt x="713" y="237"/>
                  <a:pt x="694" y="237"/>
                </a:cubicBezTo>
                <a:cubicBezTo>
                  <a:pt x="694" y="237"/>
                  <a:pt x="694" y="237"/>
                  <a:pt x="694" y="237"/>
                </a:cubicBezTo>
                <a:close/>
                <a:moveTo>
                  <a:pt x="1002" y="336"/>
                </a:moveTo>
                <a:cubicBezTo>
                  <a:pt x="995" y="336"/>
                  <a:pt x="988" y="334"/>
                  <a:pt x="983" y="330"/>
                </a:cubicBezTo>
                <a:cubicBezTo>
                  <a:pt x="967" y="320"/>
                  <a:pt x="963" y="299"/>
                  <a:pt x="973" y="283"/>
                </a:cubicBezTo>
                <a:lnTo>
                  <a:pt x="1066" y="143"/>
                </a:lnTo>
                <a:cubicBezTo>
                  <a:pt x="1077" y="127"/>
                  <a:pt x="1098" y="123"/>
                  <a:pt x="1113" y="133"/>
                </a:cubicBezTo>
                <a:cubicBezTo>
                  <a:pt x="1129" y="144"/>
                  <a:pt x="1133" y="165"/>
                  <a:pt x="1123" y="181"/>
                </a:cubicBezTo>
                <a:lnTo>
                  <a:pt x="1030" y="321"/>
                </a:lnTo>
                <a:cubicBezTo>
                  <a:pt x="1023" y="330"/>
                  <a:pt x="1012" y="336"/>
                  <a:pt x="1002" y="336"/>
                </a:cubicBezTo>
                <a:close/>
                <a:moveTo>
                  <a:pt x="370" y="335"/>
                </a:moveTo>
                <a:cubicBezTo>
                  <a:pt x="359" y="335"/>
                  <a:pt x="348" y="329"/>
                  <a:pt x="341" y="320"/>
                </a:cubicBezTo>
                <a:lnTo>
                  <a:pt x="248" y="179"/>
                </a:lnTo>
                <a:cubicBezTo>
                  <a:pt x="238" y="164"/>
                  <a:pt x="242" y="143"/>
                  <a:pt x="258" y="132"/>
                </a:cubicBezTo>
                <a:cubicBezTo>
                  <a:pt x="273" y="122"/>
                  <a:pt x="295" y="126"/>
                  <a:pt x="305" y="142"/>
                </a:cubicBezTo>
                <a:lnTo>
                  <a:pt x="398" y="282"/>
                </a:lnTo>
                <a:cubicBezTo>
                  <a:pt x="408" y="298"/>
                  <a:pt x="404" y="319"/>
                  <a:pt x="388" y="329"/>
                </a:cubicBezTo>
                <a:cubicBezTo>
                  <a:pt x="383" y="333"/>
                  <a:pt x="376" y="335"/>
                  <a:pt x="370" y="335"/>
                </a:cubicBezTo>
                <a:close/>
                <a:moveTo>
                  <a:pt x="202" y="629"/>
                </a:moveTo>
                <a:cubicBezTo>
                  <a:pt x="200" y="629"/>
                  <a:pt x="198" y="628"/>
                  <a:pt x="195" y="628"/>
                </a:cubicBezTo>
                <a:lnTo>
                  <a:pt x="30" y="594"/>
                </a:lnTo>
                <a:cubicBezTo>
                  <a:pt x="12" y="591"/>
                  <a:pt x="0" y="573"/>
                  <a:pt x="4" y="554"/>
                </a:cubicBezTo>
                <a:cubicBezTo>
                  <a:pt x="8" y="536"/>
                  <a:pt x="26" y="524"/>
                  <a:pt x="44" y="528"/>
                </a:cubicBezTo>
                <a:lnTo>
                  <a:pt x="209" y="561"/>
                </a:lnTo>
                <a:cubicBezTo>
                  <a:pt x="227" y="565"/>
                  <a:pt x="239" y="583"/>
                  <a:pt x="235" y="601"/>
                </a:cubicBezTo>
                <a:cubicBezTo>
                  <a:pt x="232" y="617"/>
                  <a:pt x="218" y="629"/>
                  <a:pt x="202" y="629"/>
                </a:cubicBezTo>
                <a:close/>
                <a:moveTo>
                  <a:pt x="131" y="1031"/>
                </a:moveTo>
                <a:cubicBezTo>
                  <a:pt x="120" y="1031"/>
                  <a:pt x="109" y="1026"/>
                  <a:pt x="102" y="1015"/>
                </a:cubicBezTo>
                <a:cubicBezTo>
                  <a:pt x="92" y="999"/>
                  <a:pt x="97" y="978"/>
                  <a:pt x="113" y="968"/>
                </a:cubicBezTo>
                <a:lnTo>
                  <a:pt x="255" y="879"/>
                </a:lnTo>
                <a:cubicBezTo>
                  <a:pt x="271" y="869"/>
                  <a:pt x="292" y="874"/>
                  <a:pt x="302" y="889"/>
                </a:cubicBezTo>
                <a:cubicBezTo>
                  <a:pt x="312" y="905"/>
                  <a:pt x="307" y="926"/>
                  <a:pt x="291" y="936"/>
                </a:cubicBezTo>
                <a:lnTo>
                  <a:pt x="149" y="1026"/>
                </a:lnTo>
                <a:cubicBezTo>
                  <a:pt x="143" y="1029"/>
                  <a:pt x="137" y="1031"/>
                  <a:pt x="131" y="1031"/>
                </a:cubicBezTo>
                <a:close/>
                <a:moveTo>
                  <a:pt x="1240" y="1032"/>
                </a:moveTo>
                <a:cubicBezTo>
                  <a:pt x="1234" y="1032"/>
                  <a:pt x="1228" y="1031"/>
                  <a:pt x="1222" y="1027"/>
                </a:cubicBezTo>
                <a:lnTo>
                  <a:pt x="1080" y="937"/>
                </a:lnTo>
                <a:cubicBezTo>
                  <a:pt x="1064" y="927"/>
                  <a:pt x="1059" y="906"/>
                  <a:pt x="1069" y="891"/>
                </a:cubicBezTo>
                <a:cubicBezTo>
                  <a:pt x="1079" y="875"/>
                  <a:pt x="1100" y="870"/>
                  <a:pt x="1116" y="880"/>
                </a:cubicBezTo>
                <a:lnTo>
                  <a:pt x="1258" y="969"/>
                </a:lnTo>
                <a:cubicBezTo>
                  <a:pt x="1274" y="979"/>
                  <a:pt x="1279" y="1000"/>
                  <a:pt x="1269" y="1016"/>
                </a:cubicBezTo>
                <a:cubicBezTo>
                  <a:pt x="1263" y="1027"/>
                  <a:pt x="1252" y="1032"/>
                  <a:pt x="1240" y="1032"/>
                </a:cubicBezTo>
                <a:close/>
                <a:moveTo>
                  <a:pt x="1169" y="630"/>
                </a:moveTo>
                <a:cubicBezTo>
                  <a:pt x="1153" y="630"/>
                  <a:pt x="1139" y="618"/>
                  <a:pt x="1136" y="602"/>
                </a:cubicBezTo>
                <a:cubicBezTo>
                  <a:pt x="1132" y="584"/>
                  <a:pt x="1144" y="566"/>
                  <a:pt x="1162" y="562"/>
                </a:cubicBezTo>
                <a:lnTo>
                  <a:pt x="1327" y="529"/>
                </a:lnTo>
                <a:cubicBezTo>
                  <a:pt x="1346" y="525"/>
                  <a:pt x="1364" y="537"/>
                  <a:pt x="1367" y="555"/>
                </a:cubicBezTo>
                <a:cubicBezTo>
                  <a:pt x="1368" y="558"/>
                  <a:pt x="1368" y="560"/>
                  <a:pt x="1368" y="562"/>
                </a:cubicBezTo>
                <a:lnTo>
                  <a:pt x="1368" y="562"/>
                </a:lnTo>
                <a:cubicBezTo>
                  <a:pt x="1368" y="578"/>
                  <a:pt x="1357" y="592"/>
                  <a:pt x="1341" y="595"/>
                </a:cubicBezTo>
                <a:lnTo>
                  <a:pt x="1176" y="629"/>
                </a:lnTo>
                <a:cubicBezTo>
                  <a:pt x="1174" y="629"/>
                  <a:pt x="1171" y="630"/>
                  <a:pt x="1169" y="63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3" name="KSO_Shape"/>
          <p:cNvSpPr>
            <a:spLocks noChangeAspect="1"/>
          </p:cNvSpPr>
          <p:nvPr/>
        </p:nvSpPr>
        <p:spPr bwMode="auto">
          <a:xfrm>
            <a:off x="2138826" y="2694051"/>
            <a:ext cx="432000" cy="29664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chemeClr val="tx1">
                  <a:lumMod val="75000"/>
                  <a:lumOff val="25000"/>
                </a:schemeClr>
              </a:solidFill>
              <a:ea typeface="微软雅黑" panose="020B0503020204020204" pitchFamily="34" charset="-122"/>
            </a:endParaRPr>
          </a:p>
        </p:txBody>
      </p:sp>
      <p:sp>
        <p:nvSpPr>
          <p:cNvPr id="24" name="Freeform 171"/>
          <p:cNvSpPr>
            <a:spLocks noChangeAspect="1" noEditPoints="1"/>
          </p:cNvSpPr>
          <p:nvPr/>
        </p:nvSpPr>
        <p:spPr bwMode="auto">
          <a:xfrm>
            <a:off x="9011425" y="2462464"/>
            <a:ext cx="810208" cy="757513"/>
          </a:xfrm>
          <a:custGeom>
            <a:avLst/>
            <a:gdLst>
              <a:gd name="T0" fmla="*/ 509 w 1203"/>
              <a:gd name="T1" fmla="*/ 500 h 1136"/>
              <a:gd name="T2" fmla="*/ 361 w 1203"/>
              <a:gd name="T3" fmla="*/ 439 h 1136"/>
              <a:gd name="T4" fmla="*/ 649 w 1203"/>
              <a:gd name="T5" fmla="*/ 259 h 1136"/>
              <a:gd name="T6" fmla="*/ 622 w 1203"/>
              <a:gd name="T7" fmla="*/ 853 h 1136"/>
              <a:gd name="T8" fmla="*/ 708 w 1203"/>
              <a:gd name="T9" fmla="*/ 893 h 1136"/>
              <a:gd name="T10" fmla="*/ 533 w 1203"/>
              <a:gd name="T11" fmla="*/ 1070 h 1136"/>
              <a:gd name="T12" fmla="*/ 618 w 1203"/>
              <a:gd name="T13" fmla="*/ 857 h 1136"/>
              <a:gd name="T14" fmla="*/ 751 w 1203"/>
              <a:gd name="T15" fmla="*/ 892 h 1136"/>
              <a:gd name="T16" fmla="*/ 654 w 1203"/>
              <a:gd name="T17" fmla="*/ 797 h 1136"/>
              <a:gd name="T18" fmla="*/ 616 w 1203"/>
              <a:gd name="T19" fmla="*/ 729 h 1136"/>
              <a:gd name="T20" fmla="*/ 507 w 1203"/>
              <a:gd name="T21" fmla="*/ 637 h 1136"/>
              <a:gd name="T22" fmla="*/ 431 w 1203"/>
              <a:gd name="T23" fmla="*/ 611 h 1136"/>
              <a:gd name="T24" fmla="*/ 200 w 1203"/>
              <a:gd name="T25" fmla="*/ 623 h 1136"/>
              <a:gd name="T26" fmla="*/ 332 w 1203"/>
              <a:gd name="T27" fmla="*/ 53 h 1136"/>
              <a:gd name="T28" fmla="*/ 316 w 1203"/>
              <a:gd name="T29" fmla="*/ 423 h 1136"/>
              <a:gd name="T30" fmla="*/ 510 w 1203"/>
              <a:gd name="T31" fmla="*/ 543 h 1136"/>
              <a:gd name="T32" fmla="*/ 1021 w 1203"/>
              <a:gd name="T33" fmla="*/ 656 h 1136"/>
              <a:gd name="T34" fmla="*/ 938 w 1203"/>
              <a:gd name="T35" fmla="*/ 737 h 1136"/>
              <a:gd name="T36" fmla="*/ 765 w 1203"/>
              <a:gd name="T37" fmla="*/ 592 h 1136"/>
              <a:gd name="T38" fmla="*/ 918 w 1203"/>
              <a:gd name="T39" fmla="*/ 860 h 1136"/>
              <a:gd name="T40" fmla="*/ 690 w 1203"/>
              <a:gd name="T41" fmla="*/ 708 h 1136"/>
              <a:gd name="T42" fmla="*/ 806 w 1203"/>
              <a:gd name="T43" fmla="*/ 886 h 1136"/>
              <a:gd name="T44" fmla="*/ 724 w 1203"/>
              <a:gd name="T45" fmla="*/ 962 h 1136"/>
              <a:gd name="T46" fmla="*/ 751 w 1203"/>
              <a:gd name="T47" fmla="*/ 892 h 1136"/>
              <a:gd name="T48" fmla="*/ 458 w 1203"/>
              <a:gd name="T49" fmla="*/ 959 h 1136"/>
              <a:gd name="T50" fmla="*/ 389 w 1203"/>
              <a:gd name="T51" fmla="*/ 891 h 1136"/>
              <a:gd name="T52" fmla="*/ 586 w 1203"/>
              <a:gd name="T53" fmla="*/ 760 h 1136"/>
              <a:gd name="T54" fmla="*/ 437 w 1203"/>
              <a:gd name="T55" fmla="*/ 1015 h 1136"/>
              <a:gd name="T56" fmla="*/ 586 w 1203"/>
              <a:gd name="T57" fmla="*/ 1096 h 1136"/>
              <a:gd name="T58" fmla="*/ 734 w 1203"/>
              <a:gd name="T59" fmla="*/ 1112 h 1136"/>
              <a:gd name="T60" fmla="*/ 774 w 1203"/>
              <a:gd name="T61" fmla="*/ 1027 h 1136"/>
              <a:gd name="T62" fmla="*/ 883 w 1203"/>
              <a:gd name="T63" fmla="*/ 915 h 1136"/>
              <a:gd name="T64" fmla="*/ 990 w 1203"/>
              <a:gd name="T65" fmla="*/ 803 h 1136"/>
              <a:gd name="T66" fmla="*/ 1052 w 1203"/>
              <a:gd name="T67" fmla="*/ 626 h 1136"/>
              <a:gd name="T68" fmla="*/ 1200 w 1203"/>
              <a:gd name="T69" fmla="*/ 327 h 1136"/>
              <a:gd name="T70" fmla="*/ 598 w 1203"/>
              <a:gd name="T71" fmla="*/ 141 h 1136"/>
              <a:gd name="T72" fmla="*/ 0 w 1203"/>
              <a:gd name="T73" fmla="*/ 342 h 1136"/>
              <a:gd name="T74" fmla="*/ 151 w 1203"/>
              <a:gd name="T75" fmla="*/ 673 h 1136"/>
              <a:gd name="T76" fmla="*/ 227 w 1203"/>
              <a:gd name="T77" fmla="*/ 824 h 1136"/>
              <a:gd name="T78" fmla="*/ 360 w 1203"/>
              <a:gd name="T79" fmla="*/ 990 h 1136"/>
              <a:gd name="T80" fmla="*/ 692 w 1203"/>
              <a:gd name="T81" fmla="*/ 990 h 1136"/>
              <a:gd name="T82" fmla="*/ 704 w 1203"/>
              <a:gd name="T83" fmla="*/ 1081 h 1136"/>
              <a:gd name="T84" fmla="*/ 617 w 1203"/>
              <a:gd name="T85" fmla="*/ 1066 h 1136"/>
              <a:gd name="T86" fmla="*/ 477 w 1203"/>
              <a:gd name="T87" fmla="*/ 668 h 1136"/>
              <a:gd name="T88" fmla="*/ 286 w 1203"/>
              <a:gd name="T89" fmla="*/ 862 h 1136"/>
              <a:gd name="T90" fmla="*/ 409 w 1203"/>
              <a:gd name="T91" fmla="*/ 666 h 1136"/>
              <a:gd name="T92" fmla="*/ 252 w 1203"/>
              <a:gd name="T93" fmla="*/ 765 h 1136"/>
              <a:gd name="T94" fmla="*/ 216 w 1203"/>
              <a:gd name="T95" fmla="*/ 782 h 1136"/>
              <a:gd name="T96" fmla="*/ 308 w 1203"/>
              <a:gd name="T97" fmla="*/ 574 h 1136"/>
              <a:gd name="T98" fmla="*/ 377 w 1203"/>
              <a:gd name="T99" fmla="*/ 637 h 1136"/>
              <a:gd name="T100" fmla="*/ 790 w 1203"/>
              <a:gd name="T101" fmla="*/ 347 h 1136"/>
              <a:gd name="T102" fmla="*/ 627 w 1203"/>
              <a:gd name="T103" fmla="*/ 172 h 1136"/>
              <a:gd name="T104" fmla="*/ 869 w 1203"/>
              <a:gd name="T105" fmla="*/ 49 h 1136"/>
              <a:gd name="T106" fmla="*/ 1021 w 1203"/>
              <a:gd name="T107" fmla="*/ 594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3" h="1136">
                <a:moveTo>
                  <a:pt x="739" y="355"/>
                </a:moveTo>
                <a:lnTo>
                  <a:pt x="656" y="439"/>
                </a:lnTo>
                <a:cubicBezTo>
                  <a:pt x="617" y="478"/>
                  <a:pt x="565" y="500"/>
                  <a:pt x="509" y="500"/>
                </a:cubicBezTo>
                <a:cubicBezTo>
                  <a:pt x="509" y="500"/>
                  <a:pt x="508" y="500"/>
                  <a:pt x="508" y="500"/>
                </a:cubicBezTo>
                <a:cubicBezTo>
                  <a:pt x="453" y="500"/>
                  <a:pt x="401" y="479"/>
                  <a:pt x="362" y="440"/>
                </a:cubicBezTo>
                <a:cubicBezTo>
                  <a:pt x="362" y="440"/>
                  <a:pt x="361" y="439"/>
                  <a:pt x="361" y="439"/>
                </a:cubicBezTo>
                <a:cubicBezTo>
                  <a:pt x="385" y="415"/>
                  <a:pt x="571" y="230"/>
                  <a:pt x="597" y="205"/>
                </a:cubicBezTo>
                <a:lnTo>
                  <a:pt x="646" y="256"/>
                </a:lnTo>
                <a:lnTo>
                  <a:pt x="649" y="259"/>
                </a:lnTo>
                <a:lnTo>
                  <a:pt x="652" y="262"/>
                </a:lnTo>
                <a:lnTo>
                  <a:pt x="739" y="355"/>
                </a:lnTo>
                <a:close/>
                <a:moveTo>
                  <a:pt x="622" y="853"/>
                </a:moveTo>
                <a:cubicBezTo>
                  <a:pt x="630" y="845"/>
                  <a:pt x="642" y="840"/>
                  <a:pt x="654" y="840"/>
                </a:cubicBezTo>
                <a:cubicBezTo>
                  <a:pt x="668" y="840"/>
                  <a:pt x="681" y="845"/>
                  <a:pt x="692" y="856"/>
                </a:cubicBezTo>
                <a:cubicBezTo>
                  <a:pt x="702" y="866"/>
                  <a:pt x="708" y="879"/>
                  <a:pt x="708" y="893"/>
                </a:cubicBezTo>
                <a:cubicBezTo>
                  <a:pt x="708" y="905"/>
                  <a:pt x="703" y="917"/>
                  <a:pt x="695" y="925"/>
                </a:cubicBezTo>
                <a:lnTo>
                  <a:pt x="566" y="1057"/>
                </a:lnTo>
                <a:cubicBezTo>
                  <a:pt x="557" y="1066"/>
                  <a:pt x="546" y="1070"/>
                  <a:pt x="533" y="1070"/>
                </a:cubicBezTo>
                <a:cubicBezTo>
                  <a:pt x="520" y="1070"/>
                  <a:pt x="506" y="1065"/>
                  <a:pt x="496" y="1055"/>
                </a:cubicBezTo>
                <a:cubicBezTo>
                  <a:pt x="477" y="1036"/>
                  <a:pt x="474" y="1007"/>
                  <a:pt x="490" y="988"/>
                </a:cubicBezTo>
                <a:lnTo>
                  <a:pt x="618" y="857"/>
                </a:lnTo>
                <a:lnTo>
                  <a:pt x="621" y="854"/>
                </a:lnTo>
                <a:lnTo>
                  <a:pt x="622" y="853"/>
                </a:lnTo>
                <a:close/>
                <a:moveTo>
                  <a:pt x="751" y="892"/>
                </a:moveTo>
                <a:cubicBezTo>
                  <a:pt x="751" y="867"/>
                  <a:pt x="740" y="843"/>
                  <a:pt x="722" y="825"/>
                </a:cubicBezTo>
                <a:cubicBezTo>
                  <a:pt x="704" y="807"/>
                  <a:pt x="680" y="797"/>
                  <a:pt x="655" y="797"/>
                </a:cubicBezTo>
                <a:cubicBezTo>
                  <a:pt x="654" y="797"/>
                  <a:pt x="654" y="797"/>
                  <a:pt x="654" y="797"/>
                </a:cubicBezTo>
                <a:cubicBezTo>
                  <a:pt x="650" y="797"/>
                  <a:pt x="647" y="797"/>
                  <a:pt x="644" y="798"/>
                </a:cubicBezTo>
                <a:lnTo>
                  <a:pt x="644" y="794"/>
                </a:lnTo>
                <a:cubicBezTo>
                  <a:pt x="644" y="769"/>
                  <a:pt x="634" y="746"/>
                  <a:pt x="616" y="729"/>
                </a:cubicBezTo>
                <a:cubicBezTo>
                  <a:pt x="599" y="712"/>
                  <a:pt x="576" y="703"/>
                  <a:pt x="551" y="703"/>
                </a:cubicBezTo>
                <a:cubicBezTo>
                  <a:pt x="546" y="703"/>
                  <a:pt x="541" y="703"/>
                  <a:pt x="535" y="704"/>
                </a:cubicBezTo>
                <a:cubicBezTo>
                  <a:pt x="535" y="680"/>
                  <a:pt x="526" y="656"/>
                  <a:pt x="507" y="637"/>
                </a:cubicBezTo>
                <a:cubicBezTo>
                  <a:pt x="489" y="620"/>
                  <a:pt x="466" y="610"/>
                  <a:pt x="441" y="610"/>
                </a:cubicBezTo>
                <a:cubicBezTo>
                  <a:pt x="441" y="610"/>
                  <a:pt x="440" y="610"/>
                  <a:pt x="440" y="610"/>
                </a:cubicBezTo>
                <a:cubicBezTo>
                  <a:pt x="437" y="610"/>
                  <a:pt x="434" y="610"/>
                  <a:pt x="431" y="611"/>
                </a:cubicBezTo>
                <a:cubicBezTo>
                  <a:pt x="431" y="586"/>
                  <a:pt x="422" y="562"/>
                  <a:pt x="404" y="543"/>
                </a:cubicBezTo>
                <a:cubicBezTo>
                  <a:pt x="368" y="509"/>
                  <a:pt x="312" y="509"/>
                  <a:pt x="277" y="544"/>
                </a:cubicBezTo>
                <a:lnTo>
                  <a:pt x="200" y="623"/>
                </a:lnTo>
                <a:lnTo>
                  <a:pt x="132" y="550"/>
                </a:lnTo>
                <a:cubicBezTo>
                  <a:pt x="74" y="495"/>
                  <a:pt x="43" y="421"/>
                  <a:pt x="43" y="342"/>
                </a:cubicBezTo>
                <a:cubicBezTo>
                  <a:pt x="43" y="183"/>
                  <a:pt x="173" y="53"/>
                  <a:pt x="332" y="53"/>
                </a:cubicBezTo>
                <a:cubicBezTo>
                  <a:pt x="417" y="53"/>
                  <a:pt x="497" y="91"/>
                  <a:pt x="552" y="156"/>
                </a:cubicBezTo>
                <a:lnTo>
                  <a:pt x="568" y="173"/>
                </a:lnTo>
                <a:lnTo>
                  <a:pt x="316" y="423"/>
                </a:lnTo>
                <a:cubicBezTo>
                  <a:pt x="308" y="431"/>
                  <a:pt x="307" y="444"/>
                  <a:pt x="314" y="452"/>
                </a:cubicBezTo>
                <a:lnTo>
                  <a:pt x="331" y="471"/>
                </a:lnTo>
                <a:cubicBezTo>
                  <a:pt x="379" y="518"/>
                  <a:pt x="442" y="544"/>
                  <a:pt x="510" y="543"/>
                </a:cubicBezTo>
                <a:cubicBezTo>
                  <a:pt x="577" y="543"/>
                  <a:pt x="640" y="516"/>
                  <a:pt x="687" y="469"/>
                </a:cubicBezTo>
                <a:lnTo>
                  <a:pt x="768" y="386"/>
                </a:lnTo>
                <a:lnTo>
                  <a:pt x="1021" y="656"/>
                </a:lnTo>
                <a:cubicBezTo>
                  <a:pt x="1035" y="671"/>
                  <a:pt x="1043" y="690"/>
                  <a:pt x="1042" y="709"/>
                </a:cubicBezTo>
                <a:cubicBezTo>
                  <a:pt x="1042" y="723"/>
                  <a:pt x="1036" y="737"/>
                  <a:pt x="1026" y="746"/>
                </a:cubicBezTo>
                <a:cubicBezTo>
                  <a:pt x="1004" y="768"/>
                  <a:pt x="964" y="764"/>
                  <a:pt x="938" y="737"/>
                </a:cubicBezTo>
                <a:cubicBezTo>
                  <a:pt x="938" y="737"/>
                  <a:pt x="937" y="737"/>
                  <a:pt x="937" y="737"/>
                </a:cubicBezTo>
                <a:lnTo>
                  <a:pt x="795" y="593"/>
                </a:lnTo>
                <a:cubicBezTo>
                  <a:pt x="787" y="584"/>
                  <a:pt x="773" y="584"/>
                  <a:pt x="765" y="592"/>
                </a:cubicBezTo>
                <a:cubicBezTo>
                  <a:pt x="756" y="601"/>
                  <a:pt x="756" y="614"/>
                  <a:pt x="764" y="623"/>
                </a:cubicBezTo>
                <a:lnTo>
                  <a:pt x="911" y="771"/>
                </a:lnTo>
                <a:cubicBezTo>
                  <a:pt x="937" y="798"/>
                  <a:pt x="940" y="838"/>
                  <a:pt x="918" y="860"/>
                </a:cubicBezTo>
                <a:cubicBezTo>
                  <a:pt x="897" y="879"/>
                  <a:pt x="862" y="876"/>
                  <a:pt x="835" y="853"/>
                </a:cubicBezTo>
                <a:cubicBezTo>
                  <a:pt x="834" y="853"/>
                  <a:pt x="833" y="852"/>
                  <a:pt x="832" y="852"/>
                </a:cubicBezTo>
                <a:lnTo>
                  <a:pt x="690" y="708"/>
                </a:lnTo>
                <a:cubicBezTo>
                  <a:pt x="682" y="700"/>
                  <a:pt x="669" y="699"/>
                  <a:pt x="660" y="708"/>
                </a:cubicBezTo>
                <a:cubicBezTo>
                  <a:pt x="652" y="716"/>
                  <a:pt x="652" y="730"/>
                  <a:pt x="660" y="738"/>
                </a:cubicBezTo>
                <a:lnTo>
                  <a:pt x="806" y="886"/>
                </a:lnTo>
                <a:cubicBezTo>
                  <a:pt x="807" y="887"/>
                  <a:pt x="808" y="887"/>
                  <a:pt x="808" y="887"/>
                </a:cubicBezTo>
                <a:cubicBezTo>
                  <a:pt x="830" y="914"/>
                  <a:pt x="831" y="950"/>
                  <a:pt x="810" y="970"/>
                </a:cubicBezTo>
                <a:cubicBezTo>
                  <a:pt x="788" y="991"/>
                  <a:pt x="749" y="987"/>
                  <a:pt x="724" y="962"/>
                </a:cubicBezTo>
                <a:lnTo>
                  <a:pt x="722" y="960"/>
                </a:lnTo>
                <a:lnTo>
                  <a:pt x="726" y="955"/>
                </a:lnTo>
                <a:cubicBezTo>
                  <a:pt x="742" y="939"/>
                  <a:pt x="751" y="916"/>
                  <a:pt x="751" y="892"/>
                </a:cubicBezTo>
                <a:close/>
                <a:moveTo>
                  <a:pt x="590" y="824"/>
                </a:moveTo>
                <a:lnTo>
                  <a:pt x="462" y="955"/>
                </a:lnTo>
                <a:lnTo>
                  <a:pt x="458" y="959"/>
                </a:lnTo>
                <a:lnTo>
                  <a:pt x="458" y="959"/>
                </a:lnTo>
                <a:cubicBezTo>
                  <a:pt x="440" y="978"/>
                  <a:pt x="409" y="978"/>
                  <a:pt x="390" y="959"/>
                </a:cubicBezTo>
                <a:cubicBezTo>
                  <a:pt x="371" y="940"/>
                  <a:pt x="371" y="910"/>
                  <a:pt x="389" y="891"/>
                </a:cubicBezTo>
                <a:lnTo>
                  <a:pt x="519" y="760"/>
                </a:lnTo>
                <a:cubicBezTo>
                  <a:pt x="527" y="751"/>
                  <a:pt x="539" y="746"/>
                  <a:pt x="552" y="746"/>
                </a:cubicBezTo>
                <a:cubicBezTo>
                  <a:pt x="565" y="746"/>
                  <a:pt x="577" y="751"/>
                  <a:pt x="586" y="760"/>
                </a:cubicBezTo>
                <a:cubicBezTo>
                  <a:pt x="596" y="769"/>
                  <a:pt x="601" y="781"/>
                  <a:pt x="601" y="794"/>
                </a:cubicBezTo>
                <a:cubicBezTo>
                  <a:pt x="601" y="805"/>
                  <a:pt x="597" y="816"/>
                  <a:pt x="590" y="824"/>
                </a:cubicBezTo>
                <a:close/>
                <a:moveTo>
                  <a:pt x="437" y="1015"/>
                </a:moveTo>
                <a:cubicBezTo>
                  <a:pt x="436" y="1040"/>
                  <a:pt x="446" y="1066"/>
                  <a:pt x="466" y="1085"/>
                </a:cubicBezTo>
                <a:cubicBezTo>
                  <a:pt x="484" y="1104"/>
                  <a:pt x="508" y="1113"/>
                  <a:pt x="534" y="1113"/>
                </a:cubicBezTo>
                <a:cubicBezTo>
                  <a:pt x="553" y="1113"/>
                  <a:pt x="571" y="1107"/>
                  <a:pt x="586" y="1096"/>
                </a:cubicBezTo>
                <a:lnTo>
                  <a:pt x="588" y="1098"/>
                </a:lnTo>
                <a:cubicBezTo>
                  <a:pt x="612" y="1123"/>
                  <a:pt x="642" y="1136"/>
                  <a:pt x="672" y="1136"/>
                </a:cubicBezTo>
                <a:cubicBezTo>
                  <a:pt x="695" y="1136"/>
                  <a:pt x="717" y="1128"/>
                  <a:pt x="734" y="1112"/>
                </a:cubicBezTo>
                <a:lnTo>
                  <a:pt x="734" y="1112"/>
                </a:lnTo>
                <a:cubicBezTo>
                  <a:pt x="757" y="1089"/>
                  <a:pt x="763" y="1056"/>
                  <a:pt x="756" y="1023"/>
                </a:cubicBezTo>
                <a:cubicBezTo>
                  <a:pt x="762" y="1024"/>
                  <a:pt x="768" y="1027"/>
                  <a:pt x="774" y="1027"/>
                </a:cubicBezTo>
                <a:cubicBezTo>
                  <a:pt x="798" y="1027"/>
                  <a:pt x="821" y="1019"/>
                  <a:pt x="839" y="1001"/>
                </a:cubicBezTo>
                <a:cubicBezTo>
                  <a:pt x="864" y="978"/>
                  <a:pt x="871" y="945"/>
                  <a:pt x="864" y="912"/>
                </a:cubicBezTo>
                <a:cubicBezTo>
                  <a:pt x="871" y="913"/>
                  <a:pt x="877" y="915"/>
                  <a:pt x="883" y="915"/>
                </a:cubicBezTo>
                <a:cubicBezTo>
                  <a:pt x="907" y="915"/>
                  <a:pt x="930" y="907"/>
                  <a:pt x="947" y="891"/>
                </a:cubicBezTo>
                <a:cubicBezTo>
                  <a:pt x="972" y="867"/>
                  <a:pt x="978" y="833"/>
                  <a:pt x="971" y="799"/>
                </a:cubicBezTo>
                <a:cubicBezTo>
                  <a:pt x="977" y="800"/>
                  <a:pt x="983" y="803"/>
                  <a:pt x="990" y="803"/>
                </a:cubicBezTo>
                <a:cubicBezTo>
                  <a:pt x="1014" y="803"/>
                  <a:pt x="1038" y="795"/>
                  <a:pt x="1056" y="777"/>
                </a:cubicBezTo>
                <a:cubicBezTo>
                  <a:pt x="1074" y="760"/>
                  <a:pt x="1084" y="736"/>
                  <a:pt x="1085" y="710"/>
                </a:cubicBezTo>
                <a:cubicBezTo>
                  <a:pt x="1086" y="680"/>
                  <a:pt x="1074" y="649"/>
                  <a:pt x="1052" y="626"/>
                </a:cubicBezTo>
                <a:lnTo>
                  <a:pt x="1051" y="625"/>
                </a:lnTo>
                <a:lnTo>
                  <a:pt x="1092" y="583"/>
                </a:lnTo>
                <a:cubicBezTo>
                  <a:pt x="1164" y="518"/>
                  <a:pt x="1203" y="424"/>
                  <a:pt x="1200" y="327"/>
                </a:cubicBezTo>
                <a:cubicBezTo>
                  <a:pt x="1194" y="144"/>
                  <a:pt x="1040" y="0"/>
                  <a:pt x="857" y="7"/>
                </a:cubicBezTo>
                <a:cubicBezTo>
                  <a:pt x="766" y="10"/>
                  <a:pt x="683" y="49"/>
                  <a:pt x="622" y="116"/>
                </a:cubicBezTo>
                <a:lnTo>
                  <a:pt x="598" y="141"/>
                </a:lnTo>
                <a:lnTo>
                  <a:pt x="584" y="127"/>
                </a:lnTo>
                <a:cubicBezTo>
                  <a:pt x="522" y="53"/>
                  <a:pt x="429" y="10"/>
                  <a:pt x="332" y="10"/>
                </a:cubicBezTo>
                <a:cubicBezTo>
                  <a:pt x="149" y="10"/>
                  <a:pt x="0" y="159"/>
                  <a:pt x="0" y="342"/>
                </a:cubicBezTo>
                <a:cubicBezTo>
                  <a:pt x="0" y="433"/>
                  <a:pt x="36" y="517"/>
                  <a:pt x="102" y="580"/>
                </a:cubicBezTo>
                <a:lnTo>
                  <a:pt x="170" y="653"/>
                </a:lnTo>
                <a:lnTo>
                  <a:pt x="151" y="673"/>
                </a:lnTo>
                <a:cubicBezTo>
                  <a:pt x="116" y="708"/>
                  <a:pt x="117" y="764"/>
                  <a:pt x="152" y="799"/>
                </a:cubicBezTo>
                <a:cubicBezTo>
                  <a:pt x="170" y="816"/>
                  <a:pt x="192" y="825"/>
                  <a:pt x="216" y="825"/>
                </a:cubicBezTo>
                <a:cubicBezTo>
                  <a:pt x="220" y="825"/>
                  <a:pt x="224" y="825"/>
                  <a:pt x="227" y="824"/>
                </a:cubicBezTo>
                <a:cubicBezTo>
                  <a:pt x="227" y="849"/>
                  <a:pt x="236" y="874"/>
                  <a:pt x="256" y="893"/>
                </a:cubicBezTo>
                <a:cubicBezTo>
                  <a:pt x="277" y="914"/>
                  <a:pt x="306" y="923"/>
                  <a:pt x="333" y="920"/>
                </a:cubicBezTo>
                <a:cubicBezTo>
                  <a:pt x="332" y="945"/>
                  <a:pt x="341" y="970"/>
                  <a:pt x="360" y="990"/>
                </a:cubicBezTo>
                <a:cubicBezTo>
                  <a:pt x="381" y="1010"/>
                  <a:pt x="410" y="1019"/>
                  <a:pt x="437" y="1015"/>
                </a:cubicBezTo>
                <a:close/>
                <a:moveTo>
                  <a:pt x="617" y="1066"/>
                </a:moveTo>
                <a:lnTo>
                  <a:pt x="692" y="990"/>
                </a:lnTo>
                <a:lnTo>
                  <a:pt x="693" y="991"/>
                </a:lnTo>
                <a:lnTo>
                  <a:pt x="696" y="995"/>
                </a:lnTo>
                <a:cubicBezTo>
                  <a:pt x="722" y="1022"/>
                  <a:pt x="725" y="1060"/>
                  <a:pt x="704" y="1081"/>
                </a:cubicBezTo>
                <a:cubicBezTo>
                  <a:pt x="695" y="1089"/>
                  <a:pt x="684" y="1093"/>
                  <a:pt x="672" y="1093"/>
                </a:cubicBezTo>
                <a:cubicBezTo>
                  <a:pt x="654" y="1093"/>
                  <a:pt x="634" y="1084"/>
                  <a:pt x="619" y="1069"/>
                </a:cubicBezTo>
                <a:lnTo>
                  <a:pt x="617" y="1066"/>
                </a:lnTo>
                <a:close/>
                <a:moveTo>
                  <a:pt x="410" y="665"/>
                </a:moveTo>
                <a:cubicBezTo>
                  <a:pt x="418" y="657"/>
                  <a:pt x="429" y="653"/>
                  <a:pt x="440" y="653"/>
                </a:cubicBezTo>
                <a:cubicBezTo>
                  <a:pt x="454" y="653"/>
                  <a:pt x="467" y="658"/>
                  <a:pt x="477" y="668"/>
                </a:cubicBezTo>
                <a:cubicBezTo>
                  <a:pt x="496" y="687"/>
                  <a:pt x="498" y="718"/>
                  <a:pt x="480" y="736"/>
                </a:cubicBezTo>
                <a:lnTo>
                  <a:pt x="353" y="865"/>
                </a:lnTo>
                <a:cubicBezTo>
                  <a:pt x="336" y="883"/>
                  <a:pt x="305" y="882"/>
                  <a:pt x="286" y="862"/>
                </a:cubicBezTo>
                <a:cubicBezTo>
                  <a:pt x="267" y="844"/>
                  <a:pt x="265" y="816"/>
                  <a:pt x="280" y="798"/>
                </a:cubicBezTo>
                <a:lnTo>
                  <a:pt x="405" y="670"/>
                </a:lnTo>
                <a:lnTo>
                  <a:pt x="409" y="666"/>
                </a:lnTo>
                <a:lnTo>
                  <a:pt x="410" y="665"/>
                </a:lnTo>
                <a:close/>
                <a:moveTo>
                  <a:pt x="377" y="637"/>
                </a:moveTo>
                <a:lnTo>
                  <a:pt x="252" y="765"/>
                </a:lnTo>
                <a:lnTo>
                  <a:pt x="249" y="768"/>
                </a:lnTo>
                <a:lnTo>
                  <a:pt x="248" y="769"/>
                </a:lnTo>
                <a:cubicBezTo>
                  <a:pt x="240" y="777"/>
                  <a:pt x="228" y="782"/>
                  <a:pt x="216" y="782"/>
                </a:cubicBezTo>
                <a:cubicBezTo>
                  <a:pt x="203" y="782"/>
                  <a:pt x="191" y="777"/>
                  <a:pt x="182" y="768"/>
                </a:cubicBezTo>
                <a:cubicBezTo>
                  <a:pt x="164" y="750"/>
                  <a:pt x="163" y="721"/>
                  <a:pt x="181" y="703"/>
                </a:cubicBezTo>
                <a:cubicBezTo>
                  <a:pt x="181" y="703"/>
                  <a:pt x="308" y="574"/>
                  <a:pt x="308" y="574"/>
                </a:cubicBezTo>
                <a:cubicBezTo>
                  <a:pt x="317" y="565"/>
                  <a:pt x="329" y="560"/>
                  <a:pt x="341" y="560"/>
                </a:cubicBezTo>
                <a:cubicBezTo>
                  <a:pt x="352" y="560"/>
                  <a:pt x="364" y="565"/>
                  <a:pt x="374" y="574"/>
                </a:cubicBezTo>
                <a:cubicBezTo>
                  <a:pt x="391" y="591"/>
                  <a:pt x="393" y="619"/>
                  <a:pt x="377" y="637"/>
                </a:cubicBezTo>
                <a:close/>
                <a:moveTo>
                  <a:pt x="1021" y="594"/>
                </a:moveTo>
                <a:lnTo>
                  <a:pt x="997" y="568"/>
                </a:lnTo>
                <a:lnTo>
                  <a:pt x="790" y="347"/>
                </a:lnTo>
                <a:cubicBezTo>
                  <a:pt x="789" y="344"/>
                  <a:pt x="787" y="342"/>
                  <a:pt x="785" y="340"/>
                </a:cubicBezTo>
                <a:lnTo>
                  <a:pt x="686" y="236"/>
                </a:lnTo>
                <a:lnTo>
                  <a:pt x="627" y="172"/>
                </a:lnTo>
                <a:lnTo>
                  <a:pt x="653" y="146"/>
                </a:lnTo>
                <a:cubicBezTo>
                  <a:pt x="707" y="86"/>
                  <a:pt x="780" y="52"/>
                  <a:pt x="858" y="50"/>
                </a:cubicBezTo>
                <a:cubicBezTo>
                  <a:pt x="862" y="49"/>
                  <a:pt x="865" y="49"/>
                  <a:pt x="869" y="49"/>
                </a:cubicBezTo>
                <a:cubicBezTo>
                  <a:pt x="1023" y="49"/>
                  <a:pt x="1152" y="172"/>
                  <a:pt x="1157" y="328"/>
                </a:cubicBezTo>
                <a:cubicBezTo>
                  <a:pt x="1160" y="413"/>
                  <a:pt x="1126" y="495"/>
                  <a:pt x="1062" y="552"/>
                </a:cubicBezTo>
                <a:lnTo>
                  <a:pt x="1021" y="594"/>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5" name="TextBox 16"/>
          <p:cNvSpPr txBox="1">
            <a:spLocks noChangeArrowheads="1"/>
          </p:cNvSpPr>
          <p:nvPr/>
        </p:nvSpPr>
        <p:spPr bwMode="auto">
          <a:xfrm>
            <a:off x="1314499" y="4051592"/>
            <a:ext cx="20507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zh-CN" altLang="en-US" b="1" dirty="0" smtClean="0">
                <a:solidFill>
                  <a:schemeClr val="tx1">
                    <a:lumMod val="75000"/>
                    <a:lumOff val="25000"/>
                  </a:schemeClr>
                </a:solidFill>
                <a:latin typeface="微软雅黑" panose="020B0503020204020204" pitchFamily="34" charset="-122"/>
              </a:rPr>
              <a:t>添加标题</a:t>
            </a:r>
            <a:endParaRPr lang="zh-CN" altLang="en-US" b="1" dirty="0">
              <a:solidFill>
                <a:schemeClr val="tx1">
                  <a:lumMod val="75000"/>
                  <a:lumOff val="25000"/>
                </a:schemeClr>
              </a:solidFill>
              <a:latin typeface="微软雅黑" panose="020B0503020204020204" pitchFamily="34" charset="-122"/>
            </a:endParaRPr>
          </a:p>
        </p:txBody>
      </p:sp>
      <p:sp>
        <p:nvSpPr>
          <p:cNvPr id="29" name="矩形 28"/>
          <p:cNvSpPr/>
          <p:nvPr/>
        </p:nvSpPr>
        <p:spPr>
          <a:xfrm>
            <a:off x="851203" y="4395430"/>
            <a:ext cx="2977328" cy="954107"/>
          </a:xfrm>
          <a:prstGeom prst="rect">
            <a:avLst/>
          </a:prstGeom>
        </p:spPr>
        <p:txBody>
          <a:bodyPr wrap="square">
            <a:spAutoFit/>
          </a:bodyPr>
          <a:lstStyle/>
          <a:p>
            <a:pPr algn="ct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这里。在这里输入您的文字内容，或者将您的文字内容复制在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TextBox 16"/>
          <p:cNvSpPr txBox="1">
            <a:spLocks noChangeArrowheads="1"/>
          </p:cNvSpPr>
          <p:nvPr/>
        </p:nvSpPr>
        <p:spPr bwMode="auto">
          <a:xfrm>
            <a:off x="4858069" y="4325651"/>
            <a:ext cx="20507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zh-CN" altLang="en-US" b="1" dirty="0" smtClean="0">
                <a:solidFill>
                  <a:schemeClr val="tx1">
                    <a:lumMod val="75000"/>
                    <a:lumOff val="25000"/>
                  </a:schemeClr>
                </a:solidFill>
                <a:latin typeface="微软雅黑" panose="020B0503020204020204" pitchFamily="34" charset="-122"/>
              </a:rPr>
              <a:t>添加标题</a:t>
            </a:r>
            <a:endParaRPr lang="zh-CN" altLang="en-US" b="1" dirty="0">
              <a:solidFill>
                <a:schemeClr val="tx1">
                  <a:lumMod val="75000"/>
                  <a:lumOff val="25000"/>
                </a:schemeClr>
              </a:solidFill>
              <a:latin typeface="微软雅黑" panose="020B0503020204020204" pitchFamily="34" charset="-122"/>
            </a:endParaRPr>
          </a:p>
        </p:txBody>
      </p:sp>
      <p:sp>
        <p:nvSpPr>
          <p:cNvPr id="31" name="矩形 30"/>
          <p:cNvSpPr/>
          <p:nvPr/>
        </p:nvSpPr>
        <p:spPr>
          <a:xfrm>
            <a:off x="4394773" y="4669489"/>
            <a:ext cx="2977328" cy="954107"/>
          </a:xfrm>
          <a:prstGeom prst="rect">
            <a:avLst/>
          </a:prstGeom>
        </p:spPr>
        <p:txBody>
          <a:bodyPr wrap="square">
            <a:spAutoFit/>
          </a:bodyPr>
          <a:lstStyle/>
          <a:p>
            <a:pPr algn="ct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这里。在这里输入您的文字内容，或者将您的文字内容复制在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TextBox 16"/>
          <p:cNvSpPr txBox="1">
            <a:spLocks noChangeArrowheads="1"/>
          </p:cNvSpPr>
          <p:nvPr/>
        </p:nvSpPr>
        <p:spPr bwMode="auto">
          <a:xfrm>
            <a:off x="8451121" y="4786813"/>
            <a:ext cx="20507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zh-CN" altLang="en-US" b="1" dirty="0" smtClean="0">
                <a:solidFill>
                  <a:schemeClr val="tx1">
                    <a:lumMod val="75000"/>
                    <a:lumOff val="25000"/>
                  </a:schemeClr>
                </a:solidFill>
                <a:latin typeface="微软雅黑" panose="020B0503020204020204" pitchFamily="34" charset="-122"/>
              </a:rPr>
              <a:t>添加标题</a:t>
            </a:r>
            <a:endParaRPr lang="zh-CN" altLang="en-US" b="1" dirty="0">
              <a:solidFill>
                <a:schemeClr val="tx1">
                  <a:lumMod val="75000"/>
                  <a:lumOff val="25000"/>
                </a:schemeClr>
              </a:solidFill>
              <a:latin typeface="微软雅黑" panose="020B0503020204020204" pitchFamily="34" charset="-122"/>
            </a:endParaRPr>
          </a:p>
        </p:txBody>
      </p:sp>
      <p:sp>
        <p:nvSpPr>
          <p:cNvPr id="33" name="矩形 32"/>
          <p:cNvSpPr/>
          <p:nvPr/>
        </p:nvSpPr>
        <p:spPr>
          <a:xfrm>
            <a:off x="7987825" y="5130651"/>
            <a:ext cx="2977328" cy="954107"/>
          </a:xfrm>
          <a:prstGeom prst="rect">
            <a:avLst/>
          </a:prstGeom>
        </p:spPr>
        <p:txBody>
          <a:bodyPr wrap="square">
            <a:spAutoFit/>
          </a:bodyPr>
          <a:lstStyle/>
          <a:p>
            <a:pPr algn="ct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这里。在这里输入您的文字内容，或者将您的文字内容复制在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250" fill="hold"/>
                                        <p:tgtEl>
                                          <p:spTgt spid="15"/>
                                        </p:tgtEl>
                                        <p:attrNameLst>
                                          <p:attrName>ppt_w</p:attrName>
                                        </p:attrNameLst>
                                      </p:cBhvr>
                                      <p:tavLst>
                                        <p:tav tm="0">
                                          <p:val>
                                            <p:fltVal val="0"/>
                                          </p:val>
                                        </p:tav>
                                        <p:tav tm="100000">
                                          <p:val>
                                            <p:strVal val="#ppt_w"/>
                                          </p:val>
                                        </p:tav>
                                      </p:tavLst>
                                    </p:anim>
                                    <p:anim calcmode="lin" valueType="num">
                                      <p:cBhvr>
                                        <p:cTn id="12" dur="250" fill="hold"/>
                                        <p:tgtEl>
                                          <p:spTgt spid="15"/>
                                        </p:tgtEl>
                                        <p:attrNameLst>
                                          <p:attrName>ppt_h</p:attrName>
                                        </p:attrNameLst>
                                      </p:cBhvr>
                                      <p:tavLst>
                                        <p:tav tm="0">
                                          <p:val>
                                            <p:fltVal val="0"/>
                                          </p:val>
                                        </p:tav>
                                        <p:tav tm="100000">
                                          <p:val>
                                            <p:strVal val="#ppt_h"/>
                                          </p:val>
                                        </p:tav>
                                      </p:tavLst>
                                    </p:anim>
                                    <p:animEffect transition="in" filter="fade">
                                      <p:cBhvr>
                                        <p:cTn id="13" dur="250"/>
                                        <p:tgtEl>
                                          <p:spTgt spid="15"/>
                                        </p:tgtEl>
                                      </p:cBhvr>
                                    </p:animEffect>
                                  </p:childTnLst>
                                </p:cTn>
                              </p:par>
                              <p:par>
                                <p:cTn id="14" presetID="6" presetClass="emph" presetSubtype="0" decel="100000" fill="hold" grpId="1" nodeType="withEffect">
                                  <p:stCondLst>
                                    <p:cond delay="200"/>
                                  </p:stCondLst>
                                  <p:childTnLst>
                                    <p:animScale>
                                      <p:cBhvr>
                                        <p:cTn id="15" dur="250" fill="hold"/>
                                        <p:tgtEl>
                                          <p:spTgt spid="15"/>
                                        </p:tgtEl>
                                      </p:cBhvr>
                                      <p:by x="120000" y="120000"/>
                                    </p:animScale>
                                  </p:childTnLst>
                                </p:cTn>
                              </p:par>
                              <p:par>
                                <p:cTn id="16" presetID="6" presetClass="emph" presetSubtype="0" decel="100000" fill="hold" grpId="2" nodeType="withEffect">
                                  <p:stCondLst>
                                    <p:cond delay="400"/>
                                  </p:stCondLst>
                                  <p:childTnLst>
                                    <p:animScale>
                                      <p:cBhvr>
                                        <p:cTn id="17" dur="250" fill="hold"/>
                                        <p:tgtEl>
                                          <p:spTgt spid="15"/>
                                        </p:tgtEl>
                                      </p:cBhvr>
                                      <p:by x="83000" y="83000"/>
                                    </p:animScale>
                                  </p:childTnLst>
                                </p:cTn>
                              </p:par>
                              <p:par>
                                <p:cTn id="18" presetID="53" presetClass="entr" presetSubtype="16" fill="hold" grpId="0" nodeType="withEffect">
                                  <p:stCondLst>
                                    <p:cond delay="400"/>
                                  </p:stCondLst>
                                  <p:childTnLst>
                                    <p:set>
                                      <p:cBhvr>
                                        <p:cTn id="19" dur="1" fill="hold">
                                          <p:stCondLst>
                                            <p:cond delay="0"/>
                                          </p:stCondLst>
                                        </p:cTn>
                                        <p:tgtEl>
                                          <p:spTgt spid="16"/>
                                        </p:tgtEl>
                                        <p:attrNameLst>
                                          <p:attrName>style.visibility</p:attrName>
                                        </p:attrNameLst>
                                      </p:cBhvr>
                                      <p:to>
                                        <p:strVal val="visible"/>
                                      </p:to>
                                    </p:set>
                                    <p:anim calcmode="lin" valueType="num">
                                      <p:cBhvr>
                                        <p:cTn id="20" dur="250" fill="hold"/>
                                        <p:tgtEl>
                                          <p:spTgt spid="16"/>
                                        </p:tgtEl>
                                        <p:attrNameLst>
                                          <p:attrName>ppt_w</p:attrName>
                                        </p:attrNameLst>
                                      </p:cBhvr>
                                      <p:tavLst>
                                        <p:tav tm="0">
                                          <p:val>
                                            <p:fltVal val="0"/>
                                          </p:val>
                                        </p:tav>
                                        <p:tav tm="100000">
                                          <p:val>
                                            <p:strVal val="#ppt_w"/>
                                          </p:val>
                                        </p:tav>
                                      </p:tavLst>
                                    </p:anim>
                                    <p:anim calcmode="lin" valueType="num">
                                      <p:cBhvr>
                                        <p:cTn id="21" dur="250" fill="hold"/>
                                        <p:tgtEl>
                                          <p:spTgt spid="16"/>
                                        </p:tgtEl>
                                        <p:attrNameLst>
                                          <p:attrName>ppt_h</p:attrName>
                                        </p:attrNameLst>
                                      </p:cBhvr>
                                      <p:tavLst>
                                        <p:tav tm="0">
                                          <p:val>
                                            <p:fltVal val="0"/>
                                          </p:val>
                                        </p:tav>
                                        <p:tav tm="100000">
                                          <p:val>
                                            <p:strVal val="#ppt_h"/>
                                          </p:val>
                                        </p:tav>
                                      </p:tavLst>
                                    </p:anim>
                                    <p:animEffect transition="in" filter="fade">
                                      <p:cBhvr>
                                        <p:cTn id="22" dur="250"/>
                                        <p:tgtEl>
                                          <p:spTgt spid="16"/>
                                        </p:tgtEl>
                                      </p:cBhvr>
                                    </p:animEffect>
                                  </p:childTnLst>
                                </p:cTn>
                              </p:par>
                              <p:par>
                                <p:cTn id="23" presetID="6" presetClass="emph" presetSubtype="0" decel="100000" fill="hold" grpId="1" nodeType="withEffect">
                                  <p:stCondLst>
                                    <p:cond delay="600"/>
                                  </p:stCondLst>
                                  <p:childTnLst>
                                    <p:animScale>
                                      <p:cBhvr>
                                        <p:cTn id="24" dur="250" fill="hold"/>
                                        <p:tgtEl>
                                          <p:spTgt spid="16"/>
                                        </p:tgtEl>
                                      </p:cBhvr>
                                      <p:by x="120000" y="120000"/>
                                    </p:animScale>
                                  </p:childTnLst>
                                </p:cTn>
                              </p:par>
                              <p:par>
                                <p:cTn id="25" presetID="6" presetClass="emph" presetSubtype="0" decel="100000" fill="hold" grpId="2" nodeType="withEffect">
                                  <p:stCondLst>
                                    <p:cond delay="800"/>
                                  </p:stCondLst>
                                  <p:childTnLst>
                                    <p:animScale>
                                      <p:cBhvr>
                                        <p:cTn id="26" dur="250" fill="hold"/>
                                        <p:tgtEl>
                                          <p:spTgt spid="16"/>
                                        </p:tgtEl>
                                      </p:cBhvr>
                                      <p:by x="83000" y="83000"/>
                                    </p:animScale>
                                  </p:childTnLst>
                                </p:cTn>
                              </p:par>
                              <p:par>
                                <p:cTn id="27" presetID="53" presetClass="entr" presetSubtype="16" fill="hold" grpId="0" nodeType="withEffect">
                                  <p:stCondLst>
                                    <p:cond delay="6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250" fill="hold"/>
                                        <p:tgtEl>
                                          <p:spTgt spid="23"/>
                                        </p:tgtEl>
                                        <p:attrNameLst>
                                          <p:attrName>ppt_w</p:attrName>
                                        </p:attrNameLst>
                                      </p:cBhvr>
                                      <p:tavLst>
                                        <p:tav tm="0">
                                          <p:val>
                                            <p:fltVal val="0"/>
                                          </p:val>
                                        </p:tav>
                                        <p:tav tm="100000">
                                          <p:val>
                                            <p:strVal val="#ppt_w"/>
                                          </p:val>
                                        </p:tav>
                                      </p:tavLst>
                                    </p:anim>
                                    <p:anim calcmode="lin" valueType="num">
                                      <p:cBhvr>
                                        <p:cTn id="30" dur="250" fill="hold"/>
                                        <p:tgtEl>
                                          <p:spTgt spid="23"/>
                                        </p:tgtEl>
                                        <p:attrNameLst>
                                          <p:attrName>ppt_h</p:attrName>
                                        </p:attrNameLst>
                                      </p:cBhvr>
                                      <p:tavLst>
                                        <p:tav tm="0">
                                          <p:val>
                                            <p:fltVal val="0"/>
                                          </p:val>
                                        </p:tav>
                                        <p:tav tm="100000">
                                          <p:val>
                                            <p:strVal val="#ppt_h"/>
                                          </p:val>
                                        </p:tav>
                                      </p:tavLst>
                                    </p:anim>
                                    <p:animEffect transition="in" filter="fade">
                                      <p:cBhvr>
                                        <p:cTn id="31" dur="250"/>
                                        <p:tgtEl>
                                          <p:spTgt spid="23"/>
                                        </p:tgtEl>
                                      </p:cBhvr>
                                    </p:animEffect>
                                  </p:childTnLst>
                                </p:cTn>
                              </p:par>
                              <p:par>
                                <p:cTn id="32" presetID="6" presetClass="emph" presetSubtype="0" decel="100000" fill="hold" grpId="1" nodeType="withEffect">
                                  <p:stCondLst>
                                    <p:cond delay="800"/>
                                  </p:stCondLst>
                                  <p:childTnLst>
                                    <p:animScale>
                                      <p:cBhvr>
                                        <p:cTn id="33" dur="250" fill="hold"/>
                                        <p:tgtEl>
                                          <p:spTgt spid="23"/>
                                        </p:tgtEl>
                                      </p:cBhvr>
                                      <p:by x="120000" y="120000"/>
                                    </p:animScale>
                                  </p:childTnLst>
                                </p:cTn>
                              </p:par>
                              <p:par>
                                <p:cTn id="34" presetID="6" presetClass="emph" presetSubtype="0" decel="100000" fill="hold" grpId="2" nodeType="withEffect">
                                  <p:stCondLst>
                                    <p:cond delay="1000"/>
                                  </p:stCondLst>
                                  <p:childTnLst>
                                    <p:animScale>
                                      <p:cBhvr>
                                        <p:cTn id="35" dur="250" fill="hold"/>
                                        <p:tgtEl>
                                          <p:spTgt spid="23"/>
                                        </p:tgtEl>
                                      </p:cBhvr>
                                      <p:by x="83000" y="83000"/>
                                    </p:animScale>
                                  </p:childTnLst>
                                </p:cTn>
                              </p:par>
                              <p:par>
                                <p:cTn id="36" presetID="53" presetClass="entr" presetSubtype="16" fill="hold" grpId="0" nodeType="withEffect">
                                  <p:stCondLst>
                                    <p:cond delay="800"/>
                                  </p:stCondLst>
                                  <p:childTnLst>
                                    <p:set>
                                      <p:cBhvr>
                                        <p:cTn id="37" dur="1" fill="hold">
                                          <p:stCondLst>
                                            <p:cond delay="0"/>
                                          </p:stCondLst>
                                        </p:cTn>
                                        <p:tgtEl>
                                          <p:spTgt spid="25"/>
                                        </p:tgtEl>
                                        <p:attrNameLst>
                                          <p:attrName>style.visibility</p:attrName>
                                        </p:attrNameLst>
                                      </p:cBhvr>
                                      <p:to>
                                        <p:strVal val="visible"/>
                                      </p:to>
                                    </p:set>
                                    <p:anim calcmode="lin" valueType="num">
                                      <p:cBhvr>
                                        <p:cTn id="38" dur="250" fill="hold"/>
                                        <p:tgtEl>
                                          <p:spTgt spid="25"/>
                                        </p:tgtEl>
                                        <p:attrNameLst>
                                          <p:attrName>ppt_w</p:attrName>
                                        </p:attrNameLst>
                                      </p:cBhvr>
                                      <p:tavLst>
                                        <p:tav tm="0">
                                          <p:val>
                                            <p:fltVal val="0"/>
                                          </p:val>
                                        </p:tav>
                                        <p:tav tm="100000">
                                          <p:val>
                                            <p:strVal val="#ppt_w"/>
                                          </p:val>
                                        </p:tav>
                                      </p:tavLst>
                                    </p:anim>
                                    <p:anim calcmode="lin" valueType="num">
                                      <p:cBhvr>
                                        <p:cTn id="39" dur="250" fill="hold"/>
                                        <p:tgtEl>
                                          <p:spTgt spid="25"/>
                                        </p:tgtEl>
                                        <p:attrNameLst>
                                          <p:attrName>ppt_h</p:attrName>
                                        </p:attrNameLst>
                                      </p:cBhvr>
                                      <p:tavLst>
                                        <p:tav tm="0">
                                          <p:val>
                                            <p:fltVal val="0"/>
                                          </p:val>
                                        </p:tav>
                                        <p:tav tm="100000">
                                          <p:val>
                                            <p:strVal val="#ppt_h"/>
                                          </p:val>
                                        </p:tav>
                                      </p:tavLst>
                                    </p:anim>
                                    <p:animEffect transition="in" filter="fade">
                                      <p:cBhvr>
                                        <p:cTn id="40" dur="250"/>
                                        <p:tgtEl>
                                          <p:spTgt spid="25"/>
                                        </p:tgtEl>
                                      </p:cBhvr>
                                    </p:animEffect>
                                  </p:childTnLst>
                                </p:cTn>
                              </p:par>
                              <p:par>
                                <p:cTn id="41" presetID="6" presetClass="emph" presetSubtype="0" decel="100000" fill="hold" grpId="1" nodeType="withEffect">
                                  <p:stCondLst>
                                    <p:cond delay="1000"/>
                                  </p:stCondLst>
                                  <p:childTnLst>
                                    <p:animScale>
                                      <p:cBhvr>
                                        <p:cTn id="42" dur="250" fill="hold"/>
                                        <p:tgtEl>
                                          <p:spTgt spid="25"/>
                                        </p:tgtEl>
                                      </p:cBhvr>
                                      <p:by x="120000" y="120000"/>
                                    </p:animScale>
                                  </p:childTnLst>
                                </p:cTn>
                              </p:par>
                              <p:par>
                                <p:cTn id="43" presetID="6" presetClass="emph" presetSubtype="0" decel="100000" fill="hold" grpId="2" nodeType="withEffect">
                                  <p:stCondLst>
                                    <p:cond delay="1200"/>
                                  </p:stCondLst>
                                  <p:childTnLst>
                                    <p:animScale>
                                      <p:cBhvr>
                                        <p:cTn id="44" dur="250" fill="hold"/>
                                        <p:tgtEl>
                                          <p:spTgt spid="25"/>
                                        </p:tgtEl>
                                      </p:cBhvr>
                                      <p:by x="83000" y="83000"/>
                                    </p:animScale>
                                  </p:childTnLst>
                                </p:cTn>
                              </p:par>
                            </p:childTnLst>
                          </p:cTn>
                        </p:par>
                        <p:par>
                          <p:cTn id="45" fill="hold">
                            <p:stCondLst>
                              <p:cond delay="1000"/>
                            </p:stCondLst>
                            <p:childTnLst>
                              <p:par>
                                <p:cTn id="46" presetID="53" presetClass="entr" presetSubtype="16" fill="hold" grpId="0" nodeType="afterEffect">
                                  <p:stCondLst>
                                    <p:cond delay="0"/>
                                  </p:stCondLst>
                                  <p:iterate type="lt">
                                    <p:tmPct val="10000"/>
                                  </p:iterate>
                                  <p:childTnLst>
                                    <p:set>
                                      <p:cBhvr>
                                        <p:cTn id="47" dur="1" fill="hold">
                                          <p:stCondLst>
                                            <p:cond delay="0"/>
                                          </p:stCondLst>
                                        </p:cTn>
                                        <p:tgtEl>
                                          <p:spTgt spid="29"/>
                                        </p:tgtEl>
                                        <p:attrNameLst>
                                          <p:attrName>style.visibility</p:attrName>
                                        </p:attrNameLst>
                                      </p:cBhvr>
                                      <p:to>
                                        <p:strVal val="visible"/>
                                      </p:to>
                                    </p:set>
                                    <p:anim calcmode="lin" valueType="num">
                                      <p:cBhvr>
                                        <p:cTn id="48" dur="250" fill="hold"/>
                                        <p:tgtEl>
                                          <p:spTgt spid="29"/>
                                        </p:tgtEl>
                                        <p:attrNameLst>
                                          <p:attrName>ppt_w</p:attrName>
                                        </p:attrNameLst>
                                      </p:cBhvr>
                                      <p:tavLst>
                                        <p:tav tm="0">
                                          <p:val>
                                            <p:fltVal val="0"/>
                                          </p:val>
                                        </p:tav>
                                        <p:tav tm="100000">
                                          <p:val>
                                            <p:strVal val="#ppt_w"/>
                                          </p:val>
                                        </p:tav>
                                      </p:tavLst>
                                    </p:anim>
                                    <p:anim calcmode="lin" valueType="num">
                                      <p:cBhvr>
                                        <p:cTn id="49" dur="250" fill="hold"/>
                                        <p:tgtEl>
                                          <p:spTgt spid="29"/>
                                        </p:tgtEl>
                                        <p:attrNameLst>
                                          <p:attrName>ppt_h</p:attrName>
                                        </p:attrNameLst>
                                      </p:cBhvr>
                                      <p:tavLst>
                                        <p:tav tm="0">
                                          <p:val>
                                            <p:fltVal val="0"/>
                                          </p:val>
                                        </p:tav>
                                        <p:tav tm="100000">
                                          <p:val>
                                            <p:strVal val="#ppt_h"/>
                                          </p:val>
                                        </p:tav>
                                      </p:tavLst>
                                    </p:anim>
                                    <p:animEffect transition="in" filter="fade">
                                      <p:cBhvr>
                                        <p:cTn id="50" dur="250"/>
                                        <p:tgtEl>
                                          <p:spTgt spid="29"/>
                                        </p:tgtEl>
                                      </p:cBhvr>
                                    </p:animEffect>
                                  </p:childTnLst>
                                </p:cTn>
                              </p:par>
                            </p:childTnLst>
                          </p:cTn>
                        </p:par>
                        <p:par>
                          <p:cTn id="51" fill="hold">
                            <p:stCondLst>
                              <p:cond delay="3525"/>
                            </p:stCondLst>
                            <p:childTnLst>
                              <p:par>
                                <p:cTn id="52" presetID="1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p:tgtEl>
                                          <p:spTgt spid="18"/>
                                        </p:tgtEl>
                                        <p:attrNameLst>
                                          <p:attrName>ppt_x</p:attrName>
                                        </p:attrNameLst>
                                      </p:cBhvr>
                                      <p:tavLst>
                                        <p:tav tm="0">
                                          <p:val>
                                            <p:strVal val="#ppt_x-#ppt_w*1.125000"/>
                                          </p:val>
                                        </p:tav>
                                        <p:tav tm="100000">
                                          <p:val>
                                            <p:strVal val="#ppt_x"/>
                                          </p:val>
                                        </p:tav>
                                      </p:tavLst>
                                    </p:anim>
                                    <p:animEffect transition="in" filter="wipe(right)">
                                      <p:cBhvr>
                                        <p:cTn id="55" dur="500"/>
                                        <p:tgtEl>
                                          <p:spTgt spid="18"/>
                                        </p:tgtEl>
                                      </p:cBhvr>
                                    </p:animEffect>
                                  </p:childTnLst>
                                </p:cTn>
                              </p:par>
                            </p:childTnLst>
                          </p:cTn>
                        </p:par>
                        <p:par>
                          <p:cTn id="56" fill="hold">
                            <p:stCondLst>
                              <p:cond delay="4025"/>
                            </p:stCondLst>
                            <p:childTnLst>
                              <p:par>
                                <p:cTn id="57" presetID="53" presetClass="entr" presetSubtype="16"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fltVal val="0"/>
                                          </p:val>
                                        </p:tav>
                                        <p:tav tm="100000">
                                          <p:val>
                                            <p:strVal val="#ppt_w"/>
                                          </p:val>
                                        </p:tav>
                                      </p:tavLst>
                                    </p:anim>
                                    <p:anim calcmode="lin" valueType="num">
                                      <p:cBhvr>
                                        <p:cTn id="60" dur="250" fill="hold"/>
                                        <p:tgtEl>
                                          <p:spTgt spid="13"/>
                                        </p:tgtEl>
                                        <p:attrNameLst>
                                          <p:attrName>ppt_h</p:attrName>
                                        </p:attrNameLst>
                                      </p:cBhvr>
                                      <p:tavLst>
                                        <p:tav tm="0">
                                          <p:val>
                                            <p:fltVal val="0"/>
                                          </p:val>
                                        </p:tav>
                                        <p:tav tm="100000">
                                          <p:val>
                                            <p:strVal val="#ppt_h"/>
                                          </p:val>
                                        </p:tav>
                                      </p:tavLst>
                                    </p:anim>
                                    <p:animEffect transition="in" filter="fade">
                                      <p:cBhvr>
                                        <p:cTn id="61" dur="250"/>
                                        <p:tgtEl>
                                          <p:spTgt spid="13"/>
                                        </p:tgtEl>
                                      </p:cBhvr>
                                    </p:animEffect>
                                  </p:childTnLst>
                                </p:cTn>
                              </p:par>
                              <p:par>
                                <p:cTn id="62" presetID="6" presetClass="emph" presetSubtype="0" decel="100000" fill="hold" grpId="1" nodeType="withEffect">
                                  <p:stCondLst>
                                    <p:cond delay="200"/>
                                  </p:stCondLst>
                                  <p:childTnLst>
                                    <p:animScale>
                                      <p:cBhvr>
                                        <p:cTn id="63" dur="250" fill="hold"/>
                                        <p:tgtEl>
                                          <p:spTgt spid="13"/>
                                        </p:tgtEl>
                                      </p:cBhvr>
                                      <p:by x="120000" y="120000"/>
                                    </p:animScale>
                                  </p:childTnLst>
                                </p:cTn>
                              </p:par>
                              <p:par>
                                <p:cTn id="64" presetID="6" presetClass="emph" presetSubtype="0" decel="100000" fill="hold" grpId="2" nodeType="withEffect">
                                  <p:stCondLst>
                                    <p:cond delay="400"/>
                                  </p:stCondLst>
                                  <p:childTnLst>
                                    <p:animScale>
                                      <p:cBhvr>
                                        <p:cTn id="65" dur="250" fill="hold"/>
                                        <p:tgtEl>
                                          <p:spTgt spid="13"/>
                                        </p:tgtEl>
                                      </p:cBhvr>
                                      <p:by x="83000" y="83000"/>
                                    </p:animScale>
                                  </p:childTnLst>
                                </p:cTn>
                              </p:par>
                              <p:par>
                                <p:cTn id="66" presetID="53" presetClass="entr" presetSubtype="16" fill="hold" grpId="0" nodeType="withEffect">
                                  <p:stCondLst>
                                    <p:cond delay="4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250" fill="hold"/>
                                        <p:tgtEl>
                                          <p:spTgt spid="14"/>
                                        </p:tgtEl>
                                        <p:attrNameLst>
                                          <p:attrName>ppt_w</p:attrName>
                                        </p:attrNameLst>
                                      </p:cBhvr>
                                      <p:tavLst>
                                        <p:tav tm="0">
                                          <p:val>
                                            <p:fltVal val="0"/>
                                          </p:val>
                                        </p:tav>
                                        <p:tav tm="100000">
                                          <p:val>
                                            <p:strVal val="#ppt_w"/>
                                          </p:val>
                                        </p:tav>
                                      </p:tavLst>
                                    </p:anim>
                                    <p:anim calcmode="lin" valueType="num">
                                      <p:cBhvr>
                                        <p:cTn id="69" dur="250" fill="hold"/>
                                        <p:tgtEl>
                                          <p:spTgt spid="14"/>
                                        </p:tgtEl>
                                        <p:attrNameLst>
                                          <p:attrName>ppt_h</p:attrName>
                                        </p:attrNameLst>
                                      </p:cBhvr>
                                      <p:tavLst>
                                        <p:tav tm="0">
                                          <p:val>
                                            <p:fltVal val="0"/>
                                          </p:val>
                                        </p:tav>
                                        <p:tav tm="100000">
                                          <p:val>
                                            <p:strVal val="#ppt_h"/>
                                          </p:val>
                                        </p:tav>
                                      </p:tavLst>
                                    </p:anim>
                                    <p:animEffect transition="in" filter="fade">
                                      <p:cBhvr>
                                        <p:cTn id="70" dur="250"/>
                                        <p:tgtEl>
                                          <p:spTgt spid="14"/>
                                        </p:tgtEl>
                                      </p:cBhvr>
                                    </p:animEffect>
                                  </p:childTnLst>
                                </p:cTn>
                              </p:par>
                              <p:par>
                                <p:cTn id="71" presetID="6" presetClass="emph" presetSubtype="0" decel="100000" fill="hold" grpId="1" nodeType="withEffect">
                                  <p:stCondLst>
                                    <p:cond delay="600"/>
                                  </p:stCondLst>
                                  <p:childTnLst>
                                    <p:animScale>
                                      <p:cBhvr>
                                        <p:cTn id="72" dur="250" fill="hold"/>
                                        <p:tgtEl>
                                          <p:spTgt spid="14"/>
                                        </p:tgtEl>
                                      </p:cBhvr>
                                      <p:by x="120000" y="120000"/>
                                    </p:animScale>
                                  </p:childTnLst>
                                </p:cTn>
                              </p:par>
                              <p:par>
                                <p:cTn id="73" presetID="6" presetClass="emph" presetSubtype="0" decel="100000" fill="hold" grpId="2" nodeType="withEffect">
                                  <p:stCondLst>
                                    <p:cond delay="800"/>
                                  </p:stCondLst>
                                  <p:childTnLst>
                                    <p:animScale>
                                      <p:cBhvr>
                                        <p:cTn id="74" dur="250" fill="hold"/>
                                        <p:tgtEl>
                                          <p:spTgt spid="14"/>
                                        </p:tgtEl>
                                      </p:cBhvr>
                                      <p:by x="83000" y="83000"/>
                                    </p:animScale>
                                  </p:childTnLst>
                                </p:cTn>
                              </p:par>
                              <p:par>
                                <p:cTn id="75" presetID="53" presetClass="entr" presetSubtype="16" fill="hold" grpId="0" nodeType="withEffect">
                                  <p:stCondLst>
                                    <p:cond delay="600"/>
                                  </p:stCondLst>
                                  <p:childTnLst>
                                    <p:set>
                                      <p:cBhvr>
                                        <p:cTn id="76" dur="1" fill="hold">
                                          <p:stCondLst>
                                            <p:cond delay="0"/>
                                          </p:stCondLst>
                                        </p:cTn>
                                        <p:tgtEl>
                                          <p:spTgt spid="22"/>
                                        </p:tgtEl>
                                        <p:attrNameLst>
                                          <p:attrName>style.visibility</p:attrName>
                                        </p:attrNameLst>
                                      </p:cBhvr>
                                      <p:to>
                                        <p:strVal val="visible"/>
                                      </p:to>
                                    </p:set>
                                    <p:anim calcmode="lin" valueType="num">
                                      <p:cBhvr>
                                        <p:cTn id="77" dur="250" fill="hold"/>
                                        <p:tgtEl>
                                          <p:spTgt spid="22"/>
                                        </p:tgtEl>
                                        <p:attrNameLst>
                                          <p:attrName>ppt_w</p:attrName>
                                        </p:attrNameLst>
                                      </p:cBhvr>
                                      <p:tavLst>
                                        <p:tav tm="0">
                                          <p:val>
                                            <p:fltVal val="0"/>
                                          </p:val>
                                        </p:tav>
                                        <p:tav tm="100000">
                                          <p:val>
                                            <p:strVal val="#ppt_w"/>
                                          </p:val>
                                        </p:tav>
                                      </p:tavLst>
                                    </p:anim>
                                    <p:anim calcmode="lin" valueType="num">
                                      <p:cBhvr>
                                        <p:cTn id="78" dur="250" fill="hold"/>
                                        <p:tgtEl>
                                          <p:spTgt spid="22"/>
                                        </p:tgtEl>
                                        <p:attrNameLst>
                                          <p:attrName>ppt_h</p:attrName>
                                        </p:attrNameLst>
                                      </p:cBhvr>
                                      <p:tavLst>
                                        <p:tav tm="0">
                                          <p:val>
                                            <p:fltVal val="0"/>
                                          </p:val>
                                        </p:tav>
                                        <p:tav tm="100000">
                                          <p:val>
                                            <p:strVal val="#ppt_h"/>
                                          </p:val>
                                        </p:tav>
                                      </p:tavLst>
                                    </p:anim>
                                    <p:animEffect transition="in" filter="fade">
                                      <p:cBhvr>
                                        <p:cTn id="79" dur="250"/>
                                        <p:tgtEl>
                                          <p:spTgt spid="22"/>
                                        </p:tgtEl>
                                      </p:cBhvr>
                                    </p:animEffect>
                                  </p:childTnLst>
                                </p:cTn>
                              </p:par>
                              <p:par>
                                <p:cTn id="80" presetID="6" presetClass="emph" presetSubtype="0" decel="100000" fill="hold" grpId="1" nodeType="withEffect">
                                  <p:stCondLst>
                                    <p:cond delay="800"/>
                                  </p:stCondLst>
                                  <p:childTnLst>
                                    <p:animScale>
                                      <p:cBhvr>
                                        <p:cTn id="81" dur="250" fill="hold"/>
                                        <p:tgtEl>
                                          <p:spTgt spid="22"/>
                                        </p:tgtEl>
                                      </p:cBhvr>
                                      <p:by x="120000" y="120000"/>
                                    </p:animScale>
                                  </p:childTnLst>
                                </p:cTn>
                              </p:par>
                              <p:par>
                                <p:cTn id="82" presetID="6" presetClass="emph" presetSubtype="0" decel="100000" fill="hold" grpId="2" nodeType="withEffect">
                                  <p:stCondLst>
                                    <p:cond delay="1000"/>
                                  </p:stCondLst>
                                  <p:childTnLst>
                                    <p:animScale>
                                      <p:cBhvr>
                                        <p:cTn id="83" dur="250" fill="hold"/>
                                        <p:tgtEl>
                                          <p:spTgt spid="22"/>
                                        </p:tgtEl>
                                      </p:cBhvr>
                                      <p:by x="83000" y="83000"/>
                                    </p:animScale>
                                  </p:childTnLst>
                                </p:cTn>
                              </p:par>
                              <p:par>
                                <p:cTn id="84" presetID="53" presetClass="entr" presetSubtype="16" fill="hold" grpId="0" nodeType="withEffect">
                                  <p:stCondLst>
                                    <p:cond delay="800"/>
                                  </p:stCondLst>
                                  <p:childTnLst>
                                    <p:set>
                                      <p:cBhvr>
                                        <p:cTn id="85" dur="1" fill="hold">
                                          <p:stCondLst>
                                            <p:cond delay="0"/>
                                          </p:stCondLst>
                                        </p:cTn>
                                        <p:tgtEl>
                                          <p:spTgt spid="30"/>
                                        </p:tgtEl>
                                        <p:attrNameLst>
                                          <p:attrName>style.visibility</p:attrName>
                                        </p:attrNameLst>
                                      </p:cBhvr>
                                      <p:to>
                                        <p:strVal val="visible"/>
                                      </p:to>
                                    </p:set>
                                    <p:anim calcmode="lin" valueType="num">
                                      <p:cBhvr>
                                        <p:cTn id="86" dur="250" fill="hold"/>
                                        <p:tgtEl>
                                          <p:spTgt spid="30"/>
                                        </p:tgtEl>
                                        <p:attrNameLst>
                                          <p:attrName>ppt_w</p:attrName>
                                        </p:attrNameLst>
                                      </p:cBhvr>
                                      <p:tavLst>
                                        <p:tav tm="0">
                                          <p:val>
                                            <p:fltVal val="0"/>
                                          </p:val>
                                        </p:tav>
                                        <p:tav tm="100000">
                                          <p:val>
                                            <p:strVal val="#ppt_w"/>
                                          </p:val>
                                        </p:tav>
                                      </p:tavLst>
                                    </p:anim>
                                    <p:anim calcmode="lin" valueType="num">
                                      <p:cBhvr>
                                        <p:cTn id="87" dur="250" fill="hold"/>
                                        <p:tgtEl>
                                          <p:spTgt spid="30"/>
                                        </p:tgtEl>
                                        <p:attrNameLst>
                                          <p:attrName>ppt_h</p:attrName>
                                        </p:attrNameLst>
                                      </p:cBhvr>
                                      <p:tavLst>
                                        <p:tav tm="0">
                                          <p:val>
                                            <p:fltVal val="0"/>
                                          </p:val>
                                        </p:tav>
                                        <p:tav tm="100000">
                                          <p:val>
                                            <p:strVal val="#ppt_h"/>
                                          </p:val>
                                        </p:tav>
                                      </p:tavLst>
                                    </p:anim>
                                    <p:animEffect transition="in" filter="fade">
                                      <p:cBhvr>
                                        <p:cTn id="88" dur="250"/>
                                        <p:tgtEl>
                                          <p:spTgt spid="30"/>
                                        </p:tgtEl>
                                      </p:cBhvr>
                                    </p:animEffect>
                                  </p:childTnLst>
                                </p:cTn>
                              </p:par>
                              <p:par>
                                <p:cTn id="89" presetID="6" presetClass="emph" presetSubtype="0" decel="100000" fill="hold" grpId="1" nodeType="withEffect">
                                  <p:stCondLst>
                                    <p:cond delay="1000"/>
                                  </p:stCondLst>
                                  <p:childTnLst>
                                    <p:animScale>
                                      <p:cBhvr>
                                        <p:cTn id="90" dur="250" fill="hold"/>
                                        <p:tgtEl>
                                          <p:spTgt spid="30"/>
                                        </p:tgtEl>
                                      </p:cBhvr>
                                      <p:by x="120000" y="120000"/>
                                    </p:animScale>
                                  </p:childTnLst>
                                </p:cTn>
                              </p:par>
                              <p:par>
                                <p:cTn id="91" presetID="6" presetClass="emph" presetSubtype="0" decel="100000" fill="hold" grpId="2" nodeType="withEffect">
                                  <p:stCondLst>
                                    <p:cond delay="1200"/>
                                  </p:stCondLst>
                                  <p:childTnLst>
                                    <p:animScale>
                                      <p:cBhvr>
                                        <p:cTn id="92" dur="250" fill="hold"/>
                                        <p:tgtEl>
                                          <p:spTgt spid="30"/>
                                        </p:tgtEl>
                                      </p:cBhvr>
                                      <p:by x="83000" y="83000"/>
                                    </p:animScale>
                                  </p:childTnLst>
                                </p:cTn>
                              </p:par>
                            </p:childTnLst>
                          </p:cTn>
                        </p:par>
                        <p:par>
                          <p:cTn id="93" fill="hold">
                            <p:stCondLst>
                              <p:cond delay="4525"/>
                            </p:stCondLst>
                            <p:childTnLst>
                              <p:par>
                                <p:cTn id="94" presetID="53" presetClass="entr" presetSubtype="16" fill="hold" grpId="0" nodeType="afterEffect">
                                  <p:stCondLst>
                                    <p:cond delay="0"/>
                                  </p:stCondLst>
                                  <p:iterate type="lt">
                                    <p:tmPct val="10000"/>
                                  </p:iterate>
                                  <p:childTnLst>
                                    <p:set>
                                      <p:cBhvr>
                                        <p:cTn id="95" dur="1" fill="hold">
                                          <p:stCondLst>
                                            <p:cond delay="0"/>
                                          </p:stCondLst>
                                        </p:cTn>
                                        <p:tgtEl>
                                          <p:spTgt spid="31"/>
                                        </p:tgtEl>
                                        <p:attrNameLst>
                                          <p:attrName>style.visibility</p:attrName>
                                        </p:attrNameLst>
                                      </p:cBhvr>
                                      <p:to>
                                        <p:strVal val="visible"/>
                                      </p:to>
                                    </p:set>
                                    <p:anim calcmode="lin" valueType="num">
                                      <p:cBhvr>
                                        <p:cTn id="96" dur="250" fill="hold"/>
                                        <p:tgtEl>
                                          <p:spTgt spid="31"/>
                                        </p:tgtEl>
                                        <p:attrNameLst>
                                          <p:attrName>ppt_w</p:attrName>
                                        </p:attrNameLst>
                                      </p:cBhvr>
                                      <p:tavLst>
                                        <p:tav tm="0">
                                          <p:val>
                                            <p:fltVal val="0"/>
                                          </p:val>
                                        </p:tav>
                                        <p:tav tm="100000">
                                          <p:val>
                                            <p:strVal val="#ppt_w"/>
                                          </p:val>
                                        </p:tav>
                                      </p:tavLst>
                                    </p:anim>
                                    <p:anim calcmode="lin" valueType="num">
                                      <p:cBhvr>
                                        <p:cTn id="97" dur="250" fill="hold"/>
                                        <p:tgtEl>
                                          <p:spTgt spid="31"/>
                                        </p:tgtEl>
                                        <p:attrNameLst>
                                          <p:attrName>ppt_h</p:attrName>
                                        </p:attrNameLst>
                                      </p:cBhvr>
                                      <p:tavLst>
                                        <p:tav tm="0">
                                          <p:val>
                                            <p:fltVal val="0"/>
                                          </p:val>
                                        </p:tav>
                                        <p:tav tm="100000">
                                          <p:val>
                                            <p:strVal val="#ppt_h"/>
                                          </p:val>
                                        </p:tav>
                                      </p:tavLst>
                                    </p:anim>
                                    <p:animEffect transition="in" filter="fade">
                                      <p:cBhvr>
                                        <p:cTn id="98" dur="250"/>
                                        <p:tgtEl>
                                          <p:spTgt spid="31"/>
                                        </p:tgtEl>
                                      </p:cBhvr>
                                    </p:animEffect>
                                  </p:childTnLst>
                                </p:cTn>
                              </p:par>
                            </p:childTnLst>
                          </p:cTn>
                        </p:par>
                        <p:par>
                          <p:cTn id="99" fill="hold">
                            <p:stCondLst>
                              <p:cond delay="7050"/>
                            </p:stCondLst>
                            <p:childTnLst>
                              <p:par>
                                <p:cTn id="100" presetID="12" presetClass="entr" presetSubtype="8" fill="hold" grpId="0" nodeType="afterEffect">
                                  <p:stCondLst>
                                    <p:cond delay="0"/>
                                  </p:stCondLst>
                                  <p:childTnLst>
                                    <p:set>
                                      <p:cBhvr>
                                        <p:cTn id="101" dur="1" fill="hold">
                                          <p:stCondLst>
                                            <p:cond delay="0"/>
                                          </p:stCondLst>
                                        </p:cTn>
                                        <p:tgtEl>
                                          <p:spTgt spid="17"/>
                                        </p:tgtEl>
                                        <p:attrNameLst>
                                          <p:attrName>style.visibility</p:attrName>
                                        </p:attrNameLst>
                                      </p:cBhvr>
                                      <p:to>
                                        <p:strVal val="visible"/>
                                      </p:to>
                                    </p:set>
                                    <p:anim calcmode="lin" valueType="num">
                                      <p:cBhvr additive="base">
                                        <p:cTn id="102" dur="500"/>
                                        <p:tgtEl>
                                          <p:spTgt spid="17"/>
                                        </p:tgtEl>
                                        <p:attrNameLst>
                                          <p:attrName>ppt_x</p:attrName>
                                        </p:attrNameLst>
                                      </p:cBhvr>
                                      <p:tavLst>
                                        <p:tav tm="0">
                                          <p:val>
                                            <p:strVal val="#ppt_x-#ppt_w*1.125000"/>
                                          </p:val>
                                        </p:tav>
                                        <p:tav tm="100000">
                                          <p:val>
                                            <p:strVal val="#ppt_x"/>
                                          </p:val>
                                        </p:tav>
                                      </p:tavLst>
                                    </p:anim>
                                    <p:animEffect transition="in" filter="wipe(right)">
                                      <p:cBhvr>
                                        <p:cTn id="103" dur="500"/>
                                        <p:tgtEl>
                                          <p:spTgt spid="17"/>
                                        </p:tgtEl>
                                      </p:cBhvr>
                                    </p:animEffect>
                                  </p:childTnLst>
                                </p:cTn>
                              </p:par>
                            </p:childTnLst>
                          </p:cTn>
                        </p:par>
                        <p:par>
                          <p:cTn id="104" fill="hold">
                            <p:stCondLst>
                              <p:cond delay="7550"/>
                            </p:stCondLst>
                            <p:childTnLst>
                              <p:par>
                                <p:cTn id="105" presetID="53" presetClass="entr" presetSubtype="16" fill="hold" grpId="0" nodeType="afterEffect">
                                  <p:stCondLst>
                                    <p:cond delay="0"/>
                                  </p:stCondLst>
                                  <p:childTnLst>
                                    <p:set>
                                      <p:cBhvr>
                                        <p:cTn id="106" dur="1" fill="hold">
                                          <p:stCondLst>
                                            <p:cond delay="0"/>
                                          </p:stCondLst>
                                        </p:cTn>
                                        <p:tgtEl>
                                          <p:spTgt spid="9"/>
                                        </p:tgtEl>
                                        <p:attrNameLst>
                                          <p:attrName>style.visibility</p:attrName>
                                        </p:attrNameLst>
                                      </p:cBhvr>
                                      <p:to>
                                        <p:strVal val="visible"/>
                                      </p:to>
                                    </p:set>
                                    <p:anim calcmode="lin" valueType="num">
                                      <p:cBhvr>
                                        <p:cTn id="107" dur="250" fill="hold"/>
                                        <p:tgtEl>
                                          <p:spTgt spid="9"/>
                                        </p:tgtEl>
                                        <p:attrNameLst>
                                          <p:attrName>ppt_w</p:attrName>
                                        </p:attrNameLst>
                                      </p:cBhvr>
                                      <p:tavLst>
                                        <p:tav tm="0">
                                          <p:val>
                                            <p:fltVal val="0"/>
                                          </p:val>
                                        </p:tav>
                                        <p:tav tm="100000">
                                          <p:val>
                                            <p:strVal val="#ppt_w"/>
                                          </p:val>
                                        </p:tav>
                                      </p:tavLst>
                                    </p:anim>
                                    <p:anim calcmode="lin" valueType="num">
                                      <p:cBhvr>
                                        <p:cTn id="108" dur="250" fill="hold"/>
                                        <p:tgtEl>
                                          <p:spTgt spid="9"/>
                                        </p:tgtEl>
                                        <p:attrNameLst>
                                          <p:attrName>ppt_h</p:attrName>
                                        </p:attrNameLst>
                                      </p:cBhvr>
                                      <p:tavLst>
                                        <p:tav tm="0">
                                          <p:val>
                                            <p:fltVal val="0"/>
                                          </p:val>
                                        </p:tav>
                                        <p:tav tm="100000">
                                          <p:val>
                                            <p:strVal val="#ppt_h"/>
                                          </p:val>
                                        </p:tav>
                                      </p:tavLst>
                                    </p:anim>
                                    <p:animEffect transition="in" filter="fade">
                                      <p:cBhvr>
                                        <p:cTn id="109" dur="250"/>
                                        <p:tgtEl>
                                          <p:spTgt spid="9"/>
                                        </p:tgtEl>
                                      </p:cBhvr>
                                    </p:animEffect>
                                  </p:childTnLst>
                                </p:cTn>
                              </p:par>
                              <p:par>
                                <p:cTn id="110" presetID="6" presetClass="emph" presetSubtype="0" decel="100000" fill="hold" grpId="1" nodeType="withEffect">
                                  <p:stCondLst>
                                    <p:cond delay="200"/>
                                  </p:stCondLst>
                                  <p:childTnLst>
                                    <p:animScale>
                                      <p:cBhvr>
                                        <p:cTn id="111" dur="250" fill="hold"/>
                                        <p:tgtEl>
                                          <p:spTgt spid="9"/>
                                        </p:tgtEl>
                                      </p:cBhvr>
                                      <p:by x="120000" y="120000"/>
                                    </p:animScale>
                                  </p:childTnLst>
                                </p:cTn>
                              </p:par>
                              <p:par>
                                <p:cTn id="112" presetID="6" presetClass="emph" presetSubtype="0" decel="100000" fill="hold" grpId="2" nodeType="withEffect">
                                  <p:stCondLst>
                                    <p:cond delay="400"/>
                                  </p:stCondLst>
                                  <p:childTnLst>
                                    <p:animScale>
                                      <p:cBhvr>
                                        <p:cTn id="113" dur="250" fill="hold"/>
                                        <p:tgtEl>
                                          <p:spTgt spid="9"/>
                                        </p:tgtEl>
                                      </p:cBhvr>
                                      <p:by x="83000" y="83000"/>
                                    </p:animScale>
                                  </p:childTnLst>
                                </p:cTn>
                              </p:par>
                              <p:par>
                                <p:cTn id="114" presetID="53" presetClass="entr" presetSubtype="16" fill="hold" grpId="0" nodeType="withEffect">
                                  <p:stCondLst>
                                    <p:cond delay="400"/>
                                  </p:stCondLst>
                                  <p:childTnLst>
                                    <p:set>
                                      <p:cBhvr>
                                        <p:cTn id="115" dur="1" fill="hold">
                                          <p:stCondLst>
                                            <p:cond delay="0"/>
                                          </p:stCondLst>
                                        </p:cTn>
                                        <p:tgtEl>
                                          <p:spTgt spid="10"/>
                                        </p:tgtEl>
                                        <p:attrNameLst>
                                          <p:attrName>style.visibility</p:attrName>
                                        </p:attrNameLst>
                                      </p:cBhvr>
                                      <p:to>
                                        <p:strVal val="visible"/>
                                      </p:to>
                                    </p:set>
                                    <p:anim calcmode="lin" valueType="num">
                                      <p:cBhvr>
                                        <p:cTn id="116" dur="250" fill="hold"/>
                                        <p:tgtEl>
                                          <p:spTgt spid="10"/>
                                        </p:tgtEl>
                                        <p:attrNameLst>
                                          <p:attrName>ppt_w</p:attrName>
                                        </p:attrNameLst>
                                      </p:cBhvr>
                                      <p:tavLst>
                                        <p:tav tm="0">
                                          <p:val>
                                            <p:fltVal val="0"/>
                                          </p:val>
                                        </p:tav>
                                        <p:tav tm="100000">
                                          <p:val>
                                            <p:strVal val="#ppt_w"/>
                                          </p:val>
                                        </p:tav>
                                      </p:tavLst>
                                    </p:anim>
                                    <p:anim calcmode="lin" valueType="num">
                                      <p:cBhvr>
                                        <p:cTn id="117" dur="250" fill="hold"/>
                                        <p:tgtEl>
                                          <p:spTgt spid="10"/>
                                        </p:tgtEl>
                                        <p:attrNameLst>
                                          <p:attrName>ppt_h</p:attrName>
                                        </p:attrNameLst>
                                      </p:cBhvr>
                                      <p:tavLst>
                                        <p:tav tm="0">
                                          <p:val>
                                            <p:fltVal val="0"/>
                                          </p:val>
                                        </p:tav>
                                        <p:tav tm="100000">
                                          <p:val>
                                            <p:strVal val="#ppt_h"/>
                                          </p:val>
                                        </p:tav>
                                      </p:tavLst>
                                    </p:anim>
                                    <p:animEffect transition="in" filter="fade">
                                      <p:cBhvr>
                                        <p:cTn id="118" dur="250"/>
                                        <p:tgtEl>
                                          <p:spTgt spid="10"/>
                                        </p:tgtEl>
                                      </p:cBhvr>
                                    </p:animEffect>
                                  </p:childTnLst>
                                </p:cTn>
                              </p:par>
                              <p:par>
                                <p:cTn id="119" presetID="6" presetClass="emph" presetSubtype="0" decel="100000" fill="hold" grpId="1" nodeType="withEffect">
                                  <p:stCondLst>
                                    <p:cond delay="600"/>
                                  </p:stCondLst>
                                  <p:childTnLst>
                                    <p:animScale>
                                      <p:cBhvr>
                                        <p:cTn id="120" dur="250" fill="hold"/>
                                        <p:tgtEl>
                                          <p:spTgt spid="10"/>
                                        </p:tgtEl>
                                      </p:cBhvr>
                                      <p:by x="120000" y="120000"/>
                                    </p:animScale>
                                  </p:childTnLst>
                                </p:cTn>
                              </p:par>
                              <p:par>
                                <p:cTn id="121" presetID="6" presetClass="emph" presetSubtype="0" decel="100000" fill="hold" grpId="2" nodeType="withEffect">
                                  <p:stCondLst>
                                    <p:cond delay="800"/>
                                  </p:stCondLst>
                                  <p:childTnLst>
                                    <p:animScale>
                                      <p:cBhvr>
                                        <p:cTn id="122" dur="250" fill="hold"/>
                                        <p:tgtEl>
                                          <p:spTgt spid="10"/>
                                        </p:tgtEl>
                                      </p:cBhvr>
                                      <p:by x="83000" y="83000"/>
                                    </p:animScale>
                                  </p:childTnLst>
                                </p:cTn>
                              </p:par>
                              <p:par>
                                <p:cTn id="123" presetID="53" presetClass="entr" presetSubtype="16" fill="hold" grpId="0" nodeType="withEffect">
                                  <p:stCondLst>
                                    <p:cond delay="600"/>
                                  </p:stCondLst>
                                  <p:childTnLst>
                                    <p:set>
                                      <p:cBhvr>
                                        <p:cTn id="124" dur="1" fill="hold">
                                          <p:stCondLst>
                                            <p:cond delay="0"/>
                                          </p:stCondLst>
                                        </p:cTn>
                                        <p:tgtEl>
                                          <p:spTgt spid="24"/>
                                        </p:tgtEl>
                                        <p:attrNameLst>
                                          <p:attrName>style.visibility</p:attrName>
                                        </p:attrNameLst>
                                      </p:cBhvr>
                                      <p:to>
                                        <p:strVal val="visible"/>
                                      </p:to>
                                    </p:set>
                                    <p:anim calcmode="lin" valueType="num">
                                      <p:cBhvr>
                                        <p:cTn id="125" dur="250" fill="hold"/>
                                        <p:tgtEl>
                                          <p:spTgt spid="24"/>
                                        </p:tgtEl>
                                        <p:attrNameLst>
                                          <p:attrName>ppt_w</p:attrName>
                                        </p:attrNameLst>
                                      </p:cBhvr>
                                      <p:tavLst>
                                        <p:tav tm="0">
                                          <p:val>
                                            <p:fltVal val="0"/>
                                          </p:val>
                                        </p:tav>
                                        <p:tav tm="100000">
                                          <p:val>
                                            <p:strVal val="#ppt_w"/>
                                          </p:val>
                                        </p:tav>
                                      </p:tavLst>
                                    </p:anim>
                                    <p:anim calcmode="lin" valueType="num">
                                      <p:cBhvr>
                                        <p:cTn id="126" dur="250" fill="hold"/>
                                        <p:tgtEl>
                                          <p:spTgt spid="24"/>
                                        </p:tgtEl>
                                        <p:attrNameLst>
                                          <p:attrName>ppt_h</p:attrName>
                                        </p:attrNameLst>
                                      </p:cBhvr>
                                      <p:tavLst>
                                        <p:tav tm="0">
                                          <p:val>
                                            <p:fltVal val="0"/>
                                          </p:val>
                                        </p:tav>
                                        <p:tav tm="100000">
                                          <p:val>
                                            <p:strVal val="#ppt_h"/>
                                          </p:val>
                                        </p:tav>
                                      </p:tavLst>
                                    </p:anim>
                                    <p:animEffect transition="in" filter="fade">
                                      <p:cBhvr>
                                        <p:cTn id="127" dur="250"/>
                                        <p:tgtEl>
                                          <p:spTgt spid="24"/>
                                        </p:tgtEl>
                                      </p:cBhvr>
                                    </p:animEffect>
                                  </p:childTnLst>
                                </p:cTn>
                              </p:par>
                              <p:par>
                                <p:cTn id="128" presetID="6" presetClass="emph" presetSubtype="0" decel="100000" fill="hold" grpId="1" nodeType="withEffect">
                                  <p:stCondLst>
                                    <p:cond delay="800"/>
                                  </p:stCondLst>
                                  <p:childTnLst>
                                    <p:animScale>
                                      <p:cBhvr>
                                        <p:cTn id="129" dur="250" fill="hold"/>
                                        <p:tgtEl>
                                          <p:spTgt spid="24"/>
                                        </p:tgtEl>
                                      </p:cBhvr>
                                      <p:by x="120000" y="120000"/>
                                    </p:animScale>
                                  </p:childTnLst>
                                </p:cTn>
                              </p:par>
                              <p:par>
                                <p:cTn id="130" presetID="6" presetClass="emph" presetSubtype="0" decel="100000" fill="hold" grpId="2" nodeType="withEffect">
                                  <p:stCondLst>
                                    <p:cond delay="1000"/>
                                  </p:stCondLst>
                                  <p:childTnLst>
                                    <p:animScale>
                                      <p:cBhvr>
                                        <p:cTn id="131" dur="250" fill="hold"/>
                                        <p:tgtEl>
                                          <p:spTgt spid="24"/>
                                        </p:tgtEl>
                                      </p:cBhvr>
                                      <p:by x="83000" y="83000"/>
                                    </p:animScale>
                                  </p:childTnLst>
                                </p:cTn>
                              </p:par>
                              <p:par>
                                <p:cTn id="132" presetID="53" presetClass="entr" presetSubtype="16" fill="hold" grpId="0" nodeType="withEffect">
                                  <p:stCondLst>
                                    <p:cond delay="800"/>
                                  </p:stCondLst>
                                  <p:childTnLst>
                                    <p:set>
                                      <p:cBhvr>
                                        <p:cTn id="133" dur="1" fill="hold">
                                          <p:stCondLst>
                                            <p:cond delay="0"/>
                                          </p:stCondLst>
                                        </p:cTn>
                                        <p:tgtEl>
                                          <p:spTgt spid="32"/>
                                        </p:tgtEl>
                                        <p:attrNameLst>
                                          <p:attrName>style.visibility</p:attrName>
                                        </p:attrNameLst>
                                      </p:cBhvr>
                                      <p:to>
                                        <p:strVal val="visible"/>
                                      </p:to>
                                    </p:set>
                                    <p:anim calcmode="lin" valueType="num">
                                      <p:cBhvr>
                                        <p:cTn id="134" dur="250" fill="hold"/>
                                        <p:tgtEl>
                                          <p:spTgt spid="32"/>
                                        </p:tgtEl>
                                        <p:attrNameLst>
                                          <p:attrName>ppt_w</p:attrName>
                                        </p:attrNameLst>
                                      </p:cBhvr>
                                      <p:tavLst>
                                        <p:tav tm="0">
                                          <p:val>
                                            <p:fltVal val="0"/>
                                          </p:val>
                                        </p:tav>
                                        <p:tav tm="100000">
                                          <p:val>
                                            <p:strVal val="#ppt_w"/>
                                          </p:val>
                                        </p:tav>
                                      </p:tavLst>
                                    </p:anim>
                                    <p:anim calcmode="lin" valueType="num">
                                      <p:cBhvr>
                                        <p:cTn id="135" dur="250" fill="hold"/>
                                        <p:tgtEl>
                                          <p:spTgt spid="32"/>
                                        </p:tgtEl>
                                        <p:attrNameLst>
                                          <p:attrName>ppt_h</p:attrName>
                                        </p:attrNameLst>
                                      </p:cBhvr>
                                      <p:tavLst>
                                        <p:tav tm="0">
                                          <p:val>
                                            <p:fltVal val="0"/>
                                          </p:val>
                                        </p:tav>
                                        <p:tav tm="100000">
                                          <p:val>
                                            <p:strVal val="#ppt_h"/>
                                          </p:val>
                                        </p:tav>
                                      </p:tavLst>
                                    </p:anim>
                                    <p:animEffect transition="in" filter="fade">
                                      <p:cBhvr>
                                        <p:cTn id="136" dur="250"/>
                                        <p:tgtEl>
                                          <p:spTgt spid="32"/>
                                        </p:tgtEl>
                                      </p:cBhvr>
                                    </p:animEffect>
                                  </p:childTnLst>
                                </p:cTn>
                              </p:par>
                              <p:par>
                                <p:cTn id="137" presetID="6" presetClass="emph" presetSubtype="0" decel="100000" fill="hold" grpId="1" nodeType="withEffect">
                                  <p:stCondLst>
                                    <p:cond delay="1000"/>
                                  </p:stCondLst>
                                  <p:childTnLst>
                                    <p:animScale>
                                      <p:cBhvr>
                                        <p:cTn id="138" dur="250" fill="hold"/>
                                        <p:tgtEl>
                                          <p:spTgt spid="32"/>
                                        </p:tgtEl>
                                      </p:cBhvr>
                                      <p:by x="120000" y="120000"/>
                                    </p:animScale>
                                  </p:childTnLst>
                                </p:cTn>
                              </p:par>
                              <p:par>
                                <p:cTn id="139" presetID="6" presetClass="emph" presetSubtype="0" decel="100000" fill="hold" grpId="2" nodeType="withEffect">
                                  <p:stCondLst>
                                    <p:cond delay="1200"/>
                                  </p:stCondLst>
                                  <p:childTnLst>
                                    <p:animScale>
                                      <p:cBhvr>
                                        <p:cTn id="140" dur="250" fill="hold"/>
                                        <p:tgtEl>
                                          <p:spTgt spid="32"/>
                                        </p:tgtEl>
                                      </p:cBhvr>
                                      <p:by x="83000" y="83000"/>
                                    </p:animScale>
                                  </p:childTnLst>
                                </p:cTn>
                              </p:par>
                            </p:childTnLst>
                          </p:cTn>
                        </p:par>
                        <p:par>
                          <p:cTn id="141" fill="hold">
                            <p:stCondLst>
                              <p:cond delay="8050"/>
                            </p:stCondLst>
                            <p:childTnLst>
                              <p:par>
                                <p:cTn id="142" presetID="53" presetClass="entr" presetSubtype="16" fill="hold" grpId="0" nodeType="afterEffect">
                                  <p:stCondLst>
                                    <p:cond delay="0"/>
                                  </p:stCondLst>
                                  <p:iterate type="lt">
                                    <p:tmPct val="10000"/>
                                  </p:iterate>
                                  <p:childTnLst>
                                    <p:set>
                                      <p:cBhvr>
                                        <p:cTn id="143" dur="1" fill="hold">
                                          <p:stCondLst>
                                            <p:cond delay="0"/>
                                          </p:stCondLst>
                                        </p:cTn>
                                        <p:tgtEl>
                                          <p:spTgt spid="33"/>
                                        </p:tgtEl>
                                        <p:attrNameLst>
                                          <p:attrName>style.visibility</p:attrName>
                                        </p:attrNameLst>
                                      </p:cBhvr>
                                      <p:to>
                                        <p:strVal val="visible"/>
                                      </p:to>
                                    </p:set>
                                    <p:anim calcmode="lin" valueType="num">
                                      <p:cBhvr>
                                        <p:cTn id="144" dur="250" fill="hold"/>
                                        <p:tgtEl>
                                          <p:spTgt spid="33"/>
                                        </p:tgtEl>
                                        <p:attrNameLst>
                                          <p:attrName>ppt_w</p:attrName>
                                        </p:attrNameLst>
                                      </p:cBhvr>
                                      <p:tavLst>
                                        <p:tav tm="0">
                                          <p:val>
                                            <p:fltVal val="0"/>
                                          </p:val>
                                        </p:tav>
                                        <p:tav tm="100000">
                                          <p:val>
                                            <p:strVal val="#ppt_w"/>
                                          </p:val>
                                        </p:tav>
                                      </p:tavLst>
                                    </p:anim>
                                    <p:anim calcmode="lin" valueType="num">
                                      <p:cBhvr>
                                        <p:cTn id="145" dur="250" fill="hold"/>
                                        <p:tgtEl>
                                          <p:spTgt spid="33"/>
                                        </p:tgtEl>
                                        <p:attrNameLst>
                                          <p:attrName>ppt_h</p:attrName>
                                        </p:attrNameLst>
                                      </p:cBhvr>
                                      <p:tavLst>
                                        <p:tav tm="0">
                                          <p:val>
                                            <p:fltVal val="0"/>
                                          </p:val>
                                        </p:tav>
                                        <p:tav tm="100000">
                                          <p:val>
                                            <p:strVal val="#ppt_h"/>
                                          </p:val>
                                        </p:tav>
                                      </p:tavLst>
                                    </p:anim>
                                    <p:animEffect transition="in" filter="fade">
                                      <p:cBhvr>
                                        <p:cTn id="146"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9" grpId="0" animBg="1"/>
      <p:bldP spid="9" grpId="1" animBg="1"/>
      <p:bldP spid="9" grpId="2" animBg="1"/>
      <p:bldP spid="10" grpId="0" animBg="1"/>
      <p:bldP spid="10" grpId="1" animBg="1"/>
      <p:bldP spid="10"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8" grpId="0"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p:bldP spid="25" grpId="1"/>
      <p:bldP spid="25" grpId="2"/>
      <p:bldP spid="29" grpId="0"/>
      <p:bldP spid="30" grpId="0"/>
      <p:bldP spid="30" grpId="1"/>
      <p:bldP spid="30" grpId="2"/>
      <p:bldP spid="31" grpId="0"/>
      <p:bldP spid="32" grpId="0"/>
      <p:bldP spid="32" grpId="1"/>
      <p:bldP spid="32" grpId="2"/>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714590" y="1519177"/>
            <a:ext cx="2044719" cy="4312499"/>
            <a:chOff x="1714589" y="1519176"/>
            <a:chExt cx="2044719" cy="4312498"/>
          </a:xfrm>
        </p:grpSpPr>
        <p:sp>
          <p:nvSpPr>
            <p:cNvPr id="39" name="圆角矩形 38"/>
            <p:cNvSpPr/>
            <p:nvPr/>
          </p:nvSpPr>
          <p:spPr>
            <a:xfrm>
              <a:off x="1714589" y="1519176"/>
              <a:ext cx="2044719" cy="4312498"/>
            </a:xfrm>
            <a:prstGeom prst="roundRect">
              <a:avLst/>
            </a:prstGeom>
            <a:gradFill flip="none" rotWithShape="1">
              <a:gsLst>
                <a:gs pos="0">
                  <a:schemeClr val="bg1"/>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40" name="椭圆 39"/>
            <p:cNvSpPr/>
            <p:nvPr/>
          </p:nvSpPr>
          <p:spPr>
            <a:xfrm>
              <a:off x="1981705" y="1701002"/>
              <a:ext cx="1510486" cy="1510484"/>
            </a:xfrm>
            <a:prstGeom prst="ellipse">
              <a:avLst/>
            </a:prstGeom>
            <a:solidFill>
              <a:schemeClr val="accent1"/>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latin typeface="微软雅黑" panose="020B0503020204020204" pitchFamily="34" charset="-122"/>
                <a:ea typeface="微软雅黑" panose="020B0503020204020204" pitchFamily="34" charset="-122"/>
              </a:endParaRPr>
            </a:p>
          </p:txBody>
        </p:sp>
        <p:sp>
          <p:nvSpPr>
            <p:cNvPr id="41" name="椭圆 40"/>
            <p:cNvSpPr/>
            <p:nvPr/>
          </p:nvSpPr>
          <p:spPr>
            <a:xfrm>
              <a:off x="2124953" y="1836279"/>
              <a:ext cx="1223990" cy="1223990"/>
            </a:xfrm>
            <a:prstGeom prst="ellipse">
              <a:avLst/>
            </a:prstGeom>
            <a:gradFill flip="none" rotWithShape="1">
              <a:gsLst>
                <a:gs pos="0">
                  <a:schemeClr val="bg1"/>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42" name="椭圆 41"/>
            <p:cNvSpPr/>
            <p:nvPr/>
          </p:nvSpPr>
          <p:spPr>
            <a:xfrm>
              <a:off x="2092871" y="1804197"/>
              <a:ext cx="1288155" cy="1288153"/>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solidFill>
                  <a:srgbClr val="0087CF"/>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2513970" y="5166831"/>
              <a:ext cx="665567" cy="584775"/>
            </a:xfrm>
            <a:prstGeom prst="rect">
              <a:avLst/>
            </a:prstGeom>
            <a:noFill/>
          </p:spPr>
          <p:txBody>
            <a:bodyPr wrap="none" rtlCol="0">
              <a:spAutoFit/>
            </a:bodyPr>
            <a:lstStyle/>
            <a:p>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01</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79" name="组合 78"/>
            <p:cNvGrpSpPr/>
            <p:nvPr/>
          </p:nvGrpSpPr>
          <p:grpSpPr>
            <a:xfrm>
              <a:off x="1905919" y="5207576"/>
              <a:ext cx="1662059" cy="31862"/>
              <a:chOff x="3060700" y="4724400"/>
              <a:chExt cx="5955507" cy="7880"/>
            </a:xfrm>
          </p:grpSpPr>
          <p:cxnSp>
            <p:nvCxnSpPr>
              <p:cNvPr id="80" name="直接连接符 79"/>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3060700" y="4732280"/>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Rectangle 5"/>
            <p:cNvSpPr/>
            <p:nvPr/>
          </p:nvSpPr>
          <p:spPr bwMode="auto">
            <a:xfrm>
              <a:off x="1879168" y="3840778"/>
              <a:ext cx="1715560" cy="11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7" name="矩形 16"/>
            <p:cNvSpPr/>
            <p:nvPr/>
          </p:nvSpPr>
          <p:spPr>
            <a:xfrm>
              <a:off x="2131655" y="3377168"/>
              <a:ext cx="1210588" cy="400110"/>
            </a:xfrm>
            <a:prstGeom prst="rect">
              <a:avLst/>
            </a:prstGeom>
          </p:spPr>
          <p:txBody>
            <a:bodyPr wrap="none">
              <a:spAutoFit/>
            </a:bodyPr>
            <a:lstStyle/>
            <a:p>
              <a:pPr algn="ctr"/>
              <a:r>
                <a:rPr lang="zh-CN" altLang="en-US" sz="2000" dirty="0">
                  <a:solidFill>
                    <a:schemeClr val="accent1"/>
                  </a:solidFill>
                  <a:latin typeface="微软雅黑" panose="020B0503020204020204" pitchFamily="34" charset="-122"/>
                  <a:ea typeface="微软雅黑" panose="020B0503020204020204" pitchFamily="34" charset="-122"/>
                </a:rPr>
                <a:t>创新思路</a:t>
              </a:r>
              <a:endParaRPr lang="zh-CN" altLang="en-US" sz="2000" dirty="0">
                <a:solidFill>
                  <a:schemeClr val="accent1"/>
                </a:solidFill>
                <a:latin typeface="微软雅黑" panose="020B0503020204020204" pitchFamily="34" charset="-122"/>
                <a:ea typeface="微软雅黑" panose="020B0503020204020204" pitchFamily="34" charset="-122"/>
              </a:endParaRPr>
            </a:p>
          </p:txBody>
        </p:sp>
        <p:sp>
          <p:nvSpPr>
            <p:cNvPr id="18" name="KSO_Shape"/>
            <p:cNvSpPr/>
            <p:nvPr/>
          </p:nvSpPr>
          <p:spPr bwMode="auto">
            <a:xfrm>
              <a:off x="2467428" y="2153178"/>
              <a:ext cx="539040" cy="503106"/>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accent1"/>
            </a:solidFill>
            <a:ln>
              <a:noFill/>
            </a:ln>
            <a:effectLst>
              <a:innerShdw blurRad="63500" dist="50800" dir="13500000">
                <a:prstClr val="black">
                  <a:alpha val="50000"/>
                </a:prstClr>
              </a:inn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a:solidFill>
                  <a:srgbClr val="FFFFFF"/>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3999069" y="1519176"/>
            <a:ext cx="2044719" cy="4312499"/>
            <a:chOff x="3999067" y="1519176"/>
            <a:chExt cx="2044719" cy="4312498"/>
          </a:xfrm>
        </p:grpSpPr>
        <p:sp>
          <p:nvSpPr>
            <p:cNvPr id="45" name="圆角矩形 44"/>
            <p:cNvSpPr/>
            <p:nvPr/>
          </p:nvSpPr>
          <p:spPr>
            <a:xfrm>
              <a:off x="3999067" y="1519176"/>
              <a:ext cx="2044719" cy="4312498"/>
            </a:xfrm>
            <a:prstGeom prst="roundRect">
              <a:avLst/>
            </a:prstGeom>
            <a:gradFill flip="none" rotWithShape="1">
              <a:gsLst>
                <a:gs pos="0">
                  <a:schemeClr val="bg1"/>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46" name="椭圆 45"/>
            <p:cNvSpPr/>
            <p:nvPr/>
          </p:nvSpPr>
          <p:spPr>
            <a:xfrm>
              <a:off x="4266183" y="1701002"/>
              <a:ext cx="1510486" cy="1510484"/>
            </a:xfrm>
            <a:prstGeom prst="ellipse">
              <a:avLst/>
            </a:prstGeom>
            <a:solidFill>
              <a:schemeClr val="accent2"/>
            </a:solidFill>
            <a:ln w="14288" cap="flat">
              <a:noFill/>
              <a:prstDash val="solid"/>
              <a:miter lim="800000"/>
            </a:ln>
            <a:effectLst>
              <a:innerShdw blurRad="88900" dist="88900" dir="13500000">
                <a:prstClr val="black">
                  <a:alpha val="50000"/>
                </a:prstClr>
              </a:innerShdw>
            </a:effec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47" name="椭圆 46"/>
            <p:cNvSpPr/>
            <p:nvPr/>
          </p:nvSpPr>
          <p:spPr>
            <a:xfrm>
              <a:off x="4409431" y="1836279"/>
              <a:ext cx="1223990" cy="1223990"/>
            </a:xfrm>
            <a:prstGeom prst="ellipse">
              <a:avLst/>
            </a:prstGeom>
            <a:gradFill flip="none" rotWithShape="1">
              <a:gsLst>
                <a:gs pos="0">
                  <a:schemeClr val="bg1"/>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48" name="椭圆 47"/>
            <p:cNvSpPr/>
            <p:nvPr/>
          </p:nvSpPr>
          <p:spPr>
            <a:xfrm>
              <a:off x="4377349" y="1804197"/>
              <a:ext cx="1288155" cy="1288153"/>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solidFill>
                  <a:srgbClr val="0087CF"/>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4759976" y="5185494"/>
              <a:ext cx="665567" cy="584775"/>
            </a:xfrm>
            <a:prstGeom prst="rect">
              <a:avLst/>
            </a:prstGeom>
            <a:noFill/>
          </p:spPr>
          <p:txBody>
            <a:bodyPr wrap="none" rtlCol="0">
              <a:spAutoFit/>
            </a:bodyPr>
            <a:lstStyle/>
            <a:p>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02</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82" name="组合 81"/>
            <p:cNvGrpSpPr/>
            <p:nvPr/>
          </p:nvGrpSpPr>
          <p:grpSpPr>
            <a:xfrm>
              <a:off x="4190397" y="5207576"/>
              <a:ext cx="1662059" cy="31862"/>
              <a:chOff x="3060700" y="4724400"/>
              <a:chExt cx="5955507" cy="7880"/>
            </a:xfrm>
          </p:grpSpPr>
          <p:cxnSp>
            <p:nvCxnSpPr>
              <p:cNvPr id="83" name="直接连接符 82"/>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3060700" y="4732280"/>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矩形 28"/>
            <p:cNvSpPr/>
            <p:nvPr/>
          </p:nvSpPr>
          <p:spPr>
            <a:xfrm>
              <a:off x="4416133" y="3377168"/>
              <a:ext cx="1210588" cy="400110"/>
            </a:xfrm>
            <a:prstGeom prst="rect">
              <a:avLst/>
            </a:prstGeom>
          </p:spPr>
          <p:txBody>
            <a:bodyPr wrap="none">
              <a:spAutoFit/>
            </a:bodyPr>
            <a:lstStyle/>
            <a:p>
              <a:pPr algn="ctr"/>
              <a:r>
                <a:rPr lang="zh-CN" altLang="en-US" sz="2000" dirty="0">
                  <a:solidFill>
                    <a:schemeClr val="accent2"/>
                  </a:solidFill>
                  <a:latin typeface="微软雅黑" panose="020B0503020204020204" pitchFamily="34" charset="-122"/>
                  <a:ea typeface="微软雅黑" panose="020B0503020204020204" pitchFamily="34" charset="-122"/>
                </a:rPr>
                <a:t>加强沟通</a:t>
              </a:r>
              <a:endParaRPr lang="zh-CN" altLang="en-US" sz="2000" dirty="0">
                <a:solidFill>
                  <a:schemeClr val="accent2"/>
                </a:solidFill>
                <a:latin typeface="微软雅黑" panose="020B0503020204020204" pitchFamily="34" charset="-122"/>
                <a:ea typeface="微软雅黑" panose="020B0503020204020204" pitchFamily="34" charset="-122"/>
              </a:endParaRPr>
            </a:p>
          </p:txBody>
        </p:sp>
        <p:sp>
          <p:nvSpPr>
            <p:cNvPr id="30" name="KSO_Shape"/>
            <p:cNvSpPr/>
            <p:nvPr/>
          </p:nvSpPr>
          <p:spPr bwMode="auto">
            <a:xfrm>
              <a:off x="4721680" y="2131928"/>
              <a:ext cx="599492" cy="559526"/>
            </a:xfrm>
            <a:custGeom>
              <a:avLst/>
              <a:gdLst>
                <a:gd name="T0" fmla="*/ 1555232 w 2741613"/>
                <a:gd name="T1" fmla="*/ 1766302 h 2557463"/>
                <a:gd name="T2" fmla="*/ 1500877 w 2741613"/>
                <a:gd name="T3" fmla="*/ 1732308 h 2557463"/>
                <a:gd name="T4" fmla="*/ 410527 w 2741613"/>
                <a:gd name="T5" fmla="*/ 1777780 h 2557463"/>
                <a:gd name="T6" fmla="*/ 294306 w 2741613"/>
                <a:gd name="T7" fmla="*/ 1747980 h 2557463"/>
                <a:gd name="T8" fmla="*/ 1473436 w 2741613"/>
                <a:gd name="T9" fmla="*/ 1657260 h 2557463"/>
                <a:gd name="T10" fmla="*/ 1387009 w 2741613"/>
                <a:gd name="T11" fmla="*/ 1662603 h 2557463"/>
                <a:gd name="T12" fmla="*/ 511578 w 2741613"/>
                <a:gd name="T13" fmla="*/ 1682417 h 2557463"/>
                <a:gd name="T14" fmla="*/ 414761 w 2741613"/>
                <a:gd name="T15" fmla="*/ 1659264 h 2557463"/>
                <a:gd name="T16" fmla="*/ 1116006 w 2741613"/>
                <a:gd name="T17" fmla="*/ 1639146 h 2557463"/>
                <a:gd name="T18" fmla="*/ 1025639 w 2741613"/>
                <a:gd name="T19" fmla="*/ 1606463 h 2557463"/>
                <a:gd name="T20" fmla="*/ 902419 w 2741613"/>
                <a:gd name="T21" fmla="*/ 1619000 h 2557463"/>
                <a:gd name="T22" fmla="*/ 844427 w 2741613"/>
                <a:gd name="T23" fmla="*/ 1606240 h 2557463"/>
                <a:gd name="T24" fmla="*/ 445447 w 2741613"/>
                <a:gd name="T25" fmla="*/ 1163753 h 2557463"/>
                <a:gd name="T26" fmla="*/ 787487 w 2741613"/>
                <a:gd name="T27" fmla="*/ 791326 h 2557463"/>
                <a:gd name="T28" fmla="*/ 436007 w 2741613"/>
                <a:gd name="T29" fmla="*/ 849224 h 2557463"/>
                <a:gd name="T30" fmla="*/ 288609 w 2741613"/>
                <a:gd name="T31" fmla="*/ 1698536 h 2557463"/>
                <a:gd name="T32" fmla="*/ 48617 w 2741613"/>
                <a:gd name="T33" fmla="*/ 1149773 h 2557463"/>
                <a:gd name="T34" fmla="*/ 9281 w 2741613"/>
                <a:gd name="T35" fmla="*/ 859603 h 2557463"/>
                <a:gd name="T36" fmla="*/ 145851 w 2741613"/>
                <a:gd name="T37" fmla="*/ 699059 h 2557463"/>
                <a:gd name="T38" fmla="*/ 1592699 w 2741613"/>
                <a:gd name="T39" fmla="*/ 734392 h 2557463"/>
                <a:gd name="T40" fmla="*/ 1871083 w 2741613"/>
                <a:gd name="T41" fmla="*/ 787391 h 2557463"/>
                <a:gd name="T42" fmla="*/ 1890905 w 2741613"/>
                <a:gd name="T43" fmla="*/ 1065196 h 2557463"/>
                <a:gd name="T44" fmla="*/ 1812940 w 2741613"/>
                <a:gd name="T45" fmla="*/ 1357575 h 2557463"/>
                <a:gd name="T46" fmla="*/ 1457031 w 2741613"/>
                <a:gd name="T47" fmla="*/ 968693 h 2557463"/>
                <a:gd name="T48" fmla="*/ 1541163 w 2741613"/>
                <a:gd name="T49" fmla="*/ 700164 h 2557463"/>
                <a:gd name="T50" fmla="*/ 1241834 w 2741613"/>
                <a:gd name="T51" fmla="*/ 723340 h 2557463"/>
                <a:gd name="T52" fmla="*/ 1102527 w 2741613"/>
                <a:gd name="T53" fmla="*/ 893083 h 2557463"/>
                <a:gd name="T54" fmla="*/ 798746 w 2741613"/>
                <a:gd name="T55" fmla="*/ 901471 h 2557463"/>
                <a:gd name="T56" fmla="*/ 624337 w 2741613"/>
                <a:gd name="T57" fmla="*/ 850924 h 2557463"/>
                <a:gd name="T58" fmla="*/ 750839 w 2741613"/>
                <a:gd name="T59" fmla="*/ 677208 h 2557463"/>
                <a:gd name="T60" fmla="*/ 1062788 w 2741613"/>
                <a:gd name="T61" fmla="*/ 640566 h 2557463"/>
                <a:gd name="T62" fmla="*/ 137222 w 2741613"/>
                <a:gd name="T63" fmla="*/ 399417 h 2557463"/>
                <a:gd name="T64" fmla="*/ 292755 w 2741613"/>
                <a:gd name="T65" fmla="*/ 345682 h 2557463"/>
                <a:gd name="T66" fmla="*/ 334009 w 2741613"/>
                <a:gd name="T67" fmla="*/ 437452 h 2557463"/>
                <a:gd name="T68" fmla="*/ 372176 w 2741613"/>
                <a:gd name="T69" fmla="*/ 447403 h 2557463"/>
                <a:gd name="T70" fmla="*/ 362248 w 2741613"/>
                <a:gd name="T71" fmla="*/ 593130 h 2557463"/>
                <a:gd name="T72" fmla="*/ 240028 w 2741613"/>
                <a:gd name="T73" fmla="*/ 702591 h 2557463"/>
                <a:gd name="T74" fmla="*/ 122440 w 2741613"/>
                <a:gd name="T75" fmla="*/ 567478 h 2557463"/>
                <a:gd name="T76" fmla="*/ 107439 w 2741613"/>
                <a:gd name="T77" fmla="*/ 480131 h 2557463"/>
                <a:gd name="T78" fmla="*/ 170093 w 2741613"/>
                <a:gd name="T79" fmla="*/ 347893 h 2557463"/>
                <a:gd name="T80" fmla="*/ 1776846 w 2741613"/>
                <a:gd name="T81" fmla="*/ 366247 h 2557463"/>
                <a:gd name="T82" fmla="*/ 1798449 w 2741613"/>
                <a:gd name="T83" fmla="*/ 502465 h 2557463"/>
                <a:gd name="T84" fmla="*/ 1760093 w 2741613"/>
                <a:gd name="T85" fmla="*/ 621435 h 2557463"/>
                <a:gd name="T86" fmla="*/ 1630031 w 2741613"/>
                <a:gd name="T87" fmla="*/ 697505 h 2557463"/>
                <a:gd name="T88" fmla="*/ 1535902 w 2741613"/>
                <a:gd name="T89" fmla="*/ 561508 h 2557463"/>
                <a:gd name="T90" fmla="*/ 1552215 w 2741613"/>
                <a:gd name="T91" fmla="*/ 453594 h 2557463"/>
                <a:gd name="T92" fmla="*/ 1541854 w 2741613"/>
                <a:gd name="T93" fmla="*/ 422193 h 2557463"/>
                <a:gd name="T94" fmla="*/ 1010412 w 2741613"/>
                <a:gd name="T95" fmla="*/ 326683 h 2557463"/>
                <a:gd name="T96" fmla="*/ 1058285 w 2741613"/>
                <a:gd name="T97" fmla="*/ 408958 h 2557463"/>
                <a:gd name="T98" fmla="*/ 1092921 w 2741613"/>
                <a:gd name="T99" fmla="*/ 435649 h 2557463"/>
                <a:gd name="T100" fmla="*/ 1092260 w 2741613"/>
                <a:gd name="T101" fmla="*/ 528071 h 2557463"/>
                <a:gd name="T102" fmla="*/ 1006661 w 2741613"/>
                <a:gd name="T103" fmla="*/ 635492 h 2557463"/>
                <a:gd name="T104" fmla="*/ 893265 w 2741613"/>
                <a:gd name="T105" fmla="*/ 569098 h 2557463"/>
                <a:gd name="T106" fmla="*/ 861497 w 2741613"/>
                <a:gd name="T107" fmla="*/ 458589 h 2557463"/>
                <a:gd name="T108" fmla="*/ 868115 w 2741613"/>
                <a:gd name="T109" fmla="*/ 376093 h 2557463"/>
                <a:gd name="T110" fmla="*/ 514509 w 2741613"/>
                <a:gd name="T111" fmla="*/ 219583 h 2557463"/>
                <a:gd name="T112" fmla="*/ 515613 w 2741613"/>
                <a:gd name="T113" fmla="*/ 155869 h 2557463"/>
                <a:gd name="T114" fmla="*/ 520248 w 2741613"/>
                <a:gd name="T115" fmla="*/ 152562 h 2557463"/>
                <a:gd name="T116" fmla="*/ 791747 w 2741613"/>
                <a:gd name="T117" fmla="*/ 99650 h 2557463"/>
                <a:gd name="T118" fmla="*/ 848917 w 2741613"/>
                <a:gd name="T119" fmla="*/ 59085 h 2557463"/>
                <a:gd name="T120" fmla="*/ 813158 w 2741613"/>
                <a:gd name="T121" fmla="*/ 292558 h 2557463"/>
                <a:gd name="T122" fmla="*/ 481620 w 2741613"/>
                <a:gd name="T123" fmla="*/ 286605 h 2557463"/>
                <a:gd name="T124" fmla="*/ 458664 w 2741613"/>
                <a:gd name="T125" fmla="*/ 50267 h 25574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41613" h="2557463">
                  <a:moveTo>
                    <a:pt x="2199444" y="2463800"/>
                  </a:moveTo>
                  <a:lnTo>
                    <a:pt x="2327275" y="2463800"/>
                  </a:lnTo>
                  <a:lnTo>
                    <a:pt x="2325367" y="2467928"/>
                  </a:lnTo>
                  <a:lnTo>
                    <a:pt x="2325685" y="2470150"/>
                  </a:lnTo>
                  <a:lnTo>
                    <a:pt x="2326003" y="2473325"/>
                  </a:lnTo>
                  <a:lnTo>
                    <a:pt x="2326321" y="2477770"/>
                  </a:lnTo>
                  <a:lnTo>
                    <a:pt x="2326321" y="2483803"/>
                  </a:lnTo>
                  <a:lnTo>
                    <a:pt x="2325685" y="2492058"/>
                  </a:lnTo>
                  <a:lnTo>
                    <a:pt x="2323777" y="2502218"/>
                  </a:lnTo>
                  <a:lnTo>
                    <a:pt x="2321233" y="2514283"/>
                  </a:lnTo>
                  <a:lnTo>
                    <a:pt x="2319326" y="2515235"/>
                  </a:lnTo>
                  <a:lnTo>
                    <a:pt x="2316464" y="2515870"/>
                  </a:lnTo>
                  <a:lnTo>
                    <a:pt x="2308514" y="2516505"/>
                  </a:lnTo>
                  <a:lnTo>
                    <a:pt x="2293568" y="2517140"/>
                  </a:lnTo>
                  <a:lnTo>
                    <a:pt x="2292614" y="2517140"/>
                  </a:lnTo>
                  <a:lnTo>
                    <a:pt x="2292296" y="2516823"/>
                  </a:lnTo>
                  <a:lnTo>
                    <a:pt x="2291024" y="2515235"/>
                  </a:lnTo>
                  <a:lnTo>
                    <a:pt x="2290388" y="2513965"/>
                  </a:lnTo>
                  <a:lnTo>
                    <a:pt x="2289435" y="2512060"/>
                  </a:lnTo>
                  <a:lnTo>
                    <a:pt x="2288799" y="2511425"/>
                  </a:lnTo>
                  <a:lnTo>
                    <a:pt x="2288163" y="2511108"/>
                  </a:lnTo>
                  <a:lnTo>
                    <a:pt x="2286891" y="2510790"/>
                  </a:lnTo>
                  <a:lnTo>
                    <a:pt x="2285937" y="2511108"/>
                  </a:lnTo>
                  <a:lnTo>
                    <a:pt x="2284029" y="2511425"/>
                  </a:lnTo>
                  <a:lnTo>
                    <a:pt x="2282121" y="2512695"/>
                  </a:lnTo>
                  <a:lnTo>
                    <a:pt x="2276397" y="2516188"/>
                  </a:lnTo>
                  <a:lnTo>
                    <a:pt x="2264313" y="2525078"/>
                  </a:lnTo>
                  <a:lnTo>
                    <a:pt x="2251594" y="2533333"/>
                  </a:lnTo>
                  <a:lnTo>
                    <a:pt x="2245234" y="2537143"/>
                  </a:lnTo>
                  <a:lnTo>
                    <a:pt x="2238238" y="2540636"/>
                  </a:lnTo>
                  <a:lnTo>
                    <a:pt x="2231243" y="2543811"/>
                  </a:lnTo>
                  <a:lnTo>
                    <a:pt x="2223929" y="2547303"/>
                  </a:lnTo>
                  <a:lnTo>
                    <a:pt x="2216615" y="2549843"/>
                  </a:lnTo>
                  <a:lnTo>
                    <a:pt x="2208665" y="2552066"/>
                  </a:lnTo>
                  <a:lnTo>
                    <a:pt x="2200716" y="2554606"/>
                  </a:lnTo>
                  <a:lnTo>
                    <a:pt x="2192130" y="2555876"/>
                  </a:lnTo>
                  <a:lnTo>
                    <a:pt x="2183226" y="2557146"/>
                  </a:lnTo>
                  <a:lnTo>
                    <a:pt x="2174004" y="2557463"/>
                  </a:lnTo>
                  <a:lnTo>
                    <a:pt x="2164147" y="2557463"/>
                  </a:lnTo>
                  <a:lnTo>
                    <a:pt x="2153971" y="2557146"/>
                  </a:lnTo>
                  <a:lnTo>
                    <a:pt x="2145703" y="2556193"/>
                  </a:lnTo>
                  <a:lnTo>
                    <a:pt x="2139026" y="2554923"/>
                  </a:lnTo>
                  <a:lnTo>
                    <a:pt x="2133302" y="2553336"/>
                  </a:lnTo>
                  <a:lnTo>
                    <a:pt x="2128850" y="2551113"/>
                  </a:lnTo>
                  <a:lnTo>
                    <a:pt x="2125352" y="2548891"/>
                  </a:lnTo>
                  <a:lnTo>
                    <a:pt x="2123762" y="2547303"/>
                  </a:lnTo>
                  <a:lnTo>
                    <a:pt x="2122808" y="2545716"/>
                  </a:lnTo>
                  <a:lnTo>
                    <a:pt x="2121854" y="2544446"/>
                  </a:lnTo>
                  <a:lnTo>
                    <a:pt x="2121536" y="2542858"/>
                  </a:lnTo>
                  <a:lnTo>
                    <a:pt x="2120900" y="2539366"/>
                  </a:lnTo>
                  <a:lnTo>
                    <a:pt x="2121218" y="2535873"/>
                  </a:lnTo>
                  <a:lnTo>
                    <a:pt x="2122490" y="2532380"/>
                  </a:lnTo>
                  <a:lnTo>
                    <a:pt x="2124398" y="2528570"/>
                  </a:lnTo>
                  <a:lnTo>
                    <a:pt x="2126624" y="2524443"/>
                  </a:lnTo>
                  <a:lnTo>
                    <a:pt x="2129486" y="2520633"/>
                  </a:lnTo>
                  <a:lnTo>
                    <a:pt x="2132984" y="2516505"/>
                  </a:lnTo>
                  <a:lnTo>
                    <a:pt x="2137118" y="2512060"/>
                  </a:lnTo>
                  <a:lnTo>
                    <a:pt x="2141252" y="2507933"/>
                  </a:lnTo>
                  <a:lnTo>
                    <a:pt x="2150155" y="2499678"/>
                  </a:lnTo>
                  <a:lnTo>
                    <a:pt x="2160013" y="2491740"/>
                  </a:lnTo>
                  <a:lnTo>
                    <a:pt x="2169871" y="2484120"/>
                  </a:lnTo>
                  <a:lnTo>
                    <a:pt x="2178774" y="2477770"/>
                  </a:lnTo>
                  <a:lnTo>
                    <a:pt x="2193402" y="2467610"/>
                  </a:lnTo>
                  <a:lnTo>
                    <a:pt x="2199444" y="2463800"/>
                  </a:lnTo>
                  <a:close/>
                  <a:moveTo>
                    <a:pt x="417513" y="2463800"/>
                  </a:moveTo>
                  <a:lnTo>
                    <a:pt x="545027" y="2463800"/>
                  </a:lnTo>
                  <a:lnTo>
                    <a:pt x="551069" y="2467610"/>
                  </a:lnTo>
                  <a:lnTo>
                    <a:pt x="565696" y="2477770"/>
                  </a:lnTo>
                  <a:lnTo>
                    <a:pt x="574918" y="2484120"/>
                  </a:lnTo>
                  <a:lnTo>
                    <a:pt x="584775" y="2491740"/>
                  </a:lnTo>
                  <a:lnTo>
                    <a:pt x="594315" y="2499678"/>
                  </a:lnTo>
                  <a:lnTo>
                    <a:pt x="603537" y="2507933"/>
                  </a:lnTo>
                  <a:lnTo>
                    <a:pt x="607671" y="2512060"/>
                  </a:lnTo>
                  <a:lnTo>
                    <a:pt x="611805" y="2516505"/>
                  </a:lnTo>
                  <a:lnTo>
                    <a:pt x="614984" y="2520633"/>
                  </a:lnTo>
                  <a:lnTo>
                    <a:pt x="618164" y="2524443"/>
                  </a:lnTo>
                  <a:lnTo>
                    <a:pt x="620390" y="2528570"/>
                  </a:lnTo>
                  <a:lnTo>
                    <a:pt x="622298" y="2532380"/>
                  </a:lnTo>
                  <a:lnTo>
                    <a:pt x="623570" y="2535873"/>
                  </a:lnTo>
                  <a:lnTo>
                    <a:pt x="623888" y="2539366"/>
                  </a:lnTo>
                  <a:lnTo>
                    <a:pt x="622934" y="2542858"/>
                  </a:lnTo>
                  <a:lnTo>
                    <a:pt x="622616" y="2544446"/>
                  </a:lnTo>
                  <a:lnTo>
                    <a:pt x="621980" y="2545716"/>
                  </a:lnTo>
                  <a:lnTo>
                    <a:pt x="620708" y="2547303"/>
                  </a:lnTo>
                  <a:lnTo>
                    <a:pt x="619436" y="2548891"/>
                  </a:lnTo>
                  <a:lnTo>
                    <a:pt x="615938" y="2551113"/>
                  </a:lnTo>
                  <a:lnTo>
                    <a:pt x="611487" y="2553336"/>
                  </a:lnTo>
                  <a:lnTo>
                    <a:pt x="605763" y="2554923"/>
                  </a:lnTo>
                  <a:lnTo>
                    <a:pt x="599085" y="2556193"/>
                  </a:lnTo>
                  <a:lnTo>
                    <a:pt x="590817" y="2557146"/>
                  </a:lnTo>
                  <a:lnTo>
                    <a:pt x="580642" y="2557463"/>
                  </a:lnTo>
                  <a:lnTo>
                    <a:pt x="570784" y="2557463"/>
                  </a:lnTo>
                  <a:lnTo>
                    <a:pt x="561244" y="2557146"/>
                  </a:lnTo>
                  <a:lnTo>
                    <a:pt x="552659" y="2555876"/>
                  </a:lnTo>
                  <a:lnTo>
                    <a:pt x="544073" y="2554606"/>
                  </a:lnTo>
                  <a:lnTo>
                    <a:pt x="536123" y="2552066"/>
                  </a:lnTo>
                  <a:lnTo>
                    <a:pt x="528173" y="2549843"/>
                  </a:lnTo>
                  <a:lnTo>
                    <a:pt x="520542" y="2547303"/>
                  </a:lnTo>
                  <a:lnTo>
                    <a:pt x="513546" y="2543811"/>
                  </a:lnTo>
                  <a:lnTo>
                    <a:pt x="506232" y="2540636"/>
                  </a:lnTo>
                  <a:lnTo>
                    <a:pt x="499554" y="2537143"/>
                  </a:lnTo>
                  <a:lnTo>
                    <a:pt x="493195" y="2533333"/>
                  </a:lnTo>
                  <a:lnTo>
                    <a:pt x="480475" y="2525078"/>
                  </a:lnTo>
                  <a:lnTo>
                    <a:pt x="468391" y="2516188"/>
                  </a:lnTo>
                  <a:lnTo>
                    <a:pt x="462668" y="2512695"/>
                  </a:lnTo>
                  <a:lnTo>
                    <a:pt x="460760" y="2511425"/>
                  </a:lnTo>
                  <a:lnTo>
                    <a:pt x="458852" y="2511108"/>
                  </a:lnTo>
                  <a:lnTo>
                    <a:pt x="457580" y="2510790"/>
                  </a:lnTo>
                  <a:lnTo>
                    <a:pt x="456626" y="2511108"/>
                  </a:lnTo>
                  <a:lnTo>
                    <a:pt x="455990" y="2511425"/>
                  </a:lnTo>
                  <a:lnTo>
                    <a:pt x="455036" y="2512060"/>
                  </a:lnTo>
                  <a:lnTo>
                    <a:pt x="454400" y="2513965"/>
                  </a:lnTo>
                  <a:lnTo>
                    <a:pt x="453446" y="2515235"/>
                  </a:lnTo>
                  <a:lnTo>
                    <a:pt x="452492" y="2516823"/>
                  </a:lnTo>
                  <a:lnTo>
                    <a:pt x="452174" y="2517140"/>
                  </a:lnTo>
                  <a:lnTo>
                    <a:pt x="450902" y="2517140"/>
                  </a:lnTo>
                  <a:lnTo>
                    <a:pt x="436274" y="2516505"/>
                  </a:lnTo>
                  <a:lnTo>
                    <a:pt x="428325" y="2515870"/>
                  </a:lnTo>
                  <a:lnTo>
                    <a:pt x="425463" y="2515235"/>
                  </a:lnTo>
                  <a:lnTo>
                    <a:pt x="423555" y="2514283"/>
                  </a:lnTo>
                  <a:lnTo>
                    <a:pt x="420693" y="2502218"/>
                  </a:lnTo>
                  <a:lnTo>
                    <a:pt x="419421" y="2492058"/>
                  </a:lnTo>
                  <a:lnTo>
                    <a:pt x="418149" y="2483803"/>
                  </a:lnTo>
                  <a:lnTo>
                    <a:pt x="418149" y="2477770"/>
                  </a:lnTo>
                  <a:lnTo>
                    <a:pt x="418467" y="2473325"/>
                  </a:lnTo>
                  <a:lnTo>
                    <a:pt x="418785" y="2470150"/>
                  </a:lnTo>
                  <a:lnTo>
                    <a:pt x="419421" y="2467928"/>
                  </a:lnTo>
                  <a:lnTo>
                    <a:pt x="417513" y="2463800"/>
                  </a:lnTo>
                  <a:close/>
                  <a:moveTo>
                    <a:pt x="2051490" y="2346325"/>
                  </a:moveTo>
                  <a:lnTo>
                    <a:pt x="2152651" y="2346325"/>
                  </a:lnTo>
                  <a:lnTo>
                    <a:pt x="2151061" y="2349527"/>
                  </a:lnTo>
                  <a:lnTo>
                    <a:pt x="2151697" y="2351449"/>
                  </a:lnTo>
                  <a:lnTo>
                    <a:pt x="2152015" y="2353690"/>
                  </a:lnTo>
                  <a:lnTo>
                    <a:pt x="2152333" y="2357533"/>
                  </a:lnTo>
                  <a:lnTo>
                    <a:pt x="2152015" y="2362336"/>
                  </a:lnTo>
                  <a:lnTo>
                    <a:pt x="2151697" y="2368741"/>
                  </a:lnTo>
                  <a:lnTo>
                    <a:pt x="2150106" y="2376747"/>
                  </a:lnTo>
                  <a:lnTo>
                    <a:pt x="2148198" y="2386674"/>
                  </a:lnTo>
                  <a:lnTo>
                    <a:pt x="2146289" y="2387314"/>
                  </a:lnTo>
                  <a:lnTo>
                    <a:pt x="2144062" y="2387634"/>
                  </a:lnTo>
                  <a:lnTo>
                    <a:pt x="2137700" y="2388595"/>
                  </a:lnTo>
                  <a:lnTo>
                    <a:pt x="2125929" y="2388915"/>
                  </a:lnTo>
                  <a:lnTo>
                    <a:pt x="2125611" y="2388915"/>
                  </a:lnTo>
                  <a:lnTo>
                    <a:pt x="2124975" y="2388595"/>
                  </a:lnTo>
                  <a:lnTo>
                    <a:pt x="2124021" y="2387314"/>
                  </a:lnTo>
                  <a:lnTo>
                    <a:pt x="2123702" y="2386354"/>
                  </a:lnTo>
                  <a:lnTo>
                    <a:pt x="2123066" y="2384752"/>
                  </a:lnTo>
                  <a:lnTo>
                    <a:pt x="2122112" y="2384432"/>
                  </a:lnTo>
                  <a:lnTo>
                    <a:pt x="2121794" y="2383792"/>
                  </a:lnTo>
                  <a:lnTo>
                    <a:pt x="2120521" y="2383792"/>
                  </a:lnTo>
                  <a:lnTo>
                    <a:pt x="2119885" y="2383792"/>
                  </a:lnTo>
                  <a:lnTo>
                    <a:pt x="2117022" y="2385073"/>
                  </a:lnTo>
                  <a:lnTo>
                    <a:pt x="2112250" y="2387955"/>
                  </a:lnTo>
                  <a:lnTo>
                    <a:pt x="2103025" y="2395000"/>
                  </a:lnTo>
                  <a:lnTo>
                    <a:pt x="2092845" y="2401724"/>
                  </a:lnTo>
                  <a:lnTo>
                    <a:pt x="2087437" y="2404927"/>
                  </a:lnTo>
                  <a:lnTo>
                    <a:pt x="2082347" y="2407489"/>
                  </a:lnTo>
                  <a:lnTo>
                    <a:pt x="2076621" y="2410371"/>
                  </a:lnTo>
                  <a:lnTo>
                    <a:pt x="2070895" y="2412612"/>
                  </a:lnTo>
                  <a:lnTo>
                    <a:pt x="2064850" y="2415174"/>
                  </a:lnTo>
                  <a:lnTo>
                    <a:pt x="2058806" y="2416775"/>
                  </a:lnTo>
                  <a:lnTo>
                    <a:pt x="2052444" y="2418376"/>
                  </a:lnTo>
                  <a:lnTo>
                    <a:pt x="2045763" y="2419657"/>
                  </a:lnTo>
                  <a:lnTo>
                    <a:pt x="2038447" y="2420618"/>
                  </a:lnTo>
                  <a:lnTo>
                    <a:pt x="2031448" y="2420938"/>
                  </a:lnTo>
                  <a:lnTo>
                    <a:pt x="2023495" y="2420938"/>
                  </a:lnTo>
                  <a:lnTo>
                    <a:pt x="2015542" y="2420618"/>
                  </a:lnTo>
                  <a:lnTo>
                    <a:pt x="2008862" y="2419977"/>
                  </a:lnTo>
                  <a:lnTo>
                    <a:pt x="2003454" y="2418697"/>
                  </a:lnTo>
                  <a:lnTo>
                    <a:pt x="1999000" y="2417736"/>
                  </a:lnTo>
                  <a:lnTo>
                    <a:pt x="1995501" y="2415814"/>
                  </a:lnTo>
                  <a:lnTo>
                    <a:pt x="1992638" y="2413893"/>
                  </a:lnTo>
                  <a:lnTo>
                    <a:pt x="1990729" y="2411652"/>
                  </a:lnTo>
                  <a:lnTo>
                    <a:pt x="1989456" y="2409410"/>
                  </a:lnTo>
                  <a:lnTo>
                    <a:pt x="1989138" y="2406528"/>
                  </a:lnTo>
                  <a:lnTo>
                    <a:pt x="1989456" y="2403966"/>
                  </a:lnTo>
                  <a:lnTo>
                    <a:pt x="1990411" y="2401084"/>
                  </a:lnTo>
                  <a:lnTo>
                    <a:pt x="1991683" y="2397882"/>
                  </a:lnTo>
                  <a:lnTo>
                    <a:pt x="1993592" y="2394679"/>
                  </a:lnTo>
                  <a:lnTo>
                    <a:pt x="1996137" y="2391477"/>
                  </a:lnTo>
                  <a:lnTo>
                    <a:pt x="1999000" y="2387955"/>
                  </a:lnTo>
                  <a:lnTo>
                    <a:pt x="2005362" y="2381230"/>
                  </a:lnTo>
                  <a:lnTo>
                    <a:pt x="2012679" y="2374825"/>
                  </a:lnTo>
                  <a:lnTo>
                    <a:pt x="2019996" y="2368421"/>
                  </a:lnTo>
                  <a:lnTo>
                    <a:pt x="2027949" y="2362336"/>
                  </a:lnTo>
                  <a:lnTo>
                    <a:pt x="2035265" y="2356893"/>
                  </a:lnTo>
                  <a:lnTo>
                    <a:pt x="2046718" y="2349527"/>
                  </a:lnTo>
                  <a:lnTo>
                    <a:pt x="2051490" y="2346325"/>
                  </a:lnTo>
                  <a:close/>
                  <a:moveTo>
                    <a:pt x="592138" y="2346325"/>
                  </a:moveTo>
                  <a:lnTo>
                    <a:pt x="693618" y="2346325"/>
                  </a:lnTo>
                  <a:lnTo>
                    <a:pt x="698072" y="2349527"/>
                  </a:lnTo>
                  <a:lnTo>
                    <a:pt x="709842" y="2356893"/>
                  </a:lnTo>
                  <a:lnTo>
                    <a:pt x="716841" y="2362336"/>
                  </a:lnTo>
                  <a:lnTo>
                    <a:pt x="724794" y="2368421"/>
                  </a:lnTo>
                  <a:lnTo>
                    <a:pt x="732428" y="2374825"/>
                  </a:lnTo>
                  <a:lnTo>
                    <a:pt x="739427" y="2381230"/>
                  </a:lnTo>
                  <a:lnTo>
                    <a:pt x="746108" y="2387955"/>
                  </a:lnTo>
                  <a:lnTo>
                    <a:pt x="748971" y="2391477"/>
                  </a:lnTo>
                  <a:lnTo>
                    <a:pt x="751197" y="2394679"/>
                  </a:lnTo>
                  <a:lnTo>
                    <a:pt x="753106" y="2397882"/>
                  </a:lnTo>
                  <a:lnTo>
                    <a:pt x="754697" y="2401084"/>
                  </a:lnTo>
                  <a:lnTo>
                    <a:pt x="755333" y="2403966"/>
                  </a:lnTo>
                  <a:lnTo>
                    <a:pt x="755651" y="2406528"/>
                  </a:lnTo>
                  <a:lnTo>
                    <a:pt x="755333" y="2409410"/>
                  </a:lnTo>
                  <a:lnTo>
                    <a:pt x="754379" y="2411652"/>
                  </a:lnTo>
                  <a:lnTo>
                    <a:pt x="752470" y="2413893"/>
                  </a:lnTo>
                  <a:lnTo>
                    <a:pt x="749607" y="2415814"/>
                  </a:lnTo>
                  <a:lnTo>
                    <a:pt x="746108" y="2417736"/>
                  </a:lnTo>
                  <a:lnTo>
                    <a:pt x="741336" y="2418697"/>
                  </a:lnTo>
                  <a:lnTo>
                    <a:pt x="736246" y="2419977"/>
                  </a:lnTo>
                  <a:lnTo>
                    <a:pt x="729565" y="2420618"/>
                  </a:lnTo>
                  <a:lnTo>
                    <a:pt x="721612" y="2420938"/>
                  </a:lnTo>
                  <a:lnTo>
                    <a:pt x="713659" y="2420938"/>
                  </a:lnTo>
                  <a:lnTo>
                    <a:pt x="706343" y="2420618"/>
                  </a:lnTo>
                  <a:lnTo>
                    <a:pt x="699344" y="2419657"/>
                  </a:lnTo>
                  <a:lnTo>
                    <a:pt x="692346" y="2418376"/>
                  </a:lnTo>
                  <a:lnTo>
                    <a:pt x="685983" y="2416775"/>
                  </a:lnTo>
                  <a:lnTo>
                    <a:pt x="679939" y="2415174"/>
                  </a:lnTo>
                  <a:lnTo>
                    <a:pt x="673895" y="2412612"/>
                  </a:lnTo>
                  <a:lnTo>
                    <a:pt x="668487" y="2410371"/>
                  </a:lnTo>
                  <a:lnTo>
                    <a:pt x="662760" y="2407489"/>
                  </a:lnTo>
                  <a:lnTo>
                    <a:pt x="657352" y="2404927"/>
                  </a:lnTo>
                  <a:lnTo>
                    <a:pt x="652263" y="2401724"/>
                  </a:lnTo>
                  <a:lnTo>
                    <a:pt x="642083" y="2395000"/>
                  </a:lnTo>
                  <a:lnTo>
                    <a:pt x="632539" y="2387955"/>
                  </a:lnTo>
                  <a:lnTo>
                    <a:pt x="628086" y="2385073"/>
                  </a:lnTo>
                  <a:lnTo>
                    <a:pt x="624904" y="2383792"/>
                  </a:lnTo>
                  <a:lnTo>
                    <a:pt x="624268" y="2383792"/>
                  </a:lnTo>
                  <a:lnTo>
                    <a:pt x="623314" y="2383792"/>
                  </a:lnTo>
                  <a:lnTo>
                    <a:pt x="622678" y="2384432"/>
                  </a:lnTo>
                  <a:lnTo>
                    <a:pt x="622041" y="2384752"/>
                  </a:lnTo>
                  <a:lnTo>
                    <a:pt x="621405" y="2386354"/>
                  </a:lnTo>
                  <a:lnTo>
                    <a:pt x="620769" y="2387314"/>
                  </a:lnTo>
                  <a:lnTo>
                    <a:pt x="620133" y="2388595"/>
                  </a:lnTo>
                  <a:lnTo>
                    <a:pt x="619496" y="2388915"/>
                  </a:lnTo>
                  <a:lnTo>
                    <a:pt x="619178" y="2388915"/>
                  </a:lnTo>
                  <a:lnTo>
                    <a:pt x="607408" y="2388595"/>
                  </a:lnTo>
                  <a:lnTo>
                    <a:pt x="601045" y="2387634"/>
                  </a:lnTo>
                  <a:lnTo>
                    <a:pt x="598819" y="2387314"/>
                  </a:lnTo>
                  <a:lnTo>
                    <a:pt x="596910" y="2386674"/>
                  </a:lnTo>
                  <a:lnTo>
                    <a:pt x="595001" y="2376747"/>
                  </a:lnTo>
                  <a:lnTo>
                    <a:pt x="593411" y="2368741"/>
                  </a:lnTo>
                  <a:lnTo>
                    <a:pt x="593092" y="2362336"/>
                  </a:lnTo>
                  <a:lnTo>
                    <a:pt x="592774" y="2357533"/>
                  </a:lnTo>
                  <a:lnTo>
                    <a:pt x="593092" y="2353690"/>
                  </a:lnTo>
                  <a:lnTo>
                    <a:pt x="593411" y="2351449"/>
                  </a:lnTo>
                  <a:lnTo>
                    <a:pt x="593729" y="2349527"/>
                  </a:lnTo>
                  <a:lnTo>
                    <a:pt x="592138" y="2346325"/>
                  </a:lnTo>
                  <a:close/>
                  <a:moveTo>
                    <a:pt x="1474788" y="2290762"/>
                  </a:moveTo>
                  <a:lnTo>
                    <a:pt x="1567135" y="2290762"/>
                  </a:lnTo>
                  <a:lnTo>
                    <a:pt x="1571609" y="2293338"/>
                  </a:lnTo>
                  <a:lnTo>
                    <a:pt x="1582473" y="2300422"/>
                  </a:lnTo>
                  <a:lnTo>
                    <a:pt x="1588864" y="2305252"/>
                  </a:lnTo>
                  <a:lnTo>
                    <a:pt x="1595894" y="2310404"/>
                  </a:lnTo>
                  <a:lnTo>
                    <a:pt x="1602924" y="2316522"/>
                  </a:lnTo>
                  <a:lnTo>
                    <a:pt x="1609634" y="2322640"/>
                  </a:lnTo>
                  <a:lnTo>
                    <a:pt x="1615386" y="2328758"/>
                  </a:lnTo>
                  <a:lnTo>
                    <a:pt x="1617942" y="2331978"/>
                  </a:lnTo>
                  <a:lnTo>
                    <a:pt x="1620179" y="2334875"/>
                  </a:lnTo>
                  <a:lnTo>
                    <a:pt x="1621776" y="2337451"/>
                  </a:lnTo>
                  <a:lnTo>
                    <a:pt x="1623374" y="2340671"/>
                  </a:lnTo>
                  <a:lnTo>
                    <a:pt x="1624013" y="2343247"/>
                  </a:lnTo>
                  <a:lnTo>
                    <a:pt x="1624013" y="2345501"/>
                  </a:lnTo>
                  <a:lnTo>
                    <a:pt x="1623694" y="2348399"/>
                  </a:lnTo>
                  <a:lnTo>
                    <a:pt x="1622735" y="2350009"/>
                  </a:lnTo>
                  <a:lnTo>
                    <a:pt x="1620818" y="2352585"/>
                  </a:lnTo>
                  <a:lnTo>
                    <a:pt x="1618581" y="2353873"/>
                  </a:lnTo>
                  <a:lnTo>
                    <a:pt x="1615386" y="2355483"/>
                  </a:lnTo>
                  <a:lnTo>
                    <a:pt x="1611232" y="2357093"/>
                  </a:lnTo>
                  <a:lnTo>
                    <a:pt x="1606119" y="2357737"/>
                  </a:lnTo>
                  <a:lnTo>
                    <a:pt x="1600048" y="2358703"/>
                  </a:lnTo>
                  <a:lnTo>
                    <a:pt x="1593018" y="2359025"/>
                  </a:lnTo>
                  <a:lnTo>
                    <a:pt x="1585668" y="2359025"/>
                  </a:lnTo>
                  <a:lnTo>
                    <a:pt x="1578958" y="2358703"/>
                  </a:lnTo>
                  <a:lnTo>
                    <a:pt x="1572567" y="2357415"/>
                  </a:lnTo>
                  <a:lnTo>
                    <a:pt x="1566496" y="2356127"/>
                  </a:lnTo>
                  <a:lnTo>
                    <a:pt x="1560744" y="2355161"/>
                  </a:lnTo>
                  <a:lnTo>
                    <a:pt x="1554993" y="2353229"/>
                  </a:lnTo>
                  <a:lnTo>
                    <a:pt x="1549560" y="2351297"/>
                  </a:lnTo>
                  <a:lnTo>
                    <a:pt x="1544128" y="2349043"/>
                  </a:lnTo>
                  <a:lnTo>
                    <a:pt x="1539335" y="2346467"/>
                  </a:lnTo>
                  <a:lnTo>
                    <a:pt x="1529749" y="2340993"/>
                  </a:lnTo>
                  <a:lnTo>
                    <a:pt x="1520802" y="2334875"/>
                  </a:lnTo>
                  <a:lnTo>
                    <a:pt x="1511535" y="2328758"/>
                  </a:lnTo>
                  <a:lnTo>
                    <a:pt x="1507701" y="2326182"/>
                  </a:lnTo>
                  <a:lnTo>
                    <a:pt x="1505144" y="2324894"/>
                  </a:lnTo>
                  <a:lnTo>
                    <a:pt x="1503866" y="2324572"/>
                  </a:lnTo>
                  <a:lnTo>
                    <a:pt x="1503227" y="2324894"/>
                  </a:lnTo>
                  <a:lnTo>
                    <a:pt x="1502269" y="2325860"/>
                  </a:lnTo>
                  <a:lnTo>
                    <a:pt x="1501629" y="2326826"/>
                  </a:lnTo>
                  <a:lnTo>
                    <a:pt x="1500990" y="2328114"/>
                  </a:lnTo>
                  <a:lnTo>
                    <a:pt x="1500351" y="2329080"/>
                  </a:lnTo>
                  <a:lnTo>
                    <a:pt x="1499712" y="2329080"/>
                  </a:lnTo>
                  <a:lnTo>
                    <a:pt x="1499073" y="2329080"/>
                  </a:lnTo>
                  <a:lnTo>
                    <a:pt x="1488528" y="2328758"/>
                  </a:lnTo>
                  <a:lnTo>
                    <a:pt x="1482777" y="2328436"/>
                  </a:lnTo>
                  <a:lnTo>
                    <a:pt x="1480540" y="2328114"/>
                  </a:lnTo>
                  <a:lnTo>
                    <a:pt x="1478942" y="2327148"/>
                  </a:lnTo>
                  <a:lnTo>
                    <a:pt x="1477025" y="2318132"/>
                  </a:lnTo>
                  <a:lnTo>
                    <a:pt x="1476066" y="2310726"/>
                  </a:lnTo>
                  <a:lnTo>
                    <a:pt x="1475747" y="2305252"/>
                  </a:lnTo>
                  <a:lnTo>
                    <a:pt x="1475108" y="2300422"/>
                  </a:lnTo>
                  <a:lnTo>
                    <a:pt x="1475747" y="2297202"/>
                  </a:lnTo>
                  <a:lnTo>
                    <a:pt x="1476066" y="2294948"/>
                  </a:lnTo>
                  <a:lnTo>
                    <a:pt x="1476386" y="2293338"/>
                  </a:lnTo>
                  <a:lnTo>
                    <a:pt x="1474788" y="2290762"/>
                  </a:lnTo>
                  <a:close/>
                  <a:moveTo>
                    <a:pt x="1243723" y="2290762"/>
                  </a:moveTo>
                  <a:lnTo>
                    <a:pt x="1335088" y="2290762"/>
                  </a:lnTo>
                  <a:lnTo>
                    <a:pt x="1333507" y="2293338"/>
                  </a:lnTo>
                  <a:lnTo>
                    <a:pt x="1334140" y="2294948"/>
                  </a:lnTo>
                  <a:lnTo>
                    <a:pt x="1334140" y="2297202"/>
                  </a:lnTo>
                  <a:lnTo>
                    <a:pt x="1334456" y="2300422"/>
                  </a:lnTo>
                  <a:lnTo>
                    <a:pt x="1334456" y="2305252"/>
                  </a:lnTo>
                  <a:lnTo>
                    <a:pt x="1333824" y="2310726"/>
                  </a:lnTo>
                  <a:lnTo>
                    <a:pt x="1332559" y="2318132"/>
                  </a:lnTo>
                  <a:lnTo>
                    <a:pt x="1330978" y="2327148"/>
                  </a:lnTo>
                  <a:lnTo>
                    <a:pt x="1329398" y="2328114"/>
                  </a:lnTo>
                  <a:lnTo>
                    <a:pt x="1327185" y="2328436"/>
                  </a:lnTo>
                  <a:lnTo>
                    <a:pt x="1321494" y="2328758"/>
                  </a:lnTo>
                  <a:lnTo>
                    <a:pt x="1311061" y="2329080"/>
                  </a:lnTo>
                  <a:lnTo>
                    <a:pt x="1310113" y="2329080"/>
                  </a:lnTo>
                  <a:lnTo>
                    <a:pt x="1309797" y="2329080"/>
                  </a:lnTo>
                  <a:lnTo>
                    <a:pt x="1309165" y="2328114"/>
                  </a:lnTo>
                  <a:lnTo>
                    <a:pt x="1308848" y="2326826"/>
                  </a:lnTo>
                  <a:lnTo>
                    <a:pt x="1307900" y="2325860"/>
                  </a:lnTo>
                  <a:lnTo>
                    <a:pt x="1306952" y="2324894"/>
                  </a:lnTo>
                  <a:lnTo>
                    <a:pt x="1306003" y="2324572"/>
                  </a:lnTo>
                  <a:lnTo>
                    <a:pt x="1305371" y="2324894"/>
                  </a:lnTo>
                  <a:lnTo>
                    <a:pt x="1302842" y="2326182"/>
                  </a:lnTo>
                  <a:lnTo>
                    <a:pt x="1298732" y="2328758"/>
                  </a:lnTo>
                  <a:lnTo>
                    <a:pt x="1289880" y="2334875"/>
                  </a:lnTo>
                  <a:lnTo>
                    <a:pt x="1281028" y="2340993"/>
                  </a:lnTo>
                  <a:lnTo>
                    <a:pt x="1271228" y="2346467"/>
                  </a:lnTo>
                  <a:lnTo>
                    <a:pt x="1266485" y="2349043"/>
                  </a:lnTo>
                  <a:lnTo>
                    <a:pt x="1261111" y="2351297"/>
                  </a:lnTo>
                  <a:lnTo>
                    <a:pt x="1256053" y="2353229"/>
                  </a:lnTo>
                  <a:lnTo>
                    <a:pt x="1250362" y="2355161"/>
                  </a:lnTo>
                  <a:lnTo>
                    <a:pt x="1244356" y="2356127"/>
                  </a:lnTo>
                  <a:lnTo>
                    <a:pt x="1238349" y="2357415"/>
                  </a:lnTo>
                  <a:lnTo>
                    <a:pt x="1232026" y="2358703"/>
                  </a:lnTo>
                  <a:lnTo>
                    <a:pt x="1225387" y="2359025"/>
                  </a:lnTo>
                  <a:lnTo>
                    <a:pt x="1218116" y="2359025"/>
                  </a:lnTo>
                  <a:lnTo>
                    <a:pt x="1211161" y="2358703"/>
                  </a:lnTo>
                  <a:lnTo>
                    <a:pt x="1205154" y="2357737"/>
                  </a:lnTo>
                  <a:lnTo>
                    <a:pt x="1200096" y="2357093"/>
                  </a:lnTo>
                  <a:lnTo>
                    <a:pt x="1195986" y="2355483"/>
                  </a:lnTo>
                  <a:lnTo>
                    <a:pt x="1193141" y="2353873"/>
                  </a:lnTo>
                  <a:lnTo>
                    <a:pt x="1190295" y="2352585"/>
                  </a:lnTo>
                  <a:lnTo>
                    <a:pt x="1189031" y="2350009"/>
                  </a:lnTo>
                  <a:lnTo>
                    <a:pt x="1187766" y="2348399"/>
                  </a:lnTo>
                  <a:lnTo>
                    <a:pt x="1187450" y="2345501"/>
                  </a:lnTo>
                  <a:lnTo>
                    <a:pt x="1187766" y="2343247"/>
                  </a:lnTo>
                  <a:lnTo>
                    <a:pt x="1188715" y="2340671"/>
                  </a:lnTo>
                  <a:lnTo>
                    <a:pt x="1189663" y="2337451"/>
                  </a:lnTo>
                  <a:lnTo>
                    <a:pt x="1191560" y="2334875"/>
                  </a:lnTo>
                  <a:lnTo>
                    <a:pt x="1193457" y="2331978"/>
                  </a:lnTo>
                  <a:lnTo>
                    <a:pt x="1195986" y="2328758"/>
                  </a:lnTo>
                  <a:lnTo>
                    <a:pt x="1201676" y="2322640"/>
                  </a:lnTo>
                  <a:lnTo>
                    <a:pt x="1208315" y="2316522"/>
                  </a:lnTo>
                  <a:lnTo>
                    <a:pt x="1215271" y="2310404"/>
                  </a:lnTo>
                  <a:lnTo>
                    <a:pt x="1222226" y="2305252"/>
                  </a:lnTo>
                  <a:lnTo>
                    <a:pt x="1228865" y="2300422"/>
                  </a:lnTo>
                  <a:lnTo>
                    <a:pt x="1239613" y="2293338"/>
                  </a:lnTo>
                  <a:lnTo>
                    <a:pt x="1243723" y="2290762"/>
                  </a:lnTo>
                  <a:close/>
                  <a:moveTo>
                    <a:pt x="1481543" y="1798637"/>
                  </a:moveTo>
                  <a:lnTo>
                    <a:pt x="1701801" y="1798637"/>
                  </a:lnTo>
                  <a:lnTo>
                    <a:pt x="1567093" y="2273300"/>
                  </a:lnTo>
                  <a:lnTo>
                    <a:pt x="1465263" y="2273300"/>
                  </a:lnTo>
                  <a:lnTo>
                    <a:pt x="1481543" y="1798637"/>
                  </a:lnTo>
                  <a:close/>
                  <a:moveTo>
                    <a:pt x="1119188" y="1798637"/>
                  </a:moveTo>
                  <a:lnTo>
                    <a:pt x="1336331" y="1798637"/>
                  </a:lnTo>
                  <a:lnTo>
                    <a:pt x="1346201" y="2272028"/>
                  </a:lnTo>
                  <a:lnTo>
                    <a:pt x="1240177" y="2273300"/>
                  </a:lnTo>
                  <a:lnTo>
                    <a:pt x="1119188" y="1798637"/>
                  </a:lnTo>
                  <a:close/>
                  <a:moveTo>
                    <a:pt x="2677270" y="1559805"/>
                  </a:moveTo>
                  <a:lnTo>
                    <a:pt x="2530833" y="1600780"/>
                  </a:lnTo>
                  <a:lnTo>
                    <a:pt x="2674417" y="1589663"/>
                  </a:lnTo>
                  <a:lnTo>
                    <a:pt x="2677270" y="1559805"/>
                  </a:lnTo>
                  <a:close/>
                  <a:moveTo>
                    <a:pt x="64561" y="1559805"/>
                  </a:moveTo>
                  <a:lnTo>
                    <a:pt x="67742" y="1589663"/>
                  </a:lnTo>
                  <a:lnTo>
                    <a:pt x="211812" y="1600780"/>
                  </a:lnTo>
                  <a:lnTo>
                    <a:pt x="64561" y="1559805"/>
                  </a:lnTo>
                  <a:close/>
                  <a:moveTo>
                    <a:pt x="1743293" y="1510232"/>
                  </a:moveTo>
                  <a:lnTo>
                    <a:pt x="1815377" y="1673934"/>
                  </a:lnTo>
                  <a:lnTo>
                    <a:pt x="2196121" y="1673934"/>
                  </a:lnTo>
                  <a:lnTo>
                    <a:pt x="2051635" y="1522922"/>
                  </a:lnTo>
                  <a:lnTo>
                    <a:pt x="1743293" y="1510232"/>
                  </a:lnTo>
                  <a:close/>
                  <a:moveTo>
                    <a:pt x="1093583" y="1510232"/>
                  </a:moveTo>
                  <a:lnTo>
                    <a:pt x="785241" y="1522922"/>
                  </a:lnTo>
                  <a:lnTo>
                    <a:pt x="641072" y="1673934"/>
                  </a:lnTo>
                  <a:lnTo>
                    <a:pt x="1021499" y="1673934"/>
                  </a:lnTo>
                  <a:lnTo>
                    <a:pt x="1093583" y="1510232"/>
                  </a:lnTo>
                  <a:close/>
                  <a:moveTo>
                    <a:pt x="840494" y="1363662"/>
                  </a:moveTo>
                  <a:lnTo>
                    <a:pt x="1955417" y="1363662"/>
                  </a:lnTo>
                  <a:lnTo>
                    <a:pt x="2368551" y="1768475"/>
                  </a:lnTo>
                  <a:lnTo>
                    <a:pt x="398463" y="1768475"/>
                  </a:lnTo>
                  <a:lnTo>
                    <a:pt x="840494" y="1363662"/>
                  </a:lnTo>
                  <a:close/>
                  <a:moveTo>
                    <a:pt x="1125700" y="1131888"/>
                  </a:moveTo>
                  <a:lnTo>
                    <a:pt x="1123793" y="1132523"/>
                  </a:lnTo>
                  <a:lnTo>
                    <a:pt x="1121569" y="1134110"/>
                  </a:lnTo>
                  <a:lnTo>
                    <a:pt x="1118710" y="1136650"/>
                  </a:lnTo>
                  <a:lnTo>
                    <a:pt x="1111084" y="1144270"/>
                  </a:lnTo>
                  <a:lnTo>
                    <a:pt x="1101553" y="1155065"/>
                  </a:lnTo>
                  <a:lnTo>
                    <a:pt x="1077405" y="1184275"/>
                  </a:lnTo>
                  <a:lnTo>
                    <a:pt x="1046268" y="1220153"/>
                  </a:lnTo>
                  <a:lnTo>
                    <a:pt x="1059613" y="1236028"/>
                  </a:lnTo>
                  <a:lnTo>
                    <a:pt x="1064696" y="1242378"/>
                  </a:lnTo>
                  <a:lnTo>
                    <a:pt x="1070098" y="1248093"/>
                  </a:lnTo>
                  <a:lnTo>
                    <a:pt x="1074546" y="1252538"/>
                  </a:lnTo>
                  <a:lnTo>
                    <a:pt x="1078994" y="1256665"/>
                  </a:lnTo>
                  <a:lnTo>
                    <a:pt x="1083124" y="1260158"/>
                  </a:lnTo>
                  <a:lnTo>
                    <a:pt x="1087890" y="1263333"/>
                  </a:lnTo>
                  <a:lnTo>
                    <a:pt x="1092656" y="1266508"/>
                  </a:lnTo>
                  <a:lnTo>
                    <a:pt x="1098375" y="1269365"/>
                  </a:lnTo>
                  <a:lnTo>
                    <a:pt x="1111084" y="1276350"/>
                  </a:lnTo>
                  <a:lnTo>
                    <a:pt x="1127606" y="1284605"/>
                  </a:lnTo>
                  <a:lnTo>
                    <a:pt x="1149529" y="1295400"/>
                  </a:lnTo>
                  <a:lnTo>
                    <a:pt x="1139362" y="1143953"/>
                  </a:lnTo>
                  <a:lnTo>
                    <a:pt x="1136185" y="1141413"/>
                  </a:lnTo>
                  <a:lnTo>
                    <a:pt x="1133325" y="1138238"/>
                  </a:lnTo>
                  <a:lnTo>
                    <a:pt x="1126971" y="1132205"/>
                  </a:lnTo>
                  <a:lnTo>
                    <a:pt x="1126017" y="1131888"/>
                  </a:lnTo>
                  <a:lnTo>
                    <a:pt x="1125700" y="1131888"/>
                  </a:lnTo>
                  <a:close/>
                  <a:moveTo>
                    <a:pt x="505679" y="1004887"/>
                  </a:moveTo>
                  <a:lnTo>
                    <a:pt x="511721" y="1004887"/>
                  </a:lnTo>
                  <a:lnTo>
                    <a:pt x="517446" y="1005205"/>
                  </a:lnTo>
                  <a:lnTo>
                    <a:pt x="522535" y="1006158"/>
                  </a:lnTo>
                  <a:lnTo>
                    <a:pt x="528259" y="1007746"/>
                  </a:lnTo>
                  <a:lnTo>
                    <a:pt x="533348" y="1009969"/>
                  </a:lnTo>
                  <a:lnTo>
                    <a:pt x="538436" y="1012828"/>
                  </a:lnTo>
                  <a:lnTo>
                    <a:pt x="543207" y="1015687"/>
                  </a:lnTo>
                  <a:lnTo>
                    <a:pt x="548296" y="1019498"/>
                  </a:lnTo>
                  <a:lnTo>
                    <a:pt x="552748" y="1023310"/>
                  </a:lnTo>
                  <a:lnTo>
                    <a:pt x="557201" y="1028075"/>
                  </a:lnTo>
                  <a:lnTo>
                    <a:pt x="561335" y="1033157"/>
                  </a:lnTo>
                  <a:lnTo>
                    <a:pt x="566106" y="1038239"/>
                  </a:lnTo>
                  <a:lnTo>
                    <a:pt x="570240" y="1044274"/>
                  </a:lnTo>
                  <a:lnTo>
                    <a:pt x="573738" y="1050309"/>
                  </a:lnTo>
                  <a:lnTo>
                    <a:pt x="577555" y="1056980"/>
                  </a:lnTo>
                  <a:lnTo>
                    <a:pt x="581371" y="1063968"/>
                  </a:lnTo>
                  <a:lnTo>
                    <a:pt x="585188" y="1071274"/>
                  </a:lnTo>
                  <a:lnTo>
                    <a:pt x="588686" y="1078897"/>
                  </a:lnTo>
                  <a:lnTo>
                    <a:pt x="591867" y="1086838"/>
                  </a:lnTo>
                  <a:lnTo>
                    <a:pt x="598227" y="1103673"/>
                  </a:lnTo>
                  <a:lnTo>
                    <a:pt x="603952" y="1121461"/>
                  </a:lnTo>
                  <a:lnTo>
                    <a:pt x="609677" y="1140202"/>
                  </a:lnTo>
                  <a:lnTo>
                    <a:pt x="614447" y="1159260"/>
                  </a:lnTo>
                  <a:lnTo>
                    <a:pt x="619218" y="1179589"/>
                  </a:lnTo>
                  <a:lnTo>
                    <a:pt x="623670" y="1200553"/>
                  </a:lnTo>
                  <a:lnTo>
                    <a:pt x="627487" y="1221518"/>
                  </a:lnTo>
                  <a:lnTo>
                    <a:pt x="630667" y="1242799"/>
                  </a:lnTo>
                  <a:lnTo>
                    <a:pt x="634165" y="1264399"/>
                  </a:lnTo>
                  <a:lnTo>
                    <a:pt x="636710" y="1285681"/>
                  </a:lnTo>
                  <a:lnTo>
                    <a:pt x="639254" y="1306963"/>
                  </a:lnTo>
                  <a:lnTo>
                    <a:pt x="641798" y="1327927"/>
                  </a:lnTo>
                  <a:lnTo>
                    <a:pt x="643389" y="1348574"/>
                  </a:lnTo>
                  <a:lnTo>
                    <a:pt x="644979" y="1368903"/>
                  </a:lnTo>
                  <a:lnTo>
                    <a:pt x="647841" y="1407337"/>
                  </a:lnTo>
                  <a:lnTo>
                    <a:pt x="649431" y="1441960"/>
                  </a:lnTo>
                  <a:lnTo>
                    <a:pt x="650703" y="1471501"/>
                  </a:lnTo>
                  <a:lnTo>
                    <a:pt x="651021" y="1495641"/>
                  </a:lnTo>
                  <a:lnTo>
                    <a:pt x="645933" y="1500088"/>
                  </a:lnTo>
                  <a:lnTo>
                    <a:pt x="640526" y="1461971"/>
                  </a:lnTo>
                  <a:lnTo>
                    <a:pt x="635120" y="1423219"/>
                  </a:lnTo>
                  <a:lnTo>
                    <a:pt x="629713" y="1515335"/>
                  </a:lnTo>
                  <a:lnTo>
                    <a:pt x="623988" y="1520417"/>
                  </a:lnTo>
                  <a:lnTo>
                    <a:pt x="225488" y="1414008"/>
                  </a:lnTo>
                  <a:lnTo>
                    <a:pt x="154884" y="1399079"/>
                  </a:lnTo>
                  <a:lnTo>
                    <a:pt x="603316" y="1539476"/>
                  </a:lnTo>
                  <a:lnTo>
                    <a:pt x="319945" y="1798670"/>
                  </a:lnTo>
                  <a:lnTo>
                    <a:pt x="585824" y="1798670"/>
                  </a:lnTo>
                  <a:lnTo>
                    <a:pt x="752475" y="1798670"/>
                  </a:lnTo>
                  <a:lnTo>
                    <a:pt x="687596" y="2326906"/>
                  </a:lnTo>
                  <a:lnTo>
                    <a:pt x="595365" y="2326906"/>
                  </a:lnTo>
                  <a:lnTo>
                    <a:pt x="586778" y="1847904"/>
                  </a:lnTo>
                  <a:lnTo>
                    <a:pt x="581371" y="1857433"/>
                  </a:lnTo>
                  <a:lnTo>
                    <a:pt x="578509" y="1862516"/>
                  </a:lnTo>
                  <a:lnTo>
                    <a:pt x="575329" y="1866963"/>
                  </a:lnTo>
                  <a:lnTo>
                    <a:pt x="531758" y="2443162"/>
                  </a:lnTo>
                  <a:lnTo>
                    <a:pt x="415356" y="2443162"/>
                  </a:lnTo>
                  <a:lnTo>
                    <a:pt x="356837" y="1985125"/>
                  </a:lnTo>
                  <a:lnTo>
                    <a:pt x="349840" y="1985760"/>
                  </a:lnTo>
                  <a:lnTo>
                    <a:pt x="346024" y="1986078"/>
                  </a:lnTo>
                  <a:lnTo>
                    <a:pt x="342207" y="1986078"/>
                  </a:lnTo>
                  <a:lnTo>
                    <a:pt x="337437" y="1985760"/>
                  </a:lnTo>
                  <a:lnTo>
                    <a:pt x="332348" y="1985443"/>
                  </a:lnTo>
                  <a:lnTo>
                    <a:pt x="145661" y="1959078"/>
                  </a:lnTo>
                  <a:lnTo>
                    <a:pt x="141208" y="1957490"/>
                  </a:lnTo>
                  <a:lnTo>
                    <a:pt x="137074" y="1955267"/>
                  </a:lnTo>
                  <a:lnTo>
                    <a:pt x="133257" y="1952726"/>
                  </a:lnTo>
                  <a:lnTo>
                    <a:pt x="129441" y="1949867"/>
                  </a:lnTo>
                  <a:lnTo>
                    <a:pt x="125624" y="1946055"/>
                  </a:lnTo>
                  <a:lnTo>
                    <a:pt x="122126" y="1941926"/>
                  </a:lnTo>
                  <a:lnTo>
                    <a:pt x="119264" y="1937479"/>
                  </a:lnTo>
                  <a:lnTo>
                    <a:pt x="116401" y="1932397"/>
                  </a:lnTo>
                  <a:lnTo>
                    <a:pt x="113539" y="1927632"/>
                  </a:lnTo>
                  <a:lnTo>
                    <a:pt x="110995" y="1921914"/>
                  </a:lnTo>
                  <a:lnTo>
                    <a:pt x="108768" y="1916197"/>
                  </a:lnTo>
                  <a:lnTo>
                    <a:pt x="106542" y="1910162"/>
                  </a:lnTo>
                  <a:lnTo>
                    <a:pt x="102408" y="1897774"/>
                  </a:lnTo>
                  <a:lnTo>
                    <a:pt x="98909" y="1885068"/>
                  </a:lnTo>
                  <a:lnTo>
                    <a:pt x="96365" y="1872363"/>
                  </a:lnTo>
                  <a:lnTo>
                    <a:pt x="93503" y="1859339"/>
                  </a:lnTo>
                  <a:lnTo>
                    <a:pt x="90004" y="1836152"/>
                  </a:lnTo>
                  <a:lnTo>
                    <a:pt x="86824" y="1817728"/>
                  </a:lnTo>
                  <a:lnTo>
                    <a:pt x="85234" y="1811058"/>
                  </a:lnTo>
                  <a:lnTo>
                    <a:pt x="84280" y="1806293"/>
                  </a:lnTo>
                  <a:lnTo>
                    <a:pt x="83962" y="1800894"/>
                  </a:lnTo>
                  <a:lnTo>
                    <a:pt x="76965" y="1730695"/>
                  </a:lnTo>
                  <a:lnTo>
                    <a:pt x="69968" y="1653826"/>
                  </a:lnTo>
                  <a:lnTo>
                    <a:pt x="62017" y="1556628"/>
                  </a:lnTo>
                  <a:lnTo>
                    <a:pt x="52158" y="1552499"/>
                  </a:lnTo>
                  <a:lnTo>
                    <a:pt x="43571" y="1548687"/>
                  </a:lnTo>
                  <a:lnTo>
                    <a:pt x="35938" y="1545511"/>
                  </a:lnTo>
                  <a:lnTo>
                    <a:pt x="29895" y="1542017"/>
                  </a:lnTo>
                  <a:lnTo>
                    <a:pt x="25443" y="1538523"/>
                  </a:lnTo>
                  <a:lnTo>
                    <a:pt x="23535" y="1536617"/>
                  </a:lnTo>
                  <a:lnTo>
                    <a:pt x="21944" y="1535346"/>
                  </a:lnTo>
                  <a:lnTo>
                    <a:pt x="20990" y="1533758"/>
                  </a:lnTo>
                  <a:lnTo>
                    <a:pt x="20354" y="1532170"/>
                  </a:lnTo>
                  <a:lnTo>
                    <a:pt x="19718" y="1530582"/>
                  </a:lnTo>
                  <a:lnTo>
                    <a:pt x="20354" y="1529311"/>
                  </a:lnTo>
                  <a:lnTo>
                    <a:pt x="17492" y="1522641"/>
                  </a:lnTo>
                  <a:lnTo>
                    <a:pt x="15266" y="1515017"/>
                  </a:lnTo>
                  <a:lnTo>
                    <a:pt x="12721" y="1504853"/>
                  </a:lnTo>
                  <a:lnTo>
                    <a:pt x="10495" y="1493100"/>
                  </a:lnTo>
                  <a:lnTo>
                    <a:pt x="8269" y="1479759"/>
                  </a:lnTo>
                  <a:lnTo>
                    <a:pt x="6043" y="1465148"/>
                  </a:lnTo>
                  <a:lnTo>
                    <a:pt x="4134" y="1449583"/>
                  </a:lnTo>
                  <a:lnTo>
                    <a:pt x="2544" y="1432431"/>
                  </a:lnTo>
                  <a:lnTo>
                    <a:pt x="954" y="1414325"/>
                  </a:lnTo>
                  <a:lnTo>
                    <a:pt x="318" y="1395267"/>
                  </a:lnTo>
                  <a:lnTo>
                    <a:pt x="0" y="1375256"/>
                  </a:lnTo>
                  <a:lnTo>
                    <a:pt x="318" y="1354926"/>
                  </a:lnTo>
                  <a:lnTo>
                    <a:pt x="954" y="1333962"/>
                  </a:lnTo>
                  <a:lnTo>
                    <a:pt x="2544" y="1312363"/>
                  </a:lnTo>
                  <a:lnTo>
                    <a:pt x="4452" y="1290763"/>
                  </a:lnTo>
                  <a:lnTo>
                    <a:pt x="7315" y="1268846"/>
                  </a:lnTo>
                  <a:lnTo>
                    <a:pt x="11131" y="1246929"/>
                  </a:lnTo>
                  <a:lnTo>
                    <a:pt x="13357" y="1236447"/>
                  </a:lnTo>
                  <a:lnTo>
                    <a:pt x="15584" y="1225647"/>
                  </a:lnTo>
                  <a:lnTo>
                    <a:pt x="18446" y="1214847"/>
                  </a:lnTo>
                  <a:lnTo>
                    <a:pt x="21308" y="1204047"/>
                  </a:lnTo>
                  <a:lnTo>
                    <a:pt x="24489" y="1193248"/>
                  </a:lnTo>
                  <a:lnTo>
                    <a:pt x="27669" y="1183083"/>
                  </a:lnTo>
                  <a:lnTo>
                    <a:pt x="31486" y="1172601"/>
                  </a:lnTo>
                  <a:lnTo>
                    <a:pt x="35302" y="1162436"/>
                  </a:lnTo>
                  <a:lnTo>
                    <a:pt x="39436" y="1152272"/>
                  </a:lnTo>
                  <a:lnTo>
                    <a:pt x="43889" y="1142425"/>
                  </a:lnTo>
                  <a:lnTo>
                    <a:pt x="48978" y="1132578"/>
                  </a:lnTo>
                  <a:lnTo>
                    <a:pt x="54066" y="1123367"/>
                  </a:lnTo>
                  <a:lnTo>
                    <a:pt x="59473" y="1113838"/>
                  </a:lnTo>
                  <a:lnTo>
                    <a:pt x="64879" y="1104944"/>
                  </a:lnTo>
                  <a:lnTo>
                    <a:pt x="70922" y="1096050"/>
                  </a:lnTo>
                  <a:lnTo>
                    <a:pt x="77601" y="1087473"/>
                  </a:lnTo>
                  <a:lnTo>
                    <a:pt x="84280" y="1079215"/>
                  </a:lnTo>
                  <a:lnTo>
                    <a:pt x="91276" y="1071274"/>
                  </a:lnTo>
                  <a:lnTo>
                    <a:pt x="98591" y="1063968"/>
                  </a:lnTo>
                  <a:lnTo>
                    <a:pt x="106542" y="1056662"/>
                  </a:lnTo>
                  <a:lnTo>
                    <a:pt x="114811" y="1049674"/>
                  </a:lnTo>
                  <a:lnTo>
                    <a:pt x="123080" y="1043321"/>
                  </a:lnTo>
                  <a:lnTo>
                    <a:pt x="131985" y="1036651"/>
                  </a:lnTo>
                  <a:lnTo>
                    <a:pt x="141526" y="1031251"/>
                  </a:lnTo>
                  <a:lnTo>
                    <a:pt x="150749" y="1025851"/>
                  </a:lnTo>
                  <a:lnTo>
                    <a:pt x="160926" y="1021087"/>
                  </a:lnTo>
                  <a:lnTo>
                    <a:pt x="171740" y="1016322"/>
                  </a:lnTo>
                  <a:lnTo>
                    <a:pt x="182553" y="1012193"/>
                  </a:lnTo>
                  <a:lnTo>
                    <a:pt x="193684" y="1009016"/>
                  </a:lnTo>
                  <a:lnTo>
                    <a:pt x="205452" y="1005522"/>
                  </a:lnTo>
                  <a:lnTo>
                    <a:pt x="209904" y="1005522"/>
                  </a:lnTo>
                  <a:lnTo>
                    <a:pt x="218809" y="1005840"/>
                  </a:lnTo>
                  <a:lnTo>
                    <a:pt x="243298" y="1007428"/>
                  </a:lnTo>
                  <a:lnTo>
                    <a:pt x="280508" y="1009969"/>
                  </a:lnTo>
                  <a:lnTo>
                    <a:pt x="409313" y="1420361"/>
                  </a:lnTo>
                  <a:lnTo>
                    <a:pt x="397228" y="1297751"/>
                  </a:lnTo>
                  <a:lnTo>
                    <a:pt x="390867" y="1077309"/>
                  </a:lnTo>
                  <a:lnTo>
                    <a:pt x="382598" y="1056345"/>
                  </a:lnTo>
                  <a:lnTo>
                    <a:pt x="399136" y="1028392"/>
                  </a:lnTo>
                  <a:lnTo>
                    <a:pt x="436029" y="1028392"/>
                  </a:lnTo>
                  <a:lnTo>
                    <a:pt x="450976" y="1056345"/>
                  </a:lnTo>
                  <a:lnTo>
                    <a:pt x="443979" y="1081438"/>
                  </a:lnTo>
                  <a:lnTo>
                    <a:pt x="489141" y="1401937"/>
                  </a:lnTo>
                  <a:lnTo>
                    <a:pt x="481508" y="1015369"/>
                  </a:lnTo>
                  <a:lnTo>
                    <a:pt x="489459" y="1011875"/>
                  </a:lnTo>
                  <a:lnTo>
                    <a:pt x="495501" y="1009016"/>
                  </a:lnTo>
                  <a:lnTo>
                    <a:pt x="499000" y="1006793"/>
                  </a:lnTo>
                  <a:lnTo>
                    <a:pt x="499636" y="1005840"/>
                  </a:lnTo>
                  <a:lnTo>
                    <a:pt x="499954" y="1005522"/>
                  </a:lnTo>
                  <a:lnTo>
                    <a:pt x="505679" y="1004887"/>
                  </a:lnTo>
                  <a:close/>
                  <a:moveTo>
                    <a:pt x="2233205" y="1004887"/>
                  </a:moveTo>
                  <a:lnTo>
                    <a:pt x="2238276" y="1005205"/>
                  </a:lnTo>
                  <a:lnTo>
                    <a:pt x="2243665" y="1005522"/>
                  </a:lnTo>
                  <a:lnTo>
                    <a:pt x="2243665" y="1005840"/>
                  </a:lnTo>
                  <a:lnTo>
                    <a:pt x="2244299" y="1006793"/>
                  </a:lnTo>
                  <a:lnTo>
                    <a:pt x="2248102" y="1009016"/>
                  </a:lnTo>
                  <a:lnTo>
                    <a:pt x="2253808" y="1011875"/>
                  </a:lnTo>
                  <a:lnTo>
                    <a:pt x="2261732" y="1015369"/>
                  </a:lnTo>
                  <a:lnTo>
                    <a:pt x="2254441" y="1401937"/>
                  </a:lnTo>
                  <a:lnTo>
                    <a:pt x="2299133" y="1081438"/>
                  </a:lnTo>
                  <a:lnTo>
                    <a:pt x="2292160" y="1056345"/>
                  </a:lnTo>
                  <a:lnTo>
                    <a:pt x="2307374" y="1028392"/>
                  </a:lnTo>
                  <a:lnTo>
                    <a:pt x="2344142" y="1028392"/>
                  </a:lnTo>
                  <a:lnTo>
                    <a:pt x="2360307" y="1056345"/>
                  </a:lnTo>
                  <a:lnTo>
                    <a:pt x="2352066" y="1077309"/>
                  </a:lnTo>
                  <a:lnTo>
                    <a:pt x="2346044" y="1297751"/>
                  </a:lnTo>
                  <a:lnTo>
                    <a:pt x="2333682" y="1420361"/>
                  </a:lnTo>
                  <a:lnTo>
                    <a:pt x="2462052" y="1009969"/>
                  </a:lnTo>
                  <a:lnTo>
                    <a:pt x="2499137" y="1007428"/>
                  </a:lnTo>
                  <a:lnTo>
                    <a:pt x="2523860" y="1005840"/>
                  </a:lnTo>
                  <a:lnTo>
                    <a:pt x="2532735" y="1005522"/>
                  </a:lnTo>
                  <a:lnTo>
                    <a:pt x="2536855" y="1005522"/>
                  </a:lnTo>
                  <a:lnTo>
                    <a:pt x="2548266" y="1009016"/>
                  </a:lnTo>
                  <a:lnTo>
                    <a:pt x="2559677" y="1012193"/>
                  </a:lnTo>
                  <a:lnTo>
                    <a:pt x="2570453" y="1016322"/>
                  </a:lnTo>
                  <a:lnTo>
                    <a:pt x="2580913" y="1021087"/>
                  </a:lnTo>
                  <a:lnTo>
                    <a:pt x="2591056" y="1025851"/>
                  </a:lnTo>
                  <a:lnTo>
                    <a:pt x="2600882" y="1031251"/>
                  </a:lnTo>
                  <a:lnTo>
                    <a:pt x="2610391" y="1036651"/>
                  </a:lnTo>
                  <a:lnTo>
                    <a:pt x="2618949" y="1043321"/>
                  </a:lnTo>
                  <a:lnTo>
                    <a:pt x="2627507" y="1049674"/>
                  </a:lnTo>
                  <a:lnTo>
                    <a:pt x="2635431" y="1056662"/>
                  </a:lnTo>
                  <a:lnTo>
                    <a:pt x="2643355" y="1063968"/>
                  </a:lnTo>
                  <a:lnTo>
                    <a:pt x="2650962" y="1071274"/>
                  </a:lnTo>
                  <a:lnTo>
                    <a:pt x="2657618" y="1079215"/>
                  </a:lnTo>
                  <a:lnTo>
                    <a:pt x="2664274" y="1087473"/>
                  </a:lnTo>
                  <a:lnTo>
                    <a:pt x="2670614" y="1096050"/>
                  </a:lnTo>
                  <a:lnTo>
                    <a:pt x="2676636" y="1104944"/>
                  </a:lnTo>
                  <a:lnTo>
                    <a:pt x="2682341" y="1113838"/>
                  </a:lnTo>
                  <a:lnTo>
                    <a:pt x="2688047" y="1123367"/>
                  </a:lnTo>
                  <a:lnTo>
                    <a:pt x="2692801" y="1132578"/>
                  </a:lnTo>
                  <a:lnTo>
                    <a:pt x="2697872" y="1142425"/>
                  </a:lnTo>
                  <a:lnTo>
                    <a:pt x="2702310" y="1152272"/>
                  </a:lnTo>
                  <a:lnTo>
                    <a:pt x="2706430" y="1162436"/>
                  </a:lnTo>
                  <a:lnTo>
                    <a:pt x="2710551" y="1172601"/>
                  </a:lnTo>
                  <a:lnTo>
                    <a:pt x="2714037" y="1183083"/>
                  </a:lnTo>
                  <a:lnTo>
                    <a:pt x="2717207" y="1193248"/>
                  </a:lnTo>
                  <a:lnTo>
                    <a:pt x="2720694" y="1204047"/>
                  </a:lnTo>
                  <a:lnTo>
                    <a:pt x="2723229" y="1214847"/>
                  </a:lnTo>
                  <a:lnTo>
                    <a:pt x="2726082" y="1225647"/>
                  </a:lnTo>
                  <a:lnTo>
                    <a:pt x="2728618" y="1236447"/>
                  </a:lnTo>
                  <a:lnTo>
                    <a:pt x="2730836" y="1246929"/>
                  </a:lnTo>
                  <a:lnTo>
                    <a:pt x="2734640" y="1268846"/>
                  </a:lnTo>
                  <a:lnTo>
                    <a:pt x="2737176" y="1290763"/>
                  </a:lnTo>
                  <a:lnTo>
                    <a:pt x="2739394" y="1312363"/>
                  </a:lnTo>
                  <a:lnTo>
                    <a:pt x="2740979" y="1333962"/>
                  </a:lnTo>
                  <a:lnTo>
                    <a:pt x="2741613" y="1354926"/>
                  </a:lnTo>
                  <a:lnTo>
                    <a:pt x="2741613" y="1375256"/>
                  </a:lnTo>
                  <a:lnTo>
                    <a:pt x="2741296" y="1395267"/>
                  </a:lnTo>
                  <a:lnTo>
                    <a:pt x="2740662" y="1414325"/>
                  </a:lnTo>
                  <a:lnTo>
                    <a:pt x="2739394" y="1432431"/>
                  </a:lnTo>
                  <a:lnTo>
                    <a:pt x="2737493" y="1449583"/>
                  </a:lnTo>
                  <a:lnTo>
                    <a:pt x="2735591" y="1465148"/>
                  </a:lnTo>
                  <a:lnTo>
                    <a:pt x="2733689" y="1479759"/>
                  </a:lnTo>
                  <a:lnTo>
                    <a:pt x="2731470" y="1493100"/>
                  </a:lnTo>
                  <a:lnTo>
                    <a:pt x="2728935" y="1504853"/>
                  </a:lnTo>
                  <a:lnTo>
                    <a:pt x="2726716" y="1515017"/>
                  </a:lnTo>
                  <a:lnTo>
                    <a:pt x="2724180" y="1522641"/>
                  </a:lnTo>
                  <a:lnTo>
                    <a:pt x="2721962" y="1529311"/>
                  </a:lnTo>
                  <a:lnTo>
                    <a:pt x="2721962" y="1530582"/>
                  </a:lnTo>
                  <a:lnTo>
                    <a:pt x="2721328" y="1532170"/>
                  </a:lnTo>
                  <a:lnTo>
                    <a:pt x="2720694" y="1533758"/>
                  </a:lnTo>
                  <a:lnTo>
                    <a:pt x="2719426" y="1535346"/>
                  </a:lnTo>
                  <a:lnTo>
                    <a:pt x="2718158" y="1536617"/>
                  </a:lnTo>
                  <a:lnTo>
                    <a:pt x="2716573" y="1538523"/>
                  </a:lnTo>
                  <a:lnTo>
                    <a:pt x="2711819" y="1542017"/>
                  </a:lnTo>
                  <a:lnTo>
                    <a:pt x="2705796" y="1545511"/>
                  </a:lnTo>
                  <a:lnTo>
                    <a:pt x="2698506" y="1548687"/>
                  </a:lnTo>
                  <a:lnTo>
                    <a:pt x="2689948" y="1552499"/>
                  </a:lnTo>
                  <a:lnTo>
                    <a:pt x="2680122" y="1556628"/>
                  </a:lnTo>
                  <a:lnTo>
                    <a:pt x="2671881" y="1653826"/>
                  </a:lnTo>
                  <a:lnTo>
                    <a:pt x="2664908" y="1730695"/>
                  </a:lnTo>
                  <a:lnTo>
                    <a:pt x="2657935" y="1800894"/>
                  </a:lnTo>
                  <a:lnTo>
                    <a:pt x="2657618" y="1806293"/>
                  </a:lnTo>
                  <a:lnTo>
                    <a:pt x="2656350" y="1811058"/>
                  </a:lnTo>
                  <a:lnTo>
                    <a:pt x="2655399" y="1817728"/>
                  </a:lnTo>
                  <a:lnTo>
                    <a:pt x="2652230" y="1836152"/>
                  </a:lnTo>
                  <a:lnTo>
                    <a:pt x="2648109" y="1859339"/>
                  </a:lnTo>
                  <a:lnTo>
                    <a:pt x="2645890" y="1872363"/>
                  </a:lnTo>
                  <a:lnTo>
                    <a:pt x="2643038" y="1885068"/>
                  </a:lnTo>
                  <a:lnTo>
                    <a:pt x="2639551" y="1897774"/>
                  </a:lnTo>
                  <a:lnTo>
                    <a:pt x="2635431" y="1910162"/>
                  </a:lnTo>
                  <a:lnTo>
                    <a:pt x="2633529" y="1916197"/>
                  </a:lnTo>
                  <a:lnTo>
                    <a:pt x="2630993" y="1921914"/>
                  </a:lnTo>
                  <a:lnTo>
                    <a:pt x="2628458" y="1927632"/>
                  </a:lnTo>
                  <a:lnTo>
                    <a:pt x="2625605" y="1932397"/>
                  </a:lnTo>
                  <a:lnTo>
                    <a:pt x="2622752" y="1937479"/>
                  </a:lnTo>
                  <a:lnTo>
                    <a:pt x="2619583" y="1941926"/>
                  </a:lnTo>
                  <a:lnTo>
                    <a:pt x="2616413" y="1946055"/>
                  </a:lnTo>
                  <a:lnTo>
                    <a:pt x="2612926" y="1949867"/>
                  </a:lnTo>
                  <a:lnTo>
                    <a:pt x="2609123" y="1952726"/>
                  </a:lnTo>
                  <a:lnTo>
                    <a:pt x="2605002" y="1955267"/>
                  </a:lnTo>
                  <a:lnTo>
                    <a:pt x="2600882" y="1957490"/>
                  </a:lnTo>
                  <a:lnTo>
                    <a:pt x="2596444" y="1959078"/>
                  </a:lnTo>
                  <a:lnTo>
                    <a:pt x="2410704" y="1985443"/>
                  </a:lnTo>
                  <a:lnTo>
                    <a:pt x="2405633" y="1985760"/>
                  </a:lnTo>
                  <a:lnTo>
                    <a:pt x="2400561" y="1986078"/>
                  </a:lnTo>
                  <a:lnTo>
                    <a:pt x="2397075" y="1986078"/>
                  </a:lnTo>
                  <a:lnTo>
                    <a:pt x="2393271" y="1985760"/>
                  </a:lnTo>
                  <a:lnTo>
                    <a:pt x="2385981" y="1985125"/>
                  </a:lnTo>
                  <a:lnTo>
                    <a:pt x="2327660" y="2443162"/>
                  </a:lnTo>
                  <a:lnTo>
                    <a:pt x="2211651" y="2443162"/>
                  </a:lnTo>
                  <a:lnTo>
                    <a:pt x="2168545" y="1866963"/>
                  </a:lnTo>
                  <a:lnTo>
                    <a:pt x="2165375" y="1862516"/>
                  </a:lnTo>
                  <a:lnTo>
                    <a:pt x="2162522" y="1857433"/>
                  </a:lnTo>
                  <a:lnTo>
                    <a:pt x="2156817" y="1847904"/>
                  </a:lnTo>
                  <a:lnTo>
                    <a:pt x="2148576" y="2326906"/>
                  </a:lnTo>
                  <a:lnTo>
                    <a:pt x="2063630" y="2320235"/>
                  </a:lnTo>
                  <a:lnTo>
                    <a:pt x="1992313" y="1798670"/>
                  </a:lnTo>
                  <a:lnTo>
                    <a:pt x="2157768" y="1798670"/>
                  </a:lnTo>
                  <a:lnTo>
                    <a:pt x="2443668" y="1798670"/>
                  </a:lnTo>
                  <a:lnTo>
                    <a:pt x="2170129" y="1529946"/>
                  </a:lnTo>
                  <a:lnTo>
                    <a:pt x="2587569" y="1399079"/>
                  </a:lnTo>
                  <a:lnTo>
                    <a:pt x="2517204" y="1414008"/>
                  </a:lnTo>
                  <a:lnTo>
                    <a:pt x="2151746" y="1511841"/>
                  </a:lnTo>
                  <a:lnTo>
                    <a:pt x="2111808" y="1472771"/>
                  </a:lnTo>
                  <a:lnTo>
                    <a:pt x="2108956" y="1423219"/>
                  </a:lnTo>
                  <a:lnTo>
                    <a:pt x="2103250" y="1464513"/>
                  </a:lnTo>
                  <a:lnTo>
                    <a:pt x="2093741" y="1455301"/>
                  </a:lnTo>
                  <a:lnTo>
                    <a:pt x="2095009" y="1426078"/>
                  </a:lnTo>
                  <a:lnTo>
                    <a:pt x="2096911" y="1393361"/>
                  </a:lnTo>
                  <a:lnTo>
                    <a:pt x="2099447" y="1358103"/>
                  </a:lnTo>
                  <a:lnTo>
                    <a:pt x="2103250" y="1320621"/>
                  </a:lnTo>
                  <a:lnTo>
                    <a:pt x="2105152" y="1301563"/>
                  </a:lnTo>
                  <a:lnTo>
                    <a:pt x="2107371" y="1282504"/>
                  </a:lnTo>
                  <a:lnTo>
                    <a:pt x="2109906" y="1262811"/>
                  </a:lnTo>
                  <a:lnTo>
                    <a:pt x="2113076" y="1243752"/>
                  </a:lnTo>
                  <a:lnTo>
                    <a:pt x="2115929" y="1224059"/>
                  </a:lnTo>
                  <a:lnTo>
                    <a:pt x="2119415" y="1205318"/>
                  </a:lnTo>
                  <a:lnTo>
                    <a:pt x="2123219" y="1186577"/>
                  </a:lnTo>
                  <a:lnTo>
                    <a:pt x="2127339" y="1168154"/>
                  </a:lnTo>
                  <a:lnTo>
                    <a:pt x="2131777" y="1150366"/>
                  </a:lnTo>
                  <a:lnTo>
                    <a:pt x="2136214" y="1133214"/>
                  </a:lnTo>
                  <a:lnTo>
                    <a:pt x="2140969" y="1116379"/>
                  </a:lnTo>
                  <a:lnTo>
                    <a:pt x="2146674" y="1100497"/>
                  </a:lnTo>
                  <a:lnTo>
                    <a:pt x="2152379" y="1085568"/>
                  </a:lnTo>
                  <a:lnTo>
                    <a:pt x="2158719" y="1071274"/>
                  </a:lnTo>
                  <a:lnTo>
                    <a:pt x="2165058" y="1058568"/>
                  </a:lnTo>
                  <a:lnTo>
                    <a:pt x="2168545" y="1052533"/>
                  </a:lnTo>
                  <a:lnTo>
                    <a:pt x="2172031" y="1046815"/>
                  </a:lnTo>
                  <a:lnTo>
                    <a:pt x="2175518" y="1041416"/>
                  </a:lnTo>
                  <a:lnTo>
                    <a:pt x="2179321" y="1036333"/>
                  </a:lnTo>
                  <a:lnTo>
                    <a:pt x="2183125" y="1031569"/>
                  </a:lnTo>
                  <a:lnTo>
                    <a:pt x="2187245" y="1027122"/>
                  </a:lnTo>
                  <a:lnTo>
                    <a:pt x="2191366" y="1023310"/>
                  </a:lnTo>
                  <a:lnTo>
                    <a:pt x="2195486" y="1019498"/>
                  </a:lnTo>
                  <a:lnTo>
                    <a:pt x="2199607" y="1016004"/>
                  </a:lnTo>
                  <a:lnTo>
                    <a:pt x="2204044" y="1013146"/>
                  </a:lnTo>
                  <a:lnTo>
                    <a:pt x="2208799" y="1010922"/>
                  </a:lnTo>
                  <a:lnTo>
                    <a:pt x="2213236" y="1008699"/>
                  </a:lnTo>
                  <a:lnTo>
                    <a:pt x="2217991" y="1007111"/>
                  </a:lnTo>
                  <a:lnTo>
                    <a:pt x="2223062" y="1005840"/>
                  </a:lnTo>
                  <a:lnTo>
                    <a:pt x="2227817" y="1005205"/>
                  </a:lnTo>
                  <a:lnTo>
                    <a:pt x="2233205" y="1004887"/>
                  </a:lnTo>
                  <a:close/>
                  <a:moveTo>
                    <a:pt x="1560668" y="914401"/>
                  </a:moveTo>
                  <a:lnTo>
                    <a:pt x="1571788" y="914401"/>
                  </a:lnTo>
                  <a:lnTo>
                    <a:pt x="1582591" y="915671"/>
                  </a:lnTo>
                  <a:lnTo>
                    <a:pt x="1594029" y="917258"/>
                  </a:lnTo>
                  <a:lnTo>
                    <a:pt x="1604514" y="919480"/>
                  </a:lnTo>
                  <a:lnTo>
                    <a:pt x="1615317" y="922021"/>
                  </a:lnTo>
                  <a:lnTo>
                    <a:pt x="1625802" y="925196"/>
                  </a:lnTo>
                  <a:lnTo>
                    <a:pt x="1636287" y="928688"/>
                  </a:lnTo>
                  <a:lnTo>
                    <a:pt x="1646772" y="933133"/>
                  </a:lnTo>
                  <a:lnTo>
                    <a:pt x="1656939" y="937261"/>
                  </a:lnTo>
                  <a:lnTo>
                    <a:pt x="1666788" y="942023"/>
                  </a:lnTo>
                  <a:lnTo>
                    <a:pt x="1676638" y="946786"/>
                  </a:lnTo>
                  <a:lnTo>
                    <a:pt x="1686487" y="952183"/>
                  </a:lnTo>
                  <a:lnTo>
                    <a:pt x="1695384" y="957263"/>
                  </a:lnTo>
                  <a:lnTo>
                    <a:pt x="1704598" y="962978"/>
                  </a:lnTo>
                  <a:lnTo>
                    <a:pt x="1712859" y="968693"/>
                  </a:lnTo>
                  <a:lnTo>
                    <a:pt x="1721120" y="974726"/>
                  </a:lnTo>
                  <a:lnTo>
                    <a:pt x="1729063" y="980441"/>
                  </a:lnTo>
                  <a:lnTo>
                    <a:pt x="1736371" y="986473"/>
                  </a:lnTo>
                  <a:lnTo>
                    <a:pt x="1750033" y="997586"/>
                  </a:lnTo>
                  <a:lnTo>
                    <a:pt x="1762106" y="1008698"/>
                  </a:lnTo>
                  <a:lnTo>
                    <a:pt x="1771956" y="1018858"/>
                  </a:lnTo>
                  <a:lnTo>
                    <a:pt x="1779264" y="1027748"/>
                  </a:lnTo>
                  <a:lnTo>
                    <a:pt x="1782441" y="1031558"/>
                  </a:lnTo>
                  <a:lnTo>
                    <a:pt x="1784665" y="1034733"/>
                  </a:lnTo>
                  <a:lnTo>
                    <a:pt x="1786254" y="1037908"/>
                  </a:lnTo>
                  <a:lnTo>
                    <a:pt x="1787207" y="1040448"/>
                  </a:lnTo>
                  <a:lnTo>
                    <a:pt x="1788160" y="1045845"/>
                  </a:lnTo>
                  <a:lnTo>
                    <a:pt x="1788478" y="1053783"/>
                  </a:lnTo>
                  <a:lnTo>
                    <a:pt x="1789113" y="1076643"/>
                  </a:lnTo>
                  <a:lnTo>
                    <a:pt x="1789113" y="1107440"/>
                  </a:lnTo>
                  <a:lnTo>
                    <a:pt x="1788478" y="1144588"/>
                  </a:lnTo>
                  <a:lnTo>
                    <a:pt x="1787525" y="1187133"/>
                  </a:lnTo>
                  <a:lnTo>
                    <a:pt x="1786254" y="1233488"/>
                  </a:lnTo>
                  <a:lnTo>
                    <a:pt x="1784347" y="1282383"/>
                  </a:lnTo>
                  <a:lnTo>
                    <a:pt x="1782123" y="1331913"/>
                  </a:lnTo>
                  <a:lnTo>
                    <a:pt x="1672507" y="1331913"/>
                  </a:lnTo>
                  <a:lnTo>
                    <a:pt x="1674096" y="1293813"/>
                  </a:lnTo>
                  <a:lnTo>
                    <a:pt x="1674732" y="1258253"/>
                  </a:lnTo>
                  <a:lnTo>
                    <a:pt x="1675685" y="1225550"/>
                  </a:lnTo>
                  <a:lnTo>
                    <a:pt x="1676002" y="1197293"/>
                  </a:lnTo>
                  <a:lnTo>
                    <a:pt x="1675685" y="1174115"/>
                  </a:lnTo>
                  <a:lnTo>
                    <a:pt x="1674732" y="1156970"/>
                  </a:lnTo>
                  <a:lnTo>
                    <a:pt x="1674096" y="1150938"/>
                  </a:lnTo>
                  <a:lnTo>
                    <a:pt x="1673143" y="1147445"/>
                  </a:lnTo>
                  <a:lnTo>
                    <a:pt x="1672825" y="1145858"/>
                  </a:lnTo>
                  <a:lnTo>
                    <a:pt x="1672507" y="1144905"/>
                  </a:lnTo>
                  <a:lnTo>
                    <a:pt x="1672190" y="1144905"/>
                  </a:lnTo>
                  <a:lnTo>
                    <a:pt x="1671237" y="1145540"/>
                  </a:lnTo>
                  <a:lnTo>
                    <a:pt x="1669648" y="1147445"/>
                  </a:lnTo>
                  <a:lnTo>
                    <a:pt x="1668059" y="1149668"/>
                  </a:lnTo>
                  <a:lnTo>
                    <a:pt x="1666471" y="1151890"/>
                  </a:lnTo>
                  <a:lnTo>
                    <a:pt x="1654079" y="1331913"/>
                  </a:lnTo>
                  <a:lnTo>
                    <a:pt x="1602608" y="1331913"/>
                  </a:lnTo>
                  <a:lnTo>
                    <a:pt x="1602290" y="1283335"/>
                  </a:lnTo>
                  <a:lnTo>
                    <a:pt x="1598477" y="1283653"/>
                  </a:lnTo>
                  <a:lnTo>
                    <a:pt x="1586721" y="1284605"/>
                  </a:lnTo>
                  <a:lnTo>
                    <a:pt x="1568293" y="1285240"/>
                  </a:lnTo>
                  <a:lnTo>
                    <a:pt x="1556537" y="1285558"/>
                  </a:lnTo>
                  <a:lnTo>
                    <a:pt x="1543828" y="1285558"/>
                  </a:lnTo>
                  <a:lnTo>
                    <a:pt x="1529213" y="1285240"/>
                  </a:lnTo>
                  <a:lnTo>
                    <a:pt x="1513009" y="1284605"/>
                  </a:lnTo>
                  <a:lnTo>
                    <a:pt x="1496169" y="1283653"/>
                  </a:lnTo>
                  <a:lnTo>
                    <a:pt x="1477741" y="1282383"/>
                  </a:lnTo>
                  <a:lnTo>
                    <a:pt x="1457724" y="1280478"/>
                  </a:lnTo>
                  <a:lnTo>
                    <a:pt x="1437390" y="1277620"/>
                  </a:lnTo>
                  <a:lnTo>
                    <a:pt x="1415467" y="1274763"/>
                  </a:lnTo>
                  <a:lnTo>
                    <a:pt x="1392908" y="1270953"/>
                  </a:lnTo>
                  <a:lnTo>
                    <a:pt x="1381787" y="1268730"/>
                  </a:lnTo>
                  <a:lnTo>
                    <a:pt x="1370349" y="1266508"/>
                  </a:lnTo>
                  <a:lnTo>
                    <a:pt x="1359547" y="1263968"/>
                  </a:lnTo>
                  <a:lnTo>
                    <a:pt x="1348426" y="1261110"/>
                  </a:lnTo>
                  <a:lnTo>
                    <a:pt x="1328092" y="1254760"/>
                  </a:lnTo>
                  <a:lnTo>
                    <a:pt x="1308710" y="1248410"/>
                  </a:lnTo>
                  <a:lnTo>
                    <a:pt x="1290282" y="1241743"/>
                  </a:lnTo>
                  <a:lnTo>
                    <a:pt x="1273443" y="1234440"/>
                  </a:lnTo>
                  <a:lnTo>
                    <a:pt x="1257556" y="1227455"/>
                  </a:lnTo>
                  <a:lnTo>
                    <a:pt x="1243259" y="1220153"/>
                  </a:lnTo>
                  <a:lnTo>
                    <a:pt x="1229914" y="1213485"/>
                  </a:lnTo>
                  <a:lnTo>
                    <a:pt x="1218794" y="1207135"/>
                  </a:lnTo>
                  <a:lnTo>
                    <a:pt x="1208626" y="1201103"/>
                  </a:lnTo>
                  <a:lnTo>
                    <a:pt x="1200366" y="1196340"/>
                  </a:lnTo>
                  <a:lnTo>
                    <a:pt x="1189245" y="1188720"/>
                  </a:lnTo>
                  <a:lnTo>
                    <a:pt x="1185115" y="1186180"/>
                  </a:lnTo>
                  <a:lnTo>
                    <a:pt x="1204814" y="1331913"/>
                  </a:lnTo>
                  <a:lnTo>
                    <a:pt x="1152071" y="1331913"/>
                  </a:lnTo>
                  <a:lnTo>
                    <a:pt x="1149529" y="1296670"/>
                  </a:lnTo>
                  <a:lnTo>
                    <a:pt x="1143810" y="1297305"/>
                  </a:lnTo>
                  <a:lnTo>
                    <a:pt x="1135549" y="1299210"/>
                  </a:lnTo>
                  <a:lnTo>
                    <a:pt x="1112355" y="1303655"/>
                  </a:lnTo>
                  <a:lnTo>
                    <a:pt x="1082489" y="1309688"/>
                  </a:lnTo>
                  <a:lnTo>
                    <a:pt x="1066285" y="1313180"/>
                  </a:lnTo>
                  <a:lnTo>
                    <a:pt x="1049445" y="1316038"/>
                  </a:lnTo>
                  <a:lnTo>
                    <a:pt x="1032606" y="1318895"/>
                  </a:lnTo>
                  <a:lnTo>
                    <a:pt x="1015766" y="1321118"/>
                  </a:lnTo>
                  <a:lnTo>
                    <a:pt x="999880" y="1322388"/>
                  </a:lnTo>
                  <a:lnTo>
                    <a:pt x="984629" y="1323658"/>
                  </a:lnTo>
                  <a:lnTo>
                    <a:pt x="977639" y="1323658"/>
                  </a:lnTo>
                  <a:lnTo>
                    <a:pt x="970649" y="1323658"/>
                  </a:lnTo>
                  <a:lnTo>
                    <a:pt x="964295" y="1323340"/>
                  </a:lnTo>
                  <a:lnTo>
                    <a:pt x="958575" y="1323023"/>
                  </a:lnTo>
                  <a:lnTo>
                    <a:pt x="953174" y="1322070"/>
                  </a:lnTo>
                  <a:lnTo>
                    <a:pt x="948090" y="1320483"/>
                  </a:lnTo>
                  <a:lnTo>
                    <a:pt x="943960" y="1319213"/>
                  </a:lnTo>
                  <a:lnTo>
                    <a:pt x="940783" y="1317625"/>
                  </a:lnTo>
                  <a:lnTo>
                    <a:pt x="934746" y="1305560"/>
                  </a:lnTo>
                  <a:lnTo>
                    <a:pt x="928709" y="1295083"/>
                  </a:lnTo>
                  <a:lnTo>
                    <a:pt x="917271" y="1275398"/>
                  </a:lnTo>
                  <a:lnTo>
                    <a:pt x="912505" y="1266508"/>
                  </a:lnTo>
                  <a:lnTo>
                    <a:pt x="908057" y="1257935"/>
                  </a:lnTo>
                  <a:lnTo>
                    <a:pt x="904244" y="1249680"/>
                  </a:lnTo>
                  <a:lnTo>
                    <a:pt x="902338" y="1244918"/>
                  </a:lnTo>
                  <a:lnTo>
                    <a:pt x="901067" y="1240790"/>
                  </a:lnTo>
                  <a:lnTo>
                    <a:pt x="900114" y="1236663"/>
                  </a:lnTo>
                  <a:lnTo>
                    <a:pt x="899161" y="1232535"/>
                  </a:lnTo>
                  <a:lnTo>
                    <a:pt x="898843" y="1228408"/>
                  </a:lnTo>
                  <a:lnTo>
                    <a:pt x="898525" y="1223963"/>
                  </a:lnTo>
                  <a:lnTo>
                    <a:pt x="898843" y="1219835"/>
                  </a:lnTo>
                  <a:lnTo>
                    <a:pt x="899161" y="1215390"/>
                  </a:lnTo>
                  <a:lnTo>
                    <a:pt x="900431" y="1210628"/>
                  </a:lnTo>
                  <a:lnTo>
                    <a:pt x="901385" y="1205865"/>
                  </a:lnTo>
                  <a:lnTo>
                    <a:pt x="903291" y="1201103"/>
                  </a:lnTo>
                  <a:lnTo>
                    <a:pt x="905197" y="1195705"/>
                  </a:lnTo>
                  <a:lnTo>
                    <a:pt x="908057" y="1190943"/>
                  </a:lnTo>
                  <a:lnTo>
                    <a:pt x="910916" y="1185228"/>
                  </a:lnTo>
                  <a:lnTo>
                    <a:pt x="914729" y="1179513"/>
                  </a:lnTo>
                  <a:lnTo>
                    <a:pt x="918542" y="1173480"/>
                  </a:lnTo>
                  <a:lnTo>
                    <a:pt x="922990" y="1167765"/>
                  </a:lnTo>
                  <a:lnTo>
                    <a:pt x="928391" y="1161098"/>
                  </a:lnTo>
                  <a:lnTo>
                    <a:pt x="939512" y="1146810"/>
                  </a:lnTo>
                  <a:lnTo>
                    <a:pt x="949361" y="1133793"/>
                  </a:lnTo>
                  <a:lnTo>
                    <a:pt x="967154" y="1109345"/>
                  </a:lnTo>
                  <a:lnTo>
                    <a:pt x="976050" y="1096963"/>
                  </a:lnTo>
                  <a:lnTo>
                    <a:pt x="985900" y="1084580"/>
                  </a:lnTo>
                  <a:lnTo>
                    <a:pt x="997338" y="1070928"/>
                  </a:lnTo>
                  <a:lnTo>
                    <a:pt x="1004328" y="1063943"/>
                  </a:lnTo>
                  <a:lnTo>
                    <a:pt x="1011318" y="1056323"/>
                  </a:lnTo>
                  <a:lnTo>
                    <a:pt x="1017673" y="1045528"/>
                  </a:lnTo>
                  <a:lnTo>
                    <a:pt x="1024663" y="1035368"/>
                  </a:lnTo>
                  <a:lnTo>
                    <a:pt x="1031335" y="1025525"/>
                  </a:lnTo>
                  <a:lnTo>
                    <a:pt x="1038007" y="1016318"/>
                  </a:lnTo>
                  <a:lnTo>
                    <a:pt x="1044997" y="1008063"/>
                  </a:lnTo>
                  <a:lnTo>
                    <a:pt x="1051669" y="1000443"/>
                  </a:lnTo>
                  <a:lnTo>
                    <a:pt x="1058659" y="993141"/>
                  </a:lnTo>
                  <a:lnTo>
                    <a:pt x="1065967" y="986473"/>
                  </a:lnTo>
                  <a:lnTo>
                    <a:pt x="1073593" y="980123"/>
                  </a:lnTo>
                  <a:lnTo>
                    <a:pt x="1080583" y="974091"/>
                  </a:lnTo>
                  <a:lnTo>
                    <a:pt x="1088208" y="968693"/>
                  </a:lnTo>
                  <a:lnTo>
                    <a:pt x="1096151" y="963931"/>
                  </a:lnTo>
                  <a:lnTo>
                    <a:pt x="1104094" y="959168"/>
                  </a:lnTo>
                  <a:lnTo>
                    <a:pt x="1111720" y="954723"/>
                  </a:lnTo>
                  <a:lnTo>
                    <a:pt x="1119663" y="950913"/>
                  </a:lnTo>
                  <a:lnTo>
                    <a:pt x="1127924" y="947738"/>
                  </a:lnTo>
                  <a:lnTo>
                    <a:pt x="1136185" y="944246"/>
                  </a:lnTo>
                  <a:lnTo>
                    <a:pt x="1145081" y="941388"/>
                  </a:lnTo>
                  <a:lnTo>
                    <a:pt x="1153660" y="938531"/>
                  </a:lnTo>
                  <a:lnTo>
                    <a:pt x="1162238" y="935991"/>
                  </a:lnTo>
                  <a:lnTo>
                    <a:pt x="1171452" y="933768"/>
                  </a:lnTo>
                  <a:lnTo>
                    <a:pt x="1180349" y="931863"/>
                  </a:lnTo>
                  <a:lnTo>
                    <a:pt x="1199412" y="928053"/>
                  </a:lnTo>
                  <a:lnTo>
                    <a:pt x="1218794" y="924561"/>
                  </a:lnTo>
                  <a:lnTo>
                    <a:pt x="1239128" y="921703"/>
                  </a:lnTo>
                  <a:lnTo>
                    <a:pt x="1282021" y="915988"/>
                  </a:lnTo>
                  <a:lnTo>
                    <a:pt x="1284881" y="915671"/>
                  </a:lnTo>
                  <a:lnTo>
                    <a:pt x="1287740" y="915671"/>
                  </a:lnTo>
                  <a:lnTo>
                    <a:pt x="1292824" y="915671"/>
                  </a:lnTo>
                  <a:lnTo>
                    <a:pt x="1366537" y="1187768"/>
                  </a:lnTo>
                  <a:lnTo>
                    <a:pt x="1368125" y="1176973"/>
                  </a:lnTo>
                  <a:lnTo>
                    <a:pt x="1393226" y="990283"/>
                  </a:lnTo>
                  <a:lnTo>
                    <a:pt x="1386236" y="972186"/>
                  </a:lnTo>
                  <a:lnTo>
                    <a:pt x="1400216" y="947738"/>
                  </a:lnTo>
                  <a:lnTo>
                    <a:pt x="1432306" y="947421"/>
                  </a:lnTo>
                  <a:lnTo>
                    <a:pt x="1445968" y="972186"/>
                  </a:lnTo>
                  <a:lnTo>
                    <a:pt x="1439614" y="993776"/>
                  </a:lnTo>
                  <a:lnTo>
                    <a:pt x="1462490" y="1190943"/>
                  </a:lnTo>
                  <a:lnTo>
                    <a:pt x="1522858" y="924243"/>
                  </a:lnTo>
                  <a:lnTo>
                    <a:pt x="1529530" y="921386"/>
                  </a:lnTo>
                  <a:lnTo>
                    <a:pt x="1534932" y="918846"/>
                  </a:lnTo>
                  <a:lnTo>
                    <a:pt x="1537791" y="916940"/>
                  </a:lnTo>
                  <a:lnTo>
                    <a:pt x="1538427" y="915988"/>
                  </a:lnTo>
                  <a:lnTo>
                    <a:pt x="1549865" y="915036"/>
                  </a:lnTo>
                  <a:lnTo>
                    <a:pt x="1560668" y="914401"/>
                  </a:lnTo>
                  <a:close/>
                  <a:moveTo>
                    <a:pt x="170497" y="661035"/>
                  </a:moveTo>
                  <a:lnTo>
                    <a:pt x="168576" y="681657"/>
                  </a:lnTo>
                  <a:lnTo>
                    <a:pt x="168275" y="683619"/>
                  </a:lnTo>
                  <a:lnTo>
                    <a:pt x="167640" y="691889"/>
                  </a:lnTo>
                  <a:lnTo>
                    <a:pt x="167640" y="695282"/>
                  </a:lnTo>
                  <a:lnTo>
                    <a:pt x="167322" y="700477"/>
                  </a:lnTo>
                  <a:lnTo>
                    <a:pt x="167640" y="700795"/>
                  </a:lnTo>
                  <a:lnTo>
                    <a:pt x="167640" y="695282"/>
                  </a:lnTo>
                  <a:lnTo>
                    <a:pt x="168275" y="684891"/>
                  </a:lnTo>
                  <a:lnTo>
                    <a:pt x="168576" y="681657"/>
                  </a:lnTo>
                  <a:lnTo>
                    <a:pt x="169545" y="675349"/>
                  </a:lnTo>
                  <a:lnTo>
                    <a:pt x="170497" y="668033"/>
                  </a:lnTo>
                  <a:lnTo>
                    <a:pt x="170497" y="664534"/>
                  </a:lnTo>
                  <a:lnTo>
                    <a:pt x="170497" y="661035"/>
                  </a:lnTo>
                  <a:close/>
                  <a:moveTo>
                    <a:pt x="2571454" y="661035"/>
                  </a:moveTo>
                  <a:lnTo>
                    <a:pt x="2571454" y="664534"/>
                  </a:lnTo>
                  <a:lnTo>
                    <a:pt x="2571137" y="668033"/>
                  </a:lnTo>
                  <a:lnTo>
                    <a:pt x="2572406" y="675349"/>
                  </a:lnTo>
                  <a:lnTo>
                    <a:pt x="2573358" y="683619"/>
                  </a:lnTo>
                  <a:lnTo>
                    <a:pt x="2573992" y="691889"/>
                  </a:lnTo>
                  <a:lnTo>
                    <a:pt x="2574310" y="700795"/>
                  </a:lnTo>
                  <a:lnTo>
                    <a:pt x="2574627" y="700477"/>
                  </a:lnTo>
                  <a:lnTo>
                    <a:pt x="2573675" y="684891"/>
                  </a:lnTo>
                  <a:lnTo>
                    <a:pt x="2571454" y="661035"/>
                  </a:lnTo>
                  <a:close/>
                  <a:moveTo>
                    <a:pt x="197485" y="574519"/>
                  </a:moveTo>
                  <a:lnTo>
                    <a:pt x="195897" y="575155"/>
                  </a:lnTo>
                  <a:lnTo>
                    <a:pt x="194310" y="576109"/>
                  </a:lnTo>
                  <a:lnTo>
                    <a:pt x="192405" y="577381"/>
                  </a:lnTo>
                  <a:lnTo>
                    <a:pt x="190817" y="579290"/>
                  </a:lnTo>
                  <a:lnTo>
                    <a:pt x="189230" y="581198"/>
                  </a:lnTo>
                  <a:lnTo>
                    <a:pt x="186690" y="585969"/>
                  </a:lnTo>
                  <a:lnTo>
                    <a:pt x="189865" y="582789"/>
                  </a:lnTo>
                  <a:lnTo>
                    <a:pt x="192722" y="579608"/>
                  </a:lnTo>
                  <a:lnTo>
                    <a:pt x="195897" y="576745"/>
                  </a:lnTo>
                  <a:lnTo>
                    <a:pt x="199390" y="574519"/>
                  </a:lnTo>
                  <a:lnTo>
                    <a:pt x="197485" y="574519"/>
                  </a:lnTo>
                  <a:close/>
                  <a:moveTo>
                    <a:pt x="2542584" y="574518"/>
                  </a:moveTo>
                  <a:lnTo>
                    <a:pt x="2545757" y="576745"/>
                  </a:lnTo>
                  <a:lnTo>
                    <a:pt x="2549247" y="579608"/>
                  </a:lnTo>
                  <a:lnTo>
                    <a:pt x="2552102" y="582788"/>
                  </a:lnTo>
                  <a:lnTo>
                    <a:pt x="2555274" y="585969"/>
                  </a:lnTo>
                  <a:lnTo>
                    <a:pt x="2552102" y="581198"/>
                  </a:lnTo>
                  <a:lnTo>
                    <a:pt x="2550833" y="579290"/>
                  </a:lnTo>
                  <a:lnTo>
                    <a:pt x="2549247" y="577381"/>
                  </a:lnTo>
                  <a:lnTo>
                    <a:pt x="2547660" y="576109"/>
                  </a:lnTo>
                  <a:lnTo>
                    <a:pt x="2545757" y="575155"/>
                  </a:lnTo>
                  <a:lnTo>
                    <a:pt x="2544488" y="574518"/>
                  </a:lnTo>
                  <a:lnTo>
                    <a:pt x="2542584" y="574518"/>
                  </a:lnTo>
                  <a:close/>
                  <a:moveTo>
                    <a:pt x="331470" y="485775"/>
                  </a:moveTo>
                  <a:lnTo>
                    <a:pt x="347662" y="485775"/>
                  </a:lnTo>
                  <a:lnTo>
                    <a:pt x="363537" y="486729"/>
                  </a:lnTo>
                  <a:lnTo>
                    <a:pt x="378460" y="488638"/>
                  </a:lnTo>
                  <a:lnTo>
                    <a:pt x="393700" y="490864"/>
                  </a:lnTo>
                  <a:lnTo>
                    <a:pt x="407988" y="493409"/>
                  </a:lnTo>
                  <a:lnTo>
                    <a:pt x="421323" y="497226"/>
                  </a:lnTo>
                  <a:lnTo>
                    <a:pt x="434658" y="501043"/>
                  </a:lnTo>
                  <a:lnTo>
                    <a:pt x="447040" y="505178"/>
                  </a:lnTo>
                  <a:lnTo>
                    <a:pt x="459105" y="509631"/>
                  </a:lnTo>
                  <a:lnTo>
                    <a:pt x="470535" y="514402"/>
                  </a:lnTo>
                  <a:lnTo>
                    <a:pt x="481013" y="519491"/>
                  </a:lnTo>
                  <a:lnTo>
                    <a:pt x="491173" y="524580"/>
                  </a:lnTo>
                  <a:lnTo>
                    <a:pt x="500698" y="529670"/>
                  </a:lnTo>
                  <a:lnTo>
                    <a:pt x="509270" y="534759"/>
                  </a:lnTo>
                  <a:lnTo>
                    <a:pt x="517208" y="539848"/>
                  </a:lnTo>
                  <a:lnTo>
                    <a:pt x="524510" y="544301"/>
                  </a:lnTo>
                  <a:lnTo>
                    <a:pt x="536575" y="552889"/>
                  </a:lnTo>
                  <a:lnTo>
                    <a:pt x="545465" y="559569"/>
                  </a:lnTo>
                  <a:lnTo>
                    <a:pt x="550863" y="564340"/>
                  </a:lnTo>
                  <a:lnTo>
                    <a:pt x="552450" y="565612"/>
                  </a:lnTo>
                  <a:lnTo>
                    <a:pt x="550863" y="569747"/>
                  </a:lnTo>
                  <a:lnTo>
                    <a:pt x="548005" y="574837"/>
                  </a:lnTo>
                  <a:lnTo>
                    <a:pt x="544195" y="581198"/>
                  </a:lnTo>
                  <a:lnTo>
                    <a:pt x="539750" y="587878"/>
                  </a:lnTo>
                  <a:lnTo>
                    <a:pt x="534035" y="595512"/>
                  </a:lnTo>
                  <a:lnTo>
                    <a:pt x="530860" y="599647"/>
                  </a:lnTo>
                  <a:lnTo>
                    <a:pt x="527050" y="603463"/>
                  </a:lnTo>
                  <a:lnTo>
                    <a:pt x="523240" y="607280"/>
                  </a:lnTo>
                  <a:lnTo>
                    <a:pt x="518795" y="610779"/>
                  </a:lnTo>
                  <a:lnTo>
                    <a:pt x="514350" y="614278"/>
                  </a:lnTo>
                  <a:lnTo>
                    <a:pt x="509588" y="617777"/>
                  </a:lnTo>
                  <a:lnTo>
                    <a:pt x="504508" y="620640"/>
                  </a:lnTo>
                  <a:lnTo>
                    <a:pt x="498793" y="623502"/>
                  </a:lnTo>
                  <a:lnTo>
                    <a:pt x="493078" y="626047"/>
                  </a:lnTo>
                  <a:lnTo>
                    <a:pt x="487045" y="627955"/>
                  </a:lnTo>
                  <a:lnTo>
                    <a:pt x="480695" y="629228"/>
                  </a:lnTo>
                  <a:lnTo>
                    <a:pt x="474028" y="630500"/>
                  </a:lnTo>
                  <a:lnTo>
                    <a:pt x="466725" y="630818"/>
                  </a:lnTo>
                  <a:lnTo>
                    <a:pt x="459423" y="630818"/>
                  </a:lnTo>
                  <a:lnTo>
                    <a:pt x="451803" y="630182"/>
                  </a:lnTo>
                  <a:lnTo>
                    <a:pt x="443548" y="628910"/>
                  </a:lnTo>
                  <a:lnTo>
                    <a:pt x="434975" y="626683"/>
                  </a:lnTo>
                  <a:lnTo>
                    <a:pt x="426403" y="624139"/>
                  </a:lnTo>
                  <a:lnTo>
                    <a:pt x="417195" y="620322"/>
                  </a:lnTo>
                  <a:lnTo>
                    <a:pt x="407353" y="615869"/>
                  </a:lnTo>
                  <a:lnTo>
                    <a:pt x="396557" y="610461"/>
                  </a:lnTo>
                  <a:lnTo>
                    <a:pt x="385127" y="605690"/>
                  </a:lnTo>
                  <a:lnTo>
                    <a:pt x="408305" y="616823"/>
                  </a:lnTo>
                  <a:lnTo>
                    <a:pt x="430848" y="627955"/>
                  </a:lnTo>
                  <a:lnTo>
                    <a:pt x="441643" y="632727"/>
                  </a:lnTo>
                  <a:lnTo>
                    <a:pt x="452120" y="637180"/>
                  </a:lnTo>
                  <a:lnTo>
                    <a:pt x="462280" y="641315"/>
                  </a:lnTo>
                  <a:lnTo>
                    <a:pt x="472440" y="645132"/>
                  </a:lnTo>
                  <a:lnTo>
                    <a:pt x="481965" y="648312"/>
                  </a:lnTo>
                  <a:lnTo>
                    <a:pt x="491173" y="650539"/>
                  </a:lnTo>
                  <a:lnTo>
                    <a:pt x="500063" y="652129"/>
                  </a:lnTo>
                  <a:lnTo>
                    <a:pt x="504190" y="652447"/>
                  </a:lnTo>
                  <a:lnTo>
                    <a:pt x="508318" y="652447"/>
                  </a:lnTo>
                  <a:lnTo>
                    <a:pt x="512128" y="652447"/>
                  </a:lnTo>
                  <a:lnTo>
                    <a:pt x="515620" y="652129"/>
                  </a:lnTo>
                  <a:lnTo>
                    <a:pt x="519430" y="651493"/>
                  </a:lnTo>
                  <a:lnTo>
                    <a:pt x="522923" y="650539"/>
                  </a:lnTo>
                  <a:lnTo>
                    <a:pt x="526415" y="649267"/>
                  </a:lnTo>
                  <a:lnTo>
                    <a:pt x="529590" y="647676"/>
                  </a:lnTo>
                  <a:lnTo>
                    <a:pt x="532765" y="646086"/>
                  </a:lnTo>
                  <a:lnTo>
                    <a:pt x="535623" y="643541"/>
                  </a:lnTo>
                  <a:lnTo>
                    <a:pt x="536893" y="651493"/>
                  </a:lnTo>
                  <a:lnTo>
                    <a:pt x="537210" y="659127"/>
                  </a:lnTo>
                  <a:lnTo>
                    <a:pt x="537845" y="673440"/>
                  </a:lnTo>
                  <a:lnTo>
                    <a:pt x="537845" y="687118"/>
                  </a:lnTo>
                  <a:lnTo>
                    <a:pt x="537210" y="700159"/>
                  </a:lnTo>
                  <a:lnTo>
                    <a:pt x="538163" y="699205"/>
                  </a:lnTo>
                  <a:lnTo>
                    <a:pt x="539433" y="697932"/>
                  </a:lnTo>
                  <a:lnTo>
                    <a:pt x="540703" y="697296"/>
                  </a:lnTo>
                  <a:lnTo>
                    <a:pt x="541973" y="696660"/>
                  </a:lnTo>
                  <a:lnTo>
                    <a:pt x="542925" y="697296"/>
                  </a:lnTo>
                  <a:lnTo>
                    <a:pt x="543243" y="698251"/>
                  </a:lnTo>
                  <a:lnTo>
                    <a:pt x="543878" y="699841"/>
                  </a:lnTo>
                  <a:lnTo>
                    <a:pt x="543878" y="702067"/>
                  </a:lnTo>
                  <a:lnTo>
                    <a:pt x="544195" y="708429"/>
                  </a:lnTo>
                  <a:lnTo>
                    <a:pt x="544195" y="716063"/>
                  </a:lnTo>
                  <a:lnTo>
                    <a:pt x="543878" y="725287"/>
                  </a:lnTo>
                  <a:lnTo>
                    <a:pt x="542925" y="735466"/>
                  </a:lnTo>
                  <a:lnTo>
                    <a:pt x="540703" y="757413"/>
                  </a:lnTo>
                  <a:lnTo>
                    <a:pt x="537528" y="779042"/>
                  </a:lnTo>
                  <a:lnTo>
                    <a:pt x="534670" y="796536"/>
                  </a:lnTo>
                  <a:lnTo>
                    <a:pt x="533083" y="802898"/>
                  </a:lnTo>
                  <a:lnTo>
                    <a:pt x="531813" y="807669"/>
                  </a:lnTo>
                  <a:lnTo>
                    <a:pt x="531178" y="808623"/>
                  </a:lnTo>
                  <a:lnTo>
                    <a:pt x="530860" y="809577"/>
                  </a:lnTo>
                  <a:lnTo>
                    <a:pt x="530543" y="809577"/>
                  </a:lnTo>
                  <a:lnTo>
                    <a:pt x="529908" y="808623"/>
                  </a:lnTo>
                  <a:lnTo>
                    <a:pt x="528638" y="820392"/>
                  </a:lnTo>
                  <a:lnTo>
                    <a:pt x="526733" y="831525"/>
                  </a:lnTo>
                  <a:lnTo>
                    <a:pt x="524510" y="842657"/>
                  </a:lnTo>
                  <a:lnTo>
                    <a:pt x="521335" y="853154"/>
                  </a:lnTo>
                  <a:lnTo>
                    <a:pt x="518478" y="863650"/>
                  </a:lnTo>
                  <a:lnTo>
                    <a:pt x="514985" y="873829"/>
                  </a:lnTo>
                  <a:lnTo>
                    <a:pt x="510858" y="883689"/>
                  </a:lnTo>
                  <a:lnTo>
                    <a:pt x="506730" y="892913"/>
                  </a:lnTo>
                  <a:lnTo>
                    <a:pt x="502285" y="902138"/>
                  </a:lnTo>
                  <a:lnTo>
                    <a:pt x="497205" y="911044"/>
                  </a:lnTo>
                  <a:lnTo>
                    <a:pt x="492443" y="919314"/>
                  </a:lnTo>
                  <a:lnTo>
                    <a:pt x="486728" y="927584"/>
                  </a:lnTo>
                  <a:lnTo>
                    <a:pt x="481013" y="935536"/>
                  </a:lnTo>
                  <a:lnTo>
                    <a:pt x="475615" y="943170"/>
                  </a:lnTo>
                  <a:lnTo>
                    <a:pt x="469583" y="950167"/>
                  </a:lnTo>
                  <a:lnTo>
                    <a:pt x="463550" y="957165"/>
                  </a:lnTo>
                  <a:lnTo>
                    <a:pt x="457200" y="963209"/>
                  </a:lnTo>
                  <a:lnTo>
                    <a:pt x="450850" y="969252"/>
                  </a:lnTo>
                  <a:lnTo>
                    <a:pt x="443865" y="974659"/>
                  </a:lnTo>
                  <a:lnTo>
                    <a:pt x="437198" y="980067"/>
                  </a:lnTo>
                  <a:lnTo>
                    <a:pt x="430530" y="984838"/>
                  </a:lnTo>
                  <a:lnTo>
                    <a:pt x="423545" y="989609"/>
                  </a:lnTo>
                  <a:lnTo>
                    <a:pt x="416878" y="993744"/>
                  </a:lnTo>
                  <a:lnTo>
                    <a:pt x="410210" y="997243"/>
                  </a:lnTo>
                  <a:lnTo>
                    <a:pt x="402908" y="1000742"/>
                  </a:lnTo>
                  <a:lnTo>
                    <a:pt x="396240" y="1003286"/>
                  </a:lnTo>
                  <a:lnTo>
                    <a:pt x="389255" y="1006149"/>
                  </a:lnTo>
                  <a:lnTo>
                    <a:pt x="382587" y="1008057"/>
                  </a:lnTo>
                  <a:lnTo>
                    <a:pt x="375920" y="1009330"/>
                  </a:lnTo>
                  <a:lnTo>
                    <a:pt x="369252" y="1010602"/>
                  </a:lnTo>
                  <a:lnTo>
                    <a:pt x="362585" y="1011238"/>
                  </a:lnTo>
                  <a:lnTo>
                    <a:pt x="356235" y="1011238"/>
                  </a:lnTo>
                  <a:lnTo>
                    <a:pt x="351155" y="1011238"/>
                  </a:lnTo>
                  <a:lnTo>
                    <a:pt x="345440" y="1010602"/>
                  </a:lnTo>
                  <a:lnTo>
                    <a:pt x="339725" y="1009330"/>
                  </a:lnTo>
                  <a:lnTo>
                    <a:pt x="334010" y="1007421"/>
                  </a:lnTo>
                  <a:lnTo>
                    <a:pt x="327977" y="1005831"/>
                  </a:lnTo>
                  <a:lnTo>
                    <a:pt x="321945" y="1002968"/>
                  </a:lnTo>
                  <a:lnTo>
                    <a:pt x="315595" y="1000105"/>
                  </a:lnTo>
                  <a:lnTo>
                    <a:pt x="309245" y="996607"/>
                  </a:lnTo>
                  <a:lnTo>
                    <a:pt x="302895" y="992790"/>
                  </a:lnTo>
                  <a:lnTo>
                    <a:pt x="296227" y="988655"/>
                  </a:lnTo>
                  <a:lnTo>
                    <a:pt x="289877" y="984202"/>
                  </a:lnTo>
                  <a:lnTo>
                    <a:pt x="282892" y="979430"/>
                  </a:lnTo>
                  <a:lnTo>
                    <a:pt x="276542" y="974023"/>
                  </a:lnTo>
                  <a:lnTo>
                    <a:pt x="269875" y="968298"/>
                  </a:lnTo>
                  <a:lnTo>
                    <a:pt x="263207" y="962254"/>
                  </a:lnTo>
                  <a:lnTo>
                    <a:pt x="256540" y="955893"/>
                  </a:lnTo>
                  <a:lnTo>
                    <a:pt x="250190" y="949213"/>
                  </a:lnTo>
                  <a:lnTo>
                    <a:pt x="243840" y="941897"/>
                  </a:lnTo>
                  <a:lnTo>
                    <a:pt x="237490" y="934900"/>
                  </a:lnTo>
                  <a:lnTo>
                    <a:pt x="231457" y="927266"/>
                  </a:lnTo>
                  <a:lnTo>
                    <a:pt x="225425" y="919314"/>
                  </a:lnTo>
                  <a:lnTo>
                    <a:pt x="219710" y="911044"/>
                  </a:lnTo>
                  <a:lnTo>
                    <a:pt x="214312" y="902774"/>
                  </a:lnTo>
                  <a:lnTo>
                    <a:pt x="208915" y="893868"/>
                  </a:lnTo>
                  <a:lnTo>
                    <a:pt x="203517" y="885280"/>
                  </a:lnTo>
                  <a:lnTo>
                    <a:pt x="198755" y="875737"/>
                  </a:lnTo>
                  <a:lnTo>
                    <a:pt x="194310" y="866195"/>
                  </a:lnTo>
                  <a:lnTo>
                    <a:pt x="190182" y="856971"/>
                  </a:lnTo>
                  <a:lnTo>
                    <a:pt x="186055" y="846792"/>
                  </a:lnTo>
                  <a:lnTo>
                    <a:pt x="182245" y="836932"/>
                  </a:lnTo>
                  <a:lnTo>
                    <a:pt x="179070" y="826754"/>
                  </a:lnTo>
                  <a:lnTo>
                    <a:pt x="176212" y="816257"/>
                  </a:lnTo>
                  <a:lnTo>
                    <a:pt x="173990" y="822937"/>
                  </a:lnTo>
                  <a:lnTo>
                    <a:pt x="172402" y="826117"/>
                  </a:lnTo>
                  <a:lnTo>
                    <a:pt x="171450" y="828344"/>
                  </a:lnTo>
                  <a:lnTo>
                    <a:pt x="169862" y="830252"/>
                  </a:lnTo>
                  <a:lnTo>
                    <a:pt x="168275" y="831525"/>
                  </a:lnTo>
                  <a:lnTo>
                    <a:pt x="167322" y="832479"/>
                  </a:lnTo>
                  <a:lnTo>
                    <a:pt x="165417" y="832797"/>
                  </a:lnTo>
                  <a:lnTo>
                    <a:pt x="163830" y="832479"/>
                  </a:lnTo>
                  <a:lnTo>
                    <a:pt x="162242" y="831207"/>
                  </a:lnTo>
                  <a:lnTo>
                    <a:pt x="160655" y="829616"/>
                  </a:lnTo>
                  <a:lnTo>
                    <a:pt x="159385" y="827390"/>
                  </a:lnTo>
                  <a:lnTo>
                    <a:pt x="157797" y="824845"/>
                  </a:lnTo>
                  <a:lnTo>
                    <a:pt x="156210" y="821346"/>
                  </a:lnTo>
                  <a:lnTo>
                    <a:pt x="153987" y="813076"/>
                  </a:lnTo>
                  <a:lnTo>
                    <a:pt x="152082" y="803534"/>
                  </a:lnTo>
                  <a:lnTo>
                    <a:pt x="150495" y="792083"/>
                  </a:lnTo>
                  <a:lnTo>
                    <a:pt x="149542" y="779678"/>
                  </a:lnTo>
                  <a:lnTo>
                    <a:pt x="149225" y="766637"/>
                  </a:lnTo>
                  <a:lnTo>
                    <a:pt x="149542" y="753914"/>
                  </a:lnTo>
                  <a:lnTo>
                    <a:pt x="150177" y="742781"/>
                  </a:lnTo>
                  <a:lnTo>
                    <a:pt x="151765" y="732285"/>
                  </a:lnTo>
                  <a:lnTo>
                    <a:pt x="153352" y="722742"/>
                  </a:lnTo>
                  <a:lnTo>
                    <a:pt x="155257" y="714790"/>
                  </a:lnTo>
                  <a:lnTo>
                    <a:pt x="157797" y="708429"/>
                  </a:lnTo>
                  <a:lnTo>
                    <a:pt x="159067" y="705884"/>
                  </a:lnTo>
                  <a:lnTo>
                    <a:pt x="160337" y="703976"/>
                  </a:lnTo>
                  <a:lnTo>
                    <a:pt x="161607" y="702067"/>
                  </a:lnTo>
                  <a:lnTo>
                    <a:pt x="163195" y="700795"/>
                  </a:lnTo>
                  <a:lnTo>
                    <a:pt x="158432" y="696024"/>
                  </a:lnTo>
                  <a:lnTo>
                    <a:pt x="154622" y="690617"/>
                  </a:lnTo>
                  <a:lnTo>
                    <a:pt x="151447" y="685209"/>
                  </a:lnTo>
                  <a:lnTo>
                    <a:pt x="148907" y="679166"/>
                  </a:lnTo>
                  <a:lnTo>
                    <a:pt x="147002" y="672804"/>
                  </a:lnTo>
                  <a:lnTo>
                    <a:pt x="145097" y="666443"/>
                  </a:lnTo>
                  <a:lnTo>
                    <a:pt x="143827" y="659763"/>
                  </a:lnTo>
                  <a:lnTo>
                    <a:pt x="143192" y="653083"/>
                  </a:lnTo>
                  <a:lnTo>
                    <a:pt x="142875" y="646086"/>
                  </a:lnTo>
                  <a:lnTo>
                    <a:pt x="142875" y="639088"/>
                  </a:lnTo>
                  <a:lnTo>
                    <a:pt x="143510" y="632090"/>
                  </a:lnTo>
                  <a:lnTo>
                    <a:pt x="144145" y="624775"/>
                  </a:lnTo>
                  <a:lnTo>
                    <a:pt x="145415" y="617777"/>
                  </a:lnTo>
                  <a:lnTo>
                    <a:pt x="146367" y="610461"/>
                  </a:lnTo>
                  <a:lnTo>
                    <a:pt x="148272" y="603782"/>
                  </a:lnTo>
                  <a:lnTo>
                    <a:pt x="149860" y="596466"/>
                  </a:lnTo>
                  <a:lnTo>
                    <a:pt x="154305" y="583425"/>
                  </a:lnTo>
                  <a:lnTo>
                    <a:pt x="159385" y="570702"/>
                  </a:lnTo>
                  <a:lnTo>
                    <a:pt x="164465" y="558933"/>
                  </a:lnTo>
                  <a:lnTo>
                    <a:pt x="169862" y="548436"/>
                  </a:lnTo>
                  <a:lnTo>
                    <a:pt x="174942" y="539212"/>
                  </a:lnTo>
                  <a:lnTo>
                    <a:pt x="180022" y="532214"/>
                  </a:lnTo>
                  <a:lnTo>
                    <a:pt x="182562" y="529034"/>
                  </a:lnTo>
                  <a:lnTo>
                    <a:pt x="184467" y="526807"/>
                  </a:lnTo>
                  <a:lnTo>
                    <a:pt x="186690" y="525535"/>
                  </a:lnTo>
                  <a:lnTo>
                    <a:pt x="188277" y="524262"/>
                  </a:lnTo>
                  <a:lnTo>
                    <a:pt x="198120" y="519491"/>
                  </a:lnTo>
                  <a:lnTo>
                    <a:pt x="207327" y="514720"/>
                  </a:lnTo>
                  <a:lnTo>
                    <a:pt x="216852" y="510585"/>
                  </a:lnTo>
                  <a:lnTo>
                    <a:pt x="226377" y="507086"/>
                  </a:lnTo>
                  <a:lnTo>
                    <a:pt x="235267" y="503587"/>
                  </a:lnTo>
                  <a:lnTo>
                    <a:pt x="244792" y="500407"/>
                  </a:lnTo>
                  <a:lnTo>
                    <a:pt x="253682" y="497862"/>
                  </a:lnTo>
                  <a:lnTo>
                    <a:pt x="262572" y="495317"/>
                  </a:lnTo>
                  <a:lnTo>
                    <a:pt x="271780" y="493409"/>
                  </a:lnTo>
                  <a:lnTo>
                    <a:pt x="280352" y="491501"/>
                  </a:lnTo>
                  <a:lnTo>
                    <a:pt x="288925" y="489910"/>
                  </a:lnTo>
                  <a:lnTo>
                    <a:pt x="298132" y="488638"/>
                  </a:lnTo>
                  <a:lnTo>
                    <a:pt x="306387" y="487365"/>
                  </a:lnTo>
                  <a:lnTo>
                    <a:pt x="314960" y="486729"/>
                  </a:lnTo>
                  <a:lnTo>
                    <a:pt x="323215" y="486093"/>
                  </a:lnTo>
                  <a:lnTo>
                    <a:pt x="331470" y="485775"/>
                  </a:lnTo>
                  <a:close/>
                  <a:moveTo>
                    <a:pt x="2394109" y="485775"/>
                  </a:moveTo>
                  <a:lnTo>
                    <a:pt x="2410607" y="485775"/>
                  </a:lnTo>
                  <a:lnTo>
                    <a:pt x="2418538" y="486093"/>
                  </a:lnTo>
                  <a:lnTo>
                    <a:pt x="2427104" y="486729"/>
                  </a:lnTo>
                  <a:lnTo>
                    <a:pt x="2435352" y="487365"/>
                  </a:lnTo>
                  <a:lnTo>
                    <a:pt x="2443918" y="488638"/>
                  </a:lnTo>
                  <a:lnTo>
                    <a:pt x="2452801" y="489910"/>
                  </a:lnTo>
                  <a:lnTo>
                    <a:pt x="2461367" y="491500"/>
                  </a:lnTo>
                  <a:lnTo>
                    <a:pt x="2470250" y="493409"/>
                  </a:lnTo>
                  <a:lnTo>
                    <a:pt x="2479451" y="495317"/>
                  </a:lnTo>
                  <a:lnTo>
                    <a:pt x="2488334" y="497862"/>
                  </a:lnTo>
                  <a:lnTo>
                    <a:pt x="2497534" y="500407"/>
                  </a:lnTo>
                  <a:lnTo>
                    <a:pt x="2506417" y="503587"/>
                  </a:lnTo>
                  <a:lnTo>
                    <a:pt x="2515935" y="507086"/>
                  </a:lnTo>
                  <a:lnTo>
                    <a:pt x="2525135" y="510585"/>
                  </a:lnTo>
                  <a:lnTo>
                    <a:pt x="2534653" y="514720"/>
                  </a:lnTo>
                  <a:lnTo>
                    <a:pt x="2543853" y="519491"/>
                  </a:lnTo>
                  <a:lnTo>
                    <a:pt x="2553371" y="524262"/>
                  </a:lnTo>
                  <a:lnTo>
                    <a:pt x="2555274" y="525535"/>
                  </a:lnTo>
                  <a:lnTo>
                    <a:pt x="2557178" y="526807"/>
                  </a:lnTo>
                  <a:lnTo>
                    <a:pt x="2559399" y="529033"/>
                  </a:lnTo>
                  <a:lnTo>
                    <a:pt x="2561620" y="532214"/>
                  </a:lnTo>
                  <a:lnTo>
                    <a:pt x="2566378" y="539212"/>
                  </a:lnTo>
                  <a:lnTo>
                    <a:pt x="2571772" y="548436"/>
                  </a:lnTo>
                  <a:lnTo>
                    <a:pt x="2577482" y="558933"/>
                  </a:lnTo>
                  <a:lnTo>
                    <a:pt x="2582558" y="570702"/>
                  </a:lnTo>
                  <a:lnTo>
                    <a:pt x="2587634" y="583425"/>
                  </a:lnTo>
                  <a:lnTo>
                    <a:pt x="2591759" y="596466"/>
                  </a:lnTo>
                  <a:lnTo>
                    <a:pt x="2593662" y="603782"/>
                  </a:lnTo>
                  <a:lnTo>
                    <a:pt x="2594931" y="610461"/>
                  </a:lnTo>
                  <a:lnTo>
                    <a:pt x="2596517" y="617777"/>
                  </a:lnTo>
                  <a:lnTo>
                    <a:pt x="2597786" y="624775"/>
                  </a:lnTo>
                  <a:lnTo>
                    <a:pt x="2598421" y="632090"/>
                  </a:lnTo>
                  <a:lnTo>
                    <a:pt x="2598738" y="639088"/>
                  </a:lnTo>
                  <a:lnTo>
                    <a:pt x="2598738" y="646086"/>
                  </a:lnTo>
                  <a:lnTo>
                    <a:pt x="2598421" y="653083"/>
                  </a:lnTo>
                  <a:lnTo>
                    <a:pt x="2598104" y="659763"/>
                  </a:lnTo>
                  <a:lnTo>
                    <a:pt x="2596517" y="666443"/>
                  </a:lnTo>
                  <a:lnTo>
                    <a:pt x="2594931" y="672804"/>
                  </a:lnTo>
                  <a:lnTo>
                    <a:pt x="2592710" y="679166"/>
                  </a:lnTo>
                  <a:lnTo>
                    <a:pt x="2590172" y="685209"/>
                  </a:lnTo>
                  <a:lnTo>
                    <a:pt x="2586683" y="690617"/>
                  </a:lnTo>
                  <a:lnTo>
                    <a:pt x="2583193" y="696024"/>
                  </a:lnTo>
                  <a:lnTo>
                    <a:pt x="2578434" y="700795"/>
                  </a:lnTo>
                  <a:lnTo>
                    <a:pt x="2580020" y="702067"/>
                  </a:lnTo>
                  <a:lnTo>
                    <a:pt x="2581607" y="703976"/>
                  </a:lnTo>
                  <a:lnTo>
                    <a:pt x="2582558" y="705884"/>
                  </a:lnTo>
                  <a:lnTo>
                    <a:pt x="2584145" y="708429"/>
                  </a:lnTo>
                  <a:lnTo>
                    <a:pt x="2586365" y="714790"/>
                  </a:lnTo>
                  <a:lnTo>
                    <a:pt x="2588269" y="722742"/>
                  </a:lnTo>
                  <a:lnTo>
                    <a:pt x="2590172" y="732285"/>
                  </a:lnTo>
                  <a:lnTo>
                    <a:pt x="2591441" y="742781"/>
                  </a:lnTo>
                  <a:lnTo>
                    <a:pt x="2592076" y="753914"/>
                  </a:lnTo>
                  <a:lnTo>
                    <a:pt x="2592393" y="766637"/>
                  </a:lnTo>
                  <a:lnTo>
                    <a:pt x="2592076" y="779678"/>
                  </a:lnTo>
                  <a:lnTo>
                    <a:pt x="2591441" y="792083"/>
                  </a:lnTo>
                  <a:lnTo>
                    <a:pt x="2589855" y="803534"/>
                  </a:lnTo>
                  <a:lnTo>
                    <a:pt x="2587634" y="813076"/>
                  </a:lnTo>
                  <a:lnTo>
                    <a:pt x="2585414" y="821346"/>
                  </a:lnTo>
                  <a:lnTo>
                    <a:pt x="2584145" y="824845"/>
                  </a:lnTo>
                  <a:lnTo>
                    <a:pt x="2582558" y="827390"/>
                  </a:lnTo>
                  <a:lnTo>
                    <a:pt x="2581289" y="829616"/>
                  </a:lnTo>
                  <a:lnTo>
                    <a:pt x="2579703" y="831207"/>
                  </a:lnTo>
                  <a:lnTo>
                    <a:pt x="2577799" y="832479"/>
                  </a:lnTo>
                  <a:lnTo>
                    <a:pt x="2576213" y="832797"/>
                  </a:lnTo>
                  <a:lnTo>
                    <a:pt x="2574627" y="832479"/>
                  </a:lnTo>
                  <a:lnTo>
                    <a:pt x="2573358" y="831525"/>
                  </a:lnTo>
                  <a:lnTo>
                    <a:pt x="2571772" y="830252"/>
                  </a:lnTo>
                  <a:lnTo>
                    <a:pt x="2570503" y="828344"/>
                  </a:lnTo>
                  <a:lnTo>
                    <a:pt x="2569234" y="826117"/>
                  </a:lnTo>
                  <a:lnTo>
                    <a:pt x="2567965" y="822936"/>
                  </a:lnTo>
                  <a:lnTo>
                    <a:pt x="2565744" y="816257"/>
                  </a:lnTo>
                  <a:lnTo>
                    <a:pt x="2562889" y="826753"/>
                  </a:lnTo>
                  <a:lnTo>
                    <a:pt x="2559399" y="836932"/>
                  </a:lnTo>
                  <a:lnTo>
                    <a:pt x="2555592" y="846792"/>
                  </a:lnTo>
                  <a:lnTo>
                    <a:pt x="2551785" y="856971"/>
                  </a:lnTo>
                  <a:lnTo>
                    <a:pt x="2547343" y="866195"/>
                  </a:lnTo>
                  <a:lnTo>
                    <a:pt x="2542902" y="875737"/>
                  </a:lnTo>
                  <a:lnTo>
                    <a:pt x="2537825" y="885280"/>
                  </a:lnTo>
                  <a:lnTo>
                    <a:pt x="2533067" y="893868"/>
                  </a:lnTo>
                  <a:lnTo>
                    <a:pt x="2527356" y="902774"/>
                  </a:lnTo>
                  <a:lnTo>
                    <a:pt x="2522280" y="911044"/>
                  </a:lnTo>
                  <a:lnTo>
                    <a:pt x="2516252" y="919314"/>
                  </a:lnTo>
                  <a:lnTo>
                    <a:pt x="2510224" y="927266"/>
                  </a:lnTo>
                  <a:lnTo>
                    <a:pt x="2504197" y="934900"/>
                  </a:lnTo>
                  <a:lnTo>
                    <a:pt x="2497851" y="941897"/>
                  </a:lnTo>
                  <a:lnTo>
                    <a:pt x="2491824" y="949213"/>
                  </a:lnTo>
                  <a:lnTo>
                    <a:pt x="2484844" y="955893"/>
                  </a:lnTo>
                  <a:lnTo>
                    <a:pt x="2478499" y="962254"/>
                  </a:lnTo>
                  <a:lnTo>
                    <a:pt x="2472154" y="968298"/>
                  </a:lnTo>
                  <a:lnTo>
                    <a:pt x="2465492" y="974023"/>
                  </a:lnTo>
                  <a:lnTo>
                    <a:pt x="2458829" y="979430"/>
                  </a:lnTo>
                  <a:lnTo>
                    <a:pt x="2452167" y="984202"/>
                  </a:lnTo>
                  <a:lnTo>
                    <a:pt x="2445505" y="988654"/>
                  </a:lnTo>
                  <a:lnTo>
                    <a:pt x="2439159" y="992789"/>
                  </a:lnTo>
                  <a:lnTo>
                    <a:pt x="2432814" y="996607"/>
                  </a:lnTo>
                  <a:lnTo>
                    <a:pt x="2426469" y="1000105"/>
                  </a:lnTo>
                  <a:lnTo>
                    <a:pt x="2420124" y="1002968"/>
                  </a:lnTo>
                  <a:lnTo>
                    <a:pt x="2413462" y="1005831"/>
                  </a:lnTo>
                  <a:lnTo>
                    <a:pt x="2408069" y="1007421"/>
                  </a:lnTo>
                  <a:lnTo>
                    <a:pt x="2402041" y="1009330"/>
                  </a:lnTo>
                  <a:lnTo>
                    <a:pt x="2396330" y="1010602"/>
                  </a:lnTo>
                  <a:lnTo>
                    <a:pt x="2390937" y="1011238"/>
                  </a:lnTo>
                  <a:lnTo>
                    <a:pt x="2385861" y="1011238"/>
                  </a:lnTo>
                  <a:lnTo>
                    <a:pt x="2379516" y="1011238"/>
                  </a:lnTo>
                  <a:lnTo>
                    <a:pt x="2372536" y="1010602"/>
                  </a:lnTo>
                  <a:lnTo>
                    <a:pt x="2366191" y="1009330"/>
                  </a:lnTo>
                  <a:lnTo>
                    <a:pt x="2359529" y="1008057"/>
                  </a:lnTo>
                  <a:lnTo>
                    <a:pt x="2352866" y="1006149"/>
                  </a:lnTo>
                  <a:lnTo>
                    <a:pt x="2345887" y="1003286"/>
                  </a:lnTo>
                  <a:lnTo>
                    <a:pt x="2338907" y="1000742"/>
                  </a:lnTo>
                  <a:lnTo>
                    <a:pt x="2331928" y="997243"/>
                  </a:lnTo>
                  <a:lnTo>
                    <a:pt x="2325265" y="993744"/>
                  </a:lnTo>
                  <a:lnTo>
                    <a:pt x="2318286" y="989609"/>
                  </a:lnTo>
                  <a:lnTo>
                    <a:pt x="2311306" y="984838"/>
                  </a:lnTo>
                  <a:lnTo>
                    <a:pt x="2304644" y="980067"/>
                  </a:lnTo>
                  <a:lnTo>
                    <a:pt x="2297981" y="974659"/>
                  </a:lnTo>
                  <a:lnTo>
                    <a:pt x="2291636" y="969252"/>
                  </a:lnTo>
                  <a:lnTo>
                    <a:pt x="2284974" y="963208"/>
                  </a:lnTo>
                  <a:lnTo>
                    <a:pt x="2278629" y="957165"/>
                  </a:lnTo>
                  <a:lnTo>
                    <a:pt x="2272284" y="950167"/>
                  </a:lnTo>
                  <a:lnTo>
                    <a:pt x="2266256" y="943170"/>
                  </a:lnTo>
                  <a:lnTo>
                    <a:pt x="2260545" y="935536"/>
                  </a:lnTo>
                  <a:lnTo>
                    <a:pt x="2255152" y="927584"/>
                  </a:lnTo>
                  <a:lnTo>
                    <a:pt x="2249759" y="919314"/>
                  </a:lnTo>
                  <a:lnTo>
                    <a:pt x="2244365" y="911044"/>
                  </a:lnTo>
                  <a:lnTo>
                    <a:pt x="2239924" y="902138"/>
                  </a:lnTo>
                  <a:lnTo>
                    <a:pt x="2235482" y="892913"/>
                  </a:lnTo>
                  <a:lnTo>
                    <a:pt x="2231041" y="883689"/>
                  </a:lnTo>
                  <a:lnTo>
                    <a:pt x="2227234" y="873829"/>
                  </a:lnTo>
                  <a:lnTo>
                    <a:pt x="2223744" y="863650"/>
                  </a:lnTo>
                  <a:lnTo>
                    <a:pt x="2220571" y="853154"/>
                  </a:lnTo>
                  <a:lnTo>
                    <a:pt x="2217716" y="842657"/>
                  </a:lnTo>
                  <a:lnTo>
                    <a:pt x="2215178" y="831525"/>
                  </a:lnTo>
                  <a:lnTo>
                    <a:pt x="2213275" y="820392"/>
                  </a:lnTo>
                  <a:lnTo>
                    <a:pt x="2211688" y="808623"/>
                  </a:lnTo>
                  <a:lnTo>
                    <a:pt x="2211371" y="809577"/>
                  </a:lnTo>
                  <a:lnTo>
                    <a:pt x="2211054" y="809577"/>
                  </a:lnTo>
                  <a:lnTo>
                    <a:pt x="2210737" y="808623"/>
                  </a:lnTo>
                  <a:lnTo>
                    <a:pt x="2210419" y="807669"/>
                  </a:lnTo>
                  <a:lnTo>
                    <a:pt x="2208833" y="802898"/>
                  </a:lnTo>
                  <a:lnTo>
                    <a:pt x="2207564" y="796536"/>
                  </a:lnTo>
                  <a:lnTo>
                    <a:pt x="2204391" y="779042"/>
                  </a:lnTo>
                  <a:lnTo>
                    <a:pt x="2201536" y="757413"/>
                  </a:lnTo>
                  <a:lnTo>
                    <a:pt x="2198998" y="735465"/>
                  </a:lnTo>
                  <a:lnTo>
                    <a:pt x="2198364" y="725287"/>
                  </a:lnTo>
                  <a:lnTo>
                    <a:pt x="2198046" y="716063"/>
                  </a:lnTo>
                  <a:lnTo>
                    <a:pt x="2197412" y="708429"/>
                  </a:lnTo>
                  <a:lnTo>
                    <a:pt x="2198046" y="702067"/>
                  </a:lnTo>
                  <a:lnTo>
                    <a:pt x="2198364" y="699841"/>
                  </a:lnTo>
                  <a:lnTo>
                    <a:pt x="2198681" y="698250"/>
                  </a:lnTo>
                  <a:lnTo>
                    <a:pt x="2199315" y="697296"/>
                  </a:lnTo>
                  <a:lnTo>
                    <a:pt x="2200267" y="696660"/>
                  </a:lnTo>
                  <a:lnTo>
                    <a:pt x="2201219" y="697296"/>
                  </a:lnTo>
                  <a:lnTo>
                    <a:pt x="2202488" y="697932"/>
                  </a:lnTo>
                  <a:lnTo>
                    <a:pt x="2204074" y="699205"/>
                  </a:lnTo>
                  <a:lnTo>
                    <a:pt x="2205026" y="700159"/>
                  </a:lnTo>
                  <a:lnTo>
                    <a:pt x="2204391" y="687118"/>
                  </a:lnTo>
                  <a:lnTo>
                    <a:pt x="2204074" y="673440"/>
                  </a:lnTo>
                  <a:lnTo>
                    <a:pt x="2204709" y="659127"/>
                  </a:lnTo>
                  <a:lnTo>
                    <a:pt x="2205343" y="651493"/>
                  </a:lnTo>
                  <a:lnTo>
                    <a:pt x="2206295" y="643541"/>
                  </a:lnTo>
                  <a:lnTo>
                    <a:pt x="2209150" y="646086"/>
                  </a:lnTo>
                  <a:lnTo>
                    <a:pt x="2212323" y="647676"/>
                  </a:lnTo>
                  <a:lnTo>
                    <a:pt x="2215495" y="649267"/>
                  </a:lnTo>
                  <a:lnTo>
                    <a:pt x="2218985" y="650539"/>
                  </a:lnTo>
                  <a:lnTo>
                    <a:pt x="2222475" y="651493"/>
                  </a:lnTo>
                  <a:lnTo>
                    <a:pt x="2225965" y="652129"/>
                  </a:lnTo>
                  <a:lnTo>
                    <a:pt x="2229772" y="652447"/>
                  </a:lnTo>
                  <a:lnTo>
                    <a:pt x="2233896" y="652447"/>
                  </a:lnTo>
                  <a:lnTo>
                    <a:pt x="2238020" y="652447"/>
                  </a:lnTo>
                  <a:lnTo>
                    <a:pt x="2242145" y="652129"/>
                  </a:lnTo>
                  <a:lnTo>
                    <a:pt x="2251028" y="650539"/>
                  </a:lnTo>
                  <a:lnTo>
                    <a:pt x="2259911" y="648312"/>
                  </a:lnTo>
                  <a:lnTo>
                    <a:pt x="2269746" y="645132"/>
                  </a:lnTo>
                  <a:lnTo>
                    <a:pt x="2279581" y="641315"/>
                  </a:lnTo>
                  <a:lnTo>
                    <a:pt x="2289733" y="637180"/>
                  </a:lnTo>
                  <a:lnTo>
                    <a:pt x="2300519" y="632726"/>
                  </a:lnTo>
                  <a:lnTo>
                    <a:pt x="2310989" y="627955"/>
                  </a:lnTo>
                  <a:lnTo>
                    <a:pt x="2333514" y="616823"/>
                  </a:lnTo>
                  <a:lnTo>
                    <a:pt x="2356991" y="605690"/>
                  </a:lnTo>
                  <a:lnTo>
                    <a:pt x="2345569" y="610461"/>
                  </a:lnTo>
                  <a:lnTo>
                    <a:pt x="2334466" y="615868"/>
                  </a:lnTo>
                  <a:lnTo>
                    <a:pt x="2324948" y="620322"/>
                  </a:lnTo>
                  <a:lnTo>
                    <a:pt x="2315430" y="624138"/>
                  </a:lnTo>
                  <a:lnTo>
                    <a:pt x="2306865" y="626683"/>
                  </a:lnTo>
                  <a:lnTo>
                    <a:pt x="2298616" y="628910"/>
                  </a:lnTo>
                  <a:lnTo>
                    <a:pt x="2290367" y="630182"/>
                  </a:lnTo>
                  <a:lnTo>
                    <a:pt x="2282436" y="630818"/>
                  </a:lnTo>
                  <a:lnTo>
                    <a:pt x="2275456" y="630818"/>
                  </a:lnTo>
                  <a:lnTo>
                    <a:pt x="2268160" y="630500"/>
                  </a:lnTo>
                  <a:lnTo>
                    <a:pt x="2261497" y="629228"/>
                  </a:lnTo>
                  <a:lnTo>
                    <a:pt x="2255152" y="627955"/>
                  </a:lnTo>
                  <a:lnTo>
                    <a:pt x="2248807" y="626047"/>
                  </a:lnTo>
                  <a:lnTo>
                    <a:pt x="2243096" y="623502"/>
                  </a:lnTo>
                  <a:lnTo>
                    <a:pt x="2237703" y="620640"/>
                  </a:lnTo>
                  <a:lnTo>
                    <a:pt x="2232627" y="617777"/>
                  </a:lnTo>
                  <a:lnTo>
                    <a:pt x="2227551" y="614278"/>
                  </a:lnTo>
                  <a:lnTo>
                    <a:pt x="2223109" y="610779"/>
                  </a:lnTo>
                  <a:lnTo>
                    <a:pt x="2218985" y="607280"/>
                  </a:lnTo>
                  <a:lnTo>
                    <a:pt x="2214861" y="603463"/>
                  </a:lnTo>
                  <a:lnTo>
                    <a:pt x="2211371" y="599647"/>
                  </a:lnTo>
                  <a:lnTo>
                    <a:pt x="2208198" y="595512"/>
                  </a:lnTo>
                  <a:lnTo>
                    <a:pt x="2202171" y="587878"/>
                  </a:lnTo>
                  <a:lnTo>
                    <a:pt x="2197412" y="581198"/>
                  </a:lnTo>
                  <a:lnTo>
                    <a:pt x="2193922" y="574837"/>
                  </a:lnTo>
                  <a:lnTo>
                    <a:pt x="2191701" y="569747"/>
                  </a:lnTo>
                  <a:lnTo>
                    <a:pt x="2189163" y="565612"/>
                  </a:lnTo>
                  <a:lnTo>
                    <a:pt x="2191067" y="564340"/>
                  </a:lnTo>
                  <a:lnTo>
                    <a:pt x="2196777" y="559569"/>
                  </a:lnTo>
                  <a:lnTo>
                    <a:pt x="2205343" y="552889"/>
                  </a:lnTo>
                  <a:lnTo>
                    <a:pt x="2217399" y="544301"/>
                  </a:lnTo>
                  <a:lnTo>
                    <a:pt x="2225013" y="539848"/>
                  </a:lnTo>
                  <a:lnTo>
                    <a:pt x="2232944" y="534759"/>
                  </a:lnTo>
                  <a:lnTo>
                    <a:pt x="2241510" y="529670"/>
                  </a:lnTo>
                  <a:lnTo>
                    <a:pt x="2251028" y="524580"/>
                  </a:lnTo>
                  <a:lnTo>
                    <a:pt x="2260545" y="519491"/>
                  </a:lnTo>
                  <a:lnTo>
                    <a:pt x="2271649" y="514402"/>
                  </a:lnTo>
                  <a:lnTo>
                    <a:pt x="2282753" y="509631"/>
                  </a:lnTo>
                  <a:lnTo>
                    <a:pt x="2294809" y="505178"/>
                  </a:lnTo>
                  <a:lnTo>
                    <a:pt x="2307182" y="501043"/>
                  </a:lnTo>
                  <a:lnTo>
                    <a:pt x="2320506" y="497226"/>
                  </a:lnTo>
                  <a:lnTo>
                    <a:pt x="2334466" y="493409"/>
                  </a:lnTo>
                  <a:lnTo>
                    <a:pt x="2348742" y="490864"/>
                  </a:lnTo>
                  <a:lnTo>
                    <a:pt x="2363336" y="488638"/>
                  </a:lnTo>
                  <a:lnTo>
                    <a:pt x="2378564" y="486729"/>
                  </a:lnTo>
                  <a:lnTo>
                    <a:pt x="2394109" y="485775"/>
                  </a:lnTo>
                  <a:close/>
                  <a:moveTo>
                    <a:pt x="1429386" y="468312"/>
                  </a:moveTo>
                  <a:lnTo>
                    <a:pt x="1442086" y="468630"/>
                  </a:lnTo>
                  <a:lnTo>
                    <a:pt x="1454151" y="469899"/>
                  </a:lnTo>
                  <a:lnTo>
                    <a:pt x="1465898" y="471802"/>
                  </a:lnTo>
                  <a:lnTo>
                    <a:pt x="1477011" y="474023"/>
                  </a:lnTo>
                  <a:lnTo>
                    <a:pt x="1487488" y="476562"/>
                  </a:lnTo>
                  <a:lnTo>
                    <a:pt x="1497649" y="479734"/>
                  </a:lnTo>
                  <a:lnTo>
                    <a:pt x="1507491" y="482907"/>
                  </a:lnTo>
                  <a:lnTo>
                    <a:pt x="1516699" y="486714"/>
                  </a:lnTo>
                  <a:lnTo>
                    <a:pt x="1525271" y="490522"/>
                  </a:lnTo>
                  <a:lnTo>
                    <a:pt x="1533526" y="494646"/>
                  </a:lnTo>
                  <a:lnTo>
                    <a:pt x="1541146" y="498771"/>
                  </a:lnTo>
                  <a:lnTo>
                    <a:pt x="1547814" y="502896"/>
                  </a:lnTo>
                  <a:lnTo>
                    <a:pt x="1554164" y="507020"/>
                  </a:lnTo>
                  <a:lnTo>
                    <a:pt x="1565594" y="514952"/>
                  </a:lnTo>
                  <a:lnTo>
                    <a:pt x="1574166" y="522250"/>
                  </a:lnTo>
                  <a:lnTo>
                    <a:pt x="1580516" y="527643"/>
                  </a:lnTo>
                  <a:lnTo>
                    <a:pt x="1585596" y="532720"/>
                  </a:lnTo>
                  <a:lnTo>
                    <a:pt x="1584009" y="536527"/>
                  </a:lnTo>
                  <a:lnTo>
                    <a:pt x="1581469" y="540652"/>
                  </a:lnTo>
                  <a:lnTo>
                    <a:pt x="1578611" y="546046"/>
                  </a:lnTo>
                  <a:lnTo>
                    <a:pt x="1574484" y="552074"/>
                  </a:lnTo>
                  <a:lnTo>
                    <a:pt x="1569721" y="558419"/>
                  </a:lnTo>
                  <a:lnTo>
                    <a:pt x="1563054" y="565399"/>
                  </a:lnTo>
                  <a:lnTo>
                    <a:pt x="1559879" y="568572"/>
                  </a:lnTo>
                  <a:lnTo>
                    <a:pt x="1556386" y="571745"/>
                  </a:lnTo>
                  <a:lnTo>
                    <a:pt x="1552259" y="575235"/>
                  </a:lnTo>
                  <a:lnTo>
                    <a:pt x="1548131" y="577773"/>
                  </a:lnTo>
                  <a:lnTo>
                    <a:pt x="1543686" y="580311"/>
                  </a:lnTo>
                  <a:lnTo>
                    <a:pt x="1538606" y="582850"/>
                  </a:lnTo>
                  <a:lnTo>
                    <a:pt x="1533844" y="584753"/>
                  </a:lnTo>
                  <a:lnTo>
                    <a:pt x="1528446" y="586657"/>
                  </a:lnTo>
                  <a:lnTo>
                    <a:pt x="1523049" y="588243"/>
                  </a:lnTo>
                  <a:lnTo>
                    <a:pt x="1517016" y="588878"/>
                  </a:lnTo>
                  <a:lnTo>
                    <a:pt x="1510984" y="589512"/>
                  </a:lnTo>
                  <a:lnTo>
                    <a:pt x="1503999" y="589512"/>
                  </a:lnTo>
                  <a:lnTo>
                    <a:pt x="1497331" y="588878"/>
                  </a:lnTo>
                  <a:lnTo>
                    <a:pt x="1490346" y="587926"/>
                  </a:lnTo>
                  <a:lnTo>
                    <a:pt x="1483043" y="586022"/>
                  </a:lnTo>
                  <a:lnTo>
                    <a:pt x="1475106" y="583484"/>
                  </a:lnTo>
                  <a:lnTo>
                    <a:pt x="1467168" y="580311"/>
                  </a:lnTo>
                  <a:lnTo>
                    <a:pt x="1458913" y="576187"/>
                  </a:lnTo>
                  <a:lnTo>
                    <a:pt x="1449388" y="571745"/>
                  </a:lnTo>
                  <a:lnTo>
                    <a:pt x="1439546" y="567620"/>
                  </a:lnTo>
                  <a:lnTo>
                    <a:pt x="1479233" y="586657"/>
                  </a:lnTo>
                  <a:lnTo>
                    <a:pt x="1498284" y="594906"/>
                  </a:lnTo>
                  <a:lnTo>
                    <a:pt x="1506856" y="598714"/>
                  </a:lnTo>
                  <a:lnTo>
                    <a:pt x="1515746" y="601886"/>
                  </a:lnTo>
                  <a:lnTo>
                    <a:pt x="1524001" y="604425"/>
                  </a:lnTo>
                  <a:lnTo>
                    <a:pt x="1531939" y="606646"/>
                  </a:lnTo>
                  <a:lnTo>
                    <a:pt x="1539559" y="607915"/>
                  </a:lnTo>
                  <a:lnTo>
                    <a:pt x="1546544" y="608232"/>
                  </a:lnTo>
                  <a:lnTo>
                    <a:pt x="1550036" y="608232"/>
                  </a:lnTo>
                  <a:lnTo>
                    <a:pt x="1553529" y="607915"/>
                  </a:lnTo>
                  <a:lnTo>
                    <a:pt x="1556704" y="607280"/>
                  </a:lnTo>
                  <a:lnTo>
                    <a:pt x="1559879" y="606646"/>
                  </a:lnTo>
                  <a:lnTo>
                    <a:pt x="1562736" y="605376"/>
                  </a:lnTo>
                  <a:lnTo>
                    <a:pt x="1565594" y="604107"/>
                  </a:lnTo>
                  <a:lnTo>
                    <a:pt x="1568451" y="602521"/>
                  </a:lnTo>
                  <a:lnTo>
                    <a:pt x="1570674" y="600617"/>
                  </a:lnTo>
                  <a:lnTo>
                    <a:pt x="1571944" y="607280"/>
                  </a:lnTo>
                  <a:lnTo>
                    <a:pt x="1572261" y="614260"/>
                  </a:lnTo>
                  <a:lnTo>
                    <a:pt x="1572896" y="626634"/>
                  </a:lnTo>
                  <a:lnTo>
                    <a:pt x="1572579" y="638691"/>
                  </a:lnTo>
                  <a:lnTo>
                    <a:pt x="1572261" y="649795"/>
                  </a:lnTo>
                  <a:lnTo>
                    <a:pt x="1574166" y="647574"/>
                  </a:lnTo>
                  <a:lnTo>
                    <a:pt x="1575119" y="647257"/>
                  </a:lnTo>
                  <a:lnTo>
                    <a:pt x="1576389" y="646940"/>
                  </a:lnTo>
                  <a:lnTo>
                    <a:pt x="1577976" y="647257"/>
                  </a:lnTo>
                  <a:lnTo>
                    <a:pt x="1578929" y="647892"/>
                  </a:lnTo>
                  <a:lnTo>
                    <a:pt x="1580516" y="649478"/>
                  </a:lnTo>
                  <a:lnTo>
                    <a:pt x="1582104" y="651382"/>
                  </a:lnTo>
                  <a:lnTo>
                    <a:pt x="1583056" y="653920"/>
                  </a:lnTo>
                  <a:lnTo>
                    <a:pt x="1584326" y="656775"/>
                  </a:lnTo>
                  <a:lnTo>
                    <a:pt x="1586549" y="663756"/>
                  </a:lnTo>
                  <a:lnTo>
                    <a:pt x="1588136" y="672322"/>
                  </a:lnTo>
                  <a:lnTo>
                    <a:pt x="1589406" y="682158"/>
                  </a:lnTo>
                  <a:lnTo>
                    <a:pt x="1590359" y="692945"/>
                  </a:lnTo>
                  <a:lnTo>
                    <a:pt x="1590676" y="704685"/>
                  </a:lnTo>
                  <a:lnTo>
                    <a:pt x="1590359" y="716424"/>
                  </a:lnTo>
                  <a:lnTo>
                    <a:pt x="1589406" y="727211"/>
                  </a:lnTo>
                  <a:lnTo>
                    <a:pt x="1588136" y="737047"/>
                  </a:lnTo>
                  <a:lnTo>
                    <a:pt x="1586549" y="745613"/>
                  </a:lnTo>
                  <a:lnTo>
                    <a:pt x="1584326" y="752911"/>
                  </a:lnTo>
                  <a:lnTo>
                    <a:pt x="1583056" y="755449"/>
                  </a:lnTo>
                  <a:lnTo>
                    <a:pt x="1582104" y="757987"/>
                  </a:lnTo>
                  <a:lnTo>
                    <a:pt x="1580516" y="759891"/>
                  </a:lnTo>
                  <a:lnTo>
                    <a:pt x="1578929" y="761477"/>
                  </a:lnTo>
                  <a:lnTo>
                    <a:pt x="1577976" y="762112"/>
                  </a:lnTo>
                  <a:lnTo>
                    <a:pt x="1576389" y="762429"/>
                  </a:lnTo>
                  <a:lnTo>
                    <a:pt x="1574801" y="762112"/>
                  </a:lnTo>
                  <a:lnTo>
                    <a:pt x="1573214" y="761160"/>
                  </a:lnTo>
                  <a:lnTo>
                    <a:pt x="1571944" y="759573"/>
                  </a:lnTo>
                  <a:lnTo>
                    <a:pt x="1570674" y="757670"/>
                  </a:lnTo>
                  <a:lnTo>
                    <a:pt x="1569086" y="755131"/>
                  </a:lnTo>
                  <a:lnTo>
                    <a:pt x="1568134" y="751641"/>
                  </a:lnTo>
                  <a:lnTo>
                    <a:pt x="1565911" y="744027"/>
                  </a:lnTo>
                  <a:lnTo>
                    <a:pt x="1564641" y="754180"/>
                  </a:lnTo>
                  <a:lnTo>
                    <a:pt x="1562736" y="764015"/>
                  </a:lnTo>
                  <a:lnTo>
                    <a:pt x="1560831" y="773851"/>
                  </a:lnTo>
                  <a:lnTo>
                    <a:pt x="1558291" y="782735"/>
                  </a:lnTo>
                  <a:lnTo>
                    <a:pt x="1555751" y="792253"/>
                  </a:lnTo>
                  <a:lnTo>
                    <a:pt x="1552576" y="800819"/>
                  </a:lnTo>
                  <a:lnTo>
                    <a:pt x="1549401" y="809703"/>
                  </a:lnTo>
                  <a:lnTo>
                    <a:pt x="1545591" y="817953"/>
                  </a:lnTo>
                  <a:lnTo>
                    <a:pt x="1541781" y="825567"/>
                  </a:lnTo>
                  <a:lnTo>
                    <a:pt x="1537336" y="833182"/>
                  </a:lnTo>
                  <a:lnTo>
                    <a:pt x="1532574" y="840797"/>
                  </a:lnTo>
                  <a:lnTo>
                    <a:pt x="1528129" y="847777"/>
                  </a:lnTo>
                  <a:lnTo>
                    <a:pt x="1523366" y="854757"/>
                  </a:lnTo>
                  <a:lnTo>
                    <a:pt x="1518286" y="861102"/>
                  </a:lnTo>
                  <a:lnTo>
                    <a:pt x="1513206" y="867448"/>
                  </a:lnTo>
                  <a:lnTo>
                    <a:pt x="1507491" y="873476"/>
                  </a:lnTo>
                  <a:lnTo>
                    <a:pt x="1502411" y="878553"/>
                  </a:lnTo>
                  <a:lnTo>
                    <a:pt x="1496696" y="883946"/>
                  </a:lnTo>
                  <a:lnTo>
                    <a:pt x="1490663" y="889340"/>
                  </a:lnTo>
                  <a:lnTo>
                    <a:pt x="1484948" y="893782"/>
                  </a:lnTo>
                  <a:lnTo>
                    <a:pt x="1478916" y="897907"/>
                  </a:lnTo>
                  <a:lnTo>
                    <a:pt x="1472883" y="901714"/>
                  </a:lnTo>
                  <a:lnTo>
                    <a:pt x="1466851" y="905521"/>
                  </a:lnTo>
                  <a:lnTo>
                    <a:pt x="1460818" y="908377"/>
                  </a:lnTo>
                  <a:lnTo>
                    <a:pt x="1454786" y="911232"/>
                  </a:lnTo>
                  <a:lnTo>
                    <a:pt x="1448753" y="914088"/>
                  </a:lnTo>
                  <a:lnTo>
                    <a:pt x="1442721" y="915991"/>
                  </a:lnTo>
                  <a:lnTo>
                    <a:pt x="1437323" y="917895"/>
                  </a:lnTo>
                  <a:lnTo>
                    <a:pt x="1431291" y="918847"/>
                  </a:lnTo>
                  <a:lnTo>
                    <a:pt x="1425576" y="920116"/>
                  </a:lnTo>
                  <a:lnTo>
                    <a:pt x="1419861" y="920751"/>
                  </a:lnTo>
                  <a:lnTo>
                    <a:pt x="1414146" y="920751"/>
                  </a:lnTo>
                  <a:lnTo>
                    <a:pt x="1409701" y="920751"/>
                  </a:lnTo>
                  <a:lnTo>
                    <a:pt x="1404938" y="920116"/>
                  </a:lnTo>
                  <a:lnTo>
                    <a:pt x="1399858" y="918847"/>
                  </a:lnTo>
                  <a:lnTo>
                    <a:pt x="1394778" y="917260"/>
                  </a:lnTo>
                  <a:lnTo>
                    <a:pt x="1389381" y="915357"/>
                  </a:lnTo>
                  <a:lnTo>
                    <a:pt x="1384301" y="913770"/>
                  </a:lnTo>
                  <a:lnTo>
                    <a:pt x="1378903" y="910915"/>
                  </a:lnTo>
                  <a:lnTo>
                    <a:pt x="1373188" y="908059"/>
                  </a:lnTo>
                  <a:lnTo>
                    <a:pt x="1367791" y="904569"/>
                  </a:lnTo>
                  <a:lnTo>
                    <a:pt x="1362076" y="900762"/>
                  </a:lnTo>
                  <a:lnTo>
                    <a:pt x="1356043" y="896955"/>
                  </a:lnTo>
                  <a:lnTo>
                    <a:pt x="1350328" y="892513"/>
                  </a:lnTo>
                  <a:lnTo>
                    <a:pt x="1344296" y="888071"/>
                  </a:lnTo>
                  <a:lnTo>
                    <a:pt x="1338581" y="883312"/>
                  </a:lnTo>
                  <a:lnTo>
                    <a:pt x="1333183" y="877918"/>
                  </a:lnTo>
                  <a:lnTo>
                    <a:pt x="1327468" y="872207"/>
                  </a:lnTo>
                  <a:lnTo>
                    <a:pt x="1321753" y="866813"/>
                  </a:lnTo>
                  <a:lnTo>
                    <a:pt x="1316038" y="860151"/>
                  </a:lnTo>
                  <a:lnTo>
                    <a:pt x="1310641" y="854122"/>
                  </a:lnTo>
                  <a:lnTo>
                    <a:pt x="1305243" y="847459"/>
                  </a:lnTo>
                  <a:lnTo>
                    <a:pt x="1299846" y="840797"/>
                  </a:lnTo>
                  <a:lnTo>
                    <a:pt x="1295083" y="833499"/>
                  </a:lnTo>
                  <a:lnTo>
                    <a:pt x="1290321" y="826202"/>
                  </a:lnTo>
                  <a:lnTo>
                    <a:pt x="1285558" y="818587"/>
                  </a:lnTo>
                  <a:lnTo>
                    <a:pt x="1281113" y="810655"/>
                  </a:lnTo>
                  <a:lnTo>
                    <a:pt x="1276668" y="802723"/>
                  </a:lnTo>
                  <a:lnTo>
                    <a:pt x="1272858" y="794474"/>
                  </a:lnTo>
                  <a:lnTo>
                    <a:pt x="1269048" y="786225"/>
                  </a:lnTo>
                  <a:lnTo>
                    <a:pt x="1265238" y="777658"/>
                  </a:lnTo>
                  <a:lnTo>
                    <a:pt x="1262381" y="768457"/>
                  </a:lnTo>
                  <a:lnTo>
                    <a:pt x="1259523" y="759891"/>
                  </a:lnTo>
                  <a:lnTo>
                    <a:pt x="1256983" y="751007"/>
                  </a:lnTo>
                  <a:lnTo>
                    <a:pt x="1254761" y="757035"/>
                  </a:lnTo>
                  <a:lnTo>
                    <a:pt x="1252538" y="761477"/>
                  </a:lnTo>
                  <a:lnTo>
                    <a:pt x="1251586" y="763063"/>
                  </a:lnTo>
                  <a:lnTo>
                    <a:pt x="1250316" y="764015"/>
                  </a:lnTo>
                  <a:lnTo>
                    <a:pt x="1248728" y="764967"/>
                  </a:lnTo>
                  <a:lnTo>
                    <a:pt x="1247776" y="765284"/>
                  </a:lnTo>
                  <a:lnTo>
                    <a:pt x="1246188" y="764967"/>
                  </a:lnTo>
                  <a:lnTo>
                    <a:pt x="1244601" y="764015"/>
                  </a:lnTo>
                  <a:lnTo>
                    <a:pt x="1243648" y="762429"/>
                  </a:lnTo>
                  <a:lnTo>
                    <a:pt x="1242061" y="760842"/>
                  </a:lnTo>
                  <a:lnTo>
                    <a:pt x="1240791" y="758304"/>
                  </a:lnTo>
                  <a:lnTo>
                    <a:pt x="1239838" y="755449"/>
                  </a:lnTo>
                  <a:lnTo>
                    <a:pt x="1237616" y="748151"/>
                  </a:lnTo>
                  <a:lnTo>
                    <a:pt x="1236028" y="739585"/>
                  </a:lnTo>
                  <a:lnTo>
                    <a:pt x="1234441" y="729749"/>
                  </a:lnTo>
                  <a:lnTo>
                    <a:pt x="1233806" y="718962"/>
                  </a:lnTo>
                  <a:lnTo>
                    <a:pt x="1233488" y="707223"/>
                  </a:lnTo>
                  <a:lnTo>
                    <a:pt x="1233806" y="695801"/>
                  </a:lnTo>
                  <a:lnTo>
                    <a:pt x="1234441" y="684696"/>
                  </a:lnTo>
                  <a:lnTo>
                    <a:pt x="1236028" y="675178"/>
                  </a:lnTo>
                  <a:lnTo>
                    <a:pt x="1237616" y="666294"/>
                  </a:lnTo>
                  <a:lnTo>
                    <a:pt x="1239838" y="659631"/>
                  </a:lnTo>
                  <a:lnTo>
                    <a:pt x="1240791" y="656775"/>
                  </a:lnTo>
                  <a:lnTo>
                    <a:pt x="1242061" y="653920"/>
                  </a:lnTo>
                  <a:lnTo>
                    <a:pt x="1243648" y="652016"/>
                  </a:lnTo>
                  <a:lnTo>
                    <a:pt x="1244601" y="651064"/>
                  </a:lnTo>
                  <a:lnTo>
                    <a:pt x="1246188" y="649795"/>
                  </a:lnTo>
                  <a:lnTo>
                    <a:pt x="1247776" y="649478"/>
                  </a:lnTo>
                  <a:lnTo>
                    <a:pt x="1248411" y="649795"/>
                  </a:lnTo>
                  <a:lnTo>
                    <a:pt x="1249363" y="650113"/>
                  </a:lnTo>
                  <a:lnTo>
                    <a:pt x="1249681" y="642815"/>
                  </a:lnTo>
                  <a:lnTo>
                    <a:pt x="1250316" y="635201"/>
                  </a:lnTo>
                  <a:lnTo>
                    <a:pt x="1250951" y="628220"/>
                  </a:lnTo>
                  <a:lnTo>
                    <a:pt x="1252221" y="622192"/>
                  </a:lnTo>
                  <a:lnTo>
                    <a:pt x="1251586" y="613943"/>
                  </a:lnTo>
                  <a:lnTo>
                    <a:pt x="1250951" y="606328"/>
                  </a:lnTo>
                  <a:lnTo>
                    <a:pt x="1250951" y="599031"/>
                  </a:lnTo>
                  <a:lnTo>
                    <a:pt x="1251586" y="592368"/>
                  </a:lnTo>
                  <a:lnTo>
                    <a:pt x="1251903" y="586022"/>
                  </a:lnTo>
                  <a:lnTo>
                    <a:pt x="1252856" y="579994"/>
                  </a:lnTo>
                  <a:lnTo>
                    <a:pt x="1254126" y="574283"/>
                  </a:lnTo>
                  <a:lnTo>
                    <a:pt x="1255713" y="569207"/>
                  </a:lnTo>
                  <a:lnTo>
                    <a:pt x="1257618" y="564130"/>
                  </a:lnTo>
                  <a:lnTo>
                    <a:pt x="1259841" y="559688"/>
                  </a:lnTo>
                  <a:lnTo>
                    <a:pt x="1262063" y="555564"/>
                  </a:lnTo>
                  <a:lnTo>
                    <a:pt x="1264603" y="551756"/>
                  </a:lnTo>
                  <a:lnTo>
                    <a:pt x="1267143" y="548266"/>
                  </a:lnTo>
                  <a:lnTo>
                    <a:pt x="1270636" y="545411"/>
                  </a:lnTo>
                  <a:lnTo>
                    <a:pt x="1273811" y="542873"/>
                  </a:lnTo>
                  <a:lnTo>
                    <a:pt x="1277303" y="540017"/>
                  </a:lnTo>
                  <a:lnTo>
                    <a:pt x="1261746" y="540017"/>
                  </a:lnTo>
                  <a:lnTo>
                    <a:pt x="1249363" y="540969"/>
                  </a:lnTo>
                  <a:lnTo>
                    <a:pt x="1239203" y="541286"/>
                  </a:lnTo>
                  <a:lnTo>
                    <a:pt x="1246188" y="537479"/>
                  </a:lnTo>
                  <a:lnTo>
                    <a:pt x="1253808" y="532720"/>
                  </a:lnTo>
                  <a:lnTo>
                    <a:pt x="1261111" y="527326"/>
                  </a:lnTo>
                  <a:lnTo>
                    <a:pt x="1268413" y="521615"/>
                  </a:lnTo>
                  <a:lnTo>
                    <a:pt x="1282701" y="511145"/>
                  </a:lnTo>
                  <a:lnTo>
                    <a:pt x="1289368" y="506703"/>
                  </a:lnTo>
                  <a:lnTo>
                    <a:pt x="1295401" y="502896"/>
                  </a:lnTo>
                  <a:lnTo>
                    <a:pt x="1303973" y="498771"/>
                  </a:lnTo>
                  <a:lnTo>
                    <a:pt x="1311911" y="494964"/>
                  </a:lnTo>
                  <a:lnTo>
                    <a:pt x="1320166" y="491156"/>
                  </a:lnTo>
                  <a:lnTo>
                    <a:pt x="1328103" y="487984"/>
                  </a:lnTo>
                  <a:lnTo>
                    <a:pt x="1336041" y="484811"/>
                  </a:lnTo>
                  <a:lnTo>
                    <a:pt x="1343978" y="482273"/>
                  </a:lnTo>
                  <a:lnTo>
                    <a:pt x="1359536" y="477831"/>
                  </a:lnTo>
                  <a:lnTo>
                    <a:pt x="1374141" y="474023"/>
                  </a:lnTo>
                  <a:lnTo>
                    <a:pt x="1388746" y="471485"/>
                  </a:lnTo>
                  <a:lnTo>
                    <a:pt x="1402716" y="469581"/>
                  </a:lnTo>
                  <a:lnTo>
                    <a:pt x="1416051" y="468630"/>
                  </a:lnTo>
                  <a:lnTo>
                    <a:pt x="1429386" y="468312"/>
                  </a:lnTo>
                  <a:close/>
                  <a:moveTo>
                    <a:pt x="750948" y="302529"/>
                  </a:moveTo>
                  <a:lnTo>
                    <a:pt x="748724" y="302846"/>
                  </a:lnTo>
                  <a:lnTo>
                    <a:pt x="746818" y="303797"/>
                  </a:lnTo>
                  <a:lnTo>
                    <a:pt x="744912" y="304431"/>
                  </a:lnTo>
                  <a:lnTo>
                    <a:pt x="743641" y="306017"/>
                  </a:lnTo>
                  <a:lnTo>
                    <a:pt x="742053" y="307602"/>
                  </a:lnTo>
                  <a:lnTo>
                    <a:pt x="741417" y="309188"/>
                  </a:lnTo>
                  <a:lnTo>
                    <a:pt x="740464" y="311725"/>
                  </a:lnTo>
                  <a:lnTo>
                    <a:pt x="740464" y="313310"/>
                  </a:lnTo>
                  <a:lnTo>
                    <a:pt x="740464" y="315847"/>
                  </a:lnTo>
                  <a:lnTo>
                    <a:pt x="741417" y="318067"/>
                  </a:lnTo>
                  <a:lnTo>
                    <a:pt x="742053" y="319970"/>
                  </a:lnTo>
                  <a:lnTo>
                    <a:pt x="743641" y="321238"/>
                  </a:lnTo>
                  <a:lnTo>
                    <a:pt x="744912" y="322507"/>
                  </a:lnTo>
                  <a:lnTo>
                    <a:pt x="746818" y="323458"/>
                  </a:lnTo>
                  <a:lnTo>
                    <a:pt x="748724" y="324410"/>
                  </a:lnTo>
                  <a:lnTo>
                    <a:pt x="750948" y="324410"/>
                  </a:lnTo>
                  <a:lnTo>
                    <a:pt x="988881" y="324410"/>
                  </a:lnTo>
                  <a:lnTo>
                    <a:pt x="991105" y="324410"/>
                  </a:lnTo>
                  <a:lnTo>
                    <a:pt x="993011" y="323458"/>
                  </a:lnTo>
                  <a:lnTo>
                    <a:pt x="994917" y="322507"/>
                  </a:lnTo>
                  <a:lnTo>
                    <a:pt x="996506" y="321238"/>
                  </a:lnTo>
                  <a:lnTo>
                    <a:pt x="997776" y="319970"/>
                  </a:lnTo>
                  <a:lnTo>
                    <a:pt x="998729" y="318067"/>
                  </a:lnTo>
                  <a:lnTo>
                    <a:pt x="999365" y="315847"/>
                  </a:lnTo>
                  <a:lnTo>
                    <a:pt x="999365" y="313310"/>
                  </a:lnTo>
                  <a:lnTo>
                    <a:pt x="999365" y="311725"/>
                  </a:lnTo>
                  <a:lnTo>
                    <a:pt x="998729" y="309188"/>
                  </a:lnTo>
                  <a:lnTo>
                    <a:pt x="997776" y="307602"/>
                  </a:lnTo>
                  <a:lnTo>
                    <a:pt x="996506" y="306017"/>
                  </a:lnTo>
                  <a:lnTo>
                    <a:pt x="994917" y="304431"/>
                  </a:lnTo>
                  <a:lnTo>
                    <a:pt x="993011" y="303797"/>
                  </a:lnTo>
                  <a:lnTo>
                    <a:pt x="991105" y="302846"/>
                  </a:lnTo>
                  <a:lnTo>
                    <a:pt x="988881" y="302529"/>
                  </a:lnTo>
                  <a:lnTo>
                    <a:pt x="750948" y="302529"/>
                  </a:lnTo>
                  <a:close/>
                  <a:moveTo>
                    <a:pt x="748724" y="219444"/>
                  </a:moveTo>
                  <a:lnTo>
                    <a:pt x="746818" y="220396"/>
                  </a:lnTo>
                  <a:lnTo>
                    <a:pt x="744912" y="221347"/>
                  </a:lnTo>
                  <a:lnTo>
                    <a:pt x="743641" y="222615"/>
                  </a:lnTo>
                  <a:lnTo>
                    <a:pt x="742053" y="224201"/>
                  </a:lnTo>
                  <a:lnTo>
                    <a:pt x="741417" y="226104"/>
                  </a:lnTo>
                  <a:lnTo>
                    <a:pt x="740464" y="228323"/>
                  </a:lnTo>
                  <a:lnTo>
                    <a:pt x="740464" y="230543"/>
                  </a:lnTo>
                  <a:lnTo>
                    <a:pt x="740464" y="232763"/>
                  </a:lnTo>
                  <a:lnTo>
                    <a:pt x="741417" y="234666"/>
                  </a:lnTo>
                  <a:lnTo>
                    <a:pt x="742053" y="236568"/>
                  </a:lnTo>
                  <a:lnTo>
                    <a:pt x="743641" y="237837"/>
                  </a:lnTo>
                  <a:lnTo>
                    <a:pt x="744912" y="239423"/>
                  </a:lnTo>
                  <a:lnTo>
                    <a:pt x="746818" y="240374"/>
                  </a:lnTo>
                  <a:lnTo>
                    <a:pt x="748724" y="241008"/>
                  </a:lnTo>
                  <a:lnTo>
                    <a:pt x="750948" y="241325"/>
                  </a:lnTo>
                  <a:lnTo>
                    <a:pt x="1133738" y="241325"/>
                  </a:lnTo>
                  <a:lnTo>
                    <a:pt x="1135644" y="241008"/>
                  </a:lnTo>
                  <a:lnTo>
                    <a:pt x="1137868" y="240374"/>
                  </a:lnTo>
                  <a:lnTo>
                    <a:pt x="1139456" y="239423"/>
                  </a:lnTo>
                  <a:lnTo>
                    <a:pt x="1141045" y="237837"/>
                  </a:lnTo>
                  <a:lnTo>
                    <a:pt x="1142316" y="236568"/>
                  </a:lnTo>
                  <a:lnTo>
                    <a:pt x="1143586" y="234666"/>
                  </a:lnTo>
                  <a:lnTo>
                    <a:pt x="1143904" y="232763"/>
                  </a:lnTo>
                  <a:lnTo>
                    <a:pt x="1144222" y="230543"/>
                  </a:lnTo>
                  <a:lnTo>
                    <a:pt x="1143904" y="228323"/>
                  </a:lnTo>
                  <a:lnTo>
                    <a:pt x="1143586" y="226104"/>
                  </a:lnTo>
                  <a:lnTo>
                    <a:pt x="1142316" y="224201"/>
                  </a:lnTo>
                  <a:lnTo>
                    <a:pt x="1141045" y="222615"/>
                  </a:lnTo>
                  <a:lnTo>
                    <a:pt x="1139456" y="221347"/>
                  </a:lnTo>
                  <a:lnTo>
                    <a:pt x="1137868" y="220396"/>
                  </a:lnTo>
                  <a:lnTo>
                    <a:pt x="1135644" y="219444"/>
                  </a:lnTo>
                  <a:lnTo>
                    <a:pt x="1133738" y="219444"/>
                  </a:lnTo>
                  <a:lnTo>
                    <a:pt x="750948" y="219444"/>
                  </a:lnTo>
                  <a:lnTo>
                    <a:pt x="748724" y="219444"/>
                  </a:lnTo>
                  <a:close/>
                  <a:moveTo>
                    <a:pt x="748724" y="141751"/>
                  </a:moveTo>
                  <a:lnTo>
                    <a:pt x="746818" y="142702"/>
                  </a:lnTo>
                  <a:lnTo>
                    <a:pt x="744912" y="143336"/>
                  </a:lnTo>
                  <a:lnTo>
                    <a:pt x="743641" y="144922"/>
                  </a:lnTo>
                  <a:lnTo>
                    <a:pt x="742053" y="146191"/>
                  </a:lnTo>
                  <a:lnTo>
                    <a:pt x="741417" y="148093"/>
                  </a:lnTo>
                  <a:lnTo>
                    <a:pt x="740464" y="150630"/>
                  </a:lnTo>
                  <a:lnTo>
                    <a:pt x="740464" y="152216"/>
                  </a:lnTo>
                  <a:lnTo>
                    <a:pt x="740464" y="154753"/>
                  </a:lnTo>
                  <a:lnTo>
                    <a:pt x="741417" y="156972"/>
                  </a:lnTo>
                  <a:lnTo>
                    <a:pt x="742053" y="158875"/>
                  </a:lnTo>
                  <a:lnTo>
                    <a:pt x="743641" y="160144"/>
                  </a:lnTo>
                  <a:lnTo>
                    <a:pt x="744912" y="161729"/>
                  </a:lnTo>
                  <a:lnTo>
                    <a:pt x="746818" y="162363"/>
                  </a:lnTo>
                  <a:lnTo>
                    <a:pt x="748724" y="163315"/>
                  </a:lnTo>
                  <a:lnTo>
                    <a:pt x="750948" y="163315"/>
                  </a:lnTo>
                  <a:lnTo>
                    <a:pt x="1133738" y="163315"/>
                  </a:lnTo>
                  <a:lnTo>
                    <a:pt x="1135644" y="163315"/>
                  </a:lnTo>
                  <a:lnTo>
                    <a:pt x="1137868" y="162363"/>
                  </a:lnTo>
                  <a:lnTo>
                    <a:pt x="1139456" y="161729"/>
                  </a:lnTo>
                  <a:lnTo>
                    <a:pt x="1141045" y="160144"/>
                  </a:lnTo>
                  <a:lnTo>
                    <a:pt x="1142316" y="158875"/>
                  </a:lnTo>
                  <a:lnTo>
                    <a:pt x="1143586" y="156972"/>
                  </a:lnTo>
                  <a:lnTo>
                    <a:pt x="1143904" y="154753"/>
                  </a:lnTo>
                  <a:lnTo>
                    <a:pt x="1144222" y="152216"/>
                  </a:lnTo>
                  <a:lnTo>
                    <a:pt x="1143904" y="150630"/>
                  </a:lnTo>
                  <a:lnTo>
                    <a:pt x="1143586" y="148093"/>
                  </a:lnTo>
                  <a:lnTo>
                    <a:pt x="1142316" y="146191"/>
                  </a:lnTo>
                  <a:lnTo>
                    <a:pt x="1141045" y="144922"/>
                  </a:lnTo>
                  <a:lnTo>
                    <a:pt x="1139456" y="143336"/>
                  </a:lnTo>
                  <a:lnTo>
                    <a:pt x="1137868" y="142702"/>
                  </a:lnTo>
                  <a:lnTo>
                    <a:pt x="1135644" y="141751"/>
                  </a:lnTo>
                  <a:lnTo>
                    <a:pt x="1133738" y="141751"/>
                  </a:lnTo>
                  <a:lnTo>
                    <a:pt x="750948" y="141751"/>
                  </a:lnTo>
                  <a:lnTo>
                    <a:pt x="748724" y="141751"/>
                  </a:lnTo>
                  <a:close/>
                  <a:moveTo>
                    <a:pt x="789068" y="0"/>
                  </a:moveTo>
                  <a:lnTo>
                    <a:pt x="1085770" y="0"/>
                  </a:lnTo>
                  <a:lnTo>
                    <a:pt x="1093712" y="317"/>
                  </a:lnTo>
                  <a:lnTo>
                    <a:pt x="1101336" y="635"/>
                  </a:lnTo>
                  <a:lnTo>
                    <a:pt x="1108960" y="1903"/>
                  </a:lnTo>
                  <a:lnTo>
                    <a:pt x="1116267" y="2854"/>
                  </a:lnTo>
                  <a:lnTo>
                    <a:pt x="1123573" y="4757"/>
                  </a:lnTo>
                  <a:lnTo>
                    <a:pt x="1130562" y="6660"/>
                  </a:lnTo>
                  <a:lnTo>
                    <a:pt x="1137868" y="8879"/>
                  </a:lnTo>
                  <a:lnTo>
                    <a:pt x="1144539" y="12051"/>
                  </a:lnTo>
                  <a:lnTo>
                    <a:pt x="1151210" y="14905"/>
                  </a:lnTo>
                  <a:lnTo>
                    <a:pt x="1157881" y="18393"/>
                  </a:lnTo>
                  <a:lnTo>
                    <a:pt x="1164235" y="21564"/>
                  </a:lnTo>
                  <a:lnTo>
                    <a:pt x="1170270" y="25687"/>
                  </a:lnTo>
                  <a:lnTo>
                    <a:pt x="1176306" y="29809"/>
                  </a:lnTo>
                  <a:lnTo>
                    <a:pt x="1181706" y="34566"/>
                  </a:lnTo>
                  <a:lnTo>
                    <a:pt x="1187424" y="39006"/>
                  </a:lnTo>
                  <a:lnTo>
                    <a:pt x="1192507" y="44079"/>
                  </a:lnTo>
                  <a:lnTo>
                    <a:pt x="1197590" y="49153"/>
                  </a:lnTo>
                  <a:lnTo>
                    <a:pt x="1202037" y="54861"/>
                  </a:lnTo>
                  <a:lnTo>
                    <a:pt x="1206802" y="60252"/>
                  </a:lnTo>
                  <a:lnTo>
                    <a:pt x="1210932" y="66277"/>
                  </a:lnTo>
                  <a:lnTo>
                    <a:pt x="1215062" y="72303"/>
                  </a:lnTo>
                  <a:lnTo>
                    <a:pt x="1218238" y="78645"/>
                  </a:lnTo>
                  <a:lnTo>
                    <a:pt x="1221733" y="84987"/>
                  </a:lnTo>
                  <a:lnTo>
                    <a:pt x="1224592" y="91964"/>
                  </a:lnTo>
                  <a:lnTo>
                    <a:pt x="1227768" y="98623"/>
                  </a:lnTo>
                  <a:lnTo>
                    <a:pt x="1229992" y="105917"/>
                  </a:lnTo>
                  <a:lnTo>
                    <a:pt x="1231898" y="112893"/>
                  </a:lnTo>
                  <a:lnTo>
                    <a:pt x="1233804" y="120187"/>
                  </a:lnTo>
                  <a:lnTo>
                    <a:pt x="1234757" y="127481"/>
                  </a:lnTo>
                  <a:lnTo>
                    <a:pt x="1236028" y="135092"/>
                  </a:lnTo>
                  <a:lnTo>
                    <a:pt x="1236345" y="143019"/>
                  </a:lnTo>
                  <a:lnTo>
                    <a:pt x="1236663" y="150630"/>
                  </a:lnTo>
                  <a:lnTo>
                    <a:pt x="1236663" y="296186"/>
                  </a:lnTo>
                  <a:lnTo>
                    <a:pt x="1236345" y="303797"/>
                  </a:lnTo>
                  <a:lnTo>
                    <a:pt x="1236028" y="311725"/>
                  </a:lnTo>
                  <a:lnTo>
                    <a:pt x="1234757" y="319019"/>
                  </a:lnTo>
                  <a:lnTo>
                    <a:pt x="1233804" y="326629"/>
                  </a:lnTo>
                  <a:lnTo>
                    <a:pt x="1231898" y="333606"/>
                  </a:lnTo>
                  <a:lnTo>
                    <a:pt x="1229992" y="340900"/>
                  </a:lnTo>
                  <a:lnTo>
                    <a:pt x="1227768" y="347876"/>
                  </a:lnTo>
                  <a:lnTo>
                    <a:pt x="1224592" y="354853"/>
                  </a:lnTo>
                  <a:lnTo>
                    <a:pt x="1221733" y="361512"/>
                  </a:lnTo>
                  <a:lnTo>
                    <a:pt x="1218238" y="367854"/>
                  </a:lnTo>
                  <a:lnTo>
                    <a:pt x="1215062" y="374197"/>
                  </a:lnTo>
                  <a:lnTo>
                    <a:pt x="1210932" y="380222"/>
                  </a:lnTo>
                  <a:lnTo>
                    <a:pt x="1206802" y="386247"/>
                  </a:lnTo>
                  <a:lnTo>
                    <a:pt x="1202037" y="391955"/>
                  </a:lnTo>
                  <a:lnTo>
                    <a:pt x="1197590" y="397346"/>
                  </a:lnTo>
                  <a:lnTo>
                    <a:pt x="1192507" y="402420"/>
                  </a:lnTo>
                  <a:lnTo>
                    <a:pt x="1187424" y="407811"/>
                  </a:lnTo>
                  <a:lnTo>
                    <a:pt x="1181706" y="412251"/>
                  </a:lnTo>
                  <a:lnTo>
                    <a:pt x="1176306" y="416690"/>
                  </a:lnTo>
                  <a:lnTo>
                    <a:pt x="1170270" y="420813"/>
                  </a:lnTo>
                  <a:lnTo>
                    <a:pt x="1164235" y="424935"/>
                  </a:lnTo>
                  <a:lnTo>
                    <a:pt x="1157881" y="428423"/>
                  </a:lnTo>
                  <a:lnTo>
                    <a:pt x="1151210" y="431912"/>
                  </a:lnTo>
                  <a:lnTo>
                    <a:pt x="1144539" y="434766"/>
                  </a:lnTo>
                  <a:lnTo>
                    <a:pt x="1137868" y="437303"/>
                  </a:lnTo>
                  <a:lnTo>
                    <a:pt x="1130562" y="440157"/>
                  </a:lnTo>
                  <a:lnTo>
                    <a:pt x="1123573" y="442059"/>
                  </a:lnTo>
                  <a:lnTo>
                    <a:pt x="1116267" y="443645"/>
                  </a:lnTo>
                  <a:lnTo>
                    <a:pt x="1108960" y="444914"/>
                  </a:lnTo>
                  <a:lnTo>
                    <a:pt x="1101336" y="446182"/>
                  </a:lnTo>
                  <a:lnTo>
                    <a:pt x="1093712" y="446499"/>
                  </a:lnTo>
                  <a:lnTo>
                    <a:pt x="1085770" y="446816"/>
                  </a:lnTo>
                  <a:lnTo>
                    <a:pt x="1060675" y="446816"/>
                  </a:lnTo>
                  <a:lnTo>
                    <a:pt x="1084500" y="523875"/>
                  </a:lnTo>
                  <a:lnTo>
                    <a:pt x="945996" y="446816"/>
                  </a:lnTo>
                  <a:lnTo>
                    <a:pt x="789068" y="446816"/>
                  </a:lnTo>
                  <a:lnTo>
                    <a:pt x="781444" y="446499"/>
                  </a:lnTo>
                  <a:lnTo>
                    <a:pt x="773502" y="446182"/>
                  </a:lnTo>
                  <a:lnTo>
                    <a:pt x="766196" y="444914"/>
                  </a:lnTo>
                  <a:lnTo>
                    <a:pt x="758889" y="443645"/>
                  </a:lnTo>
                  <a:lnTo>
                    <a:pt x="751583" y="442059"/>
                  </a:lnTo>
                  <a:lnTo>
                    <a:pt x="744277" y="440157"/>
                  </a:lnTo>
                  <a:lnTo>
                    <a:pt x="737288" y="437303"/>
                  </a:lnTo>
                  <a:lnTo>
                    <a:pt x="730299" y="434766"/>
                  </a:lnTo>
                  <a:lnTo>
                    <a:pt x="723946" y="431912"/>
                  </a:lnTo>
                  <a:lnTo>
                    <a:pt x="717275" y="428423"/>
                  </a:lnTo>
                  <a:lnTo>
                    <a:pt x="710921" y="424935"/>
                  </a:lnTo>
                  <a:lnTo>
                    <a:pt x="704886" y="420813"/>
                  </a:lnTo>
                  <a:lnTo>
                    <a:pt x="698850" y="416690"/>
                  </a:lnTo>
                  <a:lnTo>
                    <a:pt x="693132" y="412251"/>
                  </a:lnTo>
                  <a:lnTo>
                    <a:pt x="687731" y="407811"/>
                  </a:lnTo>
                  <a:lnTo>
                    <a:pt x="682649" y="402420"/>
                  </a:lnTo>
                  <a:lnTo>
                    <a:pt x="677566" y="397346"/>
                  </a:lnTo>
                  <a:lnTo>
                    <a:pt x="672801" y="391955"/>
                  </a:lnTo>
                  <a:lnTo>
                    <a:pt x="668354" y="386247"/>
                  </a:lnTo>
                  <a:lnTo>
                    <a:pt x="664224" y="380222"/>
                  </a:lnTo>
                  <a:lnTo>
                    <a:pt x="660094" y="374197"/>
                  </a:lnTo>
                  <a:lnTo>
                    <a:pt x="656600" y="367854"/>
                  </a:lnTo>
                  <a:lnTo>
                    <a:pt x="653106" y="361512"/>
                  </a:lnTo>
                  <a:lnTo>
                    <a:pt x="650247" y="354853"/>
                  </a:lnTo>
                  <a:lnTo>
                    <a:pt x="647705" y="347876"/>
                  </a:lnTo>
                  <a:lnTo>
                    <a:pt x="644846" y="340900"/>
                  </a:lnTo>
                  <a:lnTo>
                    <a:pt x="642940" y="333606"/>
                  </a:lnTo>
                  <a:lnTo>
                    <a:pt x="641669" y="326629"/>
                  </a:lnTo>
                  <a:lnTo>
                    <a:pt x="640081" y="319019"/>
                  </a:lnTo>
                  <a:lnTo>
                    <a:pt x="638810" y="311725"/>
                  </a:lnTo>
                  <a:lnTo>
                    <a:pt x="638493" y="303797"/>
                  </a:lnTo>
                  <a:lnTo>
                    <a:pt x="638175" y="296186"/>
                  </a:lnTo>
                  <a:lnTo>
                    <a:pt x="638175" y="150630"/>
                  </a:lnTo>
                  <a:lnTo>
                    <a:pt x="638493" y="143019"/>
                  </a:lnTo>
                  <a:lnTo>
                    <a:pt x="638810" y="135092"/>
                  </a:lnTo>
                  <a:lnTo>
                    <a:pt x="640081" y="127481"/>
                  </a:lnTo>
                  <a:lnTo>
                    <a:pt x="641669" y="120187"/>
                  </a:lnTo>
                  <a:lnTo>
                    <a:pt x="642940" y="112893"/>
                  </a:lnTo>
                  <a:lnTo>
                    <a:pt x="644846" y="105917"/>
                  </a:lnTo>
                  <a:lnTo>
                    <a:pt x="647705" y="98623"/>
                  </a:lnTo>
                  <a:lnTo>
                    <a:pt x="650247" y="91964"/>
                  </a:lnTo>
                  <a:lnTo>
                    <a:pt x="653106" y="84987"/>
                  </a:lnTo>
                  <a:lnTo>
                    <a:pt x="656600" y="78645"/>
                  </a:lnTo>
                  <a:lnTo>
                    <a:pt x="660094" y="72303"/>
                  </a:lnTo>
                  <a:lnTo>
                    <a:pt x="664224" y="66277"/>
                  </a:lnTo>
                  <a:lnTo>
                    <a:pt x="668354" y="60252"/>
                  </a:lnTo>
                  <a:lnTo>
                    <a:pt x="672801" y="54861"/>
                  </a:lnTo>
                  <a:lnTo>
                    <a:pt x="677566" y="49153"/>
                  </a:lnTo>
                  <a:lnTo>
                    <a:pt x="682649" y="44079"/>
                  </a:lnTo>
                  <a:lnTo>
                    <a:pt x="687731" y="39006"/>
                  </a:lnTo>
                  <a:lnTo>
                    <a:pt x="693132" y="34566"/>
                  </a:lnTo>
                  <a:lnTo>
                    <a:pt x="698850" y="29809"/>
                  </a:lnTo>
                  <a:lnTo>
                    <a:pt x="704886" y="25687"/>
                  </a:lnTo>
                  <a:lnTo>
                    <a:pt x="710921" y="21564"/>
                  </a:lnTo>
                  <a:lnTo>
                    <a:pt x="717275" y="18393"/>
                  </a:lnTo>
                  <a:lnTo>
                    <a:pt x="723946" y="14905"/>
                  </a:lnTo>
                  <a:lnTo>
                    <a:pt x="730299" y="12051"/>
                  </a:lnTo>
                  <a:lnTo>
                    <a:pt x="737288" y="8879"/>
                  </a:lnTo>
                  <a:lnTo>
                    <a:pt x="744277" y="6660"/>
                  </a:lnTo>
                  <a:lnTo>
                    <a:pt x="751583" y="4757"/>
                  </a:lnTo>
                  <a:lnTo>
                    <a:pt x="758889" y="2854"/>
                  </a:lnTo>
                  <a:lnTo>
                    <a:pt x="766196" y="1903"/>
                  </a:lnTo>
                  <a:lnTo>
                    <a:pt x="773502" y="635"/>
                  </a:lnTo>
                  <a:lnTo>
                    <a:pt x="781444" y="317"/>
                  </a:lnTo>
                  <a:lnTo>
                    <a:pt x="789068" y="0"/>
                  </a:lnTo>
                  <a:close/>
                </a:path>
              </a:pathLst>
            </a:custGeom>
            <a:solidFill>
              <a:schemeClr val="accent2"/>
            </a:solidFill>
            <a:ln>
              <a:noFill/>
            </a:ln>
            <a:effectLst>
              <a:innerShdw blurRad="63500" dist="50800" dir="13500000">
                <a:prstClr val="black">
                  <a:alpha val="50000"/>
                </a:prstClr>
              </a:inn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a:solidFill>
                  <a:srgbClr val="FFFFFF"/>
                </a:solidFill>
                <a:latin typeface="微软雅黑" panose="020B0503020204020204" pitchFamily="34" charset="-122"/>
                <a:ea typeface="微软雅黑" panose="020B0503020204020204" pitchFamily="34" charset="-122"/>
              </a:endParaRPr>
            </a:p>
          </p:txBody>
        </p:sp>
        <p:sp>
          <p:nvSpPr>
            <p:cNvPr id="92" name="Rectangle 5"/>
            <p:cNvSpPr/>
            <p:nvPr/>
          </p:nvSpPr>
          <p:spPr bwMode="auto">
            <a:xfrm>
              <a:off x="4163646" y="3840778"/>
              <a:ext cx="1715560" cy="11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6" name="组合 5"/>
          <p:cNvGrpSpPr/>
          <p:nvPr/>
        </p:nvGrpSpPr>
        <p:grpSpPr>
          <a:xfrm>
            <a:off x="6283546" y="1519176"/>
            <a:ext cx="2044719" cy="4312499"/>
            <a:chOff x="6283545" y="1519176"/>
            <a:chExt cx="2044719" cy="4312498"/>
          </a:xfrm>
        </p:grpSpPr>
        <p:sp>
          <p:nvSpPr>
            <p:cNvPr id="51" name="圆角矩形 50"/>
            <p:cNvSpPr/>
            <p:nvPr/>
          </p:nvSpPr>
          <p:spPr>
            <a:xfrm>
              <a:off x="6283545" y="1519176"/>
              <a:ext cx="2044719" cy="4312498"/>
            </a:xfrm>
            <a:prstGeom prst="roundRect">
              <a:avLst/>
            </a:prstGeom>
            <a:gradFill flip="none" rotWithShape="1">
              <a:gsLst>
                <a:gs pos="0">
                  <a:schemeClr val="bg1"/>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52" name="椭圆 51"/>
            <p:cNvSpPr/>
            <p:nvPr/>
          </p:nvSpPr>
          <p:spPr>
            <a:xfrm>
              <a:off x="6550661" y="1701002"/>
              <a:ext cx="1510486" cy="1510484"/>
            </a:xfrm>
            <a:prstGeom prst="ellipse">
              <a:avLst/>
            </a:prstGeom>
            <a:solidFill>
              <a:schemeClr val="accent3"/>
            </a:solidFill>
            <a:ln w="14288" cap="flat">
              <a:noFill/>
              <a:prstDash val="solid"/>
              <a:miter lim="800000"/>
            </a:ln>
            <a:effectLst>
              <a:innerShdw blurRad="88900" dist="88900" dir="13500000">
                <a:prstClr val="black">
                  <a:alpha val="50000"/>
                </a:prstClr>
              </a:innerShdw>
            </a:effec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53" name="椭圆 52"/>
            <p:cNvSpPr/>
            <p:nvPr/>
          </p:nvSpPr>
          <p:spPr>
            <a:xfrm>
              <a:off x="6693909" y="1836279"/>
              <a:ext cx="1223990" cy="1223990"/>
            </a:xfrm>
            <a:prstGeom prst="ellipse">
              <a:avLst/>
            </a:prstGeom>
            <a:gradFill flip="none" rotWithShape="1">
              <a:gsLst>
                <a:gs pos="0">
                  <a:schemeClr val="bg1"/>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54" name="椭圆 53"/>
            <p:cNvSpPr/>
            <p:nvPr/>
          </p:nvSpPr>
          <p:spPr>
            <a:xfrm>
              <a:off x="6661827" y="1804197"/>
              <a:ext cx="1288155" cy="1288153"/>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solidFill>
                  <a:srgbClr val="0087CF"/>
                </a:solidFill>
                <a:latin typeface="微软雅黑" panose="020B0503020204020204" pitchFamily="34" charset="-122"/>
                <a:ea typeface="微软雅黑" panose="020B0503020204020204" pitchFamily="34" charset="-122"/>
              </a:endParaRPr>
            </a:p>
          </p:txBody>
        </p:sp>
        <p:sp>
          <p:nvSpPr>
            <p:cNvPr id="56" name="文本框 55"/>
            <p:cNvSpPr txBox="1"/>
            <p:nvPr/>
          </p:nvSpPr>
          <p:spPr>
            <a:xfrm>
              <a:off x="7038042" y="5185494"/>
              <a:ext cx="665567" cy="584775"/>
            </a:xfrm>
            <a:prstGeom prst="rect">
              <a:avLst/>
            </a:prstGeom>
            <a:noFill/>
          </p:spPr>
          <p:txBody>
            <a:bodyPr wrap="none" rtlCol="0">
              <a:spAutoFit/>
            </a:bodyPr>
            <a:lstStyle/>
            <a:p>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03</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85" name="组合 84"/>
            <p:cNvGrpSpPr/>
            <p:nvPr/>
          </p:nvGrpSpPr>
          <p:grpSpPr>
            <a:xfrm>
              <a:off x="6474875" y="5207576"/>
              <a:ext cx="1662059" cy="31862"/>
              <a:chOff x="3060700" y="4724400"/>
              <a:chExt cx="5955507" cy="7880"/>
            </a:xfrm>
          </p:grpSpPr>
          <p:cxnSp>
            <p:nvCxnSpPr>
              <p:cNvPr id="86" name="直接连接符 85"/>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3060700" y="4732280"/>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矩形 22"/>
            <p:cNvSpPr/>
            <p:nvPr/>
          </p:nvSpPr>
          <p:spPr>
            <a:xfrm>
              <a:off x="6700611" y="3364468"/>
              <a:ext cx="1210588" cy="400110"/>
            </a:xfrm>
            <a:prstGeom prst="rect">
              <a:avLst/>
            </a:prstGeom>
          </p:spPr>
          <p:txBody>
            <a:bodyPr wrap="none">
              <a:spAutoFit/>
            </a:bodyPr>
            <a:lstStyle/>
            <a:p>
              <a:pPr algn="ctr"/>
              <a:r>
                <a:rPr lang="zh-CN" altLang="en-US" sz="2000" dirty="0">
                  <a:solidFill>
                    <a:schemeClr val="accent3"/>
                  </a:solidFill>
                  <a:latin typeface="微软雅黑" panose="020B0503020204020204" pitchFamily="34" charset="-122"/>
                  <a:ea typeface="微软雅黑" panose="020B0503020204020204" pitchFamily="34" charset="-122"/>
                </a:rPr>
                <a:t>强化管理</a:t>
              </a:r>
              <a:endParaRPr lang="zh-CN" altLang="en-US" sz="2000" dirty="0">
                <a:solidFill>
                  <a:schemeClr val="accent3"/>
                </a:solidFill>
                <a:latin typeface="微软雅黑" panose="020B0503020204020204" pitchFamily="34" charset="-122"/>
                <a:ea typeface="微软雅黑" panose="020B0503020204020204" pitchFamily="34" charset="-122"/>
              </a:endParaRPr>
            </a:p>
          </p:txBody>
        </p:sp>
        <p:sp>
          <p:nvSpPr>
            <p:cNvPr id="24" name="KSO_Shape"/>
            <p:cNvSpPr/>
            <p:nvPr/>
          </p:nvSpPr>
          <p:spPr bwMode="auto">
            <a:xfrm>
              <a:off x="7036018" y="2207477"/>
              <a:ext cx="539772" cy="408428"/>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chemeClr val="accent3"/>
            </a:solidFill>
            <a:ln>
              <a:noFill/>
            </a:ln>
            <a:effectLst>
              <a:innerShdw blurRad="63500" dist="50800" dir="13500000">
                <a:prstClr val="black">
                  <a:alpha val="50000"/>
                </a:prstClr>
              </a:inn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a:solidFill>
                  <a:srgbClr val="FFFFFF"/>
                </a:solidFill>
                <a:latin typeface="微软雅黑" panose="020B0503020204020204" pitchFamily="34" charset="-122"/>
                <a:ea typeface="微软雅黑" panose="020B0503020204020204" pitchFamily="34" charset="-122"/>
              </a:endParaRPr>
            </a:p>
          </p:txBody>
        </p:sp>
        <p:sp>
          <p:nvSpPr>
            <p:cNvPr id="93" name="Rectangle 5"/>
            <p:cNvSpPr/>
            <p:nvPr/>
          </p:nvSpPr>
          <p:spPr bwMode="auto">
            <a:xfrm>
              <a:off x="6448124" y="3868330"/>
              <a:ext cx="1715560" cy="11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7" name="组合 6"/>
          <p:cNvGrpSpPr/>
          <p:nvPr/>
        </p:nvGrpSpPr>
        <p:grpSpPr>
          <a:xfrm>
            <a:off x="8568025" y="1519176"/>
            <a:ext cx="2044719" cy="4312499"/>
            <a:chOff x="8568023" y="1519176"/>
            <a:chExt cx="2044719" cy="4312498"/>
          </a:xfrm>
        </p:grpSpPr>
        <p:sp>
          <p:nvSpPr>
            <p:cNvPr id="57" name="圆角矩形 56"/>
            <p:cNvSpPr/>
            <p:nvPr/>
          </p:nvSpPr>
          <p:spPr>
            <a:xfrm>
              <a:off x="8568023" y="1519176"/>
              <a:ext cx="2044719" cy="4312498"/>
            </a:xfrm>
            <a:prstGeom prst="roundRect">
              <a:avLst/>
            </a:prstGeom>
            <a:gradFill flip="none" rotWithShape="1">
              <a:gsLst>
                <a:gs pos="0">
                  <a:schemeClr val="bg1"/>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58" name="椭圆 57"/>
            <p:cNvSpPr/>
            <p:nvPr/>
          </p:nvSpPr>
          <p:spPr>
            <a:xfrm>
              <a:off x="8835139" y="1701002"/>
              <a:ext cx="1510486" cy="1510484"/>
            </a:xfrm>
            <a:prstGeom prst="ellipse">
              <a:avLst/>
            </a:prstGeom>
            <a:solidFill>
              <a:schemeClr val="accent4"/>
            </a:solidFill>
            <a:ln w="14288" cap="flat">
              <a:noFill/>
              <a:prstDash val="solid"/>
              <a:miter lim="800000"/>
            </a:ln>
            <a:effectLst>
              <a:innerShdw blurRad="88900" dist="63500" dir="13500000">
                <a:prstClr val="black">
                  <a:alpha val="50000"/>
                </a:prstClr>
              </a:innerShdw>
            </a:effec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59" name="椭圆 58"/>
            <p:cNvSpPr/>
            <p:nvPr/>
          </p:nvSpPr>
          <p:spPr>
            <a:xfrm>
              <a:off x="8978387" y="1836279"/>
              <a:ext cx="1223990" cy="1223990"/>
            </a:xfrm>
            <a:prstGeom prst="ellipse">
              <a:avLst/>
            </a:prstGeom>
            <a:gradFill flip="none" rotWithShape="1">
              <a:gsLst>
                <a:gs pos="0">
                  <a:schemeClr val="bg1"/>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60" name="椭圆 59"/>
            <p:cNvSpPr/>
            <p:nvPr/>
          </p:nvSpPr>
          <p:spPr>
            <a:xfrm>
              <a:off x="8946305" y="1804197"/>
              <a:ext cx="1288155" cy="1288153"/>
            </a:xfrm>
            <a:prstGeom prst="ellipse">
              <a:avLst/>
            </a:prstGeom>
            <a:no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solidFill>
                  <a:srgbClr val="0087CF"/>
                </a:solidFill>
                <a:latin typeface="微软雅黑" panose="020B0503020204020204" pitchFamily="34" charset="-122"/>
                <a:ea typeface="微软雅黑" panose="020B0503020204020204" pitchFamily="34" charset="-122"/>
              </a:endParaRPr>
            </a:p>
          </p:txBody>
        </p:sp>
        <p:sp>
          <p:nvSpPr>
            <p:cNvPr id="62" name="文本框 61"/>
            <p:cNvSpPr txBox="1"/>
            <p:nvPr/>
          </p:nvSpPr>
          <p:spPr>
            <a:xfrm>
              <a:off x="9330535" y="5185494"/>
              <a:ext cx="665567" cy="584775"/>
            </a:xfrm>
            <a:prstGeom prst="rect">
              <a:avLst/>
            </a:prstGeom>
            <a:noFill/>
          </p:spPr>
          <p:txBody>
            <a:bodyPr wrap="none" rtlCol="0">
              <a:spAutoFit/>
            </a:bodyPr>
            <a:lstStyle/>
            <a:p>
              <a:r>
                <a:rPr lang="en-US" altLang="zh-CN" sz="3200" dirty="0">
                  <a:solidFill>
                    <a:schemeClr val="tx1">
                      <a:lumMod val="65000"/>
                      <a:lumOff val="35000"/>
                    </a:schemeClr>
                  </a:solidFill>
                  <a:latin typeface="微软雅黑" panose="020B0503020204020204" pitchFamily="34" charset="-122"/>
                  <a:ea typeface="微软雅黑" panose="020B0503020204020204" pitchFamily="34" charset="-122"/>
                </a:rPr>
                <a:t>04</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88" name="组合 87"/>
            <p:cNvGrpSpPr/>
            <p:nvPr/>
          </p:nvGrpSpPr>
          <p:grpSpPr>
            <a:xfrm>
              <a:off x="8759353" y="5186696"/>
              <a:ext cx="1662059" cy="31862"/>
              <a:chOff x="3060700" y="4724400"/>
              <a:chExt cx="5955507" cy="7880"/>
            </a:xfrm>
          </p:grpSpPr>
          <p:cxnSp>
            <p:nvCxnSpPr>
              <p:cNvPr id="89" name="直接连接符 88"/>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3060700" y="4732280"/>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矩形 34"/>
            <p:cNvSpPr/>
            <p:nvPr/>
          </p:nvSpPr>
          <p:spPr>
            <a:xfrm>
              <a:off x="8985089" y="3364468"/>
              <a:ext cx="1210588" cy="400110"/>
            </a:xfrm>
            <a:prstGeom prst="rect">
              <a:avLst/>
            </a:prstGeom>
          </p:spPr>
          <p:txBody>
            <a:bodyPr wrap="none">
              <a:spAutoFit/>
            </a:bodyPr>
            <a:lstStyle/>
            <a:p>
              <a:pPr algn="ctr"/>
              <a:r>
                <a:rPr lang="zh-CN" altLang="en-US" sz="2000" dirty="0">
                  <a:solidFill>
                    <a:schemeClr val="accent4"/>
                  </a:solidFill>
                  <a:latin typeface="微软雅黑" panose="020B0503020204020204" pitchFamily="34" charset="-122"/>
                  <a:ea typeface="微软雅黑" panose="020B0503020204020204" pitchFamily="34" charset="-122"/>
                </a:rPr>
                <a:t>利用资源</a:t>
              </a:r>
              <a:endParaRPr lang="zh-CN" altLang="en-US" sz="2000" dirty="0">
                <a:solidFill>
                  <a:schemeClr val="accent4"/>
                </a:solidFill>
                <a:latin typeface="微软雅黑" panose="020B0503020204020204" pitchFamily="34" charset="-122"/>
                <a:ea typeface="微软雅黑" panose="020B0503020204020204" pitchFamily="34" charset="-122"/>
              </a:endParaRPr>
            </a:p>
          </p:txBody>
        </p:sp>
        <p:sp>
          <p:nvSpPr>
            <p:cNvPr id="36" name="KSO_Shape"/>
            <p:cNvSpPr/>
            <p:nvPr/>
          </p:nvSpPr>
          <p:spPr bwMode="auto">
            <a:xfrm>
              <a:off x="9258256" y="2172770"/>
              <a:ext cx="664252" cy="463922"/>
            </a:xfrm>
            <a:custGeom>
              <a:avLst/>
              <a:gdLst>
                <a:gd name="T0" fmla="*/ 1391139 w 4254"/>
                <a:gd name="T1" fmla="*/ 144776 h 2969"/>
                <a:gd name="T2" fmla="*/ 1364476 w 4254"/>
                <a:gd name="T3" fmla="*/ 0 h 2969"/>
                <a:gd name="T4" fmla="*/ 501944 w 4254"/>
                <a:gd name="T5" fmla="*/ 622705 h 2969"/>
                <a:gd name="T6" fmla="*/ 0 w 4254"/>
                <a:gd name="T7" fmla="*/ 1256840 h 2969"/>
                <a:gd name="T8" fmla="*/ 717366 w 4254"/>
                <a:gd name="T9" fmla="*/ 622705 h 2969"/>
                <a:gd name="T10" fmla="*/ 1335697 w 4254"/>
                <a:gd name="T11" fmla="*/ 496979 h 2969"/>
                <a:gd name="T12" fmla="*/ 1495252 w 4254"/>
                <a:gd name="T13" fmla="*/ 496979 h 2969"/>
                <a:gd name="T14" fmla="*/ 422378 w 4254"/>
                <a:gd name="T15" fmla="*/ 679853 h 2969"/>
                <a:gd name="T16" fmla="*/ 2116 w 4254"/>
                <a:gd name="T17" fmla="*/ 710756 h 2969"/>
                <a:gd name="T18" fmla="*/ 33435 w 4254"/>
                <a:gd name="T19" fmla="*/ 380566 h 2969"/>
                <a:gd name="T20" fmla="*/ 360587 w 4254"/>
                <a:gd name="T21" fmla="*/ 648951 h 2969"/>
                <a:gd name="T22" fmla="*/ 360587 w 4254"/>
                <a:gd name="T23" fmla="*/ 546084 h 2969"/>
                <a:gd name="T24" fmla="*/ 86761 w 4254"/>
                <a:gd name="T25" fmla="*/ 442794 h 2969"/>
                <a:gd name="T26" fmla="*/ 64330 w 4254"/>
                <a:gd name="T27" fmla="*/ 442794 h 2969"/>
                <a:gd name="T28" fmla="*/ 155747 w 4254"/>
                <a:gd name="T29" fmla="*/ 442794 h 2969"/>
                <a:gd name="T30" fmla="*/ 188335 w 4254"/>
                <a:gd name="T31" fmla="*/ 442794 h 2969"/>
                <a:gd name="T32" fmla="*/ 64330 w 4254"/>
                <a:gd name="T33" fmla="*/ 581643 h 2969"/>
                <a:gd name="T34" fmla="*/ 391483 w 4254"/>
                <a:gd name="T35" fmla="*/ 761131 h 2969"/>
                <a:gd name="T36" fmla="*/ 422378 w 4254"/>
                <a:gd name="T37" fmla="*/ 1091321 h 2969"/>
                <a:gd name="T38" fmla="*/ 2116 w 4254"/>
                <a:gd name="T39" fmla="*/ 1060419 h 2969"/>
                <a:gd name="T40" fmla="*/ 391483 w 4254"/>
                <a:gd name="T41" fmla="*/ 761131 h 2969"/>
                <a:gd name="T42" fmla="*/ 325883 w 4254"/>
                <a:gd name="T43" fmla="*/ 1029093 h 2969"/>
                <a:gd name="T44" fmla="*/ 325883 w 4254"/>
                <a:gd name="T45" fmla="*/ 822936 h 2969"/>
                <a:gd name="T46" fmla="*/ 155323 w 4254"/>
                <a:gd name="T47" fmla="*/ 1029093 h 2969"/>
                <a:gd name="T48" fmla="*/ 86761 w 4254"/>
                <a:gd name="T49" fmla="*/ 822936 h 2969"/>
                <a:gd name="T50" fmla="*/ 224309 w 4254"/>
                <a:gd name="T51" fmla="*/ 1029093 h 2969"/>
                <a:gd name="T52" fmla="*/ 224732 w 4254"/>
                <a:gd name="T53" fmla="*/ 822936 h 2969"/>
                <a:gd name="T54" fmla="*/ 86761 w 4254"/>
                <a:gd name="T55" fmla="*/ 1029093 h 2969"/>
                <a:gd name="T56" fmla="*/ 1288295 w 4254"/>
                <a:gd name="T57" fmla="*/ 761131 h 2969"/>
                <a:gd name="T58" fmla="*/ 1257400 w 4254"/>
                <a:gd name="T59" fmla="*/ 1091321 h 2969"/>
                <a:gd name="T60" fmla="*/ 868033 w 4254"/>
                <a:gd name="T61" fmla="*/ 792034 h 2969"/>
                <a:gd name="T62" fmla="*/ 1159212 w 4254"/>
                <a:gd name="T63" fmla="*/ 822936 h 2969"/>
                <a:gd name="T64" fmla="*/ 1123238 w 4254"/>
                <a:gd name="T65" fmla="*/ 822936 h 2969"/>
                <a:gd name="T66" fmla="*/ 1226505 w 4254"/>
                <a:gd name="T67" fmla="*/ 822936 h 2969"/>
                <a:gd name="T68" fmla="*/ 985267 w 4254"/>
                <a:gd name="T69" fmla="*/ 1029093 h 2969"/>
                <a:gd name="T70" fmla="*/ 1053829 w 4254"/>
                <a:gd name="T71" fmla="*/ 1029093 h 2969"/>
                <a:gd name="T72" fmla="*/ 1053829 w 4254"/>
                <a:gd name="T73" fmla="*/ 1029093 h 2969"/>
                <a:gd name="T74" fmla="*/ 1159212 w 4254"/>
                <a:gd name="T75" fmla="*/ 1029093 h 2969"/>
                <a:gd name="T76" fmla="*/ 930247 w 4254"/>
                <a:gd name="T77" fmla="*/ 1029093 h 2969"/>
                <a:gd name="T78" fmla="*/ 1799551 w 4254"/>
                <a:gd name="T79" fmla="*/ 792034 h 2969"/>
                <a:gd name="T80" fmla="*/ 1410184 w 4254"/>
                <a:gd name="T81" fmla="*/ 1091321 h 2969"/>
                <a:gd name="T82" fmla="*/ 1379289 w 4254"/>
                <a:gd name="T83" fmla="*/ 761131 h 2969"/>
                <a:gd name="T84" fmla="*/ 1737337 w 4254"/>
                <a:gd name="T85" fmla="*/ 1024013 h 2969"/>
                <a:gd name="T86" fmla="*/ 1670467 w 4254"/>
                <a:gd name="T87" fmla="*/ 822936 h 2969"/>
                <a:gd name="T88" fmla="*/ 1737337 w 4254"/>
                <a:gd name="T89" fmla="*/ 926650 h 2969"/>
                <a:gd name="T90" fmla="*/ 1441079 w 4254"/>
                <a:gd name="T91" fmla="*/ 864421 h 2969"/>
                <a:gd name="T92" fmla="*/ 1496099 w 4254"/>
                <a:gd name="T93" fmla="*/ 822936 h 2969"/>
                <a:gd name="T94" fmla="*/ 1634070 w 4254"/>
                <a:gd name="T95" fmla="*/ 1029093 h 2969"/>
                <a:gd name="T96" fmla="*/ 1634070 w 4254"/>
                <a:gd name="T97" fmla="*/ 1029093 h 2969"/>
                <a:gd name="T98" fmla="*/ 1441079 w 4254"/>
                <a:gd name="T99" fmla="*/ 962209 h 2969"/>
                <a:gd name="T100" fmla="*/ 1087687 w 4254"/>
                <a:gd name="T101" fmla="*/ 251876 h 2969"/>
                <a:gd name="T102" fmla="*/ 963259 w 4254"/>
                <a:gd name="T103" fmla="*/ 325111 h 2969"/>
                <a:gd name="T104" fmla="*/ 838408 w 4254"/>
                <a:gd name="T105" fmla="*/ 368713 h 2969"/>
                <a:gd name="T106" fmla="*/ 770692 w 4254"/>
                <a:gd name="T107" fmla="*/ 356013 h 2969"/>
                <a:gd name="T108" fmla="*/ 877768 w 4254"/>
                <a:gd name="T109" fmla="*/ 316221 h 2969"/>
                <a:gd name="T110" fmla="*/ 1001772 w 4254"/>
                <a:gd name="T111" fmla="*/ 248066 h 2969"/>
                <a:gd name="T112" fmla="*/ 1156249 w 4254"/>
                <a:gd name="T113" fmla="*/ 184145 h 2969"/>
                <a:gd name="T114" fmla="*/ 1184605 w 4254"/>
                <a:gd name="T115" fmla="*/ 159592 h 2969"/>
                <a:gd name="T116" fmla="*/ 1325116 w 4254"/>
                <a:gd name="T117" fmla="*/ 97364 h 29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solidFill>
              <a:schemeClr val="accent4"/>
            </a:solidFill>
            <a:ln>
              <a:noFill/>
            </a:ln>
            <a:effectLst>
              <a:innerShdw blurRad="63500" dist="50800" dir="13500000">
                <a:prstClr val="black">
                  <a:alpha val="50000"/>
                </a:prstClr>
              </a:innerShdw>
            </a:effec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2400">
                <a:latin typeface="微软雅黑" panose="020B0503020204020204" pitchFamily="34" charset="-122"/>
                <a:ea typeface="微软雅黑" panose="020B0503020204020204" pitchFamily="34" charset="-122"/>
              </a:endParaRPr>
            </a:p>
          </p:txBody>
        </p:sp>
        <p:sp>
          <p:nvSpPr>
            <p:cNvPr id="94" name="Rectangle 5"/>
            <p:cNvSpPr/>
            <p:nvPr/>
          </p:nvSpPr>
          <p:spPr bwMode="auto">
            <a:xfrm>
              <a:off x="8732602" y="3868330"/>
              <a:ext cx="1715560" cy="11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8" name="标题 7"/>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6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rot="16200000">
            <a:off x="782429" y="418825"/>
            <a:ext cx="5102958" cy="6009092"/>
          </a:xfrm>
          <a:prstGeom prst="rect">
            <a:avLst/>
          </a:prstGeom>
        </p:spPr>
      </p:pic>
      <p:sp>
        <p:nvSpPr>
          <p:cNvPr id="3" name="矩形 2"/>
          <p:cNvSpPr/>
          <p:nvPr/>
        </p:nvSpPr>
        <p:spPr>
          <a:xfrm>
            <a:off x="2800691" y="2628544"/>
            <a:ext cx="1107996" cy="1844416"/>
          </a:xfrm>
          <a:prstGeom prst="rect">
            <a:avLst/>
          </a:prstGeom>
        </p:spPr>
        <p:txBody>
          <a:bodyPr vert="eaVert" wrap="none">
            <a:spAutoFit/>
          </a:bodyPr>
          <a:lstStyle/>
          <a:p>
            <a:r>
              <a:rPr lang="zh-CN" altLang="en-US" sz="6000" b="1" dirty="0" smtClean="0">
                <a:solidFill>
                  <a:srgbClr val="8F994C"/>
                </a:solidFill>
              </a:rPr>
              <a:t>目 录</a:t>
            </a:r>
            <a:endParaRPr lang="zh-CN" altLang="en-US" sz="6000" b="1" dirty="0">
              <a:solidFill>
                <a:srgbClr val="8F994C"/>
              </a:solidFill>
            </a:endParaRPr>
          </a:p>
        </p:txBody>
      </p:sp>
      <p:grpSp>
        <p:nvGrpSpPr>
          <p:cNvPr id="4" name="组合 3"/>
          <p:cNvGrpSpPr/>
          <p:nvPr/>
        </p:nvGrpSpPr>
        <p:grpSpPr>
          <a:xfrm>
            <a:off x="7231129" y="1560322"/>
            <a:ext cx="4186828" cy="539983"/>
            <a:chOff x="3303678" y="1772209"/>
            <a:chExt cx="3140530" cy="539983"/>
          </a:xfrm>
        </p:grpSpPr>
        <p:sp>
          <p:nvSpPr>
            <p:cNvPr id="5" name="TextBox 11"/>
            <p:cNvSpPr txBox="1"/>
            <p:nvPr/>
          </p:nvSpPr>
          <p:spPr>
            <a:xfrm>
              <a:off x="3303678" y="1772209"/>
              <a:ext cx="3140530" cy="507831"/>
            </a:xfrm>
            <a:prstGeom prst="rect">
              <a:avLst/>
            </a:prstGeom>
            <a:noFill/>
          </p:spPr>
          <p:txBody>
            <a:bodyPr wrap="square" rtlCol="0">
              <a:spAutoFit/>
            </a:bodyPr>
            <a:lstStyle/>
            <a:p>
              <a:r>
                <a:rPr lang="zh-CN" altLang="en-US" sz="2700" b="1" dirty="0">
                  <a:solidFill>
                    <a:srgbClr val="8F994C"/>
                  </a:solidFill>
                </a:rPr>
                <a:t>选题背景及意义</a:t>
              </a:r>
              <a:endParaRPr lang="zh-CN" altLang="en-US" sz="2700" b="1" dirty="0">
                <a:solidFill>
                  <a:srgbClr val="8F994C"/>
                </a:solidFill>
              </a:endParaRPr>
            </a:p>
          </p:txBody>
        </p:sp>
        <p:cxnSp>
          <p:nvCxnSpPr>
            <p:cNvPr id="6" name="直接连接符 5"/>
            <p:cNvCxnSpPr/>
            <p:nvPr/>
          </p:nvCxnSpPr>
          <p:spPr>
            <a:xfrm>
              <a:off x="3419872" y="2312192"/>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7231129" y="2362080"/>
            <a:ext cx="4186828" cy="539400"/>
            <a:chOff x="3303678" y="2574743"/>
            <a:chExt cx="3140530" cy="539400"/>
          </a:xfrm>
        </p:grpSpPr>
        <p:sp>
          <p:nvSpPr>
            <p:cNvPr id="8" name="TextBox 47"/>
            <p:cNvSpPr txBox="1"/>
            <p:nvPr/>
          </p:nvSpPr>
          <p:spPr>
            <a:xfrm>
              <a:off x="3303678" y="2574743"/>
              <a:ext cx="3140530" cy="507831"/>
            </a:xfrm>
            <a:prstGeom prst="rect">
              <a:avLst/>
            </a:prstGeom>
            <a:noFill/>
          </p:spPr>
          <p:txBody>
            <a:bodyPr wrap="square" rtlCol="0">
              <a:spAutoFit/>
            </a:bodyPr>
            <a:lstStyle/>
            <a:p>
              <a:r>
                <a:rPr lang="zh-CN" altLang="en-US" sz="2700" b="1" dirty="0">
                  <a:solidFill>
                    <a:schemeClr val="accent1"/>
                  </a:solidFill>
                </a:rPr>
                <a:t>现状与研究目标</a:t>
              </a:r>
              <a:endParaRPr lang="zh-CN" altLang="en-US" sz="2700" b="1" dirty="0">
                <a:solidFill>
                  <a:schemeClr val="accent1"/>
                </a:solidFill>
              </a:endParaRPr>
            </a:p>
          </p:txBody>
        </p:sp>
        <p:cxnSp>
          <p:nvCxnSpPr>
            <p:cNvPr id="9" name="直接连接符 8"/>
            <p:cNvCxnSpPr/>
            <p:nvPr/>
          </p:nvCxnSpPr>
          <p:spPr>
            <a:xfrm>
              <a:off x="3419872" y="3114143"/>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7231129" y="3163259"/>
            <a:ext cx="4186828" cy="550163"/>
            <a:chOff x="3303678" y="3377277"/>
            <a:chExt cx="3140530" cy="550163"/>
          </a:xfrm>
        </p:grpSpPr>
        <p:sp>
          <p:nvSpPr>
            <p:cNvPr id="11" name="TextBox 51"/>
            <p:cNvSpPr txBox="1"/>
            <p:nvPr/>
          </p:nvSpPr>
          <p:spPr>
            <a:xfrm>
              <a:off x="3303678" y="3377277"/>
              <a:ext cx="3140530" cy="507831"/>
            </a:xfrm>
            <a:prstGeom prst="rect">
              <a:avLst/>
            </a:prstGeom>
            <a:noFill/>
          </p:spPr>
          <p:txBody>
            <a:bodyPr wrap="square" rtlCol="0">
              <a:spAutoFit/>
            </a:bodyPr>
            <a:lstStyle/>
            <a:p>
              <a:r>
                <a:rPr lang="zh-CN" altLang="en-US" sz="2700" b="1" dirty="0">
                  <a:solidFill>
                    <a:srgbClr val="8F994C"/>
                  </a:solidFill>
                </a:rPr>
                <a:t>研究方法与过程</a:t>
              </a:r>
              <a:endParaRPr lang="zh-CN" altLang="en-US" sz="2700" b="1" dirty="0">
                <a:solidFill>
                  <a:srgbClr val="8F994C"/>
                </a:solidFill>
              </a:endParaRPr>
            </a:p>
          </p:txBody>
        </p:sp>
        <p:cxnSp>
          <p:nvCxnSpPr>
            <p:cNvPr id="12" name="直接连接符 11"/>
            <p:cNvCxnSpPr/>
            <p:nvPr/>
          </p:nvCxnSpPr>
          <p:spPr>
            <a:xfrm>
              <a:off x="3419872" y="3927440"/>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7231129" y="3975198"/>
            <a:ext cx="4186828" cy="532648"/>
            <a:chOff x="3303678" y="4179811"/>
            <a:chExt cx="3140530" cy="532648"/>
          </a:xfrm>
        </p:grpSpPr>
        <p:sp>
          <p:nvSpPr>
            <p:cNvPr id="14" name="TextBox 55"/>
            <p:cNvSpPr txBox="1"/>
            <p:nvPr/>
          </p:nvSpPr>
          <p:spPr>
            <a:xfrm>
              <a:off x="3303678" y="4179811"/>
              <a:ext cx="3140530" cy="507831"/>
            </a:xfrm>
            <a:prstGeom prst="rect">
              <a:avLst/>
            </a:prstGeom>
            <a:noFill/>
          </p:spPr>
          <p:txBody>
            <a:bodyPr wrap="square" rtlCol="0">
              <a:spAutoFit/>
            </a:bodyPr>
            <a:lstStyle/>
            <a:p>
              <a:r>
                <a:rPr lang="zh-CN" altLang="en-US" sz="2700" b="1" dirty="0">
                  <a:solidFill>
                    <a:schemeClr val="accent1"/>
                  </a:solidFill>
                </a:rPr>
                <a:t>研究结论与实践验证</a:t>
              </a:r>
              <a:endParaRPr lang="zh-CN" altLang="en-US" sz="2700" b="1" dirty="0">
                <a:solidFill>
                  <a:schemeClr val="accent1"/>
                </a:solidFill>
              </a:endParaRPr>
            </a:p>
          </p:txBody>
        </p:sp>
        <p:cxnSp>
          <p:nvCxnSpPr>
            <p:cNvPr id="15" name="直接连接符 14"/>
            <p:cNvCxnSpPr/>
            <p:nvPr/>
          </p:nvCxnSpPr>
          <p:spPr>
            <a:xfrm>
              <a:off x="3419872" y="4712459"/>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7231129" y="4770457"/>
            <a:ext cx="4186828" cy="560343"/>
            <a:chOff x="3303678" y="4982345"/>
            <a:chExt cx="3140530" cy="560343"/>
          </a:xfrm>
        </p:grpSpPr>
        <p:sp>
          <p:nvSpPr>
            <p:cNvPr id="17" name="TextBox 59"/>
            <p:cNvSpPr txBox="1"/>
            <p:nvPr/>
          </p:nvSpPr>
          <p:spPr>
            <a:xfrm>
              <a:off x="3303678" y="4982345"/>
              <a:ext cx="3140530" cy="507831"/>
            </a:xfrm>
            <a:prstGeom prst="rect">
              <a:avLst/>
            </a:prstGeom>
            <a:noFill/>
          </p:spPr>
          <p:txBody>
            <a:bodyPr wrap="square" rtlCol="0">
              <a:spAutoFit/>
            </a:bodyPr>
            <a:lstStyle/>
            <a:p>
              <a:r>
                <a:rPr lang="zh-CN" altLang="en-US" sz="2700" b="1" dirty="0">
                  <a:solidFill>
                    <a:srgbClr val="8F994C"/>
                  </a:solidFill>
                </a:rPr>
                <a:t>论文总结</a:t>
              </a:r>
              <a:endParaRPr lang="zh-CN" altLang="en-US" sz="2700" b="1" dirty="0">
                <a:solidFill>
                  <a:srgbClr val="8F994C"/>
                </a:solidFill>
              </a:endParaRPr>
            </a:p>
          </p:txBody>
        </p:sp>
        <p:cxnSp>
          <p:nvCxnSpPr>
            <p:cNvPr id="18" name="直接连接符 17"/>
            <p:cNvCxnSpPr/>
            <p:nvPr/>
          </p:nvCxnSpPr>
          <p:spPr>
            <a:xfrm>
              <a:off x="3419872" y="5542688"/>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6463145" y="1544853"/>
            <a:ext cx="671987" cy="672075"/>
            <a:chOff x="2996006" y="1408021"/>
            <a:chExt cx="504056" cy="504056"/>
          </a:xfrm>
        </p:grpSpPr>
        <p:sp>
          <p:nvSpPr>
            <p:cNvPr id="20" name="椭圆 19"/>
            <p:cNvSpPr/>
            <p:nvPr/>
          </p:nvSpPr>
          <p:spPr>
            <a:xfrm>
              <a:off x="2996006" y="1408021"/>
              <a:ext cx="504056" cy="5040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Group 27"/>
            <p:cNvGrpSpPr>
              <a:grpSpLocks noChangeAspect="1"/>
            </p:cNvGrpSpPr>
            <p:nvPr/>
          </p:nvGrpSpPr>
          <p:grpSpPr bwMode="auto">
            <a:xfrm>
              <a:off x="3072404" y="1487195"/>
              <a:ext cx="351260" cy="345708"/>
              <a:chOff x="-2952" y="-1157"/>
              <a:chExt cx="3605" cy="3548"/>
            </a:xfrm>
          </p:grpSpPr>
          <p:sp>
            <p:nvSpPr>
              <p:cNvPr id="22" name="Freeform 28"/>
              <p:cNvSpPr/>
              <p:nvPr/>
            </p:nvSpPr>
            <p:spPr bwMode="auto">
              <a:xfrm>
                <a:off x="-1015" y="806"/>
                <a:ext cx="574" cy="550"/>
              </a:xfrm>
              <a:custGeom>
                <a:avLst/>
                <a:gdLst>
                  <a:gd name="T0" fmla="*/ 181 w 243"/>
                  <a:gd name="T1" fmla="*/ 76 h 233"/>
                  <a:gd name="T2" fmla="*/ 172 w 243"/>
                  <a:gd name="T3" fmla="*/ 75 h 233"/>
                  <a:gd name="T4" fmla="*/ 154 w 243"/>
                  <a:gd name="T5" fmla="*/ 58 h 233"/>
                  <a:gd name="T6" fmla="*/ 133 w 243"/>
                  <a:gd name="T7" fmla="*/ 64 h 233"/>
                  <a:gd name="T8" fmla="*/ 75 w 243"/>
                  <a:gd name="T9" fmla="*/ 9 h 233"/>
                  <a:gd name="T10" fmla="*/ 13 w 243"/>
                  <a:gd name="T11" fmla="*/ 75 h 233"/>
                  <a:gd name="T12" fmla="*/ 71 w 243"/>
                  <a:gd name="T13" fmla="*/ 129 h 233"/>
                  <a:gd name="T14" fmla="*/ 69 w 243"/>
                  <a:gd name="T15" fmla="*/ 150 h 233"/>
                  <a:gd name="T16" fmla="*/ 86 w 243"/>
                  <a:gd name="T17" fmla="*/ 166 h 233"/>
                  <a:gd name="T18" fmla="*/ 88 w 243"/>
                  <a:gd name="T19" fmla="*/ 176 h 233"/>
                  <a:gd name="T20" fmla="*/ 150 w 243"/>
                  <a:gd name="T21" fmla="*/ 233 h 233"/>
                  <a:gd name="T22" fmla="*/ 243 w 243"/>
                  <a:gd name="T23" fmla="*/ 133 h 233"/>
                  <a:gd name="T24" fmla="*/ 181 w 243"/>
                  <a:gd name="T25" fmla="*/ 7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33">
                    <a:moveTo>
                      <a:pt x="181" y="76"/>
                    </a:moveTo>
                    <a:cubicBezTo>
                      <a:pt x="179" y="74"/>
                      <a:pt x="176" y="74"/>
                      <a:pt x="172" y="75"/>
                    </a:cubicBezTo>
                    <a:cubicBezTo>
                      <a:pt x="168" y="71"/>
                      <a:pt x="161" y="65"/>
                      <a:pt x="154" y="58"/>
                    </a:cubicBezTo>
                    <a:cubicBezTo>
                      <a:pt x="150" y="55"/>
                      <a:pt x="143" y="58"/>
                      <a:pt x="133" y="64"/>
                    </a:cubicBezTo>
                    <a:cubicBezTo>
                      <a:pt x="119" y="51"/>
                      <a:pt x="83" y="17"/>
                      <a:pt x="75" y="9"/>
                    </a:cubicBezTo>
                    <a:cubicBezTo>
                      <a:pt x="64" y="0"/>
                      <a:pt x="0" y="64"/>
                      <a:pt x="13" y="75"/>
                    </a:cubicBezTo>
                    <a:cubicBezTo>
                      <a:pt x="22" y="84"/>
                      <a:pt x="57" y="116"/>
                      <a:pt x="71" y="129"/>
                    </a:cubicBezTo>
                    <a:cubicBezTo>
                      <a:pt x="66" y="139"/>
                      <a:pt x="64" y="146"/>
                      <a:pt x="69" y="150"/>
                    </a:cubicBezTo>
                    <a:cubicBezTo>
                      <a:pt x="75" y="157"/>
                      <a:pt x="81" y="162"/>
                      <a:pt x="86" y="166"/>
                    </a:cubicBezTo>
                    <a:cubicBezTo>
                      <a:pt x="85" y="170"/>
                      <a:pt x="85" y="174"/>
                      <a:pt x="88" y="176"/>
                    </a:cubicBezTo>
                    <a:cubicBezTo>
                      <a:pt x="97" y="183"/>
                      <a:pt x="121" y="206"/>
                      <a:pt x="150" y="233"/>
                    </a:cubicBezTo>
                    <a:cubicBezTo>
                      <a:pt x="243" y="133"/>
                      <a:pt x="243" y="133"/>
                      <a:pt x="243" y="133"/>
                    </a:cubicBezTo>
                    <a:cubicBezTo>
                      <a:pt x="215" y="108"/>
                      <a:pt x="193" y="86"/>
                      <a:pt x="181" y="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9"/>
              <p:cNvSpPr>
                <a:spLocks noEditPoints="1"/>
              </p:cNvSpPr>
              <p:nvPr/>
            </p:nvSpPr>
            <p:spPr bwMode="auto">
              <a:xfrm>
                <a:off x="-741" y="1052"/>
                <a:ext cx="1394" cy="1339"/>
              </a:xfrm>
              <a:custGeom>
                <a:avLst/>
                <a:gdLst>
                  <a:gd name="T0" fmla="*/ 383 w 590"/>
                  <a:gd name="T1" fmla="*/ 553 h 567"/>
                  <a:gd name="T2" fmla="*/ 20 w 590"/>
                  <a:gd name="T3" fmla="*/ 219 h 567"/>
                  <a:gd name="T4" fmla="*/ 20 w 590"/>
                  <a:gd name="T5" fmla="*/ 219 h 567"/>
                  <a:gd name="T6" fmla="*/ 2 w 590"/>
                  <a:gd name="T7" fmla="*/ 168 h 567"/>
                  <a:gd name="T8" fmla="*/ 2 w 590"/>
                  <a:gd name="T9" fmla="*/ 168 h 567"/>
                  <a:gd name="T10" fmla="*/ 22 w 590"/>
                  <a:gd name="T11" fmla="*/ 116 h 567"/>
                  <a:gd name="T12" fmla="*/ 22 w 590"/>
                  <a:gd name="T13" fmla="*/ 116 h 567"/>
                  <a:gd name="T14" fmla="*/ 56 w 590"/>
                  <a:gd name="T15" fmla="*/ 74 h 567"/>
                  <a:gd name="T16" fmla="*/ 56 w 590"/>
                  <a:gd name="T17" fmla="*/ 74 h 567"/>
                  <a:gd name="T18" fmla="*/ 137 w 590"/>
                  <a:gd name="T19" fmla="*/ 8 h 567"/>
                  <a:gd name="T20" fmla="*/ 137 w 590"/>
                  <a:gd name="T21" fmla="*/ 8 h 567"/>
                  <a:gd name="T22" fmla="*/ 175 w 590"/>
                  <a:gd name="T23" fmla="*/ 1 h 567"/>
                  <a:gd name="T24" fmla="*/ 175 w 590"/>
                  <a:gd name="T25" fmla="*/ 1 h 567"/>
                  <a:gd name="T26" fmla="*/ 209 w 590"/>
                  <a:gd name="T27" fmla="*/ 16 h 567"/>
                  <a:gd name="T28" fmla="*/ 209 w 590"/>
                  <a:gd name="T29" fmla="*/ 16 h 567"/>
                  <a:gd name="T30" fmla="*/ 573 w 590"/>
                  <a:gd name="T31" fmla="*/ 351 h 567"/>
                  <a:gd name="T32" fmla="*/ 573 w 590"/>
                  <a:gd name="T33" fmla="*/ 351 h 567"/>
                  <a:gd name="T34" fmla="*/ 573 w 590"/>
                  <a:gd name="T35" fmla="*/ 351 h 567"/>
                  <a:gd name="T36" fmla="*/ 589 w 590"/>
                  <a:gd name="T37" fmla="*/ 394 h 567"/>
                  <a:gd name="T38" fmla="*/ 589 w 590"/>
                  <a:gd name="T39" fmla="*/ 394 h 567"/>
                  <a:gd name="T40" fmla="*/ 581 w 590"/>
                  <a:gd name="T41" fmla="*/ 420 h 567"/>
                  <a:gd name="T42" fmla="*/ 581 w 590"/>
                  <a:gd name="T43" fmla="*/ 420 h 567"/>
                  <a:gd name="T44" fmla="*/ 571 w 590"/>
                  <a:gd name="T45" fmla="*/ 435 h 567"/>
                  <a:gd name="T46" fmla="*/ 571 w 590"/>
                  <a:gd name="T47" fmla="*/ 435 h 567"/>
                  <a:gd name="T48" fmla="*/ 547 w 590"/>
                  <a:gd name="T49" fmla="*/ 466 h 567"/>
                  <a:gd name="T50" fmla="*/ 547 w 590"/>
                  <a:gd name="T51" fmla="*/ 466 h 567"/>
                  <a:gd name="T52" fmla="*/ 485 w 590"/>
                  <a:gd name="T53" fmla="*/ 531 h 567"/>
                  <a:gd name="T54" fmla="*/ 485 w 590"/>
                  <a:gd name="T55" fmla="*/ 531 h 567"/>
                  <a:gd name="T56" fmla="*/ 442 w 590"/>
                  <a:gd name="T57" fmla="*/ 562 h 567"/>
                  <a:gd name="T58" fmla="*/ 442 w 590"/>
                  <a:gd name="T59" fmla="*/ 562 h 567"/>
                  <a:gd name="T60" fmla="*/ 414 w 590"/>
                  <a:gd name="T61" fmla="*/ 566 h 567"/>
                  <a:gd name="T62" fmla="*/ 414 w 590"/>
                  <a:gd name="T63" fmla="*/ 566 h 567"/>
                  <a:gd name="T64" fmla="*/ 414 w 590"/>
                  <a:gd name="T65" fmla="*/ 566 h 567"/>
                  <a:gd name="T66" fmla="*/ 414 w 590"/>
                  <a:gd name="T67" fmla="*/ 566 h 567"/>
                  <a:gd name="T68" fmla="*/ 383 w 590"/>
                  <a:gd name="T69" fmla="*/ 553 h 567"/>
                  <a:gd name="T70" fmla="*/ 422 w 590"/>
                  <a:gd name="T71" fmla="*/ 454 h 567"/>
                  <a:gd name="T72" fmla="*/ 425 w 590"/>
                  <a:gd name="T73" fmla="*/ 452 h 567"/>
                  <a:gd name="T74" fmla="*/ 425 w 590"/>
                  <a:gd name="T75" fmla="*/ 452 h 567"/>
                  <a:gd name="T76" fmla="*/ 476 w 590"/>
                  <a:gd name="T77" fmla="*/ 397 h 567"/>
                  <a:gd name="T78" fmla="*/ 476 w 590"/>
                  <a:gd name="T79" fmla="*/ 397 h 567"/>
                  <a:gd name="T80" fmla="*/ 476 w 590"/>
                  <a:gd name="T81" fmla="*/ 396 h 567"/>
                  <a:gd name="T82" fmla="*/ 476 w 590"/>
                  <a:gd name="T83" fmla="*/ 396 h 567"/>
                  <a:gd name="T84" fmla="*/ 163 w 590"/>
                  <a:gd name="T85" fmla="*/ 108 h 567"/>
                  <a:gd name="T86" fmla="*/ 163 w 590"/>
                  <a:gd name="T87" fmla="*/ 108 h 567"/>
                  <a:gd name="T88" fmla="*/ 157 w 590"/>
                  <a:gd name="T89" fmla="*/ 113 h 567"/>
                  <a:gd name="T90" fmla="*/ 157 w 590"/>
                  <a:gd name="T91" fmla="*/ 113 h 567"/>
                  <a:gd name="T92" fmla="*/ 112 w 590"/>
                  <a:gd name="T93" fmla="*/ 160 h 567"/>
                  <a:gd name="T94" fmla="*/ 112 w 590"/>
                  <a:gd name="T95" fmla="*/ 160 h 567"/>
                  <a:gd name="T96" fmla="*/ 108 w 590"/>
                  <a:gd name="T97" fmla="*/ 165 h 567"/>
                  <a:gd name="T98" fmla="*/ 108 w 590"/>
                  <a:gd name="T99" fmla="*/ 165 h 567"/>
                  <a:gd name="T100" fmla="*/ 422 w 590"/>
                  <a:gd name="T101" fmla="*/ 454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567">
                    <a:moveTo>
                      <a:pt x="383" y="553"/>
                    </a:moveTo>
                    <a:cubicBezTo>
                      <a:pt x="374" y="544"/>
                      <a:pt x="31" y="229"/>
                      <a:pt x="20" y="219"/>
                    </a:cubicBezTo>
                    <a:cubicBezTo>
                      <a:pt x="20" y="219"/>
                      <a:pt x="20" y="219"/>
                      <a:pt x="20" y="219"/>
                    </a:cubicBezTo>
                    <a:cubicBezTo>
                      <a:pt x="4" y="204"/>
                      <a:pt x="0" y="181"/>
                      <a:pt x="2" y="168"/>
                    </a:cubicBezTo>
                    <a:cubicBezTo>
                      <a:pt x="2" y="168"/>
                      <a:pt x="2" y="168"/>
                      <a:pt x="2" y="168"/>
                    </a:cubicBezTo>
                    <a:cubicBezTo>
                      <a:pt x="4" y="144"/>
                      <a:pt x="13" y="131"/>
                      <a:pt x="22" y="116"/>
                    </a:cubicBezTo>
                    <a:cubicBezTo>
                      <a:pt x="22" y="116"/>
                      <a:pt x="22" y="116"/>
                      <a:pt x="22" y="116"/>
                    </a:cubicBezTo>
                    <a:cubicBezTo>
                      <a:pt x="32" y="101"/>
                      <a:pt x="43" y="87"/>
                      <a:pt x="56" y="74"/>
                    </a:cubicBezTo>
                    <a:cubicBezTo>
                      <a:pt x="56" y="74"/>
                      <a:pt x="56" y="74"/>
                      <a:pt x="56" y="74"/>
                    </a:cubicBezTo>
                    <a:cubicBezTo>
                      <a:pt x="82" y="46"/>
                      <a:pt x="108" y="23"/>
                      <a:pt x="137" y="8"/>
                    </a:cubicBezTo>
                    <a:cubicBezTo>
                      <a:pt x="137" y="8"/>
                      <a:pt x="137" y="8"/>
                      <a:pt x="137" y="8"/>
                    </a:cubicBezTo>
                    <a:cubicBezTo>
                      <a:pt x="147" y="4"/>
                      <a:pt x="157" y="0"/>
                      <a:pt x="175" y="1"/>
                    </a:cubicBezTo>
                    <a:cubicBezTo>
                      <a:pt x="175" y="1"/>
                      <a:pt x="175" y="1"/>
                      <a:pt x="175" y="1"/>
                    </a:cubicBezTo>
                    <a:cubicBezTo>
                      <a:pt x="185" y="2"/>
                      <a:pt x="199" y="6"/>
                      <a:pt x="209" y="16"/>
                    </a:cubicBezTo>
                    <a:cubicBezTo>
                      <a:pt x="209" y="16"/>
                      <a:pt x="209" y="16"/>
                      <a:pt x="209" y="16"/>
                    </a:cubicBezTo>
                    <a:cubicBezTo>
                      <a:pt x="218" y="25"/>
                      <a:pt x="556" y="335"/>
                      <a:pt x="573" y="351"/>
                    </a:cubicBezTo>
                    <a:cubicBezTo>
                      <a:pt x="573" y="351"/>
                      <a:pt x="573" y="351"/>
                      <a:pt x="573" y="351"/>
                    </a:cubicBezTo>
                    <a:cubicBezTo>
                      <a:pt x="573" y="351"/>
                      <a:pt x="573" y="351"/>
                      <a:pt x="573" y="351"/>
                    </a:cubicBezTo>
                    <a:cubicBezTo>
                      <a:pt x="589" y="367"/>
                      <a:pt x="590" y="386"/>
                      <a:pt x="589" y="394"/>
                    </a:cubicBezTo>
                    <a:cubicBezTo>
                      <a:pt x="589" y="394"/>
                      <a:pt x="589" y="394"/>
                      <a:pt x="589" y="394"/>
                    </a:cubicBezTo>
                    <a:cubicBezTo>
                      <a:pt x="587" y="409"/>
                      <a:pt x="583" y="414"/>
                      <a:pt x="581" y="420"/>
                    </a:cubicBezTo>
                    <a:cubicBezTo>
                      <a:pt x="581" y="420"/>
                      <a:pt x="581" y="420"/>
                      <a:pt x="581" y="420"/>
                    </a:cubicBezTo>
                    <a:cubicBezTo>
                      <a:pt x="578" y="425"/>
                      <a:pt x="575" y="430"/>
                      <a:pt x="571" y="435"/>
                    </a:cubicBezTo>
                    <a:cubicBezTo>
                      <a:pt x="571" y="435"/>
                      <a:pt x="571" y="435"/>
                      <a:pt x="571" y="435"/>
                    </a:cubicBezTo>
                    <a:cubicBezTo>
                      <a:pt x="564" y="445"/>
                      <a:pt x="556" y="455"/>
                      <a:pt x="547" y="466"/>
                    </a:cubicBezTo>
                    <a:cubicBezTo>
                      <a:pt x="547" y="466"/>
                      <a:pt x="547" y="466"/>
                      <a:pt x="547" y="466"/>
                    </a:cubicBezTo>
                    <a:cubicBezTo>
                      <a:pt x="528" y="488"/>
                      <a:pt x="506" y="512"/>
                      <a:pt x="485" y="531"/>
                    </a:cubicBezTo>
                    <a:cubicBezTo>
                      <a:pt x="485" y="531"/>
                      <a:pt x="485" y="531"/>
                      <a:pt x="485" y="531"/>
                    </a:cubicBezTo>
                    <a:cubicBezTo>
                      <a:pt x="471" y="543"/>
                      <a:pt x="461" y="553"/>
                      <a:pt x="442" y="562"/>
                    </a:cubicBezTo>
                    <a:cubicBezTo>
                      <a:pt x="442" y="562"/>
                      <a:pt x="442" y="562"/>
                      <a:pt x="442" y="562"/>
                    </a:cubicBezTo>
                    <a:cubicBezTo>
                      <a:pt x="436" y="564"/>
                      <a:pt x="429" y="567"/>
                      <a:pt x="414" y="566"/>
                    </a:cubicBezTo>
                    <a:cubicBezTo>
                      <a:pt x="414" y="566"/>
                      <a:pt x="414" y="566"/>
                      <a:pt x="414" y="566"/>
                    </a:cubicBezTo>
                    <a:cubicBezTo>
                      <a:pt x="414" y="566"/>
                      <a:pt x="414" y="566"/>
                      <a:pt x="414" y="566"/>
                    </a:cubicBezTo>
                    <a:cubicBezTo>
                      <a:pt x="414" y="566"/>
                      <a:pt x="414" y="566"/>
                      <a:pt x="414" y="566"/>
                    </a:cubicBezTo>
                    <a:cubicBezTo>
                      <a:pt x="406" y="566"/>
                      <a:pt x="394" y="562"/>
                      <a:pt x="383" y="553"/>
                    </a:cubicBezTo>
                    <a:close/>
                    <a:moveTo>
                      <a:pt x="422" y="454"/>
                    </a:moveTo>
                    <a:cubicBezTo>
                      <a:pt x="423" y="453"/>
                      <a:pt x="424" y="453"/>
                      <a:pt x="425" y="452"/>
                    </a:cubicBezTo>
                    <a:cubicBezTo>
                      <a:pt x="425" y="452"/>
                      <a:pt x="425" y="452"/>
                      <a:pt x="425" y="452"/>
                    </a:cubicBezTo>
                    <a:cubicBezTo>
                      <a:pt x="441" y="436"/>
                      <a:pt x="461" y="415"/>
                      <a:pt x="476" y="397"/>
                    </a:cubicBezTo>
                    <a:cubicBezTo>
                      <a:pt x="476" y="397"/>
                      <a:pt x="476" y="397"/>
                      <a:pt x="476" y="397"/>
                    </a:cubicBezTo>
                    <a:cubicBezTo>
                      <a:pt x="476" y="397"/>
                      <a:pt x="476" y="397"/>
                      <a:pt x="476" y="396"/>
                    </a:cubicBezTo>
                    <a:cubicBezTo>
                      <a:pt x="476" y="396"/>
                      <a:pt x="476" y="396"/>
                      <a:pt x="476" y="396"/>
                    </a:cubicBezTo>
                    <a:cubicBezTo>
                      <a:pt x="388" y="313"/>
                      <a:pt x="241" y="181"/>
                      <a:pt x="163" y="108"/>
                    </a:cubicBezTo>
                    <a:cubicBezTo>
                      <a:pt x="163" y="108"/>
                      <a:pt x="163" y="108"/>
                      <a:pt x="163" y="108"/>
                    </a:cubicBezTo>
                    <a:cubicBezTo>
                      <a:pt x="161" y="110"/>
                      <a:pt x="159" y="112"/>
                      <a:pt x="157" y="113"/>
                    </a:cubicBezTo>
                    <a:cubicBezTo>
                      <a:pt x="157" y="113"/>
                      <a:pt x="157" y="113"/>
                      <a:pt x="157" y="113"/>
                    </a:cubicBezTo>
                    <a:cubicBezTo>
                      <a:pt x="142" y="126"/>
                      <a:pt x="124" y="145"/>
                      <a:pt x="112" y="160"/>
                    </a:cubicBezTo>
                    <a:cubicBezTo>
                      <a:pt x="112" y="160"/>
                      <a:pt x="112" y="160"/>
                      <a:pt x="112" y="160"/>
                    </a:cubicBezTo>
                    <a:cubicBezTo>
                      <a:pt x="110" y="162"/>
                      <a:pt x="109" y="164"/>
                      <a:pt x="108" y="165"/>
                    </a:cubicBezTo>
                    <a:cubicBezTo>
                      <a:pt x="108" y="165"/>
                      <a:pt x="108" y="165"/>
                      <a:pt x="108" y="165"/>
                    </a:cubicBezTo>
                    <a:cubicBezTo>
                      <a:pt x="185" y="237"/>
                      <a:pt x="335" y="373"/>
                      <a:pt x="422" y="4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30"/>
              <p:cNvSpPr>
                <a:spLocks noEditPoints="1"/>
              </p:cNvSpPr>
              <p:nvPr/>
            </p:nvSpPr>
            <p:spPr bwMode="auto">
              <a:xfrm>
                <a:off x="-2952" y="-1157"/>
                <a:ext cx="2488" cy="2492"/>
              </a:xfrm>
              <a:custGeom>
                <a:avLst/>
                <a:gdLst>
                  <a:gd name="T0" fmla="*/ 482 w 1053"/>
                  <a:gd name="T1" fmla="*/ 1042 h 1055"/>
                  <a:gd name="T2" fmla="*/ 177 w 1053"/>
                  <a:gd name="T3" fmla="*/ 906 h 1055"/>
                  <a:gd name="T4" fmla="*/ 177 w 1053"/>
                  <a:gd name="T5" fmla="*/ 906 h 1055"/>
                  <a:gd name="T6" fmla="*/ 13 w 1053"/>
                  <a:gd name="T7" fmla="*/ 483 h 1055"/>
                  <a:gd name="T8" fmla="*/ 13 w 1053"/>
                  <a:gd name="T9" fmla="*/ 483 h 1055"/>
                  <a:gd name="T10" fmla="*/ 148 w 1053"/>
                  <a:gd name="T11" fmla="*/ 177 h 1055"/>
                  <a:gd name="T12" fmla="*/ 148 w 1053"/>
                  <a:gd name="T13" fmla="*/ 177 h 1055"/>
                  <a:gd name="T14" fmla="*/ 148 w 1053"/>
                  <a:gd name="T15" fmla="*/ 177 h 1055"/>
                  <a:gd name="T16" fmla="*/ 571 w 1053"/>
                  <a:gd name="T17" fmla="*/ 13 h 1055"/>
                  <a:gd name="T18" fmla="*/ 571 w 1053"/>
                  <a:gd name="T19" fmla="*/ 13 h 1055"/>
                  <a:gd name="T20" fmla="*/ 877 w 1053"/>
                  <a:gd name="T21" fmla="*/ 148 h 1055"/>
                  <a:gd name="T22" fmla="*/ 877 w 1053"/>
                  <a:gd name="T23" fmla="*/ 148 h 1055"/>
                  <a:gd name="T24" fmla="*/ 1040 w 1053"/>
                  <a:gd name="T25" fmla="*/ 572 h 1055"/>
                  <a:gd name="T26" fmla="*/ 1040 w 1053"/>
                  <a:gd name="T27" fmla="*/ 572 h 1055"/>
                  <a:gd name="T28" fmla="*/ 905 w 1053"/>
                  <a:gd name="T29" fmla="*/ 878 h 1055"/>
                  <a:gd name="T30" fmla="*/ 905 w 1053"/>
                  <a:gd name="T31" fmla="*/ 878 h 1055"/>
                  <a:gd name="T32" fmla="*/ 483 w 1053"/>
                  <a:gd name="T33" fmla="*/ 1042 h 1055"/>
                  <a:gd name="T34" fmla="*/ 483 w 1053"/>
                  <a:gd name="T35" fmla="*/ 1042 h 1055"/>
                  <a:gd name="T36" fmla="*/ 482 w 1053"/>
                  <a:gd name="T37" fmla="*/ 1042 h 1055"/>
                  <a:gd name="T38" fmla="*/ 221 w 1053"/>
                  <a:gd name="T39" fmla="*/ 244 h 1055"/>
                  <a:gd name="T40" fmla="*/ 221 w 1053"/>
                  <a:gd name="T41" fmla="*/ 244 h 1055"/>
                  <a:gd name="T42" fmla="*/ 112 w 1053"/>
                  <a:gd name="T43" fmla="*/ 491 h 1055"/>
                  <a:gd name="T44" fmla="*/ 112 w 1053"/>
                  <a:gd name="T45" fmla="*/ 491 h 1055"/>
                  <a:gd name="T46" fmla="*/ 244 w 1053"/>
                  <a:gd name="T47" fmla="*/ 834 h 1055"/>
                  <a:gd name="T48" fmla="*/ 244 w 1053"/>
                  <a:gd name="T49" fmla="*/ 834 h 1055"/>
                  <a:gd name="T50" fmla="*/ 491 w 1053"/>
                  <a:gd name="T51" fmla="*/ 943 h 1055"/>
                  <a:gd name="T52" fmla="*/ 491 w 1053"/>
                  <a:gd name="T53" fmla="*/ 943 h 1055"/>
                  <a:gd name="T54" fmla="*/ 833 w 1053"/>
                  <a:gd name="T55" fmla="*/ 810 h 1055"/>
                  <a:gd name="T56" fmla="*/ 833 w 1053"/>
                  <a:gd name="T57" fmla="*/ 810 h 1055"/>
                  <a:gd name="T58" fmla="*/ 942 w 1053"/>
                  <a:gd name="T59" fmla="*/ 563 h 1055"/>
                  <a:gd name="T60" fmla="*/ 942 w 1053"/>
                  <a:gd name="T61" fmla="*/ 563 h 1055"/>
                  <a:gd name="T62" fmla="*/ 810 w 1053"/>
                  <a:gd name="T63" fmla="*/ 221 h 1055"/>
                  <a:gd name="T64" fmla="*/ 810 w 1053"/>
                  <a:gd name="T65" fmla="*/ 221 h 1055"/>
                  <a:gd name="T66" fmla="*/ 563 w 1053"/>
                  <a:gd name="T67" fmla="*/ 111 h 1055"/>
                  <a:gd name="T68" fmla="*/ 563 w 1053"/>
                  <a:gd name="T69" fmla="*/ 111 h 1055"/>
                  <a:gd name="T70" fmla="*/ 221 w 1053"/>
                  <a:gd name="T71" fmla="*/ 244 h 1055"/>
                  <a:gd name="T72" fmla="*/ 221 w 1053"/>
                  <a:gd name="T73" fmla="*/ 244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3" h="1055">
                    <a:moveTo>
                      <a:pt x="482" y="1042"/>
                    </a:moveTo>
                    <a:cubicBezTo>
                      <a:pt x="372" y="1032"/>
                      <a:pt x="264" y="987"/>
                      <a:pt x="177" y="906"/>
                    </a:cubicBezTo>
                    <a:cubicBezTo>
                      <a:pt x="177" y="906"/>
                      <a:pt x="177" y="906"/>
                      <a:pt x="177" y="906"/>
                    </a:cubicBezTo>
                    <a:cubicBezTo>
                      <a:pt x="55" y="794"/>
                      <a:pt x="0" y="636"/>
                      <a:pt x="13" y="483"/>
                    </a:cubicBezTo>
                    <a:cubicBezTo>
                      <a:pt x="13" y="483"/>
                      <a:pt x="13" y="483"/>
                      <a:pt x="13" y="483"/>
                    </a:cubicBezTo>
                    <a:cubicBezTo>
                      <a:pt x="23" y="373"/>
                      <a:pt x="68" y="264"/>
                      <a:pt x="148" y="177"/>
                    </a:cubicBezTo>
                    <a:cubicBezTo>
                      <a:pt x="148" y="177"/>
                      <a:pt x="148" y="177"/>
                      <a:pt x="148" y="177"/>
                    </a:cubicBezTo>
                    <a:cubicBezTo>
                      <a:pt x="148" y="177"/>
                      <a:pt x="148" y="177"/>
                      <a:pt x="148" y="177"/>
                    </a:cubicBezTo>
                    <a:cubicBezTo>
                      <a:pt x="261" y="55"/>
                      <a:pt x="418" y="0"/>
                      <a:pt x="571" y="13"/>
                    </a:cubicBezTo>
                    <a:cubicBezTo>
                      <a:pt x="571" y="13"/>
                      <a:pt x="571" y="13"/>
                      <a:pt x="571" y="13"/>
                    </a:cubicBezTo>
                    <a:cubicBezTo>
                      <a:pt x="681" y="22"/>
                      <a:pt x="789" y="67"/>
                      <a:pt x="877" y="148"/>
                    </a:cubicBezTo>
                    <a:cubicBezTo>
                      <a:pt x="877" y="148"/>
                      <a:pt x="877" y="148"/>
                      <a:pt x="877" y="148"/>
                    </a:cubicBezTo>
                    <a:cubicBezTo>
                      <a:pt x="998" y="261"/>
                      <a:pt x="1053" y="418"/>
                      <a:pt x="1040" y="572"/>
                    </a:cubicBezTo>
                    <a:cubicBezTo>
                      <a:pt x="1040" y="572"/>
                      <a:pt x="1040" y="572"/>
                      <a:pt x="1040" y="572"/>
                    </a:cubicBezTo>
                    <a:cubicBezTo>
                      <a:pt x="1031" y="682"/>
                      <a:pt x="986" y="790"/>
                      <a:pt x="905" y="878"/>
                    </a:cubicBezTo>
                    <a:cubicBezTo>
                      <a:pt x="905" y="878"/>
                      <a:pt x="905" y="878"/>
                      <a:pt x="905" y="878"/>
                    </a:cubicBezTo>
                    <a:cubicBezTo>
                      <a:pt x="793" y="999"/>
                      <a:pt x="635" y="1055"/>
                      <a:pt x="483" y="1042"/>
                    </a:cubicBezTo>
                    <a:cubicBezTo>
                      <a:pt x="483" y="1042"/>
                      <a:pt x="483" y="1042"/>
                      <a:pt x="483" y="1042"/>
                    </a:cubicBezTo>
                    <a:cubicBezTo>
                      <a:pt x="482" y="1042"/>
                      <a:pt x="482" y="1042"/>
                      <a:pt x="482" y="1042"/>
                    </a:cubicBezTo>
                    <a:close/>
                    <a:moveTo>
                      <a:pt x="221" y="244"/>
                    </a:moveTo>
                    <a:cubicBezTo>
                      <a:pt x="221" y="244"/>
                      <a:pt x="221" y="244"/>
                      <a:pt x="221" y="244"/>
                    </a:cubicBezTo>
                    <a:cubicBezTo>
                      <a:pt x="155" y="315"/>
                      <a:pt x="119" y="402"/>
                      <a:pt x="112" y="491"/>
                    </a:cubicBezTo>
                    <a:cubicBezTo>
                      <a:pt x="112" y="491"/>
                      <a:pt x="112" y="491"/>
                      <a:pt x="112" y="491"/>
                    </a:cubicBezTo>
                    <a:cubicBezTo>
                      <a:pt x="101" y="615"/>
                      <a:pt x="145" y="743"/>
                      <a:pt x="244" y="834"/>
                    </a:cubicBezTo>
                    <a:cubicBezTo>
                      <a:pt x="244" y="834"/>
                      <a:pt x="244" y="834"/>
                      <a:pt x="244" y="834"/>
                    </a:cubicBezTo>
                    <a:cubicBezTo>
                      <a:pt x="315" y="899"/>
                      <a:pt x="402" y="935"/>
                      <a:pt x="491" y="943"/>
                    </a:cubicBezTo>
                    <a:cubicBezTo>
                      <a:pt x="491" y="943"/>
                      <a:pt x="491" y="943"/>
                      <a:pt x="491" y="943"/>
                    </a:cubicBezTo>
                    <a:cubicBezTo>
                      <a:pt x="615" y="954"/>
                      <a:pt x="742" y="909"/>
                      <a:pt x="833" y="810"/>
                    </a:cubicBezTo>
                    <a:cubicBezTo>
                      <a:pt x="833" y="810"/>
                      <a:pt x="833" y="810"/>
                      <a:pt x="833" y="810"/>
                    </a:cubicBezTo>
                    <a:cubicBezTo>
                      <a:pt x="898" y="740"/>
                      <a:pt x="934" y="652"/>
                      <a:pt x="942" y="563"/>
                    </a:cubicBezTo>
                    <a:cubicBezTo>
                      <a:pt x="942" y="563"/>
                      <a:pt x="942" y="563"/>
                      <a:pt x="942" y="563"/>
                    </a:cubicBezTo>
                    <a:cubicBezTo>
                      <a:pt x="952" y="439"/>
                      <a:pt x="908" y="312"/>
                      <a:pt x="810" y="221"/>
                    </a:cubicBezTo>
                    <a:cubicBezTo>
                      <a:pt x="810" y="221"/>
                      <a:pt x="810" y="221"/>
                      <a:pt x="810" y="221"/>
                    </a:cubicBezTo>
                    <a:cubicBezTo>
                      <a:pt x="739" y="155"/>
                      <a:pt x="652" y="119"/>
                      <a:pt x="563" y="111"/>
                    </a:cubicBezTo>
                    <a:cubicBezTo>
                      <a:pt x="563" y="111"/>
                      <a:pt x="563" y="111"/>
                      <a:pt x="563" y="111"/>
                    </a:cubicBezTo>
                    <a:cubicBezTo>
                      <a:pt x="439" y="101"/>
                      <a:pt x="312" y="145"/>
                      <a:pt x="221" y="244"/>
                    </a:cubicBezTo>
                    <a:cubicBezTo>
                      <a:pt x="221" y="244"/>
                      <a:pt x="221" y="244"/>
                      <a:pt x="221" y="24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5" name="组合 24"/>
          <p:cNvGrpSpPr/>
          <p:nvPr/>
        </p:nvGrpSpPr>
        <p:grpSpPr>
          <a:xfrm>
            <a:off x="6463145" y="2346212"/>
            <a:ext cx="671987" cy="672075"/>
            <a:chOff x="2996006" y="2016064"/>
            <a:chExt cx="504056" cy="504056"/>
          </a:xfrm>
        </p:grpSpPr>
        <p:sp>
          <p:nvSpPr>
            <p:cNvPr id="26" name="椭圆 25"/>
            <p:cNvSpPr/>
            <p:nvPr/>
          </p:nvSpPr>
          <p:spPr>
            <a:xfrm>
              <a:off x="2996006" y="2016064"/>
              <a:ext cx="504056"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Group 61"/>
            <p:cNvGrpSpPr>
              <a:grpSpLocks noChangeAspect="1"/>
            </p:cNvGrpSpPr>
            <p:nvPr/>
          </p:nvGrpSpPr>
          <p:grpSpPr bwMode="auto">
            <a:xfrm>
              <a:off x="3044923" y="2064981"/>
              <a:ext cx="406222" cy="406222"/>
              <a:chOff x="569" y="2009"/>
              <a:chExt cx="687" cy="687"/>
            </a:xfrm>
          </p:grpSpPr>
          <p:sp>
            <p:nvSpPr>
              <p:cNvPr id="28" name="Freeform 62"/>
              <p:cNvSpPr/>
              <p:nvPr/>
            </p:nvSpPr>
            <p:spPr bwMode="auto">
              <a:xfrm>
                <a:off x="982" y="2026"/>
                <a:ext cx="260" cy="259"/>
              </a:xfrm>
              <a:custGeom>
                <a:avLst/>
                <a:gdLst>
                  <a:gd name="T0" fmla="*/ 44 w 110"/>
                  <a:gd name="T1" fmla="*/ 110 h 110"/>
                  <a:gd name="T2" fmla="*/ 110 w 110"/>
                  <a:gd name="T3" fmla="*/ 110 h 110"/>
                  <a:gd name="T4" fmla="*/ 0 w 110"/>
                  <a:gd name="T5" fmla="*/ 0 h 110"/>
                  <a:gd name="T6" fmla="*/ 0 w 110"/>
                  <a:gd name="T7" fmla="*/ 65 h 110"/>
                  <a:gd name="T8" fmla="*/ 44 w 110"/>
                  <a:gd name="T9" fmla="*/ 110 h 110"/>
                </a:gdLst>
                <a:ahLst/>
                <a:cxnLst>
                  <a:cxn ang="0">
                    <a:pos x="T0" y="T1"/>
                  </a:cxn>
                  <a:cxn ang="0">
                    <a:pos x="T2" y="T3"/>
                  </a:cxn>
                  <a:cxn ang="0">
                    <a:pos x="T4" y="T5"/>
                  </a:cxn>
                  <a:cxn ang="0">
                    <a:pos x="T6" y="T7"/>
                  </a:cxn>
                  <a:cxn ang="0">
                    <a:pos x="T8" y="T9"/>
                  </a:cxn>
                </a:cxnLst>
                <a:rect l="0" t="0" r="r" b="b"/>
                <a:pathLst>
                  <a:path w="110" h="110">
                    <a:moveTo>
                      <a:pt x="44" y="110"/>
                    </a:moveTo>
                    <a:cubicBezTo>
                      <a:pt x="110" y="110"/>
                      <a:pt x="110" y="110"/>
                      <a:pt x="110" y="110"/>
                    </a:cubicBezTo>
                    <a:cubicBezTo>
                      <a:pt x="98" y="54"/>
                      <a:pt x="55" y="11"/>
                      <a:pt x="0" y="0"/>
                    </a:cubicBezTo>
                    <a:cubicBezTo>
                      <a:pt x="0" y="65"/>
                      <a:pt x="0" y="65"/>
                      <a:pt x="0" y="65"/>
                    </a:cubicBezTo>
                    <a:cubicBezTo>
                      <a:pt x="20" y="73"/>
                      <a:pt x="36" y="90"/>
                      <a:pt x="44" y="1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63"/>
              <p:cNvSpPr/>
              <p:nvPr/>
            </p:nvSpPr>
            <p:spPr bwMode="auto">
              <a:xfrm>
                <a:off x="586" y="2026"/>
                <a:ext cx="259" cy="259"/>
              </a:xfrm>
              <a:custGeom>
                <a:avLst/>
                <a:gdLst>
                  <a:gd name="T0" fmla="*/ 110 w 110"/>
                  <a:gd name="T1" fmla="*/ 65 h 110"/>
                  <a:gd name="T2" fmla="*/ 110 w 110"/>
                  <a:gd name="T3" fmla="*/ 0 h 110"/>
                  <a:gd name="T4" fmla="*/ 0 w 110"/>
                  <a:gd name="T5" fmla="*/ 110 h 110"/>
                  <a:gd name="T6" fmla="*/ 66 w 110"/>
                  <a:gd name="T7" fmla="*/ 110 h 110"/>
                  <a:gd name="T8" fmla="*/ 110 w 110"/>
                  <a:gd name="T9" fmla="*/ 65 h 110"/>
                </a:gdLst>
                <a:ahLst/>
                <a:cxnLst>
                  <a:cxn ang="0">
                    <a:pos x="T0" y="T1"/>
                  </a:cxn>
                  <a:cxn ang="0">
                    <a:pos x="T2" y="T3"/>
                  </a:cxn>
                  <a:cxn ang="0">
                    <a:pos x="T4" y="T5"/>
                  </a:cxn>
                  <a:cxn ang="0">
                    <a:pos x="T6" y="T7"/>
                  </a:cxn>
                  <a:cxn ang="0">
                    <a:pos x="T8" y="T9"/>
                  </a:cxn>
                </a:cxnLst>
                <a:rect l="0" t="0" r="r" b="b"/>
                <a:pathLst>
                  <a:path w="110" h="110">
                    <a:moveTo>
                      <a:pt x="110" y="65"/>
                    </a:moveTo>
                    <a:cubicBezTo>
                      <a:pt x="110" y="0"/>
                      <a:pt x="110" y="0"/>
                      <a:pt x="110" y="0"/>
                    </a:cubicBezTo>
                    <a:cubicBezTo>
                      <a:pt x="55" y="11"/>
                      <a:pt x="11" y="54"/>
                      <a:pt x="0" y="110"/>
                    </a:cubicBezTo>
                    <a:cubicBezTo>
                      <a:pt x="66" y="110"/>
                      <a:pt x="66" y="110"/>
                      <a:pt x="66" y="110"/>
                    </a:cubicBezTo>
                    <a:cubicBezTo>
                      <a:pt x="74" y="90"/>
                      <a:pt x="90" y="73"/>
                      <a:pt x="110" y="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64"/>
              <p:cNvSpPr/>
              <p:nvPr/>
            </p:nvSpPr>
            <p:spPr bwMode="auto">
              <a:xfrm>
                <a:off x="982" y="2420"/>
                <a:ext cx="260" cy="262"/>
              </a:xfrm>
              <a:custGeom>
                <a:avLst/>
                <a:gdLst>
                  <a:gd name="T0" fmla="*/ 0 w 110"/>
                  <a:gd name="T1" fmla="*/ 45 h 111"/>
                  <a:gd name="T2" fmla="*/ 0 w 110"/>
                  <a:gd name="T3" fmla="*/ 111 h 111"/>
                  <a:gd name="T4" fmla="*/ 110 w 110"/>
                  <a:gd name="T5" fmla="*/ 0 h 111"/>
                  <a:gd name="T6" fmla="*/ 44 w 110"/>
                  <a:gd name="T7" fmla="*/ 0 h 111"/>
                  <a:gd name="T8" fmla="*/ 0 w 110"/>
                  <a:gd name="T9" fmla="*/ 45 h 111"/>
                </a:gdLst>
                <a:ahLst/>
                <a:cxnLst>
                  <a:cxn ang="0">
                    <a:pos x="T0" y="T1"/>
                  </a:cxn>
                  <a:cxn ang="0">
                    <a:pos x="T2" y="T3"/>
                  </a:cxn>
                  <a:cxn ang="0">
                    <a:pos x="T4" y="T5"/>
                  </a:cxn>
                  <a:cxn ang="0">
                    <a:pos x="T6" y="T7"/>
                  </a:cxn>
                  <a:cxn ang="0">
                    <a:pos x="T8" y="T9"/>
                  </a:cxn>
                </a:cxnLst>
                <a:rect l="0" t="0" r="r" b="b"/>
                <a:pathLst>
                  <a:path w="110" h="111">
                    <a:moveTo>
                      <a:pt x="0" y="45"/>
                    </a:moveTo>
                    <a:cubicBezTo>
                      <a:pt x="0" y="111"/>
                      <a:pt x="0" y="111"/>
                      <a:pt x="0" y="111"/>
                    </a:cubicBezTo>
                    <a:cubicBezTo>
                      <a:pt x="55" y="99"/>
                      <a:pt x="98" y="56"/>
                      <a:pt x="110" y="0"/>
                    </a:cubicBezTo>
                    <a:cubicBezTo>
                      <a:pt x="44" y="0"/>
                      <a:pt x="44" y="0"/>
                      <a:pt x="44" y="0"/>
                    </a:cubicBezTo>
                    <a:cubicBezTo>
                      <a:pt x="36" y="21"/>
                      <a:pt x="20" y="37"/>
                      <a:pt x="0"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65"/>
              <p:cNvSpPr/>
              <p:nvPr/>
            </p:nvSpPr>
            <p:spPr bwMode="auto">
              <a:xfrm>
                <a:off x="586" y="2420"/>
                <a:ext cx="259" cy="262"/>
              </a:xfrm>
              <a:custGeom>
                <a:avLst/>
                <a:gdLst>
                  <a:gd name="T0" fmla="*/ 66 w 110"/>
                  <a:gd name="T1" fmla="*/ 0 h 111"/>
                  <a:gd name="T2" fmla="*/ 0 w 110"/>
                  <a:gd name="T3" fmla="*/ 0 h 111"/>
                  <a:gd name="T4" fmla="*/ 110 w 110"/>
                  <a:gd name="T5" fmla="*/ 111 h 111"/>
                  <a:gd name="T6" fmla="*/ 110 w 110"/>
                  <a:gd name="T7" fmla="*/ 45 h 111"/>
                  <a:gd name="T8" fmla="*/ 66 w 110"/>
                  <a:gd name="T9" fmla="*/ 0 h 111"/>
                </a:gdLst>
                <a:ahLst/>
                <a:cxnLst>
                  <a:cxn ang="0">
                    <a:pos x="T0" y="T1"/>
                  </a:cxn>
                  <a:cxn ang="0">
                    <a:pos x="T2" y="T3"/>
                  </a:cxn>
                  <a:cxn ang="0">
                    <a:pos x="T4" y="T5"/>
                  </a:cxn>
                  <a:cxn ang="0">
                    <a:pos x="T6" y="T7"/>
                  </a:cxn>
                  <a:cxn ang="0">
                    <a:pos x="T8" y="T9"/>
                  </a:cxn>
                </a:cxnLst>
                <a:rect l="0" t="0" r="r" b="b"/>
                <a:pathLst>
                  <a:path w="110" h="111">
                    <a:moveTo>
                      <a:pt x="66" y="0"/>
                    </a:moveTo>
                    <a:cubicBezTo>
                      <a:pt x="0" y="0"/>
                      <a:pt x="0" y="0"/>
                      <a:pt x="0" y="0"/>
                    </a:cubicBezTo>
                    <a:cubicBezTo>
                      <a:pt x="11" y="56"/>
                      <a:pt x="55" y="99"/>
                      <a:pt x="110" y="111"/>
                    </a:cubicBezTo>
                    <a:cubicBezTo>
                      <a:pt x="110" y="45"/>
                      <a:pt x="110" y="45"/>
                      <a:pt x="110" y="45"/>
                    </a:cubicBezTo>
                    <a:cubicBezTo>
                      <a:pt x="90" y="37"/>
                      <a:pt x="74" y="21"/>
                      <a:pt x="6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66"/>
              <p:cNvSpPr>
                <a:spLocks noEditPoints="1"/>
              </p:cNvSpPr>
              <p:nvPr/>
            </p:nvSpPr>
            <p:spPr bwMode="auto">
              <a:xfrm>
                <a:off x="569" y="2009"/>
                <a:ext cx="687" cy="687"/>
              </a:xfrm>
              <a:custGeom>
                <a:avLst/>
                <a:gdLst>
                  <a:gd name="T0" fmla="*/ 146 w 291"/>
                  <a:gd name="T1" fmla="*/ 66 h 291"/>
                  <a:gd name="T2" fmla="*/ 168 w 291"/>
                  <a:gd name="T3" fmla="*/ 70 h 291"/>
                  <a:gd name="T4" fmla="*/ 169 w 291"/>
                  <a:gd name="T5" fmla="*/ 64 h 291"/>
                  <a:gd name="T6" fmla="*/ 169 w 291"/>
                  <a:gd name="T7" fmla="*/ 11 h 291"/>
                  <a:gd name="T8" fmla="*/ 158 w 291"/>
                  <a:gd name="T9" fmla="*/ 0 h 291"/>
                  <a:gd name="T10" fmla="*/ 134 w 291"/>
                  <a:gd name="T11" fmla="*/ 0 h 291"/>
                  <a:gd name="T12" fmla="*/ 122 w 291"/>
                  <a:gd name="T13" fmla="*/ 11 h 291"/>
                  <a:gd name="T14" fmla="*/ 122 w 291"/>
                  <a:gd name="T15" fmla="*/ 64 h 291"/>
                  <a:gd name="T16" fmla="*/ 124 w 291"/>
                  <a:gd name="T17" fmla="*/ 70 h 291"/>
                  <a:gd name="T18" fmla="*/ 146 w 291"/>
                  <a:gd name="T19" fmla="*/ 66 h 291"/>
                  <a:gd name="T20" fmla="*/ 64 w 291"/>
                  <a:gd name="T21" fmla="*/ 122 h 291"/>
                  <a:gd name="T22" fmla="*/ 12 w 291"/>
                  <a:gd name="T23" fmla="*/ 122 h 291"/>
                  <a:gd name="T24" fmla="*/ 0 w 291"/>
                  <a:gd name="T25" fmla="*/ 133 h 291"/>
                  <a:gd name="T26" fmla="*/ 0 w 291"/>
                  <a:gd name="T27" fmla="*/ 158 h 291"/>
                  <a:gd name="T28" fmla="*/ 12 w 291"/>
                  <a:gd name="T29" fmla="*/ 169 h 291"/>
                  <a:gd name="T30" fmla="*/ 64 w 291"/>
                  <a:gd name="T31" fmla="*/ 169 h 291"/>
                  <a:gd name="T32" fmla="*/ 70 w 291"/>
                  <a:gd name="T33" fmla="*/ 167 h 291"/>
                  <a:gd name="T34" fmla="*/ 67 w 291"/>
                  <a:gd name="T35" fmla="*/ 145 h 291"/>
                  <a:gd name="T36" fmla="*/ 70 w 291"/>
                  <a:gd name="T37" fmla="*/ 123 h 291"/>
                  <a:gd name="T38" fmla="*/ 64 w 291"/>
                  <a:gd name="T39" fmla="*/ 122 h 291"/>
                  <a:gd name="T40" fmla="*/ 146 w 291"/>
                  <a:gd name="T41" fmla="*/ 224 h 291"/>
                  <a:gd name="T42" fmla="*/ 124 w 291"/>
                  <a:gd name="T43" fmla="*/ 221 h 291"/>
                  <a:gd name="T44" fmla="*/ 122 w 291"/>
                  <a:gd name="T45" fmla="*/ 227 h 291"/>
                  <a:gd name="T46" fmla="*/ 122 w 291"/>
                  <a:gd name="T47" fmla="*/ 279 h 291"/>
                  <a:gd name="T48" fmla="*/ 134 w 291"/>
                  <a:gd name="T49" fmla="*/ 291 h 291"/>
                  <a:gd name="T50" fmla="*/ 158 w 291"/>
                  <a:gd name="T51" fmla="*/ 291 h 291"/>
                  <a:gd name="T52" fmla="*/ 169 w 291"/>
                  <a:gd name="T53" fmla="*/ 279 h 291"/>
                  <a:gd name="T54" fmla="*/ 169 w 291"/>
                  <a:gd name="T55" fmla="*/ 227 h 291"/>
                  <a:gd name="T56" fmla="*/ 168 w 291"/>
                  <a:gd name="T57" fmla="*/ 221 h 291"/>
                  <a:gd name="T58" fmla="*/ 146 w 291"/>
                  <a:gd name="T59" fmla="*/ 224 h 291"/>
                  <a:gd name="T60" fmla="*/ 280 w 291"/>
                  <a:gd name="T61" fmla="*/ 122 h 291"/>
                  <a:gd name="T62" fmla="*/ 227 w 291"/>
                  <a:gd name="T63" fmla="*/ 122 h 291"/>
                  <a:gd name="T64" fmla="*/ 222 w 291"/>
                  <a:gd name="T65" fmla="*/ 123 h 291"/>
                  <a:gd name="T66" fmla="*/ 225 w 291"/>
                  <a:gd name="T67" fmla="*/ 145 h 291"/>
                  <a:gd name="T68" fmla="*/ 222 w 291"/>
                  <a:gd name="T69" fmla="*/ 167 h 291"/>
                  <a:gd name="T70" fmla="*/ 227 w 291"/>
                  <a:gd name="T71" fmla="*/ 169 h 291"/>
                  <a:gd name="T72" fmla="*/ 280 w 291"/>
                  <a:gd name="T73" fmla="*/ 169 h 291"/>
                  <a:gd name="T74" fmla="*/ 291 w 291"/>
                  <a:gd name="T75" fmla="*/ 158 h 291"/>
                  <a:gd name="T76" fmla="*/ 291 w 291"/>
                  <a:gd name="T77" fmla="*/ 133 h 291"/>
                  <a:gd name="T78" fmla="*/ 280 w 291"/>
                  <a:gd name="T79" fmla="*/ 12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1" h="291">
                    <a:moveTo>
                      <a:pt x="146" y="66"/>
                    </a:moveTo>
                    <a:cubicBezTo>
                      <a:pt x="153" y="66"/>
                      <a:pt x="161" y="68"/>
                      <a:pt x="168" y="70"/>
                    </a:cubicBezTo>
                    <a:cubicBezTo>
                      <a:pt x="169" y="68"/>
                      <a:pt x="169" y="66"/>
                      <a:pt x="169" y="64"/>
                    </a:cubicBezTo>
                    <a:cubicBezTo>
                      <a:pt x="169" y="11"/>
                      <a:pt x="169" y="11"/>
                      <a:pt x="169" y="11"/>
                    </a:cubicBezTo>
                    <a:cubicBezTo>
                      <a:pt x="169" y="5"/>
                      <a:pt x="164" y="0"/>
                      <a:pt x="158" y="0"/>
                    </a:cubicBezTo>
                    <a:cubicBezTo>
                      <a:pt x="134" y="0"/>
                      <a:pt x="134" y="0"/>
                      <a:pt x="134" y="0"/>
                    </a:cubicBezTo>
                    <a:cubicBezTo>
                      <a:pt x="127" y="0"/>
                      <a:pt x="122" y="5"/>
                      <a:pt x="122" y="11"/>
                    </a:cubicBezTo>
                    <a:cubicBezTo>
                      <a:pt x="122" y="64"/>
                      <a:pt x="122" y="64"/>
                      <a:pt x="122" y="64"/>
                    </a:cubicBezTo>
                    <a:cubicBezTo>
                      <a:pt x="122" y="66"/>
                      <a:pt x="123" y="68"/>
                      <a:pt x="124" y="70"/>
                    </a:cubicBezTo>
                    <a:cubicBezTo>
                      <a:pt x="131" y="68"/>
                      <a:pt x="138" y="66"/>
                      <a:pt x="146" y="66"/>
                    </a:cubicBezTo>
                    <a:close/>
                    <a:moveTo>
                      <a:pt x="64" y="122"/>
                    </a:moveTo>
                    <a:cubicBezTo>
                      <a:pt x="12" y="122"/>
                      <a:pt x="12" y="122"/>
                      <a:pt x="12" y="122"/>
                    </a:cubicBezTo>
                    <a:cubicBezTo>
                      <a:pt x="5" y="122"/>
                      <a:pt x="0" y="127"/>
                      <a:pt x="0" y="133"/>
                    </a:cubicBezTo>
                    <a:cubicBezTo>
                      <a:pt x="0" y="158"/>
                      <a:pt x="0" y="158"/>
                      <a:pt x="0" y="158"/>
                    </a:cubicBezTo>
                    <a:cubicBezTo>
                      <a:pt x="0" y="164"/>
                      <a:pt x="5" y="169"/>
                      <a:pt x="12" y="169"/>
                    </a:cubicBezTo>
                    <a:cubicBezTo>
                      <a:pt x="64" y="169"/>
                      <a:pt x="64" y="169"/>
                      <a:pt x="64" y="169"/>
                    </a:cubicBezTo>
                    <a:cubicBezTo>
                      <a:pt x="66" y="169"/>
                      <a:pt x="68" y="168"/>
                      <a:pt x="70" y="167"/>
                    </a:cubicBezTo>
                    <a:cubicBezTo>
                      <a:pt x="68" y="160"/>
                      <a:pt x="67" y="153"/>
                      <a:pt x="67" y="145"/>
                    </a:cubicBezTo>
                    <a:cubicBezTo>
                      <a:pt x="67" y="138"/>
                      <a:pt x="68" y="130"/>
                      <a:pt x="70" y="123"/>
                    </a:cubicBezTo>
                    <a:cubicBezTo>
                      <a:pt x="68" y="122"/>
                      <a:pt x="66" y="122"/>
                      <a:pt x="64" y="122"/>
                    </a:cubicBezTo>
                    <a:close/>
                    <a:moveTo>
                      <a:pt x="146" y="224"/>
                    </a:moveTo>
                    <a:cubicBezTo>
                      <a:pt x="138" y="224"/>
                      <a:pt x="131" y="223"/>
                      <a:pt x="124" y="221"/>
                    </a:cubicBezTo>
                    <a:cubicBezTo>
                      <a:pt x="123" y="223"/>
                      <a:pt x="122" y="225"/>
                      <a:pt x="122" y="227"/>
                    </a:cubicBezTo>
                    <a:cubicBezTo>
                      <a:pt x="122" y="279"/>
                      <a:pt x="122" y="279"/>
                      <a:pt x="122" y="279"/>
                    </a:cubicBezTo>
                    <a:cubicBezTo>
                      <a:pt x="122" y="286"/>
                      <a:pt x="127" y="291"/>
                      <a:pt x="134" y="291"/>
                    </a:cubicBezTo>
                    <a:cubicBezTo>
                      <a:pt x="158" y="291"/>
                      <a:pt x="158" y="291"/>
                      <a:pt x="158" y="291"/>
                    </a:cubicBezTo>
                    <a:cubicBezTo>
                      <a:pt x="164" y="291"/>
                      <a:pt x="169" y="286"/>
                      <a:pt x="169" y="279"/>
                    </a:cubicBezTo>
                    <a:cubicBezTo>
                      <a:pt x="169" y="227"/>
                      <a:pt x="169" y="227"/>
                      <a:pt x="169" y="227"/>
                    </a:cubicBezTo>
                    <a:cubicBezTo>
                      <a:pt x="169" y="225"/>
                      <a:pt x="169" y="223"/>
                      <a:pt x="168" y="221"/>
                    </a:cubicBezTo>
                    <a:cubicBezTo>
                      <a:pt x="161" y="223"/>
                      <a:pt x="153" y="224"/>
                      <a:pt x="146" y="224"/>
                    </a:cubicBezTo>
                    <a:close/>
                    <a:moveTo>
                      <a:pt x="280" y="122"/>
                    </a:moveTo>
                    <a:cubicBezTo>
                      <a:pt x="227" y="122"/>
                      <a:pt x="227" y="122"/>
                      <a:pt x="227" y="122"/>
                    </a:cubicBezTo>
                    <a:cubicBezTo>
                      <a:pt x="225" y="122"/>
                      <a:pt x="223" y="122"/>
                      <a:pt x="222" y="123"/>
                    </a:cubicBezTo>
                    <a:cubicBezTo>
                      <a:pt x="224" y="130"/>
                      <a:pt x="225" y="138"/>
                      <a:pt x="225" y="145"/>
                    </a:cubicBezTo>
                    <a:cubicBezTo>
                      <a:pt x="225" y="153"/>
                      <a:pt x="224" y="160"/>
                      <a:pt x="222" y="167"/>
                    </a:cubicBezTo>
                    <a:cubicBezTo>
                      <a:pt x="223" y="168"/>
                      <a:pt x="225" y="169"/>
                      <a:pt x="227" y="169"/>
                    </a:cubicBezTo>
                    <a:cubicBezTo>
                      <a:pt x="280" y="169"/>
                      <a:pt x="280" y="169"/>
                      <a:pt x="280" y="169"/>
                    </a:cubicBezTo>
                    <a:cubicBezTo>
                      <a:pt x="286" y="169"/>
                      <a:pt x="291" y="164"/>
                      <a:pt x="291" y="158"/>
                    </a:cubicBezTo>
                    <a:cubicBezTo>
                      <a:pt x="291" y="133"/>
                      <a:pt x="291" y="133"/>
                      <a:pt x="291" y="133"/>
                    </a:cubicBezTo>
                    <a:cubicBezTo>
                      <a:pt x="291" y="127"/>
                      <a:pt x="286" y="122"/>
                      <a:pt x="280" y="1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3" name="组合 32"/>
          <p:cNvGrpSpPr/>
          <p:nvPr/>
        </p:nvGrpSpPr>
        <p:grpSpPr>
          <a:xfrm>
            <a:off x="6463145" y="3147570"/>
            <a:ext cx="671987" cy="672075"/>
            <a:chOff x="2996006" y="2598852"/>
            <a:chExt cx="504056" cy="504056"/>
          </a:xfrm>
        </p:grpSpPr>
        <p:sp>
          <p:nvSpPr>
            <p:cNvPr id="34" name="椭圆 33"/>
            <p:cNvSpPr/>
            <p:nvPr/>
          </p:nvSpPr>
          <p:spPr>
            <a:xfrm>
              <a:off x="2996006" y="2598852"/>
              <a:ext cx="504056" cy="5040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Group 35"/>
            <p:cNvGrpSpPr>
              <a:grpSpLocks noChangeAspect="1"/>
            </p:cNvGrpSpPr>
            <p:nvPr/>
          </p:nvGrpSpPr>
          <p:grpSpPr bwMode="auto">
            <a:xfrm>
              <a:off x="3077723" y="2685493"/>
              <a:ext cx="340622" cy="330774"/>
              <a:chOff x="-82" y="533"/>
              <a:chExt cx="1349" cy="1310"/>
            </a:xfrm>
          </p:grpSpPr>
          <p:sp>
            <p:nvSpPr>
              <p:cNvPr id="36" name="Freeform 36"/>
              <p:cNvSpPr>
                <a:spLocks noEditPoints="1"/>
              </p:cNvSpPr>
              <p:nvPr/>
            </p:nvSpPr>
            <p:spPr bwMode="auto">
              <a:xfrm>
                <a:off x="-82" y="849"/>
                <a:ext cx="1072" cy="994"/>
              </a:xfrm>
              <a:custGeom>
                <a:avLst/>
                <a:gdLst>
                  <a:gd name="T0" fmla="*/ 225 w 454"/>
                  <a:gd name="T1" fmla="*/ 0 h 421"/>
                  <a:gd name="T2" fmla="*/ 304 w 454"/>
                  <a:gd name="T3" fmla="*/ 16 h 421"/>
                  <a:gd name="T4" fmla="*/ 411 w 454"/>
                  <a:gd name="T5" fmla="*/ 280 h 421"/>
                  <a:gd name="T6" fmla="*/ 225 w 454"/>
                  <a:gd name="T7" fmla="*/ 403 h 421"/>
                  <a:gd name="T8" fmla="*/ 224 w 454"/>
                  <a:gd name="T9" fmla="*/ 403 h 421"/>
                  <a:gd name="T10" fmla="*/ 224 w 454"/>
                  <a:gd name="T11" fmla="*/ 403 h 421"/>
                  <a:gd name="T12" fmla="*/ 219 w 454"/>
                  <a:gd name="T13" fmla="*/ 405 h 421"/>
                  <a:gd name="T14" fmla="*/ 145 w 454"/>
                  <a:gd name="T15" fmla="*/ 421 h 421"/>
                  <a:gd name="T16" fmla="*/ 84 w 454"/>
                  <a:gd name="T17" fmla="*/ 412 h 421"/>
                  <a:gd name="T18" fmla="*/ 81 w 454"/>
                  <a:gd name="T19" fmla="*/ 409 h 421"/>
                  <a:gd name="T20" fmla="*/ 127 w 454"/>
                  <a:gd name="T21" fmla="*/ 382 h 421"/>
                  <a:gd name="T22" fmla="*/ 125 w 454"/>
                  <a:gd name="T23" fmla="*/ 376 h 421"/>
                  <a:gd name="T24" fmla="*/ 40 w 454"/>
                  <a:gd name="T25" fmla="*/ 123 h 421"/>
                  <a:gd name="T26" fmla="*/ 225 w 454"/>
                  <a:gd name="T27" fmla="*/ 0 h 421"/>
                  <a:gd name="T28" fmla="*/ 225 w 454"/>
                  <a:gd name="T29" fmla="*/ 21 h 421"/>
                  <a:gd name="T30" fmla="*/ 59 w 454"/>
                  <a:gd name="T31" fmla="*/ 132 h 421"/>
                  <a:gd name="T32" fmla="*/ 136 w 454"/>
                  <a:gd name="T33" fmla="*/ 358 h 421"/>
                  <a:gd name="T34" fmla="*/ 146 w 454"/>
                  <a:gd name="T35" fmla="*/ 391 h 421"/>
                  <a:gd name="T36" fmla="*/ 146 w 454"/>
                  <a:gd name="T37" fmla="*/ 391 h 421"/>
                  <a:gd name="T38" fmla="*/ 146 w 454"/>
                  <a:gd name="T39" fmla="*/ 392 h 421"/>
                  <a:gd name="T40" fmla="*/ 141 w 454"/>
                  <a:gd name="T41" fmla="*/ 399 h 421"/>
                  <a:gd name="T42" fmla="*/ 145 w 454"/>
                  <a:gd name="T43" fmla="*/ 399 h 421"/>
                  <a:gd name="T44" fmla="*/ 210 w 454"/>
                  <a:gd name="T45" fmla="*/ 385 h 421"/>
                  <a:gd name="T46" fmla="*/ 224 w 454"/>
                  <a:gd name="T47" fmla="*/ 382 h 421"/>
                  <a:gd name="T48" fmla="*/ 225 w 454"/>
                  <a:gd name="T49" fmla="*/ 382 h 421"/>
                  <a:gd name="T50" fmla="*/ 391 w 454"/>
                  <a:gd name="T51" fmla="*/ 272 h 421"/>
                  <a:gd name="T52" fmla="*/ 295 w 454"/>
                  <a:gd name="T53" fmla="*/ 36 h 421"/>
                  <a:gd name="T54" fmla="*/ 225 w 454"/>
                  <a:gd name="T55" fmla="*/ 21 h 421"/>
                  <a:gd name="T56" fmla="*/ 225 w 454"/>
                  <a:gd name="T57" fmla="*/ 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4" h="421">
                    <a:moveTo>
                      <a:pt x="225" y="0"/>
                    </a:moveTo>
                    <a:cubicBezTo>
                      <a:pt x="252" y="0"/>
                      <a:pt x="278" y="5"/>
                      <a:pt x="304" y="16"/>
                    </a:cubicBezTo>
                    <a:cubicBezTo>
                      <a:pt x="406" y="59"/>
                      <a:pt x="454" y="177"/>
                      <a:pt x="411" y="280"/>
                    </a:cubicBezTo>
                    <a:cubicBezTo>
                      <a:pt x="379" y="357"/>
                      <a:pt x="304" y="403"/>
                      <a:pt x="225" y="403"/>
                    </a:cubicBezTo>
                    <a:cubicBezTo>
                      <a:pt x="225" y="403"/>
                      <a:pt x="225" y="403"/>
                      <a:pt x="224" y="403"/>
                    </a:cubicBezTo>
                    <a:cubicBezTo>
                      <a:pt x="224" y="403"/>
                      <a:pt x="224" y="403"/>
                      <a:pt x="224" y="403"/>
                    </a:cubicBezTo>
                    <a:cubicBezTo>
                      <a:pt x="223" y="403"/>
                      <a:pt x="221" y="404"/>
                      <a:pt x="219" y="405"/>
                    </a:cubicBezTo>
                    <a:cubicBezTo>
                      <a:pt x="194" y="417"/>
                      <a:pt x="168" y="421"/>
                      <a:pt x="145" y="421"/>
                    </a:cubicBezTo>
                    <a:cubicBezTo>
                      <a:pt x="118" y="421"/>
                      <a:pt x="95" y="416"/>
                      <a:pt x="84" y="412"/>
                    </a:cubicBezTo>
                    <a:cubicBezTo>
                      <a:pt x="81" y="411"/>
                      <a:pt x="79" y="409"/>
                      <a:pt x="81" y="409"/>
                    </a:cubicBezTo>
                    <a:cubicBezTo>
                      <a:pt x="111" y="406"/>
                      <a:pt x="123" y="389"/>
                      <a:pt x="127" y="382"/>
                    </a:cubicBezTo>
                    <a:cubicBezTo>
                      <a:pt x="128" y="379"/>
                      <a:pt x="126" y="377"/>
                      <a:pt x="125" y="376"/>
                    </a:cubicBezTo>
                    <a:cubicBezTo>
                      <a:pt x="38" y="327"/>
                      <a:pt x="0" y="218"/>
                      <a:pt x="40" y="123"/>
                    </a:cubicBezTo>
                    <a:cubicBezTo>
                      <a:pt x="72" y="46"/>
                      <a:pt x="147" y="0"/>
                      <a:pt x="225" y="0"/>
                    </a:cubicBezTo>
                    <a:moveTo>
                      <a:pt x="225" y="21"/>
                    </a:moveTo>
                    <a:cubicBezTo>
                      <a:pt x="153" y="21"/>
                      <a:pt x="88" y="65"/>
                      <a:pt x="59" y="132"/>
                    </a:cubicBezTo>
                    <a:cubicBezTo>
                      <a:pt x="24" y="215"/>
                      <a:pt x="57" y="313"/>
                      <a:pt x="136" y="358"/>
                    </a:cubicBezTo>
                    <a:cubicBezTo>
                      <a:pt x="147" y="365"/>
                      <a:pt x="152" y="379"/>
                      <a:pt x="146" y="391"/>
                    </a:cubicBezTo>
                    <a:cubicBezTo>
                      <a:pt x="146" y="391"/>
                      <a:pt x="146" y="391"/>
                      <a:pt x="146" y="391"/>
                    </a:cubicBezTo>
                    <a:cubicBezTo>
                      <a:pt x="146" y="392"/>
                      <a:pt x="146" y="392"/>
                      <a:pt x="146" y="392"/>
                    </a:cubicBezTo>
                    <a:cubicBezTo>
                      <a:pt x="144" y="394"/>
                      <a:pt x="143" y="396"/>
                      <a:pt x="141" y="399"/>
                    </a:cubicBezTo>
                    <a:cubicBezTo>
                      <a:pt x="142" y="399"/>
                      <a:pt x="143" y="399"/>
                      <a:pt x="145" y="399"/>
                    </a:cubicBezTo>
                    <a:cubicBezTo>
                      <a:pt x="169" y="399"/>
                      <a:pt x="191" y="394"/>
                      <a:pt x="210" y="385"/>
                    </a:cubicBezTo>
                    <a:cubicBezTo>
                      <a:pt x="214" y="383"/>
                      <a:pt x="219" y="382"/>
                      <a:pt x="224" y="382"/>
                    </a:cubicBezTo>
                    <a:cubicBezTo>
                      <a:pt x="225" y="382"/>
                      <a:pt x="225" y="382"/>
                      <a:pt x="225" y="382"/>
                    </a:cubicBezTo>
                    <a:cubicBezTo>
                      <a:pt x="298" y="382"/>
                      <a:pt x="363" y="339"/>
                      <a:pt x="391" y="272"/>
                    </a:cubicBezTo>
                    <a:cubicBezTo>
                      <a:pt x="430" y="180"/>
                      <a:pt x="387" y="74"/>
                      <a:pt x="295" y="36"/>
                    </a:cubicBezTo>
                    <a:cubicBezTo>
                      <a:pt x="273" y="26"/>
                      <a:pt x="249" y="21"/>
                      <a:pt x="225" y="21"/>
                    </a:cubicBezTo>
                    <a:cubicBezTo>
                      <a:pt x="225" y="21"/>
                      <a:pt x="225" y="21"/>
                      <a:pt x="225"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Oval 37"/>
              <p:cNvSpPr>
                <a:spLocks noChangeArrowheads="1"/>
              </p:cNvSpPr>
              <p:nvPr/>
            </p:nvSpPr>
            <p:spPr bwMode="auto">
              <a:xfrm>
                <a:off x="201" y="1291"/>
                <a:ext cx="121" cy="1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Oval 38"/>
              <p:cNvSpPr>
                <a:spLocks noChangeArrowheads="1"/>
              </p:cNvSpPr>
              <p:nvPr/>
            </p:nvSpPr>
            <p:spPr bwMode="auto">
              <a:xfrm>
                <a:off x="400" y="1291"/>
                <a:ext cx="118" cy="1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Oval 39"/>
              <p:cNvSpPr>
                <a:spLocks noChangeArrowheads="1"/>
              </p:cNvSpPr>
              <p:nvPr/>
            </p:nvSpPr>
            <p:spPr bwMode="auto">
              <a:xfrm>
                <a:off x="596" y="1291"/>
                <a:ext cx="118" cy="1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40"/>
              <p:cNvSpPr>
                <a:spLocks noEditPoints="1"/>
              </p:cNvSpPr>
              <p:nvPr/>
            </p:nvSpPr>
            <p:spPr bwMode="auto">
              <a:xfrm>
                <a:off x="440" y="533"/>
                <a:ext cx="827" cy="909"/>
              </a:xfrm>
              <a:custGeom>
                <a:avLst/>
                <a:gdLst>
                  <a:gd name="T0" fmla="*/ 242 w 350"/>
                  <a:gd name="T1" fmla="*/ 350 h 385"/>
                  <a:gd name="T2" fmla="*/ 243 w 350"/>
                  <a:gd name="T3" fmla="*/ 346 h 385"/>
                  <a:gd name="T4" fmla="*/ 316 w 350"/>
                  <a:gd name="T5" fmla="*/ 129 h 385"/>
                  <a:gd name="T6" fmla="*/ 90 w 350"/>
                  <a:gd name="T7" fmla="*/ 37 h 385"/>
                  <a:gd name="T8" fmla="*/ 0 w 350"/>
                  <a:gd name="T9" fmla="*/ 125 h 385"/>
                  <a:gd name="T10" fmla="*/ 4 w 350"/>
                  <a:gd name="T11" fmla="*/ 124 h 385"/>
                  <a:gd name="T12" fmla="*/ 86 w 350"/>
                  <a:gd name="T13" fmla="*/ 141 h 385"/>
                  <a:gd name="T14" fmla="*/ 151 w 350"/>
                  <a:gd name="T15" fmla="*/ 184 h 385"/>
                  <a:gd name="T16" fmla="*/ 164 w 350"/>
                  <a:gd name="T17" fmla="*/ 180 h 385"/>
                  <a:gd name="T18" fmla="*/ 186 w 350"/>
                  <a:gd name="T19" fmla="*/ 202 h 385"/>
                  <a:gd name="T20" fmla="*/ 180 w 350"/>
                  <a:gd name="T21" fmla="*/ 218 h 385"/>
                  <a:gd name="T22" fmla="*/ 210 w 350"/>
                  <a:gd name="T23" fmla="*/ 383 h 385"/>
                  <a:gd name="T24" fmla="*/ 278 w 350"/>
                  <a:gd name="T25" fmla="*/ 376 h 385"/>
                  <a:gd name="T26" fmla="*/ 281 w 350"/>
                  <a:gd name="T27" fmla="*/ 374 h 385"/>
                  <a:gd name="T28" fmla="*/ 242 w 350"/>
                  <a:gd name="T29" fmla="*/ 350 h 385"/>
                  <a:gd name="T30" fmla="*/ 216 w 350"/>
                  <a:gd name="T31" fmla="*/ 202 h 385"/>
                  <a:gd name="T32" fmla="*/ 239 w 350"/>
                  <a:gd name="T33" fmla="*/ 180 h 385"/>
                  <a:gd name="T34" fmla="*/ 261 w 350"/>
                  <a:gd name="T35" fmla="*/ 202 h 385"/>
                  <a:gd name="T36" fmla="*/ 239 w 350"/>
                  <a:gd name="T37" fmla="*/ 225 h 385"/>
                  <a:gd name="T38" fmla="*/ 216 w 350"/>
                  <a:gd name="T39" fmla="*/ 202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0" h="385">
                    <a:moveTo>
                      <a:pt x="242" y="350"/>
                    </a:moveTo>
                    <a:cubicBezTo>
                      <a:pt x="241" y="348"/>
                      <a:pt x="242" y="346"/>
                      <a:pt x="243" y="346"/>
                    </a:cubicBezTo>
                    <a:cubicBezTo>
                      <a:pt x="318" y="303"/>
                      <a:pt x="350" y="210"/>
                      <a:pt x="316" y="129"/>
                    </a:cubicBezTo>
                    <a:cubicBezTo>
                      <a:pt x="279" y="41"/>
                      <a:pt x="178" y="0"/>
                      <a:pt x="90" y="37"/>
                    </a:cubicBezTo>
                    <a:cubicBezTo>
                      <a:pt x="49" y="55"/>
                      <a:pt x="18" y="86"/>
                      <a:pt x="0" y="125"/>
                    </a:cubicBezTo>
                    <a:cubicBezTo>
                      <a:pt x="2" y="124"/>
                      <a:pt x="3" y="124"/>
                      <a:pt x="4" y="124"/>
                    </a:cubicBezTo>
                    <a:cubicBezTo>
                      <a:pt x="32" y="124"/>
                      <a:pt x="59" y="130"/>
                      <a:pt x="86" y="141"/>
                    </a:cubicBezTo>
                    <a:cubicBezTo>
                      <a:pt x="111" y="151"/>
                      <a:pt x="133" y="166"/>
                      <a:pt x="151" y="184"/>
                    </a:cubicBezTo>
                    <a:cubicBezTo>
                      <a:pt x="154" y="181"/>
                      <a:pt x="159" y="180"/>
                      <a:pt x="164" y="180"/>
                    </a:cubicBezTo>
                    <a:cubicBezTo>
                      <a:pt x="176" y="180"/>
                      <a:pt x="186" y="190"/>
                      <a:pt x="186" y="202"/>
                    </a:cubicBezTo>
                    <a:cubicBezTo>
                      <a:pt x="186" y="208"/>
                      <a:pt x="184" y="214"/>
                      <a:pt x="180" y="218"/>
                    </a:cubicBezTo>
                    <a:cubicBezTo>
                      <a:pt x="211" y="265"/>
                      <a:pt x="223" y="325"/>
                      <a:pt x="210" y="383"/>
                    </a:cubicBezTo>
                    <a:cubicBezTo>
                      <a:pt x="240" y="385"/>
                      <a:pt x="266" y="380"/>
                      <a:pt x="278" y="376"/>
                    </a:cubicBezTo>
                    <a:cubicBezTo>
                      <a:pt x="281" y="375"/>
                      <a:pt x="282" y="374"/>
                      <a:pt x="281" y="374"/>
                    </a:cubicBezTo>
                    <a:cubicBezTo>
                      <a:pt x="255" y="371"/>
                      <a:pt x="245" y="356"/>
                      <a:pt x="242" y="350"/>
                    </a:cubicBezTo>
                    <a:close/>
                    <a:moveTo>
                      <a:pt x="216" y="202"/>
                    </a:moveTo>
                    <a:cubicBezTo>
                      <a:pt x="216" y="190"/>
                      <a:pt x="226" y="180"/>
                      <a:pt x="239" y="180"/>
                    </a:cubicBezTo>
                    <a:cubicBezTo>
                      <a:pt x="251" y="180"/>
                      <a:pt x="261" y="190"/>
                      <a:pt x="261" y="202"/>
                    </a:cubicBezTo>
                    <a:cubicBezTo>
                      <a:pt x="261" y="215"/>
                      <a:pt x="251" y="225"/>
                      <a:pt x="239" y="225"/>
                    </a:cubicBezTo>
                    <a:cubicBezTo>
                      <a:pt x="226" y="225"/>
                      <a:pt x="216" y="215"/>
                      <a:pt x="216" y="20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1" name="组合 40"/>
          <p:cNvGrpSpPr/>
          <p:nvPr/>
        </p:nvGrpSpPr>
        <p:grpSpPr>
          <a:xfrm>
            <a:off x="6463145" y="3948929"/>
            <a:ext cx="671987" cy="672075"/>
            <a:chOff x="2996006" y="3225278"/>
            <a:chExt cx="504056" cy="504056"/>
          </a:xfrm>
        </p:grpSpPr>
        <p:sp>
          <p:nvSpPr>
            <p:cNvPr id="42" name="椭圆 41"/>
            <p:cNvSpPr/>
            <p:nvPr/>
          </p:nvSpPr>
          <p:spPr>
            <a:xfrm>
              <a:off x="2996006" y="3225278"/>
              <a:ext cx="504056"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Group 44"/>
            <p:cNvGrpSpPr>
              <a:grpSpLocks noChangeAspect="1"/>
            </p:cNvGrpSpPr>
            <p:nvPr/>
          </p:nvGrpSpPr>
          <p:grpSpPr bwMode="auto">
            <a:xfrm>
              <a:off x="3096253" y="3325095"/>
              <a:ext cx="303562" cy="304422"/>
              <a:chOff x="199" y="871"/>
              <a:chExt cx="707" cy="709"/>
            </a:xfrm>
          </p:grpSpPr>
          <p:sp>
            <p:nvSpPr>
              <p:cNvPr id="44" name="Freeform 45"/>
              <p:cNvSpPr>
                <a:spLocks noEditPoints="1"/>
              </p:cNvSpPr>
              <p:nvPr/>
            </p:nvSpPr>
            <p:spPr bwMode="auto">
              <a:xfrm>
                <a:off x="240" y="1247"/>
                <a:ext cx="635" cy="333"/>
              </a:xfrm>
              <a:custGeom>
                <a:avLst/>
                <a:gdLst>
                  <a:gd name="T0" fmla="*/ 269 w 269"/>
                  <a:gd name="T1" fmla="*/ 0 h 141"/>
                  <a:gd name="T2" fmla="*/ 269 w 269"/>
                  <a:gd name="T3" fmla="*/ 109 h 141"/>
                  <a:gd name="T4" fmla="*/ 237 w 269"/>
                  <a:gd name="T5" fmla="*/ 141 h 141"/>
                  <a:gd name="T6" fmla="*/ 32 w 269"/>
                  <a:gd name="T7" fmla="*/ 141 h 141"/>
                  <a:gd name="T8" fmla="*/ 0 w 269"/>
                  <a:gd name="T9" fmla="*/ 109 h 141"/>
                  <a:gd name="T10" fmla="*/ 0 w 269"/>
                  <a:gd name="T11" fmla="*/ 0 h 141"/>
                  <a:gd name="T12" fmla="*/ 269 w 269"/>
                  <a:gd name="T13" fmla="*/ 0 h 141"/>
                  <a:gd name="T14" fmla="*/ 255 w 269"/>
                  <a:gd name="T15" fmla="*/ 13 h 141"/>
                  <a:gd name="T16" fmla="*/ 14 w 269"/>
                  <a:gd name="T17" fmla="*/ 13 h 141"/>
                  <a:gd name="T18" fmla="*/ 14 w 269"/>
                  <a:gd name="T19" fmla="*/ 108 h 141"/>
                  <a:gd name="T20" fmla="*/ 34 w 269"/>
                  <a:gd name="T21" fmla="*/ 128 h 141"/>
                  <a:gd name="T22" fmla="*/ 235 w 269"/>
                  <a:gd name="T23" fmla="*/ 128 h 141"/>
                  <a:gd name="T24" fmla="*/ 255 w 269"/>
                  <a:gd name="T25" fmla="*/ 108 h 141"/>
                  <a:gd name="T26" fmla="*/ 255 w 269"/>
                  <a:gd name="T27"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9" h="141">
                    <a:moveTo>
                      <a:pt x="269" y="0"/>
                    </a:moveTo>
                    <a:cubicBezTo>
                      <a:pt x="269" y="109"/>
                      <a:pt x="269" y="109"/>
                      <a:pt x="269" y="109"/>
                    </a:cubicBezTo>
                    <a:cubicBezTo>
                      <a:pt x="269" y="127"/>
                      <a:pt x="254" y="141"/>
                      <a:pt x="237" y="141"/>
                    </a:cubicBezTo>
                    <a:cubicBezTo>
                      <a:pt x="32" y="141"/>
                      <a:pt x="32" y="141"/>
                      <a:pt x="32" y="141"/>
                    </a:cubicBezTo>
                    <a:cubicBezTo>
                      <a:pt x="15" y="141"/>
                      <a:pt x="0" y="127"/>
                      <a:pt x="0" y="109"/>
                    </a:cubicBezTo>
                    <a:cubicBezTo>
                      <a:pt x="0" y="0"/>
                      <a:pt x="0" y="0"/>
                      <a:pt x="0" y="0"/>
                    </a:cubicBezTo>
                    <a:cubicBezTo>
                      <a:pt x="269" y="0"/>
                      <a:pt x="269" y="0"/>
                      <a:pt x="269" y="0"/>
                    </a:cubicBezTo>
                    <a:moveTo>
                      <a:pt x="255" y="13"/>
                    </a:moveTo>
                    <a:cubicBezTo>
                      <a:pt x="14" y="13"/>
                      <a:pt x="14" y="13"/>
                      <a:pt x="14" y="13"/>
                    </a:cubicBezTo>
                    <a:cubicBezTo>
                      <a:pt x="14" y="108"/>
                      <a:pt x="14" y="108"/>
                      <a:pt x="14" y="108"/>
                    </a:cubicBezTo>
                    <a:cubicBezTo>
                      <a:pt x="14" y="119"/>
                      <a:pt x="23" y="128"/>
                      <a:pt x="34" y="128"/>
                    </a:cubicBezTo>
                    <a:cubicBezTo>
                      <a:pt x="235" y="128"/>
                      <a:pt x="235" y="128"/>
                      <a:pt x="235" y="128"/>
                    </a:cubicBezTo>
                    <a:cubicBezTo>
                      <a:pt x="246" y="128"/>
                      <a:pt x="255" y="119"/>
                      <a:pt x="255" y="108"/>
                    </a:cubicBezTo>
                    <a:cubicBezTo>
                      <a:pt x="255" y="13"/>
                      <a:pt x="255" y="13"/>
                      <a:pt x="255"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6"/>
              <p:cNvSpPr/>
              <p:nvPr/>
            </p:nvSpPr>
            <p:spPr bwMode="auto">
              <a:xfrm>
                <a:off x="240" y="1136"/>
                <a:ext cx="635" cy="97"/>
              </a:xfrm>
              <a:custGeom>
                <a:avLst/>
                <a:gdLst>
                  <a:gd name="T0" fmla="*/ 269 w 269"/>
                  <a:gd name="T1" fmla="*/ 41 h 41"/>
                  <a:gd name="T2" fmla="*/ 269 w 269"/>
                  <a:gd name="T3" fmla="*/ 32 h 41"/>
                  <a:gd name="T4" fmla="*/ 237 w 269"/>
                  <a:gd name="T5" fmla="*/ 0 h 41"/>
                  <a:gd name="T6" fmla="*/ 32 w 269"/>
                  <a:gd name="T7" fmla="*/ 0 h 41"/>
                  <a:gd name="T8" fmla="*/ 0 w 269"/>
                  <a:gd name="T9" fmla="*/ 32 h 41"/>
                  <a:gd name="T10" fmla="*/ 0 w 269"/>
                  <a:gd name="T11" fmla="*/ 41 h 41"/>
                  <a:gd name="T12" fmla="*/ 269 w 269"/>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269" h="41">
                    <a:moveTo>
                      <a:pt x="269" y="41"/>
                    </a:moveTo>
                    <a:cubicBezTo>
                      <a:pt x="269" y="32"/>
                      <a:pt x="269" y="32"/>
                      <a:pt x="269" y="32"/>
                    </a:cubicBezTo>
                    <a:cubicBezTo>
                      <a:pt x="269" y="14"/>
                      <a:pt x="254" y="0"/>
                      <a:pt x="237" y="0"/>
                    </a:cubicBezTo>
                    <a:cubicBezTo>
                      <a:pt x="32" y="0"/>
                      <a:pt x="32" y="0"/>
                      <a:pt x="32" y="0"/>
                    </a:cubicBezTo>
                    <a:cubicBezTo>
                      <a:pt x="15" y="0"/>
                      <a:pt x="0" y="14"/>
                      <a:pt x="0" y="32"/>
                    </a:cubicBezTo>
                    <a:cubicBezTo>
                      <a:pt x="0" y="41"/>
                      <a:pt x="0" y="41"/>
                      <a:pt x="0" y="41"/>
                    </a:cubicBezTo>
                    <a:lnTo>
                      <a:pt x="269" y="4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7"/>
              <p:cNvSpPr/>
              <p:nvPr/>
            </p:nvSpPr>
            <p:spPr bwMode="auto">
              <a:xfrm>
                <a:off x="199" y="871"/>
                <a:ext cx="213" cy="210"/>
              </a:xfrm>
              <a:custGeom>
                <a:avLst/>
                <a:gdLst>
                  <a:gd name="T0" fmla="*/ 39 w 90"/>
                  <a:gd name="T1" fmla="*/ 2 h 89"/>
                  <a:gd name="T2" fmla="*/ 56 w 90"/>
                  <a:gd name="T3" fmla="*/ 35 h 89"/>
                  <a:gd name="T4" fmla="*/ 47 w 90"/>
                  <a:gd name="T5" fmla="*/ 50 h 89"/>
                  <a:gd name="T6" fmla="*/ 30 w 90"/>
                  <a:gd name="T7" fmla="*/ 49 h 89"/>
                  <a:gd name="T8" fmla="*/ 13 w 90"/>
                  <a:gd name="T9" fmla="*/ 16 h 89"/>
                  <a:gd name="T10" fmla="*/ 8 w 90"/>
                  <a:gd name="T11" fmla="*/ 62 h 89"/>
                  <a:gd name="T12" fmla="*/ 62 w 90"/>
                  <a:gd name="T13" fmla="*/ 78 h 89"/>
                  <a:gd name="T14" fmla="*/ 79 w 90"/>
                  <a:gd name="T15" fmla="*/ 23 h 89"/>
                  <a:gd name="T16" fmla="*/ 39 w 90"/>
                  <a:gd name="T17" fmla="*/ 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89">
                    <a:moveTo>
                      <a:pt x="39" y="2"/>
                    </a:moveTo>
                    <a:cubicBezTo>
                      <a:pt x="56" y="35"/>
                      <a:pt x="56" y="35"/>
                      <a:pt x="56" y="35"/>
                    </a:cubicBezTo>
                    <a:cubicBezTo>
                      <a:pt x="47" y="50"/>
                      <a:pt x="47" y="50"/>
                      <a:pt x="47" y="50"/>
                    </a:cubicBezTo>
                    <a:cubicBezTo>
                      <a:pt x="30" y="49"/>
                      <a:pt x="30" y="49"/>
                      <a:pt x="30" y="49"/>
                    </a:cubicBezTo>
                    <a:cubicBezTo>
                      <a:pt x="13" y="16"/>
                      <a:pt x="13" y="16"/>
                      <a:pt x="13" y="16"/>
                    </a:cubicBezTo>
                    <a:cubicBezTo>
                      <a:pt x="2" y="28"/>
                      <a:pt x="0" y="46"/>
                      <a:pt x="8" y="62"/>
                    </a:cubicBezTo>
                    <a:cubicBezTo>
                      <a:pt x="18" y="81"/>
                      <a:pt x="43" y="89"/>
                      <a:pt x="62" y="78"/>
                    </a:cubicBezTo>
                    <a:cubicBezTo>
                      <a:pt x="82" y="68"/>
                      <a:pt x="90" y="43"/>
                      <a:pt x="79" y="23"/>
                    </a:cubicBezTo>
                    <a:cubicBezTo>
                      <a:pt x="71" y="8"/>
                      <a:pt x="55" y="0"/>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8"/>
              <p:cNvSpPr/>
              <p:nvPr/>
            </p:nvSpPr>
            <p:spPr bwMode="auto">
              <a:xfrm>
                <a:off x="303" y="1018"/>
                <a:ext cx="123" cy="108"/>
              </a:xfrm>
              <a:custGeom>
                <a:avLst/>
                <a:gdLst>
                  <a:gd name="T0" fmla="*/ 123 w 123"/>
                  <a:gd name="T1" fmla="*/ 108 h 108"/>
                  <a:gd name="T2" fmla="*/ 64 w 123"/>
                  <a:gd name="T3" fmla="*/ 0 h 108"/>
                  <a:gd name="T4" fmla="*/ 0 w 123"/>
                  <a:gd name="T5" fmla="*/ 33 h 108"/>
                  <a:gd name="T6" fmla="*/ 41 w 123"/>
                  <a:gd name="T7" fmla="*/ 108 h 108"/>
                  <a:gd name="T8" fmla="*/ 123 w 123"/>
                  <a:gd name="T9" fmla="*/ 108 h 108"/>
                </a:gdLst>
                <a:ahLst/>
                <a:cxnLst>
                  <a:cxn ang="0">
                    <a:pos x="T0" y="T1"/>
                  </a:cxn>
                  <a:cxn ang="0">
                    <a:pos x="T2" y="T3"/>
                  </a:cxn>
                  <a:cxn ang="0">
                    <a:pos x="T4" y="T5"/>
                  </a:cxn>
                  <a:cxn ang="0">
                    <a:pos x="T6" y="T7"/>
                  </a:cxn>
                  <a:cxn ang="0">
                    <a:pos x="T8" y="T9"/>
                  </a:cxn>
                </a:cxnLst>
                <a:rect l="0" t="0" r="r" b="b"/>
                <a:pathLst>
                  <a:path w="123" h="108">
                    <a:moveTo>
                      <a:pt x="123" y="108"/>
                    </a:moveTo>
                    <a:lnTo>
                      <a:pt x="64" y="0"/>
                    </a:lnTo>
                    <a:lnTo>
                      <a:pt x="0" y="33"/>
                    </a:lnTo>
                    <a:lnTo>
                      <a:pt x="41" y="108"/>
                    </a:lnTo>
                    <a:lnTo>
                      <a:pt x="123" y="10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9"/>
              <p:cNvSpPr/>
              <p:nvPr/>
            </p:nvSpPr>
            <p:spPr bwMode="auto">
              <a:xfrm>
                <a:off x="476" y="975"/>
                <a:ext cx="184" cy="151"/>
              </a:xfrm>
              <a:custGeom>
                <a:avLst/>
                <a:gdLst>
                  <a:gd name="T0" fmla="*/ 71 w 78"/>
                  <a:gd name="T1" fmla="*/ 25 h 64"/>
                  <a:gd name="T2" fmla="*/ 24 w 78"/>
                  <a:gd name="T3" fmla="*/ 8 h 64"/>
                  <a:gd name="T4" fmla="*/ 8 w 78"/>
                  <a:gd name="T5" fmla="*/ 55 h 64"/>
                  <a:gd name="T6" fmla="*/ 14 w 78"/>
                  <a:gd name="T7" fmla="*/ 64 h 64"/>
                  <a:gd name="T8" fmla="*/ 31 w 78"/>
                  <a:gd name="T9" fmla="*/ 64 h 64"/>
                  <a:gd name="T10" fmla="*/ 16 w 78"/>
                  <a:gd name="T11" fmla="*/ 51 h 64"/>
                  <a:gd name="T12" fmla="*/ 28 w 78"/>
                  <a:gd name="T13" fmla="*/ 17 h 64"/>
                  <a:gd name="T14" fmla="*/ 63 w 78"/>
                  <a:gd name="T15" fmla="*/ 29 h 64"/>
                  <a:gd name="T16" fmla="*/ 51 w 78"/>
                  <a:gd name="T17" fmla="*/ 63 h 64"/>
                  <a:gd name="T18" fmla="*/ 48 w 78"/>
                  <a:gd name="T19" fmla="*/ 64 h 64"/>
                  <a:gd name="T20" fmla="*/ 65 w 78"/>
                  <a:gd name="T21" fmla="*/ 64 h 64"/>
                  <a:gd name="T22" fmla="*/ 71 w 78"/>
                  <a:gd name="T23" fmla="*/ 2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4">
                    <a:moveTo>
                      <a:pt x="71" y="25"/>
                    </a:moveTo>
                    <a:cubicBezTo>
                      <a:pt x="63" y="7"/>
                      <a:pt x="42" y="0"/>
                      <a:pt x="24" y="8"/>
                    </a:cubicBezTo>
                    <a:cubicBezTo>
                      <a:pt x="7" y="17"/>
                      <a:pt x="0" y="38"/>
                      <a:pt x="8" y="55"/>
                    </a:cubicBezTo>
                    <a:cubicBezTo>
                      <a:pt x="10" y="58"/>
                      <a:pt x="12" y="61"/>
                      <a:pt x="14" y="64"/>
                    </a:cubicBezTo>
                    <a:cubicBezTo>
                      <a:pt x="31" y="64"/>
                      <a:pt x="31" y="64"/>
                      <a:pt x="31" y="64"/>
                    </a:cubicBezTo>
                    <a:cubicBezTo>
                      <a:pt x="25" y="62"/>
                      <a:pt x="19" y="57"/>
                      <a:pt x="16" y="51"/>
                    </a:cubicBezTo>
                    <a:cubicBezTo>
                      <a:pt x="10" y="38"/>
                      <a:pt x="16" y="23"/>
                      <a:pt x="28" y="17"/>
                    </a:cubicBezTo>
                    <a:cubicBezTo>
                      <a:pt x="41" y="10"/>
                      <a:pt x="56" y="16"/>
                      <a:pt x="63" y="29"/>
                    </a:cubicBezTo>
                    <a:cubicBezTo>
                      <a:pt x="69" y="41"/>
                      <a:pt x="63" y="57"/>
                      <a:pt x="51" y="63"/>
                    </a:cubicBezTo>
                    <a:cubicBezTo>
                      <a:pt x="50" y="63"/>
                      <a:pt x="49" y="64"/>
                      <a:pt x="48" y="64"/>
                    </a:cubicBezTo>
                    <a:cubicBezTo>
                      <a:pt x="65" y="64"/>
                      <a:pt x="65" y="64"/>
                      <a:pt x="65" y="64"/>
                    </a:cubicBezTo>
                    <a:cubicBezTo>
                      <a:pt x="75" y="54"/>
                      <a:pt x="78" y="38"/>
                      <a:pt x="71"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50"/>
              <p:cNvSpPr/>
              <p:nvPr/>
            </p:nvSpPr>
            <p:spPr bwMode="auto">
              <a:xfrm>
                <a:off x="388" y="881"/>
                <a:ext cx="369" cy="245"/>
              </a:xfrm>
              <a:custGeom>
                <a:avLst/>
                <a:gdLst>
                  <a:gd name="T0" fmla="*/ 153 w 156"/>
                  <a:gd name="T1" fmla="*/ 92 h 104"/>
                  <a:gd name="T2" fmla="*/ 134 w 156"/>
                  <a:gd name="T3" fmla="*/ 82 h 104"/>
                  <a:gd name="T4" fmla="*/ 133 w 156"/>
                  <a:gd name="T5" fmla="*/ 71 h 104"/>
                  <a:gd name="T6" fmla="*/ 151 w 156"/>
                  <a:gd name="T7" fmla="*/ 59 h 104"/>
                  <a:gd name="T8" fmla="*/ 153 w 156"/>
                  <a:gd name="T9" fmla="*/ 54 h 104"/>
                  <a:gd name="T10" fmla="*/ 145 w 156"/>
                  <a:gd name="T11" fmla="*/ 36 h 104"/>
                  <a:gd name="T12" fmla="*/ 139 w 156"/>
                  <a:gd name="T13" fmla="*/ 34 h 104"/>
                  <a:gd name="T14" fmla="*/ 119 w 156"/>
                  <a:gd name="T15" fmla="*/ 41 h 104"/>
                  <a:gd name="T16" fmla="*/ 110 w 156"/>
                  <a:gd name="T17" fmla="*/ 33 h 104"/>
                  <a:gd name="T18" fmla="*/ 115 w 156"/>
                  <a:gd name="T19" fmla="*/ 12 h 104"/>
                  <a:gd name="T20" fmla="*/ 112 w 156"/>
                  <a:gd name="T21" fmla="*/ 7 h 104"/>
                  <a:gd name="T22" fmla="*/ 94 w 156"/>
                  <a:gd name="T23" fmla="*/ 1 h 104"/>
                  <a:gd name="T24" fmla="*/ 89 w 156"/>
                  <a:gd name="T25" fmla="*/ 3 h 104"/>
                  <a:gd name="T26" fmla="*/ 79 w 156"/>
                  <a:gd name="T27" fmla="*/ 22 h 104"/>
                  <a:gd name="T28" fmla="*/ 68 w 156"/>
                  <a:gd name="T29" fmla="*/ 23 h 104"/>
                  <a:gd name="T30" fmla="*/ 56 w 156"/>
                  <a:gd name="T31" fmla="*/ 5 h 104"/>
                  <a:gd name="T32" fmla="*/ 50 w 156"/>
                  <a:gd name="T33" fmla="*/ 3 h 104"/>
                  <a:gd name="T34" fmla="*/ 33 w 156"/>
                  <a:gd name="T35" fmla="*/ 12 h 104"/>
                  <a:gd name="T36" fmla="*/ 31 w 156"/>
                  <a:gd name="T37" fmla="*/ 17 h 104"/>
                  <a:gd name="T38" fmla="*/ 38 w 156"/>
                  <a:gd name="T39" fmla="*/ 37 h 104"/>
                  <a:gd name="T40" fmla="*/ 30 w 156"/>
                  <a:gd name="T41" fmla="*/ 46 h 104"/>
                  <a:gd name="T42" fmla="*/ 10 w 156"/>
                  <a:gd name="T43" fmla="*/ 42 h 104"/>
                  <a:gd name="T44" fmla="*/ 0 w 156"/>
                  <a:gd name="T45" fmla="*/ 67 h 104"/>
                  <a:gd name="T46" fmla="*/ 1 w 156"/>
                  <a:gd name="T47" fmla="*/ 68 h 104"/>
                  <a:gd name="T48" fmla="*/ 19 w 156"/>
                  <a:gd name="T49" fmla="*/ 77 h 104"/>
                  <a:gd name="T50" fmla="*/ 20 w 156"/>
                  <a:gd name="T51" fmla="*/ 89 h 104"/>
                  <a:gd name="T52" fmla="*/ 14 w 156"/>
                  <a:gd name="T53" fmla="*/ 93 h 104"/>
                  <a:gd name="T54" fmla="*/ 20 w 156"/>
                  <a:gd name="T55" fmla="*/ 104 h 104"/>
                  <a:gd name="T56" fmla="*/ 47 w 156"/>
                  <a:gd name="T57" fmla="*/ 104 h 104"/>
                  <a:gd name="T58" fmla="*/ 42 w 156"/>
                  <a:gd name="T59" fmla="*/ 96 h 104"/>
                  <a:gd name="T60" fmla="*/ 60 w 156"/>
                  <a:gd name="T61" fmla="*/ 45 h 104"/>
                  <a:gd name="T62" fmla="*/ 111 w 156"/>
                  <a:gd name="T63" fmla="*/ 63 h 104"/>
                  <a:gd name="T64" fmla="*/ 106 w 156"/>
                  <a:gd name="T65" fmla="*/ 104 h 104"/>
                  <a:gd name="T66" fmla="*/ 153 w 156"/>
                  <a:gd name="T67" fmla="*/ 104 h 104"/>
                  <a:gd name="T68" fmla="*/ 155 w 156"/>
                  <a:gd name="T69" fmla="*/ 97 h 104"/>
                  <a:gd name="T70" fmla="*/ 153 w 156"/>
                  <a:gd name="T71" fmla="*/ 9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4">
                    <a:moveTo>
                      <a:pt x="153" y="92"/>
                    </a:moveTo>
                    <a:cubicBezTo>
                      <a:pt x="134" y="82"/>
                      <a:pt x="134" y="82"/>
                      <a:pt x="134" y="82"/>
                    </a:cubicBezTo>
                    <a:cubicBezTo>
                      <a:pt x="134" y="78"/>
                      <a:pt x="134" y="75"/>
                      <a:pt x="133" y="71"/>
                    </a:cubicBezTo>
                    <a:cubicBezTo>
                      <a:pt x="151" y="59"/>
                      <a:pt x="151" y="59"/>
                      <a:pt x="151" y="59"/>
                    </a:cubicBezTo>
                    <a:cubicBezTo>
                      <a:pt x="153" y="58"/>
                      <a:pt x="154" y="56"/>
                      <a:pt x="153" y="54"/>
                    </a:cubicBezTo>
                    <a:cubicBezTo>
                      <a:pt x="145" y="36"/>
                      <a:pt x="145" y="36"/>
                      <a:pt x="145" y="36"/>
                    </a:cubicBezTo>
                    <a:cubicBezTo>
                      <a:pt x="144" y="35"/>
                      <a:pt x="141" y="33"/>
                      <a:pt x="139" y="34"/>
                    </a:cubicBezTo>
                    <a:cubicBezTo>
                      <a:pt x="119" y="41"/>
                      <a:pt x="119" y="41"/>
                      <a:pt x="119" y="41"/>
                    </a:cubicBezTo>
                    <a:cubicBezTo>
                      <a:pt x="116" y="38"/>
                      <a:pt x="113" y="36"/>
                      <a:pt x="110" y="33"/>
                    </a:cubicBezTo>
                    <a:cubicBezTo>
                      <a:pt x="115" y="12"/>
                      <a:pt x="115" y="12"/>
                      <a:pt x="115" y="12"/>
                    </a:cubicBezTo>
                    <a:cubicBezTo>
                      <a:pt x="115" y="10"/>
                      <a:pt x="114" y="8"/>
                      <a:pt x="112" y="7"/>
                    </a:cubicBezTo>
                    <a:cubicBezTo>
                      <a:pt x="94" y="1"/>
                      <a:pt x="94" y="1"/>
                      <a:pt x="94" y="1"/>
                    </a:cubicBezTo>
                    <a:cubicBezTo>
                      <a:pt x="92" y="0"/>
                      <a:pt x="90" y="1"/>
                      <a:pt x="89" y="3"/>
                    </a:cubicBezTo>
                    <a:cubicBezTo>
                      <a:pt x="79" y="22"/>
                      <a:pt x="79" y="22"/>
                      <a:pt x="79" y="22"/>
                    </a:cubicBezTo>
                    <a:cubicBezTo>
                      <a:pt x="75" y="22"/>
                      <a:pt x="71" y="22"/>
                      <a:pt x="68" y="23"/>
                    </a:cubicBezTo>
                    <a:cubicBezTo>
                      <a:pt x="56" y="5"/>
                      <a:pt x="56" y="5"/>
                      <a:pt x="56" y="5"/>
                    </a:cubicBezTo>
                    <a:cubicBezTo>
                      <a:pt x="55" y="3"/>
                      <a:pt x="52" y="3"/>
                      <a:pt x="50" y="3"/>
                    </a:cubicBezTo>
                    <a:cubicBezTo>
                      <a:pt x="33" y="12"/>
                      <a:pt x="33" y="12"/>
                      <a:pt x="33" y="12"/>
                    </a:cubicBezTo>
                    <a:cubicBezTo>
                      <a:pt x="31" y="13"/>
                      <a:pt x="30" y="15"/>
                      <a:pt x="31" y="17"/>
                    </a:cubicBezTo>
                    <a:cubicBezTo>
                      <a:pt x="38" y="37"/>
                      <a:pt x="38" y="37"/>
                      <a:pt x="38" y="37"/>
                    </a:cubicBezTo>
                    <a:cubicBezTo>
                      <a:pt x="35" y="40"/>
                      <a:pt x="32" y="43"/>
                      <a:pt x="30" y="46"/>
                    </a:cubicBezTo>
                    <a:cubicBezTo>
                      <a:pt x="10" y="42"/>
                      <a:pt x="10" y="42"/>
                      <a:pt x="10" y="42"/>
                    </a:cubicBezTo>
                    <a:cubicBezTo>
                      <a:pt x="10" y="51"/>
                      <a:pt x="6" y="60"/>
                      <a:pt x="0" y="67"/>
                    </a:cubicBezTo>
                    <a:cubicBezTo>
                      <a:pt x="1" y="68"/>
                      <a:pt x="1" y="68"/>
                      <a:pt x="1" y="68"/>
                    </a:cubicBezTo>
                    <a:cubicBezTo>
                      <a:pt x="19" y="77"/>
                      <a:pt x="19" y="77"/>
                      <a:pt x="19" y="77"/>
                    </a:cubicBezTo>
                    <a:cubicBezTo>
                      <a:pt x="19" y="81"/>
                      <a:pt x="19" y="85"/>
                      <a:pt x="20" y="89"/>
                    </a:cubicBezTo>
                    <a:cubicBezTo>
                      <a:pt x="14" y="93"/>
                      <a:pt x="14" y="93"/>
                      <a:pt x="14" y="93"/>
                    </a:cubicBezTo>
                    <a:cubicBezTo>
                      <a:pt x="20" y="104"/>
                      <a:pt x="20" y="104"/>
                      <a:pt x="20" y="104"/>
                    </a:cubicBezTo>
                    <a:cubicBezTo>
                      <a:pt x="47" y="104"/>
                      <a:pt x="47" y="104"/>
                      <a:pt x="47" y="104"/>
                    </a:cubicBezTo>
                    <a:cubicBezTo>
                      <a:pt x="45" y="102"/>
                      <a:pt x="43" y="99"/>
                      <a:pt x="42" y="96"/>
                    </a:cubicBezTo>
                    <a:cubicBezTo>
                      <a:pt x="33" y="77"/>
                      <a:pt x="41" y="54"/>
                      <a:pt x="60" y="45"/>
                    </a:cubicBezTo>
                    <a:cubicBezTo>
                      <a:pt x="79" y="36"/>
                      <a:pt x="102" y="44"/>
                      <a:pt x="111" y="63"/>
                    </a:cubicBezTo>
                    <a:cubicBezTo>
                      <a:pt x="118" y="77"/>
                      <a:pt x="115" y="93"/>
                      <a:pt x="106" y="104"/>
                    </a:cubicBezTo>
                    <a:cubicBezTo>
                      <a:pt x="153" y="104"/>
                      <a:pt x="153" y="104"/>
                      <a:pt x="153" y="104"/>
                    </a:cubicBezTo>
                    <a:cubicBezTo>
                      <a:pt x="155" y="97"/>
                      <a:pt x="155" y="97"/>
                      <a:pt x="155" y="97"/>
                    </a:cubicBezTo>
                    <a:cubicBezTo>
                      <a:pt x="156" y="95"/>
                      <a:pt x="155" y="93"/>
                      <a:pt x="153"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51"/>
              <p:cNvSpPr/>
              <p:nvPr/>
            </p:nvSpPr>
            <p:spPr bwMode="auto">
              <a:xfrm>
                <a:off x="741" y="876"/>
                <a:ext cx="165" cy="250"/>
              </a:xfrm>
              <a:custGeom>
                <a:avLst/>
                <a:gdLst>
                  <a:gd name="T0" fmla="*/ 68 w 70"/>
                  <a:gd name="T1" fmla="*/ 4 h 106"/>
                  <a:gd name="T2" fmla="*/ 63 w 70"/>
                  <a:gd name="T3" fmla="*/ 1 h 106"/>
                  <a:gd name="T4" fmla="*/ 60 w 70"/>
                  <a:gd name="T5" fmla="*/ 1 h 106"/>
                  <a:gd name="T6" fmla="*/ 49 w 70"/>
                  <a:gd name="T7" fmla="*/ 18 h 106"/>
                  <a:gd name="T8" fmla="*/ 49 w 70"/>
                  <a:gd name="T9" fmla="*/ 20 h 106"/>
                  <a:gd name="T10" fmla="*/ 50 w 70"/>
                  <a:gd name="T11" fmla="*/ 21 h 106"/>
                  <a:gd name="T12" fmla="*/ 22 w 70"/>
                  <a:gd name="T13" fmla="*/ 70 h 106"/>
                  <a:gd name="T14" fmla="*/ 22 w 70"/>
                  <a:gd name="T15" fmla="*/ 69 h 106"/>
                  <a:gd name="T16" fmla="*/ 10 w 70"/>
                  <a:gd name="T17" fmla="*/ 73 h 106"/>
                  <a:gd name="T18" fmla="*/ 0 w 70"/>
                  <a:gd name="T19" fmla="*/ 90 h 106"/>
                  <a:gd name="T20" fmla="*/ 7 w 70"/>
                  <a:gd name="T21" fmla="*/ 93 h 106"/>
                  <a:gd name="T22" fmla="*/ 9 w 70"/>
                  <a:gd name="T23" fmla="*/ 99 h 106"/>
                  <a:gd name="T24" fmla="*/ 7 w 70"/>
                  <a:gd name="T25" fmla="*/ 106 h 106"/>
                  <a:gd name="T26" fmla="*/ 21 w 70"/>
                  <a:gd name="T27" fmla="*/ 106 h 106"/>
                  <a:gd name="T28" fmla="*/ 32 w 70"/>
                  <a:gd name="T29" fmla="*/ 86 h 106"/>
                  <a:gd name="T30" fmla="*/ 29 w 70"/>
                  <a:gd name="T31" fmla="*/ 74 h 106"/>
                  <a:gd name="T32" fmla="*/ 29 w 70"/>
                  <a:gd name="T33" fmla="*/ 73 h 106"/>
                  <a:gd name="T34" fmla="*/ 57 w 70"/>
                  <a:gd name="T35" fmla="*/ 25 h 106"/>
                  <a:gd name="T36" fmla="*/ 58 w 70"/>
                  <a:gd name="T37" fmla="*/ 26 h 106"/>
                  <a:gd name="T38" fmla="*/ 61 w 70"/>
                  <a:gd name="T39" fmla="*/ 25 h 106"/>
                  <a:gd name="T40" fmla="*/ 69 w 70"/>
                  <a:gd name="T41" fmla="*/ 6 h 106"/>
                  <a:gd name="T42" fmla="*/ 68 w 70"/>
                  <a:gd name="T43" fmla="*/ 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106">
                    <a:moveTo>
                      <a:pt x="68" y="4"/>
                    </a:moveTo>
                    <a:cubicBezTo>
                      <a:pt x="63" y="1"/>
                      <a:pt x="63" y="1"/>
                      <a:pt x="63" y="1"/>
                    </a:cubicBezTo>
                    <a:cubicBezTo>
                      <a:pt x="62" y="0"/>
                      <a:pt x="61" y="0"/>
                      <a:pt x="60" y="1"/>
                    </a:cubicBezTo>
                    <a:cubicBezTo>
                      <a:pt x="49" y="18"/>
                      <a:pt x="49" y="18"/>
                      <a:pt x="49" y="18"/>
                    </a:cubicBezTo>
                    <a:cubicBezTo>
                      <a:pt x="48" y="19"/>
                      <a:pt x="48" y="20"/>
                      <a:pt x="49" y="20"/>
                    </a:cubicBezTo>
                    <a:cubicBezTo>
                      <a:pt x="50" y="21"/>
                      <a:pt x="50" y="21"/>
                      <a:pt x="50" y="21"/>
                    </a:cubicBezTo>
                    <a:cubicBezTo>
                      <a:pt x="22" y="70"/>
                      <a:pt x="22" y="70"/>
                      <a:pt x="22" y="70"/>
                    </a:cubicBezTo>
                    <a:cubicBezTo>
                      <a:pt x="22" y="69"/>
                      <a:pt x="22" y="69"/>
                      <a:pt x="22" y="69"/>
                    </a:cubicBezTo>
                    <a:cubicBezTo>
                      <a:pt x="18" y="67"/>
                      <a:pt x="12" y="68"/>
                      <a:pt x="10" y="73"/>
                    </a:cubicBezTo>
                    <a:cubicBezTo>
                      <a:pt x="0" y="90"/>
                      <a:pt x="0" y="90"/>
                      <a:pt x="0" y="90"/>
                    </a:cubicBezTo>
                    <a:cubicBezTo>
                      <a:pt x="7" y="93"/>
                      <a:pt x="7" y="93"/>
                      <a:pt x="7" y="93"/>
                    </a:cubicBezTo>
                    <a:cubicBezTo>
                      <a:pt x="9" y="94"/>
                      <a:pt x="10" y="97"/>
                      <a:pt x="9" y="99"/>
                    </a:cubicBezTo>
                    <a:cubicBezTo>
                      <a:pt x="7" y="106"/>
                      <a:pt x="7" y="106"/>
                      <a:pt x="7" y="106"/>
                    </a:cubicBezTo>
                    <a:cubicBezTo>
                      <a:pt x="21" y="106"/>
                      <a:pt x="21" y="106"/>
                      <a:pt x="21" y="106"/>
                    </a:cubicBezTo>
                    <a:cubicBezTo>
                      <a:pt x="32" y="86"/>
                      <a:pt x="32" y="86"/>
                      <a:pt x="32" y="86"/>
                    </a:cubicBezTo>
                    <a:cubicBezTo>
                      <a:pt x="35" y="82"/>
                      <a:pt x="33" y="76"/>
                      <a:pt x="29" y="74"/>
                    </a:cubicBezTo>
                    <a:cubicBezTo>
                      <a:pt x="29" y="73"/>
                      <a:pt x="29" y="73"/>
                      <a:pt x="29" y="73"/>
                    </a:cubicBezTo>
                    <a:cubicBezTo>
                      <a:pt x="57" y="25"/>
                      <a:pt x="57" y="25"/>
                      <a:pt x="57" y="25"/>
                    </a:cubicBezTo>
                    <a:cubicBezTo>
                      <a:pt x="58" y="26"/>
                      <a:pt x="58" y="26"/>
                      <a:pt x="58" y="26"/>
                    </a:cubicBezTo>
                    <a:cubicBezTo>
                      <a:pt x="59" y="26"/>
                      <a:pt x="60" y="26"/>
                      <a:pt x="61" y="25"/>
                    </a:cubicBezTo>
                    <a:cubicBezTo>
                      <a:pt x="69" y="6"/>
                      <a:pt x="69" y="6"/>
                      <a:pt x="69" y="6"/>
                    </a:cubicBezTo>
                    <a:cubicBezTo>
                      <a:pt x="70" y="5"/>
                      <a:pt x="69" y="4"/>
                      <a:pt x="6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51" name="组合 50"/>
          <p:cNvGrpSpPr/>
          <p:nvPr/>
        </p:nvGrpSpPr>
        <p:grpSpPr>
          <a:xfrm>
            <a:off x="6463145" y="4750288"/>
            <a:ext cx="671987" cy="672075"/>
            <a:chOff x="2996006" y="3812097"/>
            <a:chExt cx="504056" cy="504056"/>
          </a:xfrm>
        </p:grpSpPr>
        <p:sp>
          <p:nvSpPr>
            <p:cNvPr id="52" name="椭圆 51"/>
            <p:cNvSpPr/>
            <p:nvPr/>
          </p:nvSpPr>
          <p:spPr>
            <a:xfrm>
              <a:off x="2996006" y="3812097"/>
              <a:ext cx="504056" cy="5040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Group 55"/>
            <p:cNvGrpSpPr>
              <a:grpSpLocks noChangeAspect="1"/>
            </p:cNvGrpSpPr>
            <p:nvPr/>
          </p:nvGrpSpPr>
          <p:grpSpPr bwMode="auto">
            <a:xfrm>
              <a:off x="3111517" y="3913539"/>
              <a:ext cx="273034" cy="274214"/>
              <a:chOff x="693" y="1040"/>
              <a:chExt cx="695" cy="698"/>
            </a:xfrm>
          </p:grpSpPr>
          <p:sp>
            <p:nvSpPr>
              <p:cNvPr id="54" name="Freeform 56"/>
              <p:cNvSpPr/>
              <p:nvPr/>
            </p:nvSpPr>
            <p:spPr bwMode="auto">
              <a:xfrm>
                <a:off x="693" y="1040"/>
                <a:ext cx="532" cy="698"/>
              </a:xfrm>
              <a:custGeom>
                <a:avLst/>
                <a:gdLst>
                  <a:gd name="T0" fmla="*/ 218 w 225"/>
                  <a:gd name="T1" fmla="*/ 259 h 295"/>
                  <a:gd name="T2" fmla="*/ 149 w 225"/>
                  <a:gd name="T3" fmla="*/ 136 h 295"/>
                  <a:gd name="T4" fmla="*/ 185 w 225"/>
                  <a:gd name="T5" fmla="*/ 74 h 295"/>
                  <a:gd name="T6" fmla="*/ 112 w 225"/>
                  <a:gd name="T7" fmla="*/ 1 h 295"/>
                  <a:gd name="T8" fmla="*/ 39 w 225"/>
                  <a:gd name="T9" fmla="*/ 73 h 295"/>
                  <a:gd name="T10" fmla="*/ 74 w 225"/>
                  <a:gd name="T11" fmla="*/ 136 h 295"/>
                  <a:gd name="T12" fmla="*/ 5 w 225"/>
                  <a:gd name="T13" fmla="*/ 259 h 295"/>
                  <a:gd name="T14" fmla="*/ 111 w 225"/>
                  <a:gd name="T15" fmla="*/ 295 h 295"/>
                  <a:gd name="T16" fmla="*/ 111 w 225"/>
                  <a:gd name="T17" fmla="*/ 295 h 295"/>
                  <a:gd name="T18" fmla="*/ 218 w 225"/>
                  <a:gd name="T19" fmla="*/ 25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 h="295">
                    <a:moveTo>
                      <a:pt x="218" y="259"/>
                    </a:moveTo>
                    <a:cubicBezTo>
                      <a:pt x="225" y="175"/>
                      <a:pt x="169" y="145"/>
                      <a:pt x="149" y="136"/>
                    </a:cubicBezTo>
                    <a:cubicBezTo>
                      <a:pt x="170" y="123"/>
                      <a:pt x="185" y="100"/>
                      <a:pt x="185" y="74"/>
                    </a:cubicBezTo>
                    <a:cubicBezTo>
                      <a:pt x="185" y="33"/>
                      <a:pt x="152" y="1"/>
                      <a:pt x="112" y="1"/>
                    </a:cubicBezTo>
                    <a:cubicBezTo>
                      <a:pt x="72" y="0"/>
                      <a:pt x="39" y="33"/>
                      <a:pt x="39" y="73"/>
                    </a:cubicBezTo>
                    <a:cubicBezTo>
                      <a:pt x="39" y="100"/>
                      <a:pt x="53" y="123"/>
                      <a:pt x="74" y="136"/>
                    </a:cubicBezTo>
                    <a:cubicBezTo>
                      <a:pt x="54" y="145"/>
                      <a:pt x="0" y="176"/>
                      <a:pt x="5" y="259"/>
                    </a:cubicBezTo>
                    <a:cubicBezTo>
                      <a:pt x="5" y="259"/>
                      <a:pt x="2" y="293"/>
                      <a:pt x="111" y="295"/>
                    </a:cubicBezTo>
                    <a:cubicBezTo>
                      <a:pt x="111" y="295"/>
                      <a:pt x="111" y="295"/>
                      <a:pt x="111" y="295"/>
                    </a:cubicBezTo>
                    <a:cubicBezTo>
                      <a:pt x="220" y="294"/>
                      <a:pt x="218" y="259"/>
                      <a:pt x="218" y="25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57"/>
              <p:cNvSpPr>
                <a:spLocks noEditPoints="1"/>
              </p:cNvSpPr>
              <p:nvPr/>
            </p:nvSpPr>
            <p:spPr bwMode="auto">
              <a:xfrm>
                <a:off x="1088" y="1059"/>
                <a:ext cx="300" cy="612"/>
              </a:xfrm>
              <a:custGeom>
                <a:avLst/>
                <a:gdLst>
                  <a:gd name="T0" fmla="*/ 59 w 127"/>
                  <a:gd name="T1" fmla="*/ 259 h 259"/>
                  <a:gd name="T2" fmla="*/ 59 w 127"/>
                  <a:gd name="T3" fmla="*/ 259 h 259"/>
                  <a:gd name="T4" fmla="*/ 59 w 127"/>
                  <a:gd name="T5" fmla="*/ 259 h 259"/>
                  <a:gd name="T6" fmla="*/ 59 w 127"/>
                  <a:gd name="T7" fmla="*/ 259 h 259"/>
                  <a:gd name="T8" fmla="*/ 59 w 127"/>
                  <a:gd name="T9" fmla="*/ 259 h 259"/>
                  <a:gd name="T10" fmla="*/ 58 w 127"/>
                  <a:gd name="T11" fmla="*/ 247 h 259"/>
                  <a:gd name="T12" fmla="*/ 106 w 127"/>
                  <a:gd name="T13" fmla="*/ 235 h 259"/>
                  <a:gd name="T14" fmla="*/ 106 w 127"/>
                  <a:gd name="T15" fmla="*/ 235 h 259"/>
                  <a:gd name="T16" fmla="*/ 115 w 127"/>
                  <a:gd name="T17" fmla="*/ 225 h 259"/>
                  <a:gd name="T18" fmla="*/ 115 w 127"/>
                  <a:gd name="T19" fmla="*/ 225 h 259"/>
                  <a:gd name="T20" fmla="*/ 115 w 127"/>
                  <a:gd name="T21" fmla="*/ 225 h 259"/>
                  <a:gd name="T22" fmla="*/ 115 w 127"/>
                  <a:gd name="T23" fmla="*/ 225 h 259"/>
                  <a:gd name="T24" fmla="*/ 115 w 127"/>
                  <a:gd name="T25" fmla="*/ 224 h 259"/>
                  <a:gd name="T26" fmla="*/ 115 w 127"/>
                  <a:gd name="T27" fmla="*/ 224 h 259"/>
                  <a:gd name="T28" fmla="*/ 115 w 127"/>
                  <a:gd name="T29" fmla="*/ 213 h 259"/>
                  <a:gd name="T30" fmla="*/ 115 w 127"/>
                  <a:gd name="T31" fmla="*/ 213 h 259"/>
                  <a:gd name="T32" fmla="*/ 60 w 127"/>
                  <a:gd name="T33" fmla="*/ 126 h 259"/>
                  <a:gd name="T34" fmla="*/ 60 w 127"/>
                  <a:gd name="T35" fmla="*/ 126 h 259"/>
                  <a:gd name="T36" fmla="*/ 49 w 127"/>
                  <a:gd name="T37" fmla="*/ 121 h 259"/>
                  <a:gd name="T38" fmla="*/ 59 w 127"/>
                  <a:gd name="T39" fmla="*/ 115 h 259"/>
                  <a:gd name="T40" fmla="*/ 86 w 127"/>
                  <a:gd name="T41" fmla="*/ 68 h 259"/>
                  <a:gd name="T42" fmla="*/ 86 w 127"/>
                  <a:gd name="T43" fmla="*/ 68 h 259"/>
                  <a:gd name="T44" fmla="*/ 86 w 127"/>
                  <a:gd name="T45" fmla="*/ 68 h 259"/>
                  <a:gd name="T46" fmla="*/ 86 w 127"/>
                  <a:gd name="T47" fmla="*/ 68 h 259"/>
                  <a:gd name="T48" fmla="*/ 31 w 127"/>
                  <a:gd name="T49" fmla="*/ 12 h 259"/>
                  <a:gd name="T50" fmla="*/ 31 w 127"/>
                  <a:gd name="T51" fmla="*/ 12 h 259"/>
                  <a:gd name="T52" fmla="*/ 6 w 127"/>
                  <a:gd name="T53" fmla="*/ 18 h 259"/>
                  <a:gd name="T54" fmla="*/ 6 w 127"/>
                  <a:gd name="T55" fmla="*/ 18 h 259"/>
                  <a:gd name="T56" fmla="*/ 0 w 127"/>
                  <a:gd name="T57" fmla="*/ 8 h 259"/>
                  <a:gd name="T58" fmla="*/ 31 w 127"/>
                  <a:gd name="T59" fmla="*/ 0 h 259"/>
                  <a:gd name="T60" fmla="*/ 31 w 127"/>
                  <a:gd name="T61" fmla="*/ 0 h 259"/>
                  <a:gd name="T62" fmla="*/ 31 w 127"/>
                  <a:gd name="T63" fmla="*/ 0 h 259"/>
                  <a:gd name="T64" fmla="*/ 31 w 127"/>
                  <a:gd name="T65" fmla="*/ 0 h 259"/>
                  <a:gd name="T66" fmla="*/ 98 w 127"/>
                  <a:gd name="T67" fmla="*/ 68 h 259"/>
                  <a:gd name="T68" fmla="*/ 98 w 127"/>
                  <a:gd name="T69" fmla="*/ 68 h 259"/>
                  <a:gd name="T70" fmla="*/ 98 w 127"/>
                  <a:gd name="T71" fmla="*/ 68 h 259"/>
                  <a:gd name="T72" fmla="*/ 98 w 127"/>
                  <a:gd name="T73" fmla="*/ 68 h 259"/>
                  <a:gd name="T74" fmla="*/ 74 w 127"/>
                  <a:gd name="T75" fmla="*/ 120 h 259"/>
                  <a:gd name="T76" fmla="*/ 74 w 127"/>
                  <a:gd name="T77" fmla="*/ 120 h 259"/>
                  <a:gd name="T78" fmla="*/ 127 w 127"/>
                  <a:gd name="T79" fmla="*/ 213 h 259"/>
                  <a:gd name="T80" fmla="*/ 127 w 127"/>
                  <a:gd name="T81" fmla="*/ 213 h 259"/>
                  <a:gd name="T82" fmla="*/ 127 w 127"/>
                  <a:gd name="T83" fmla="*/ 225 h 259"/>
                  <a:gd name="T84" fmla="*/ 127 w 127"/>
                  <a:gd name="T85" fmla="*/ 225 h 259"/>
                  <a:gd name="T86" fmla="*/ 116 w 127"/>
                  <a:gd name="T87" fmla="*/ 242 h 259"/>
                  <a:gd name="T88" fmla="*/ 116 w 127"/>
                  <a:gd name="T89" fmla="*/ 242 h 259"/>
                  <a:gd name="T90" fmla="*/ 59 w 127"/>
                  <a:gd name="T91" fmla="*/ 259 h 259"/>
                  <a:gd name="T92" fmla="*/ 59 w 127"/>
                  <a:gd name="T93" fmla="*/ 259 h 259"/>
                  <a:gd name="T94" fmla="*/ 58 w 127"/>
                  <a:gd name="T95" fmla="*/ 24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259">
                    <a:moveTo>
                      <a:pt x="59" y="259"/>
                    </a:moveTo>
                    <a:cubicBezTo>
                      <a:pt x="59" y="259"/>
                      <a:pt x="59" y="259"/>
                      <a:pt x="59" y="259"/>
                    </a:cubicBezTo>
                    <a:cubicBezTo>
                      <a:pt x="59" y="259"/>
                      <a:pt x="59" y="259"/>
                      <a:pt x="59" y="259"/>
                    </a:cubicBezTo>
                    <a:cubicBezTo>
                      <a:pt x="59" y="259"/>
                      <a:pt x="59" y="259"/>
                      <a:pt x="59" y="259"/>
                    </a:cubicBezTo>
                    <a:cubicBezTo>
                      <a:pt x="59" y="259"/>
                      <a:pt x="59" y="259"/>
                      <a:pt x="59" y="259"/>
                    </a:cubicBezTo>
                    <a:close/>
                    <a:moveTo>
                      <a:pt x="58" y="247"/>
                    </a:moveTo>
                    <a:cubicBezTo>
                      <a:pt x="84" y="245"/>
                      <a:pt x="98" y="240"/>
                      <a:pt x="106" y="235"/>
                    </a:cubicBezTo>
                    <a:cubicBezTo>
                      <a:pt x="106" y="235"/>
                      <a:pt x="106" y="235"/>
                      <a:pt x="106" y="235"/>
                    </a:cubicBezTo>
                    <a:cubicBezTo>
                      <a:pt x="113" y="230"/>
                      <a:pt x="114" y="226"/>
                      <a:pt x="115" y="225"/>
                    </a:cubicBezTo>
                    <a:cubicBezTo>
                      <a:pt x="115" y="225"/>
                      <a:pt x="115" y="225"/>
                      <a:pt x="115" y="225"/>
                    </a:cubicBezTo>
                    <a:cubicBezTo>
                      <a:pt x="115" y="225"/>
                      <a:pt x="115" y="225"/>
                      <a:pt x="115" y="225"/>
                    </a:cubicBezTo>
                    <a:cubicBezTo>
                      <a:pt x="115" y="225"/>
                      <a:pt x="115" y="225"/>
                      <a:pt x="115" y="225"/>
                    </a:cubicBezTo>
                    <a:cubicBezTo>
                      <a:pt x="115" y="224"/>
                      <a:pt x="115" y="224"/>
                      <a:pt x="115" y="224"/>
                    </a:cubicBezTo>
                    <a:cubicBezTo>
                      <a:pt x="115" y="224"/>
                      <a:pt x="115" y="224"/>
                      <a:pt x="115" y="224"/>
                    </a:cubicBezTo>
                    <a:cubicBezTo>
                      <a:pt x="115" y="220"/>
                      <a:pt x="115" y="216"/>
                      <a:pt x="115" y="213"/>
                    </a:cubicBezTo>
                    <a:cubicBezTo>
                      <a:pt x="115" y="213"/>
                      <a:pt x="115" y="213"/>
                      <a:pt x="115" y="213"/>
                    </a:cubicBezTo>
                    <a:cubicBezTo>
                      <a:pt x="115" y="154"/>
                      <a:pt x="75" y="133"/>
                      <a:pt x="60" y="126"/>
                    </a:cubicBezTo>
                    <a:cubicBezTo>
                      <a:pt x="60" y="126"/>
                      <a:pt x="60" y="126"/>
                      <a:pt x="60" y="126"/>
                    </a:cubicBezTo>
                    <a:cubicBezTo>
                      <a:pt x="49" y="121"/>
                      <a:pt x="49" y="121"/>
                      <a:pt x="49" y="121"/>
                    </a:cubicBezTo>
                    <a:cubicBezTo>
                      <a:pt x="59" y="115"/>
                      <a:pt x="59" y="115"/>
                      <a:pt x="59" y="115"/>
                    </a:cubicBezTo>
                    <a:cubicBezTo>
                      <a:pt x="75" y="106"/>
                      <a:pt x="86" y="88"/>
                      <a:pt x="86" y="68"/>
                    </a:cubicBezTo>
                    <a:cubicBezTo>
                      <a:pt x="86" y="68"/>
                      <a:pt x="86" y="68"/>
                      <a:pt x="86" y="68"/>
                    </a:cubicBezTo>
                    <a:cubicBezTo>
                      <a:pt x="86" y="68"/>
                      <a:pt x="86" y="68"/>
                      <a:pt x="86" y="68"/>
                    </a:cubicBezTo>
                    <a:cubicBezTo>
                      <a:pt x="86" y="68"/>
                      <a:pt x="86" y="68"/>
                      <a:pt x="86" y="68"/>
                    </a:cubicBezTo>
                    <a:cubicBezTo>
                      <a:pt x="86" y="37"/>
                      <a:pt x="62" y="12"/>
                      <a:pt x="31" y="12"/>
                    </a:cubicBezTo>
                    <a:cubicBezTo>
                      <a:pt x="31" y="12"/>
                      <a:pt x="31" y="12"/>
                      <a:pt x="31" y="12"/>
                    </a:cubicBezTo>
                    <a:cubicBezTo>
                      <a:pt x="22" y="12"/>
                      <a:pt x="13" y="14"/>
                      <a:pt x="6" y="18"/>
                    </a:cubicBezTo>
                    <a:cubicBezTo>
                      <a:pt x="6" y="18"/>
                      <a:pt x="6" y="18"/>
                      <a:pt x="6" y="18"/>
                    </a:cubicBezTo>
                    <a:cubicBezTo>
                      <a:pt x="0" y="8"/>
                      <a:pt x="0" y="8"/>
                      <a:pt x="0" y="8"/>
                    </a:cubicBezTo>
                    <a:cubicBezTo>
                      <a:pt x="9" y="3"/>
                      <a:pt x="20" y="0"/>
                      <a:pt x="31" y="0"/>
                    </a:cubicBezTo>
                    <a:cubicBezTo>
                      <a:pt x="31" y="0"/>
                      <a:pt x="31" y="0"/>
                      <a:pt x="31" y="0"/>
                    </a:cubicBezTo>
                    <a:cubicBezTo>
                      <a:pt x="31" y="0"/>
                      <a:pt x="31" y="0"/>
                      <a:pt x="31" y="0"/>
                    </a:cubicBezTo>
                    <a:cubicBezTo>
                      <a:pt x="31" y="0"/>
                      <a:pt x="31" y="0"/>
                      <a:pt x="31" y="0"/>
                    </a:cubicBezTo>
                    <a:cubicBezTo>
                      <a:pt x="68" y="0"/>
                      <a:pt x="98" y="30"/>
                      <a:pt x="98" y="68"/>
                    </a:cubicBezTo>
                    <a:cubicBezTo>
                      <a:pt x="98" y="68"/>
                      <a:pt x="98" y="68"/>
                      <a:pt x="98" y="68"/>
                    </a:cubicBezTo>
                    <a:cubicBezTo>
                      <a:pt x="98" y="68"/>
                      <a:pt x="98" y="68"/>
                      <a:pt x="98" y="68"/>
                    </a:cubicBezTo>
                    <a:cubicBezTo>
                      <a:pt x="98" y="68"/>
                      <a:pt x="98" y="68"/>
                      <a:pt x="98" y="68"/>
                    </a:cubicBezTo>
                    <a:cubicBezTo>
                      <a:pt x="98" y="89"/>
                      <a:pt x="89" y="107"/>
                      <a:pt x="74" y="120"/>
                    </a:cubicBezTo>
                    <a:cubicBezTo>
                      <a:pt x="74" y="120"/>
                      <a:pt x="74" y="120"/>
                      <a:pt x="74" y="120"/>
                    </a:cubicBezTo>
                    <a:cubicBezTo>
                      <a:pt x="94" y="131"/>
                      <a:pt x="127" y="157"/>
                      <a:pt x="127" y="213"/>
                    </a:cubicBezTo>
                    <a:cubicBezTo>
                      <a:pt x="127" y="213"/>
                      <a:pt x="127" y="213"/>
                      <a:pt x="127" y="213"/>
                    </a:cubicBezTo>
                    <a:cubicBezTo>
                      <a:pt x="127" y="217"/>
                      <a:pt x="127" y="221"/>
                      <a:pt x="127" y="225"/>
                    </a:cubicBezTo>
                    <a:cubicBezTo>
                      <a:pt x="127" y="225"/>
                      <a:pt x="127" y="225"/>
                      <a:pt x="127" y="225"/>
                    </a:cubicBezTo>
                    <a:cubicBezTo>
                      <a:pt x="127" y="227"/>
                      <a:pt x="125" y="235"/>
                      <a:pt x="116" y="242"/>
                    </a:cubicBezTo>
                    <a:cubicBezTo>
                      <a:pt x="116" y="242"/>
                      <a:pt x="116" y="242"/>
                      <a:pt x="116" y="242"/>
                    </a:cubicBezTo>
                    <a:cubicBezTo>
                      <a:pt x="107" y="249"/>
                      <a:pt x="90" y="256"/>
                      <a:pt x="59" y="259"/>
                    </a:cubicBezTo>
                    <a:cubicBezTo>
                      <a:pt x="59" y="259"/>
                      <a:pt x="59" y="259"/>
                      <a:pt x="59" y="259"/>
                    </a:cubicBezTo>
                    <a:cubicBezTo>
                      <a:pt x="58" y="247"/>
                      <a:pt x="58" y="247"/>
                      <a:pt x="58" y="2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10000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par>
                                <p:cTn id="15" presetID="2" presetClass="entr" presetSubtype="2" decel="100000" fill="hold" nodeType="withEffect">
                                  <p:stCondLst>
                                    <p:cond delay="30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1+#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par>
                                <p:cTn id="19" presetID="2" presetClass="entr" presetSubtype="2" decel="100000" fill="hold" nodeType="withEffect">
                                  <p:stCondLst>
                                    <p:cond delay="60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1+#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par>
                                <p:cTn id="23" presetID="2" presetClass="entr" presetSubtype="2" decel="100000" fill="hold" nodeType="withEffect">
                                  <p:stCondLst>
                                    <p:cond delay="90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1+#ppt_w/2"/>
                                          </p:val>
                                        </p:tav>
                                        <p:tav tm="100000">
                                          <p:val>
                                            <p:strVal val="#ppt_x"/>
                                          </p:val>
                                        </p:tav>
                                      </p:tavLst>
                                    </p:anim>
                                    <p:anim calcmode="lin" valueType="num">
                                      <p:cBhvr additive="base">
                                        <p:cTn id="26" dur="500" fill="hold"/>
                                        <p:tgtEl>
                                          <p:spTgt spid="41"/>
                                        </p:tgtEl>
                                        <p:attrNameLst>
                                          <p:attrName>ppt_y</p:attrName>
                                        </p:attrNameLst>
                                      </p:cBhvr>
                                      <p:tavLst>
                                        <p:tav tm="0">
                                          <p:val>
                                            <p:strVal val="#ppt_y"/>
                                          </p:val>
                                        </p:tav>
                                        <p:tav tm="100000">
                                          <p:val>
                                            <p:strVal val="#ppt_y"/>
                                          </p:val>
                                        </p:tav>
                                      </p:tavLst>
                                    </p:anim>
                                  </p:childTnLst>
                                </p:cTn>
                              </p:par>
                              <p:par>
                                <p:cTn id="27" presetID="2" presetClass="entr" presetSubtype="2" decel="100000" fill="hold" nodeType="withEffect">
                                  <p:stCondLst>
                                    <p:cond delay="120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1+#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par>
                                <p:cTn id="35" presetID="22" presetClass="entr" presetSubtype="8" fill="hold" nodeType="withEffect">
                                  <p:stCondLst>
                                    <p:cond delay="30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22" presetClass="entr" presetSubtype="8" fill="hold" nodeType="withEffect">
                                  <p:stCondLst>
                                    <p:cond delay="60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22" presetClass="entr" presetSubtype="8" fill="hold" nodeType="withEffect">
                                  <p:stCondLst>
                                    <p:cond delay="90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par>
                                <p:cTn id="44" presetID="22" presetClass="entr" presetSubtype="8" fill="hold" nodeType="withEffect">
                                  <p:stCondLst>
                                    <p:cond delay="120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H_Other_3"/>
          <p:cNvSpPr/>
          <p:nvPr>
            <p:custDataLst>
              <p:tags r:id="rId1"/>
            </p:custDataLst>
          </p:nvPr>
        </p:nvSpPr>
        <p:spPr>
          <a:xfrm rot="5400000" flipV="1">
            <a:off x="5104108" y="2958939"/>
            <a:ext cx="3274127" cy="879736"/>
          </a:xfrm>
          <a:prstGeom prst="bentArrow">
            <a:avLst>
              <a:gd name="adj1" fmla="val 7438"/>
              <a:gd name="adj2" fmla="val 3464"/>
              <a:gd name="adj3" fmla="val 0"/>
              <a:gd name="adj4" fmla="val 30020"/>
            </a:avLst>
          </a:prstGeom>
          <a:solidFill>
            <a:srgbClr val="5FBD98"/>
          </a:solidFill>
          <a:ln w="76200" cap="flat" cmpd="sng" algn="ctr">
            <a:solidFill>
              <a:schemeClr val="accent3"/>
            </a:solidFill>
            <a:prstDash val="solid"/>
          </a:ln>
          <a:effectLst/>
        </p:spPr>
        <p:txBody>
          <a:bodyPr anchor="ctr"/>
          <a:lstStyle/>
          <a:p>
            <a:pPr marL="0" marR="0" lvl="0" indent="0" algn="ctr" defTabSz="77216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cs typeface="+mn-ea"/>
              <a:sym typeface="+mn-lt"/>
            </a:endParaRPr>
          </a:p>
        </p:txBody>
      </p:sp>
      <p:grpSp>
        <p:nvGrpSpPr>
          <p:cNvPr id="16" name="组合 15"/>
          <p:cNvGrpSpPr/>
          <p:nvPr/>
        </p:nvGrpSpPr>
        <p:grpSpPr>
          <a:xfrm>
            <a:off x="5273526" y="4664140"/>
            <a:ext cx="1692072" cy="1692072"/>
            <a:chOff x="4700937" y="4015204"/>
            <a:chExt cx="455921" cy="455921"/>
          </a:xfrm>
          <a:effectLst/>
        </p:grpSpPr>
        <p:sp>
          <p:nvSpPr>
            <p:cNvPr id="17" name="椭圆 16"/>
            <p:cNvSpPr/>
            <p:nvPr/>
          </p:nvSpPr>
          <p:spPr>
            <a:xfrm flipH="1">
              <a:off x="4700937" y="4015204"/>
              <a:ext cx="455921" cy="455921"/>
            </a:xfrm>
            <a:prstGeom prst="ellipse">
              <a:avLst/>
            </a:prstGeom>
            <a:gradFill flip="none" rotWithShape="1">
              <a:gsLst>
                <a:gs pos="0">
                  <a:sysClr val="window" lastClr="FFFFFF"/>
                </a:gs>
                <a:gs pos="100000">
                  <a:srgbClr val="E0E0E0"/>
                </a:gs>
              </a:gsLst>
              <a:lin ang="5400000" scaled="1"/>
              <a:tileRect/>
            </a:gradFill>
            <a:ln w="12700" cap="flat" cmpd="sng" algn="ctr">
              <a:noFill/>
              <a:prstDash val="solid"/>
              <a:miter lim="800000"/>
            </a:ln>
            <a:effectLst>
              <a:outerShdw blurRad="279400" dist="2540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sp>
          <p:nvSpPr>
            <p:cNvPr id="18" name="椭圆 17"/>
            <p:cNvSpPr/>
            <p:nvPr/>
          </p:nvSpPr>
          <p:spPr>
            <a:xfrm flipH="1">
              <a:off x="4711557" y="4025824"/>
              <a:ext cx="434681" cy="434681"/>
            </a:xfrm>
            <a:prstGeom prst="ellipse">
              <a:avLst/>
            </a:prstGeom>
            <a:gradFill flip="none" rotWithShape="1">
              <a:gsLst>
                <a:gs pos="0">
                  <a:sysClr val="window" lastClr="FFFFFF"/>
                </a:gs>
                <a:gs pos="100000">
                  <a:srgbClr val="DDDEDD"/>
                </a:gs>
              </a:gsLst>
              <a:lin ang="189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grpSp>
      <p:sp>
        <p:nvSpPr>
          <p:cNvPr id="24" name="MH_Other_3"/>
          <p:cNvSpPr/>
          <p:nvPr>
            <p:custDataLst>
              <p:tags r:id="rId2"/>
            </p:custDataLst>
          </p:nvPr>
        </p:nvSpPr>
        <p:spPr>
          <a:xfrm rot="16200000" flipH="1" flipV="1">
            <a:off x="3718342" y="3081347"/>
            <a:ext cx="3518944" cy="879736"/>
          </a:xfrm>
          <a:prstGeom prst="bentArrow">
            <a:avLst>
              <a:gd name="adj1" fmla="val 7438"/>
              <a:gd name="adj2" fmla="val 3464"/>
              <a:gd name="adj3" fmla="val 0"/>
              <a:gd name="adj4" fmla="val 30020"/>
            </a:avLst>
          </a:prstGeom>
          <a:solidFill>
            <a:srgbClr val="5FBD98"/>
          </a:solidFill>
          <a:ln w="76200" cap="flat" cmpd="sng" algn="ctr">
            <a:solidFill>
              <a:schemeClr val="accent1"/>
            </a:solidFill>
            <a:prstDash val="solid"/>
          </a:ln>
          <a:effectLst/>
        </p:spPr>
        <p:txBody>
          <a:bodyPr anchor="ctr"/>
          <a:lstStyle/>
          <a:p>
            <a:pPr marL="0" marR="0" lvl="0" indent="0" algn="ctr" defTabSz="77216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cs typeface="+mn-ea"/>
              <a:sym typeface="+mn-lt"/>
            </a:endParaRPr>
          </a:p>
        </p:txBody>
      </p:sp>
      <p:grpSp>
        <p:nvGrpSpPr>
          <p:cNvPr id="2" name="组合 1"/>
          <p:cNvGrpSpPr/>
          <p:nvPr/>
        </p:nvGrpSpPr>
        <p:grpSpPr>
          <a:xfrm>
            <a:off x="4516922" y="1517631"/>
            <a:ext cx="615747" cy="615747"/>
            <a:chOff x="4516922" y="1517631"/>
            <a:chExt cx="615747" cy="615747"/>
          </a:xfrm>
        </p:grpSpPr>
        <p:sp>
          <p:nvSpPr>
            <p:cNvPr id="25" name="椭圆 24"/>
            <p:cNvSpPr/>
            <p:nvPr/>
          </p:nvSpPr>
          <p:spPr>
            <a:xfrm>
              <a:off x="4516922" y="1517631"/>
              <a:ext cx="615747" cy="615747"/>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sp>
          <p:nvSpPr>
            <p:cNvPr id="22" name="椭圆 21"/>
            <p:cNvSpPr/>
            <p:nvPr/>
          </p:nvSpPr>
          <p:spPr>
            <a:xfrm>
              <a:off x="4594953" y="1595662"/>
              <a:ext cx="459685" cy="459684"/>
            </a:xfrm>
            <a:prstGeom prst="ellipse">
              <a:avLst/>
            </a:prstGeom>
            <a:gradFill>
              <a:gsLst>
                <a:gs pos="0">
                  <a:sysClr val="window" lastClr="FFFFFF">
                    <a:lumMod val="75000"/>
                  </a:sysClr>
                </a:gs>
                <a:gs pos="100000">
                  <a:sysClr val="window" lastClr="FFFFFF"/>
                </a:gs>
              </a:gsLst>
              <a:lin ang="5400000" scaled="1"/>
            </a:gradFill>
            <a:ln w="25400"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23" name="文本框 101"/>
            <p:cNvSpPr txBox="1"/>
            <p:nvPr/>
          </p:nvSpPr>
          <p:spPr>
            <a:xfrm>
              <a:off x="4552952" y="1640838"/>
              <a:ext cx="54368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rPr>
                <a:t>01</a:t>
              </a:r>
              <a:endParaRPr kumimoji="0" lang="zh-CN" altLang="en-US" sz="18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34" name="MH_Other_3"/>
          <p:cNvSpPr/>
          <p:nvPr>
            <p:custDataLst>
              <p:tags r:id="rId3"/>
            </p:custDataLst>
          </p:nvPr>
        </p:nvSpPr>
        <p:spPr>
          <a:xfrm rot="16200000" flipH="1" flipV="1">
            <a:off x="4065651" y="4088953"/>
            <a:ext cx="2383468" cy="879736"/>
          </a:xfrm>
          <a:prstGeom prst="bentArrow">
            <a:avLst>
              <a:gd name="adj1" fmla="val 7438"/>
              <a:gd name="adj2" fmla="val 3464"/>
              <a:gd name="adj3" fmla="val 0"/>
              <a:gd name="adj4" fmla="val 30020"/>
            </a:avLst>
          </a:prstGeom>
          <a:solidFill>
            <a:srgbClr val="5FBD98"/>
          </a:solidFill>
          <a:ln w="76200" cap="flat" cmpd="sng" algn="ctr">
            <a:solidFill>
              <a:schemeClr val="accent3"/>
            </a:solidFill>
            <a:prstDash val="solid"/>
          </a:ln>
          <a:effectLst/>
        </p:spPr>
        <p:txBody>
          <a:bodyPr anchor="ctr"/>
          <a:lstStyle/>
          <a:p>
            <a:pPr marL="0" marR="0" lvl="0" indent="0" algn="ctr" defTabSz="77216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cs typeface="+mn-ea"/>
              <a:sym typeface="+mn-lt"/>
            </a:endParaRPr>
          </a:p>
        </p:txBody>
      </p:sp>
      <p:sp>
        <p:nvSpPr>
          <p:cNvPr id="41" name="MH_Other_3"/>
          <p:cNvSpPr/>
          <p:nvPr>
            <p:custDataLst>
              <p:tags r:id="rId4"/>
            </p:custDataLst>
          </p:nvPr>
        </p:nvSpPr>
        <p:spPr>
          <a:xfrm rot="5400000" flipV="1">
            <a:off x="5465554" y="3741150"/>
            <a:ext cx="2551235" cy="879736"/>
          </a:xfrm>
          <a:prstGeom prst="bentArrow">
            <a:avLst>
              <a:gd name="adj1" fmla="val 7438"/>
              <a:gd name="adj2" fmla="val 3464"/>
              <a:gd name="adj3" fmla="val 0"/>
              <a:gd name="adj4" fmla="val 30020"/>
            </a:avLst>
          </a:prstGeom>
          <a:solidFill>
            <a:srgbClr val="5FBD98"/>
          </a:solidFill>
          <a:ln w="76200" cap="flat" cmpd="sng" algn="ctr">
            <a:solidFill>
              <a:schemeClr val="accent1"/>
            </a:solidFill>
            <a:prstDash val="solid"/>
          </a:ln>
          <a:effectLst/>
        </p:spPr>
        <p:txBody>
          <a:bodyPr anchor="ctr"/>
          <a:lstStyle/>
          <a:p>
            <a:pPr marL="0" marR="0" lvl="0" indent="0" algn="ctr" defTabSz="77216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cs typeface="+mn-ea"/>
              <a:sym typeface="+mn-lt"/>
            </a:endParaRPr>
          </a:p>
        </p:txBody>
      </p:sp>
      <p:sp>
        <p:nvSpPr>
          <p:cNvPr id="48" name="MH_Other_3"/>
          <p:cNvSpPr/>
          <p:nvPr>
            <p:custDataLst>
              <p:tags r:id="rId5"/>
            </p:custDataLst>
          </p:nvPr>
        </p:nvSpPr>
        <p:spPr>
          <a:xfrm rot="16200000" flipH="1" flipV="1">
            <a:off x="4670269" y="4611682"/>
            <a:ext cx="1162069" cy="879735"/>
          </a:xfrm>
          <a:prstGeom prst="bentArrow">
            <a:avLst>
              <a:gd name="adj1" fmla="val 7438"/>
              <a:gd name="adj2" fmla="val 3464"/>
              <a:gd name="adj3" fmla="val 0"/>
              <a:gd name="adj4" fmla="val 30020"/>
            </a:avLst>
          </a:prstGeom>
          <a:solidFill>
            <a:srgbClr val="5FBD98"/>
          </a:solidFill>
          <a:ln w="76200" cap="flat" cmpd="sng" algn="ctr">
            <a:solidFill>
              <a:schemeClr val="accent1"/>
            </a:solidFill>
            <a:prstDash val="solid"/>
          </a:ln>
          <a:effectLst/>
        </p:spPr>
        <p:txBody>
          <a:bodyPr anchor="ctr"/>
          <a:lstStyle/>
          <a:p>
            <a:pPr marL="0" marR="0" lvl="0" indent="0" algn="ctr" defTabSz="77216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cs typeface="+mn-ea"/>
              <a:sym typeface="+mn-lt"/>
            </a:endParaRPr>
          </a:p>
        </p:txBody>
      </p:sp>
      <p:sp>
        <p:nvSpPr>
          <p:cNvPr id="55" name="MH_Other_3"/>
          <p:cNvSpPr/>
          <p:nvPr>
            <p:custDataLst>
              <p:tags r:id="rId6"/>
            </p:custDataLst>
          </p:nvPr>
        </p:nvSpPr>
        <p:spPr>
          <a:xfrm rot="5400000" flipV="1">
            <a:off x="6187368" y="4384213"/>
            <a:ext cx="1617003" cy="879735"/>
          </a:xfrm>
          <a:prstGeom prst="bentArrow">
            <a:avLst>
              <a:gd name="adj1" fmla="val 7438"/>
              <a:gd name="adj2" fmla="val 3464"/>
              <a:gd name="adj3" fmla="val 0"/>
              <a:gd name="adj4" fmla="val 30020"/>
            </a:avLst>
          </a:prstGeom>
          <a:solidFill>
            <a:schemeClr val="bg1">
              <a:lumMod val="65000"/>
            </a:schemeClr>
          </a:solidFill>
          <a:ln w="76200" cap="flat" cmpd="sng" algn="ctr">
            <a:solidFill>
              <a:schemeClr val="accent3"/>
            </a:solidFill>
            <a:prstDash val="solid"/>
          </a:ln>
          <a:effectLst/>
        </p:spPr>
        <p:txBody>
          <a:bodyPr anchor="ctr"/>
          <a:lstStyle/>
          <a:p>
            <a:pPr marL="0" marR="0" lvl="0" indent="0" algn="ctr" defTabSz="77216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srgbClr val="262626"/>
              </a:solidFill>
              <a:effectLst/>
              <a:uLnTx/>
              <a:uFillTx/>
              <a:cs typeface="+mn-ea"/>
              <a:sym typeface="+mn-lt"/>
            </a:endParaRPr>
          </a:p>
        </p:txBody>
      </p:sp>
      <p:grpSp>
        <p:nvGrpSpPr>
          <p:cNvPr id="87" name="组合 86"/>
          <p:cNvGrpSpPr/>
          <p:nvPr/>
        </p:nvGrpSpPr>
        <p:grpSpPr>
          <a:xfrm>
            <a:off x="5518145" y="4904043"/>
            <a:ext cx="1198425" cy="1198425"/>
            <a:chOff x="5364986" y="4921729"/>
            <a:chExt cx="1210912" cy="1210912"/>
          </a:xfrm>
        </p:grpSpPr>
        <p:sp>
          <p:nvSpPr>
            <p:cNvPr id="88" name="椭圆 87"/>
            <p:cNvSpPr/>
            <p:nvPr/>
          </p:nvSpPr>
          <p:spPr>
            <a:xfrm flipH="1">
              <a:off x="5364986" y="4921729"/>
              <a:ext cx="1210912" cy="1210912"/>
            </a:xfrm>
            <a:prstGeom prst="ellipse">
              <a:avLst/>
            </a:prstGeom>
            <a:gradFill flip="none" rotWithShape="1">
              <a:gsLst>
                <a:gs pos="0">
                  <a:sysClr val="window" lastClr="FFFFFF"/>
                </a:gs>
                <a:gs pos="100000">
                  <a:srgbClr val="E0E0E0"/>
                </a:gs>
              </a:gsLst>
              <a:lin ang="5400000" scaled="1"/>
              <a:tileRect/>
            </a:gradFill>
            <a:ln w="12700" cap="flat" cmpd="sng" algn="ctr">
              <a:noFill/>
              <a:prstDash val="solid"/>
              <a:miter lim="800000"/>
            </a:ln>
            <a:effectLst>
              <a:outerShdw blurRad="279400" dist="2540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sp>
          <p:nvSpPr>
            <p:cNvPr id="89" name="椭圆 88"/>
            <p:cNvSpPr/>
            <p:nvPr/>
          </p:nvSpPr>
          <p:spPr>
            <a:xfrm flipH="1">
              <a:off x="5393195" y="4949933"/>
              <a:ext cx="1154499" cy="1154499"/>
            </a:xfrm>
            <a:prstGeom prst="ellipse">
              <a:avLst/>
            </a:prstGeom>
            <a:gradFill flip="none" rotWithShape="1">
              <a:gsLst>
                <a:gs pos="0">
                  <a:sysClr val="window" lastClr="FFFFFF"/>
                </a:gs>
                <a:gs pos="100000">
                  <a:srgbClr val="DDDEDD"/>
                </a:gs>
              </a:gsLst>
              <a:lin ang="189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grpSp>
      <p:grpSp>
        <p:nvGrpSpPr>
          <p:cNvPr id="3" name="组合 2"/>
          <p:cNvGrpSpPr/>
          <p:nvPr/>
        </p:nvGrpSpPr>
        <p:grpSpPr>
          <a:xfrm>
            <a:off x="7165240" y="1494233"/>
            <a:ext cx="615747" cy="615747"/>
            <a:chOff x="7165240" y="1494233"/>
            <a:chExt cx="615747" cy="615747"/>
          </a:xfrm>
        </p:grpSpPr>
        <p:sp>
          <p:nvSpPr>
            <p:cNvPr id="15" name="椭圆 14"/>
            <p:cNvSpPr/>
            <p:nvPr/>
          </p:nvSpPr>
          <p:spPr>
            <a:xfrm>
              <a:off x="7165240" y="1494233"/>
              <a:ext cx="615747" cy="615747"/>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sp>
          <p:nvSpPr>
            <p:cNvPr id="12" name="椭圆 11"/>
            <p:cNvSpPr/>
            <p:nvPr/>
          </p:nvSpPr>
          <p:spPr>
            <a:xfrm>
              <a:off x="7243271" y="1572264"/>
              <a:ext cx="459684" cy="459684"/>
            </a:xfrm>
            <a:prstGeom prst="ellipse">
              <a:avLst/>
            </a:prstGeom>
            <a:gradFill>
              <a:gsLst>
                <a:gs pos="0">
                  <a:sysClr val="window" lastClr="FFFFFF">
                    <a:lumMod val="75000"/>
                  </a:sysClr>
                </a:gs>
                <a:gs pos="100000">
                  <a:sysClr val="window" lastClr="FFFFFF"/>
                </a:gs>
              </a:gsLst>
              <a:lin ang="5400000" scaled="1"/>
            </a:gradFill>
            <a:ln w="25400"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91" name="文本框 101"/>
            <p:cNvSpPr txBox="1"/>
            <p:nvPr/>
          </p:nvSpPr>
          <p:spPr>
            <a:xfrm>
              <a:off x="7201270" y="1617440"/>
              <a:ext cx="54368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rPr>
                <a:t>02</a:t>
              </a:r>
              <a:endParaRPr kumimoji="0" lang="zh-CN" altLang="en-US" sz="18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6" name="组合 5"/>
          <p:cNvGrpSpPr/>
          <p:nvPr/>
        </p:nvGrpSpPr>
        <p:grpSpPr>
          <a:xfrm>
            <a:off x="7165240" y="2620359"/>
            <a:ext cx="615747" cy="615747"/>
            <a:chOff x="7165240" y="2620359"/>
            <a:chExt cx="615747" cy="615747"/>
          </a:xfrm>
        </p:grpSpPr>
        <p:sp>
          <p:nvSpPr>
            <p:cNvPr id="42" name="椭圆 41"/>
            <p:cNvSpPr/>
            <p:nvPr/>
          </p:nvSpPr>
          <p:spPr>
            <a:xfrm>
              <a:off x="7165240" y="2620359"/>
              <a:ext cx="615747" cy="615747"/>
            </a:xfrm>
            <a:prstGeom prst="ellipse">
              <a:avLst/>
            </a:prstGeom>
            <a:solidFill>
              <a:schemeClr val="accent1"/>
            </a:solidFill>
            <a:ln w="12700" cap="flat" cmpd="sng" algn="ctr">
              <a:noFill/>
              <a:prstDash val="solid"/>
              <a:miter lim="800000"/>
            </a:ln>
            <a:effectLst/>
          </p:spPr>
          <p:txBody>
            <a:bodyPr rtlCol="0" anchor="ctr"/>
            <a:lstStyle/>
            <a:p>
              <a:pPr algn="ctr"/>
              <a:endParaRPr lang="zh-CN" altLang="en-US" kern="0">
                <a:solidFill>
                  <a:sysClr val="window" lastClr="FFFFFF"/>
                </a:solidFill>
                <a:cs typeface="+mn-ea"/>
                <a:sym typeface="+mn-lt"/>
              </a:endParaRPr>
            </a:p>
          </p:txBody>
        </p:sp>
        <p:sp>
          <p:nvSpPr>
            <p:cNvPr id="39" name="椭圆 38"/>
            <p:cNvSpPr/>
            <p:nvPr/>
          </p:nvSpPr>
          <p:spPr>
            <a:xfrm>
              <a:off x="7243271" y="2698390"/>
              <a:ext cx="459684" cy="459684"/>
            </a:xfrm>
            <a:prstGeom prst="ellipse">
              <a:avLst/>
            </a:prstGeom>
            <a:gradFill>
              <a:gsLst>
                <a:gs pos="0">
                  <a:sysClr val="window" lastClr="FFFFFF">
                    <a:lumMod val="75000"/>
                  </a:sysClr>
                </a:gs>
                <a:gs pos="100000">
                  <a:sysClr val="window" lastClr="FFFFFF"/>
                </a:gs>
              </a:gsLst>
              <a:lin ang="5400000" scaled="1"/>
            </a:gradFill>
            <a:ln w="25400"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92" name="文本框 101"/>
            <p:cNvSpPr txBox="1"/>
            <p:nvPr/>
          </p:nvSpPr>
          <p:spPr>
            <a:xfrm>
              <a:off x="7201270" y="2743566"/>
              <a:ext cx="54368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rPr>
                <a:t>04</a:t>
              </a:r>
              <a:endParaRPr kumimoji="0" lang="zh-CN" altLang="en-US" sz="18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7" name="组合 6"/>
          <p:cNvGrpSpPr/>
          <p:nvPr/>
        </p:nvGrpSpPr>
        <p:grpSpPr>
          <a:xfrm>
            <a:off x="7165240" y="3756998"/>
            <a:ext cx="615746" cy="615747"/>
            <a:chOff x="7165240" y="3756998"/>
            <a:chExt cx="615746" cy="615747"/>
          </a:xfrm>
        </p:grpSpPr>
        <p:sp>
          <p:nvSpPr>
            <p:cNvPr id="56" name="椭圆 55"/>
            <p:cNvSpPr/>
            <p:nvPr/>
          </p:nvSpPr>
          <p:spPr>
            <a:xfrm>
              <a:off x="7165240" y="3756998"/>
              <a:ext cx="615746" cy="615747"/>
            </a:xfrm>
            <a:prstGeom prst="ellipse">
              <a:avLst/>
            </a:prstGeom>
            <a:solidFill>
              <a:schemeClr val="accent3"/>
            </a:solidFill>
            <a:ln w="12700" cap="flat" cmpd="sng" algn="ctr">
              <a:noFill/>
              <a:prstDash val="solid"/>
              <a:miter lim="800000"/>
            </a:ln>
            <a:effectLst/>
          </p:spPr>
          <p:txBody>
            <a:bodyPr rtlCol="0" anchor="ctr"/>
            <a:lstStyle/>
            <a:p>
              <a:pPr algn="ctr"/>
              <a:endParaRPr lang="zh-CN" altLang="en-US" kern="0">
                <a:solidFill>
                  <a:sysClr val="window" lastClr="FFFFFF"/>
                </a:solidFill>
                <a:cs typeface="+mn-ea"/>
                <a:sym typeface="+mn-lt"/>
              </a:endParaRPr>
            </a:p>
          </p:txBody>
        </p:sp>
        <p:sp>
          <p:nvSpPr>
            <p:cNvPr id="53" name="椭圆 52"/>
            <p:cNvSpPr/>
            <p:nvPr/>
          </p:nvSpPr>
          <p:spPr>
            <a:xfrm>
              <a:off x="7243271" y="3835029"/>
              <a:ext cx="459684" cy="459684"/>
            </a:xfrm>
            <a:prstGeom prst="ellipse">
              <a:avLst/>
            </a:prstGeom>
            <a:gradFill>
              <a:gsLst>
                <a:gs pos="0">
                  <a:sysClr val="window" lastClr="FFFFFF">
                    <a:lumMod val="75000"/>
                  </a:sysClr>
                </a:gs>
                <a:gs pos="100000">
                  <a:sysClr val="window" lastClr="FFFFFF"/>
                </a:gs>
              </a:gsLst>
              <a:lin ang="5400000" scaled="1"/>
            </a:gradFill>
            <a:ln w="25400"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93" name="文本框 101"/>
            <p:cNvSpPr txBox="1"/>
            <p:nvPr/>
          </p:nvSpPr>
          <p:spPr>
            <a:xfrm>
              <a:off x="7201270" y="3880205"/>
              <a:ext cx="54368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rPr>
                <a:t>06</a:t>
              </a:r>
              <a:endParaRPr kumimoji="0" lang="zh-CN" altLang="en-US" sz="18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8" name="组合 7"/>
          <p:cNvGrpSpPr/>
          <p:nvPr/>
        </p:nvGrpSpPr>
        <p:grpSpPr>
          <a:xfrm>
            <a:off x="4516922" y="4206921"/>
            <a:ext cx="615746" cy="615748"/>
            <a:chOff x="4516922" y="4206921"/>
            <a:chExt cx="615746" cy="615748"/>
          </a:xfrm>
        </p:grpSpPr>
        <p:sp>
          <p:nvSpPr>
            <p:cNvPr id="49" name="椭圆 48"/>
            <p:cNvSpPr/>
            <p:nvPr/>
          </p:nvSpPr>
          <p:spPr>
            <a:xfrm>
              <a:off x="4516922" y="4206921"/>
              <a:ext cx="615746" cy="615748"/>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cs typeface="+mn-ea"/>
                <a:sym typeface="+mn-lt"/>
              </a:endParaRPr>
            </a:p>
          </p:txBody>
        </p:sp>
        <p:sp>
          <p:nvSpPr>
            <p:cNvPr id="46" name="椭圆 45"/>
            <p:cNvSpPr/>
            <p:nvPr/>
          </p:nvSpPr>
          <p:spPr>
            <a:xfrm>
              <a:off x="4594953" y="4284953"/>
              <a:ext cx="459684" cy="459684"/>
            </a:xfrm>
            <a:prstGeom prst="ellipse">
              <a:avLst/>
            </a:prstGeom>
            <a:gradFill>
              <a:gsLst>
                <a:gs pos="0">
                  <a:sysClr val="window" lastClr="FFFFFF">
                    <a:lumMod val="75000"/>
                  </a:sysClr>
                </a:gs>
                <a:gs pos="100000">
                  <a:sysClr val="window" lastClr="FFFFFF"/>
                </a:gs>
              </a:gsLst>
              <a:lin ang="5400000" scaled="1"/>
            </a:gradFill>
            <a:ln w="25400"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sym typeface="+mn-lt"/>
              </a:endParaRPr>
            </a:p>
          </p:txBody>
        </p:sp>
        <p:sp>
          <p:nvSpPr>
            <p:cNvPr id="94" name="文本框 101"/>
            <p:cNvSpPr txBox="1"/>
            <p:nvPr/>
          </p:nvSpPr>
          <p:spPr>
            <a:xfrm>
              <a:off x="4552952" y="4330129"/>
              <a:ext cx="54368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rPr>
                <a:t>05</a:t>
              </a:r>
              <a:endParaRPr kumimoji="0" lang="zh-CN" altLang="en-US" sz="18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9" name="组合 8"/>
          <p:cNvGrpSpPr/>
          <p:nvPr/>
        </p:nvGrpSpPr>
        <p:grpSpPr>
          <a:xfrm>
            <a:off x="4516922" y="3077792"/>
            <a:ext cx="615746" cy="615747"/>
            <a:chOff x="4516922" y="3077792"/>
            <a:chExt cx="615746" cy="615747"/>
          </a:xfrm>
        </p:grpSpPr>
        <p:sp>
          <p:nvSpPr>
            <p:cNvPr id="35" name="椭圆 34"/>
            <p:cNvSpPr/>
            <p:nvPr/>
          </p:nvSpPr>
          <p:spPr>
            <a:xfrm>
              <a:off x="4516922" y="3077792"/>
              <a:ext cx="615746" cy="615747"/>
            </a:xfrm>
            <a:prstGeom prst="ellipse">
              <a:avLst/>
            </a:prstGeom>
            <a:solidFill>
              <a:schemeClr val="accent3"/>
            </a:solidFill>
            <a:ln w="12700" cap="flat" cmpd="sng" algn="ctr">
              <a:noFill/>
              <a:prstDash val="solid"/>
              <a:miter lim="800000"/>
            </a:ln>
            <a:effectLst/>
          </p:spPr>
          <p:txBody>
            <a:bodyPr rtlCol="0" anchor="ctr"/>
            <a:lstStyle/>
            <a:p>
              <a:pPr algn="ctr"/>
              <a:endParaRPr lang="zh-CN" altLang="en-US" kern="0">
                <a:solidFill>
                  <a:sysClr val="window" lastClr="FFFFFF"/>
                </a:solidFill>
                <a:cs typeface="+mn-ea"/>
                <a:sym typeface="+mn-lt"/>
              </a:endParaRPr>
            </a:p>
          </p:txBody>
        </p:sp>
        <p:sp>
          <p:nvSpPr>
            <p:cNvPr id="32" name="椭圆 31"/>
            <p:cNvSpPr/>
            <p:nvPr/>
          </p:nvSpPr>
          <p:spPr>
            <a:xfrm>
              <a:off x="4594953" y="3155823"/>
              <a:ext cx="459684" cy="459684"/>
            </a:xfrm>
            <a:prstGeom prst="ellipse">
              <a:avLst/>
            </a:prstGeom>
            <a:gradFill>
              <a:gsLst>
                <a:gs pos="0">
                  <a:sysClr val="window" lastClr="FFFFFF">
                    <a:lumMod val="75000"/>
                  </a:sysClr>
                </a:gs>
                <a:gs pos="100000">
                  <a:sysClr val="window" lastClr="FFFFFF"/>
                </a:gs>
              </a:gsLst>
              <a:lin ang="5400000" scaled="1"/>
            </a:gradFill>
            <a:ln w="25400"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lstStyle/>
            <a:p>
              <a:endParaRPr lang="zh-CN" altLang="en-US" kern="0">
                <a:solidFill>
                  <a:prstClr val="black"/>
                </a:solidFill>
                <a:cs typeface="+mn-ea"/>
                <a:sym typeface="+mn-lt"/>
              </a:endParaRPr>
            </a:p>
          </p:txBody>
        </p:sp>
        <p:sp>
          <p:nvSpPr>
            <p:cNvPr id="95" name="文本框 101"/>
            <p:cNvSpPr txBox="1"/>
            <p:nvPr/>
          </p:nvSpPr>
          <p:spPr>
            <a:xfrm>
              <a:off x="4552952" y="3200999"/>
              <a:ext cx="54368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rPr>
                <a:t>03</a:t>
              </a:r>
              <a:endParaRPr kumimoji="0" lang="zh-CN" altLang="en-US" sz="18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96" name="Freeform 130"/>
          <p:cNvSpPr>
            <a:spLocks noChangeAspect="1" noEditPoints="1"/>
          </p:cNvSpPr>
          <p:nvPr/>
        </p:nvSpPr>
        <p:spPr bwMode="auto">
          <a:xfrm>
            <a:off x="5857412" y="5215838"/>
            <a:ext cx="423116" cy="481596"/>
          </a:xfrm>
          <a:custGeom>
            <a:avLst/>
            <a:gdLst>
              <a:gd name="T0" fmla="*/ 943 w 1200"/>
              <a:gd name="T1" fmla="*/ 0 h 1372"/>
              <a:gd name="T2" fmla="*/ 1029 w 1200"/>
              <a:gd name="T3" fmla="*/ 86 h 1372"/>
              <a:gd name="T4" fmla="*/ 686 w 1200"/>
              <a:gd name="T5" fmla="*/ 429 h 1372"/>
              <a:gd name="T6" fmla="*/ 515 w 1200"/>
              <a:gd name="T7" fmla="*/ 257 h 1372"/>
              <a:gd name="T8" fmla="*/ 0 w 1200"/>
              <a:gd name="T9" fmla="*/ 772 h 1372"/>
              <a:gd name="T10" fmla="*/ 86 w 1200"/>
              <a:gd name="T11" fmla="*/ 857 h 1372"/>
              <a:gd name="T12" fmla="*/ 515 w 1200"/>
              <a:gd name="T13" fmla="*/ 429 h 1372"/>
              <a:gd name="T14" fmla="*/ 686 w 1200"/>
              <a:gd name="T15" fmla="*/ 600 h 1372"/>
              <a:gd name="T16" fmla="*/ 1115 w 1200"/>
              <a:gd name="T17" fmla="*/ 172 h 1372"/>
              <a:gd name="T18" fmla="*/ 1200 w 1200"/>
              <a:gd name="T19" fmla="*/ 257 h 1372"/>
              <a:gd name="T20" fmla="*/ 1200 w 1200"/>
              <a:gd name="T21" fmla="*/ 0 h 1372"/>
              <a:gd name="T22" fmla="*/ 943 w 1200"/>
              <a:gd name="T23" fmla="*/ 0 h 1372"/>
              <a:gd name="T24" fmla="*/ 1029 w 1200"/>
              <a:gd name="T25" fmla="*/ 429 h 1372"/>
              <a:gd name="T26" fmla="*/ 1200 w 1200"/>
              <a:gd name="T27" fmla="*/ 429 h 1372"/>
              <a:gd name="T28" fmla="*/ 1200 w 1200"/>
              <a:gd name="T29" fmla="*/ 1372 h 1372"/>
              <a:gd name="T30" fmla="*/ 1029 w 1200"/>
              <a:gd name="T31" fmla="*/ 1372 h 1372"/>
              <a:gd name="T32" fmla="*/ 1029 w 1200"/>
              <a:gd name="T33" fmla="*/ 429 h 1372"/>
              <a:gd name="T34" fmla="*/ 686 w 1200"/>
              <a:gd name="T35" fmla="*/ 686 h 1372"/>
              <a:gd name="T36" fmla="*/ 857 w 1200"/>
              <a:gd name="T37" fmla="*/ 686 h 1372"/>
              <a:gd name="T38" fmla="*/ 857 w 1200"/>
              <a:gd name="T39" fmla="*/ 1372 h 1372"/>
              <a:gd name="T40" fmla="*/ 686 w 1200"/>
              <a:gd name="T41" fmla="*/ 1372 h 1372"/>
              <a:gd name="T42" fmla="*/ 686 w 1200"/>
              <a:gd name="T43" fmla="*/ 686 h 1372"/>
              <a:gd name="T44" fmla="*/ 343 w 1200"/>
              <a:gd name="T45" fmla="*/ 772 h 1372"/>
              <a:gd name="T46" fmla="*/ 515 w 1200"/>
              <a:gd name="T47" fmla="*/ 772 h 1372"/>
              <a:gd name="T48" fmla="*/ 515 w 1200"/>
              <a:gd name="T49" fmla="*/ 1372 h 1372"/>
              <a:gd name="T50" fmla="*/ 343 w 1200"/>
              <a:gd name="T51" fmla="*/ 1372 h 1372"/>
              <a:gd name="T52" fmla="*/ 343 w 1200"/>
              <a:gd name="T53" fmla="*/ 772 h 1372"/>
              <a:gd name="T54" fmla="*/ 0 w 1200"/>
              <a:gd name="T55" fmla="*/ 943 h 1372"/>
              <a:gd name="T56" fmla="*/ 172 w 1200"/>
              <a:gd name="T57" fmla="*/ 943 h 1372"/>
              <a:gd name="T58" fmla="*/ 172 w 1200"/>
              <a:gd name="T59" fmla="*/ 1372 h 1372"/>
              <a:gd name="T60" fmla="*/ 0 w 1200"/>
              <a:gd name="T61" fmla="*/ 1372 h 1372"/>
              <a:gd name="T62" fmla="*/ 0 w 1200"/>
              <a:gd name="T63" fmla="*/ 943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0" h="1372">
                <a:moveTo>
                  <a:pt x="943" y="0"/>
                </a:moveTo>
                <a:lnTo>
                  <a:pt x="1029" y="86"/>
                </a:lnTo>
                <a:lnTo>
                  <a:pt x="686" y="429"/>
                </a:lnTo>
                <a:lnTo>
                  <a:pt x="515" y="257"/>
                </a:lnTo>
                <a:lnTo>
                  <a:pt x="0" y="772"/>
                </a:lnTo>
                <a:lnTo>
                  <a:pt x="86" y="857"/>
                </a:lnTo>
                <a:lnTo>
                  <a:pt x="515" y="429"/>
                </a:lnTo>
                <a:lnTo>
                  <a:pt x="686" y="600"/>
                </a:lnTo>
                <a:lnTo>
                  <a:pt x="1115" y="172"/>
                </a:lnTo>
                <a:lnTo>
                  <a:pt x="1200" y="257"/>
                </a:lnTo>
                <a:lnTo>
                  <a:pt x="1200" y="0"/>
                </a:lnTo>
                <a:lnTo>
                  <a:pt x="943" y="0"/>
                </a:lnTo>
                <a:close/>
                <a:moveTo>
                  <a:pt x="1029" y="429"/>
                </a:moveTo>
                <a:lnTo>
                  <a:pt x="1200" y="429"/>
                </a:lnTo>
                <a:lnTo>
                  <a:pt x="1200" y="1372"/>
                </a:lnTo>
                <a:lnTo>
                  <a:pt x="1029" y="1372"/>
                </a:lnTo>
                <a:lnTo>
                  <a:pt x="1029" y="429"/>
                </a:lnTo>
                <a:close/>
                <a:moveTo>
                  <a:pt x="686" y="686"/>
                </a:moveTo>
                <a:lnTo>
                  <a:pt x="857" y="686"/>
                </a:lnTo>
                <a:lnTo>
                  <a:pt x="857" y="1372"/>
                </a:lnTo>
                <a:lnTo>
                  <a:pt x="686" y="1372"/>
                </a:lnTo>
                <a:lnTo>
                  <a:pt x="686" y="686"/>
                </a:lnTo>
                <a:close/>
                <a:moveTo>
                  <a:pt x="343" y="772"/>
                </a:moveTo>
                <a:lnTo>
                  <a:pt x="515" y="772"/>
                </a:lnTo>
                <a:lnTo>
                  <a:pt x="515" y="1372"/>
                </a:lnTo>
                <a:lnTo>
                  <a:pt x="343" y="1372"/>
                </a:lnTo>
                <a:lnTo>
                  <a:pt x="343" y="772"/>
                </a:lnTo>
                <a:close/>
                <a:moveTo>
                  <a:pt x="0" y="943"/>
                </a:moveTo>
                <a:lnTo>
                  <a:pt x="172" y="943"/>
                </a:lnTo>
                <a:lnTo>
                  <a:pt x="172" y="1372"/>
                </a:lnTo>
                <a:lnTo>
                  <a:pt x="0" y="1372"/>
                </a:lnTo>
                <a:lnTo>
                  <a:pt x="0" y="943"/>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97" name="TextBox 16"/>
          <p:cNvSpPr txBox="1">
            <a:spLocks noChangeArrowheads="1"/>
          </p:cNvSpPr>
          <p:nvPr/>
        </p:nvSpPr>
        <p:spPr bwMode="auto">
          <a:xfrm>
            <a:off x="7828851" y="1179522"/>
            <a:ext cx="20507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lang="zh-CN" altLang="en-US" b="1" dirty="0" smtClean="0">
                <a:solidFill>
                  <a:schemeClr val="tx1">
                    <a:lumMod val="75000"/>
                    <a:lumOff val="25000"/>
                  </a:schemeClr>
                </a:solidFill>
                <a:latin typeface="微软雅黑" panose="020B0503020204020204" pitchFamily="34" charset="-122"/>
              </a:rPr>
              <a:t>添加您的标题</a:t>
            </a:r>
            <a:endParaRPr lang="zh-CN" altLang="en-US" b="1" dirty="0">
              <a:solidFill>
                <a:schemeClr val="tx1">
                  <a:lumMod val="75000"/>
                  <a:lumOff val="25000"/>
                </a:schemeClr>
              </a:solidFill>
              <a:latin typeface="微软雅黑" panose="020B0503020204020204" pitchFamily="34" charset="-122"/>
            </a:endParaRPr>
          </a:p>
        </p:txBody>
      </p:sp>
      <p:sp>
        <p:nvSpPr>
          <p:cNvPr id="98" name="矩形 97"/>
          <p:cNvSpPr/>
          <p:nvPr/>
        </p:nvSpPr>
        <p:spPr>
          <a:xfrm>
            <a:off x="7828850" y="1526547"/>
            <a:ext cx="2982201" cy="738664"/>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0" name="TextBox 16"/>
          <p:cNvSpPr txBox="1">
            <a:spLocks noChangeArrowheads="1"/>
          </p:cNvSpPr>
          <p:nvPr/>
        </p:nvSpPr>
        <p:spPr bwMode="auto">
          <a:xfrm>
            <a:off x="7828851" y="2340784"/>
            <a:ext cx="20507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lang="zh-CN" altLang="en-US" b="1" dirty="0" smtClean="0">
                <a:solidFill>
                  <a:schemeClr val="tx1">
                    <a:lumMod val="75000"/>
                    <a:lumOff val="25000"/>
                  </a:schemeClr>
                </a:solidFill>
                <a:latin typeface="微软雅黑" panose="020B0503020204020204" pitchFamily="34" charset="-122"/>
              </a:rPr>
              <a:t>添加您的标题</a:t>
            </a:r>
            <a:endParaRPr lang="zh-CN" altLang="en-US" b="1" dirty="0">
              <a:solidFill>
                <a:schemeClr val="tx1">
                  <a:lumMod val="75000"/>
                  <a:lumOff val="25000"/>
                </a:schemeClr>
              </a:solidFill>
              <a:latin typeface="微软雅黑" panose="020B0503020204020204" pitchFamily="34" charset="-122"/>
            </a:endParaRPr>
          </a:p>
        </p:txBody>
      </p:sp>
      <p:sp>
        <p:nvSpPr>
          <p:cNvPr id="101" name="矩形 100"/>
          <p:cNvSpPr/>
          <p:nvPr/>
        </p:nvSpPr>
        <p:spPr>
          <a:xfrm>
            <a:off x="7828850" y="2687809"/>
            <a:ext cx="2982201" cy="738664"/>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3" name="TextBox 16"/>
          <p:cNvSpPr txBox="1">
            <a:spLocks noChangeArrowheads="1"/>
          </p:cNvSpPr>
          <p:nvPr/>
        </p:nvSpPr>
        <p:spPr bwMode="auto">
          <a:xfrm>
            <a:off x="7828851" y="3526789"/>
            <a:ext cx="20507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lang="zh-CN" altLang="en-US" b="1" dirty="0" smtClean="0">
                <a:solidFill>
                  <a:schemeClr val="tx1">
                    <a:lumMod val="75000"/>
                    <a:lumOff val="25000"/>
                  </a:schemeClr>
                </a:solidFill>
                <a:latin typeface="微软雅黑" panose="020B0503020204020204" pitchFamily="34" charset="-122"/>
              </a:rPr>
              <a:t>添加您的标题</a:t>
            </a:r>
            <a:endParaRPr lang="zh-CN" altLang="en-US" b="1" dirty="0">
              <a:solidFill>
                <a:schemeClr val="tx1">
                  <a:lumMod val="75000"/>
                  <a:lumOff val="25000"/>
                </a:schemeClr>
              </a:solidFill>
              <a:latin typeface="微软雅黑" panose="020B0503020204020204" pitchFamily="34" charset="-122"/>
            </a:endParaRPr>
          </a:p>
        </p:txBody>
      </p:sp>
      <p:sp>
        <p:nvSpPr>
          <p:cNvPr id="104" name="矩形 103"/>
          <p:cNvSpPr/>
          <p:nvPr/>
        </p:nvSpPr>
        <p:spPr>
          <a:xfrm>
            <a:off x="7828850" y="3873814"/>
            <a:ext cx="2982201" cy="738664"/>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6" name="TextBox 16"/>
          <p:cNvSpPr txBox="1">
            <a:spLocks noChangeArrowheads="1"/>
          </p:cNvSpPr>
          <p:nvPr/>
        </p:nvSpPr>
        <p:spPr bwMode="auto">
          <a:xfrm>
            <a:off x="1425401" y="1179522"/>
            <a:ext cx="20507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lang="zh-CN" altLang="en-US" b="1" dirty="0" smtClean="0">
                <a:solidFill>
                  <a:schemeClr val="tx1">
                    <a:lumMod val="75000"/>
                    <a:lumOff val="25000"/>
                  </a:schemeClr>
                </a:solidFill>
                <a:latin typeface="微软雅黑" panose="020B0503020204020204" pitchFamily="34" charset="-122"/>
              </a:rPr>
              <a:t>添加您的标题</a:t>
            </a:r>
            <a:endParaRPr lang="zh-CN" altLang="en-US" b="1" dirty="0">
              <a:solidFill>
                <a:schemeClr val="tx1">
                  <a:lumMod val="75000"/>
                  <a:lumOff val="25000"/>
                </a:schemeClr>
              </a:solidFill>
              <a:latin typeface="微软雅黑" panose="020B0503020204020204" pitchFamily="34" charset="-122"/>
            </a:endParaRPr>
          </a:p>
        </p:txBody>
      </p:sp>
      <p:sp>
        <p:nvSpPr>
          <p:cNvPr id="107" name="矩形 106"/>
          <p:cNvSpPr/>
          <p:nvPr/>
        </p:nvSpPr>
        <p:spPr>
          <a:xfrm>
            <a:off x="1425400" y="1526547"/>
            <a:ext cx="2982201" cy="738664"/>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9" name="TextBox 16"/>
          <p:cNvSpPr txBox="1">
            <a:spLocks noChangeArrowheads="1"/>
          </p:cNvSpPr>
          <p:nvPr/>
        </p:nvSpPr>
        <p:spPr bwMode="auto">
          <a:xfrm>
            <a:off x="1425401" y="2749340"/>
            <a:ext cx="20507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lang="zh-CN" altLang="en-US" b="1" dirty="0" smtClean="0">
                <a:solidFill>
                  <a:schemeClr val="tx1">
                    <a:lumMod val="75000"/>
                    <a:lumOff val="25000"/>
                  </a:schemeClr>
                </a:solidFill>
                <a:latin typeface="微软雅黑" panose="020B0503020204020204" pitchFamily="34" charset="-122"/>
              </a:rPr>
              <a:t>添加您的标题</a:t>
            </a:r>
            <a:endParaRPr lang="zh-CN" altLang="en-US" b="1" dirty="0">
              <a:solidFill>
                <a:schemeClr val="tx1">
                  <a:lumMod val="75000"/>
                  <a:lumOff val="25000"/>
                </a:schemeClr>
              </a:solidFill>
              <a:latin typeface="微软雅黑" panose="020B0503020204020204" pitchFamily="34" charset="-122"/>
            </a:endParaRPr>
          </a:p>
        </p:txBody>
      </p:sp>
      <p:sp>
        <p:nvSpPr>
          <p:cNvPr id="110" name="矩形 109"/>
          <p:cNvSpPr/>
          <p:nvPr/>
        </p:nvSpPr>
        <p:spPr>
          <a:xfrm>
            <a:off x="1425400" y="3096365"/>
            <a:ext cx="2982201" cy="738664"/>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2" name="TextBox 16"/>
          <p:cNvSpPr txBox="1">
            <a:spLocks noChangeArrowheads="1"/>
          </p:cNvSpPr>
          <p:nvPr/>
        </p:nvSpPr>
        <p:spPr bwMode="auto">
          <a:xfrm>
            <a:off x="1425401" y="3950179"/>
            <a:ext cx="20507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buFontTx/>
              <a:buNone/>
            </a:pPr>
            <a:r>
              <a:rPr lang="zh-CN" altLang="en-US" b="1" dirty="0" smtClean="0">
                <a:solidFill>
                  <a:schemeClr val="tx1">
                    <a:lumMod val="75000"/>
                    <a:lumOff val="25000"/>
                  </a:schemeClr>
                </a:solidFill>
                <a:latin typeface="微软雅黑" panose="020B0503020204020204" pitchFamily="34" charset="-122"/>
              </a:rPr>
              <a:t>添加您的标题</a:t>
            </a:r>
            <a:endParaRPr lang="zh-CN" altLang="en-US" b="1" dirty="0">
              <a:solidFill>
                <a:schemeClr val="tx1">
                  <a:lumMod val="75000"/>
                  <a:lumOff val="25000"/>
                </a:schemeClr>
              </a:solidFill>
              <a:latin typeface="微软雅黑" panose="020B0503020204020204" pitchFamily="34" charset="-122"/>
            </a:endParaRPr>
          </a:p>
        </p:txBody>
      </p:sp>
      <p:sp>
        <p:nvSpPr>
          <p:cNvPr id="113" name="矩形 112"/>
          <p:cNvSpPr/>
          <p:nvPr/>
        </p:nvSpPr>
        <p:spPr>
          <a:xfrm>
            <a:off x="1425400" y="4297204"/>
            <a:ext cx="2982201" cy="738664"/>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这里。在这里输入您的文字</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标题 9"/>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50" fill="hold"/>
                                        <p:tgtEl>
                                          <p:spTgt spid="16"/>
                                        </p:tgtEl>
                                        <p:attrNameLst>
                                          <p:attrName>ppt_w</p:attrName>
                                        </p:attrNameLst>
                                      </p:cBhvr>
                                      <p:tavLst>
                                        <p:tav tm="0">
                                          <p:val>
                                            <p:fltVal val="0"/>
                                          </p:val>
                                        </p:tav>
                                        <p:tav tm="100000">
                                          <p:val>
                                            <p:strVal val="#ppt_w"/>
                                          </p:val>
                                        </p:tav>
                                      </p:tavLst>
                                    </p:anim>
                                    <p:anim calcmode="lin" valueType="num">
                                      <p:cBhvr>
                                        <p:cTn id="8" dur="250" fill="hold"/>
                                        <p:tgtEl>
                                          <p:spTgt spid="16"/>
                                        </p:tgtEl>
                                        <p:attrNameLst>
                                          <p:attrName>ppt_h</p:attrName>
                                        </p:attrNameLst>
                                      </p:cBhvr>
                                      <p:tavLst>
                                        <p:tav tm="0">
                                          <p:val>
                                            <p:fltVal val="0"/>
                                          </p:val>
                                        </p:tav>
                                        <p:tav tm="100000">
                                          <p:val>
                                            <p:strVal val="#ppt_h"/>
                                          </p:val>
                                        </p:tav>
                                      </p:tavLst>
                                    </p:anim>
                                    <p:animEffect transition="in" filter="fade">
                                      <p:cBhvr>
                                        <p:cTn id="9" dur="250"/>
                                        <p:tgtEl>
                                          <p:spTgt spid="16"/>
                                        </p:tgtEl>
                                      </p:cBhvr>
                                    </p:animEffect>
                                  </p:childTnLst>
                                </p:cTn>
                              </p:par>
                              <p:par>
                                <p:cTn id="10" presetID="6" presetClass="emph" presetSubtype="0" decel="100000" fill="hold" nodeType="withEffect">
                                  <p:stCondLst>
                                    <p:cond delay="200"/>
                                  </p:stCondLst>
                                  <p:childTnLst>
                                    <p:animScale>
                                      <p:cBhvr>
                                        <p:cTn id="11" dur="250" fill="hold"/>
                                        <p:tgtEl>
                                          <p:spTgt spid="16"/>
                                        </p:tgtEl>
                                      </p:cBhvr>
                                      <p:by x="120000" y="120000"/>
                                    </p:animScale>
                                  </p:childTnLst>
                                </p:cTn>
                              </p:par>
                              <p:par>
                                <p:cTn id="12" presetID="6" presetClass="emph" presetSubtype="0" decel="100000" fill="hold" nodeType="withEffect">
                                  <p:stCondLst>
                                    <p:cond delay="400"/>
                                  </p:stCondLst>
                                  <p:childTnLst>
                                    <p:animScale>
                                      <p:cBhvr>
                                        <p:cTn id="13" dur="250" fill="hold"/>
                                        <p:tgtEl>
                                          <p:spTgt spid="16"/>
                                        </p:tgtEl>
                                      </p:cBhvr>
                                      <p:by x="83000" y="83000"/>
                                    </p:animScale>
                                  </p:childTnLst>
                                </p:cTn>
                              </p:par>
                              <p:par>
                                <p:cTn id="14" presetID="53" presetClass="entr" presetSubtype="16" fill="hold" nodeType="withEffect">
                                  <p:stCondLst>
                                    <p:cond delay="400"/>
                                  </p:stCondLst>
                                  <p:childTnLst>
                                    <p:set>
                                      <p:cBhvr>
                                        <p:cTn id="15" dur="1" fill="hold">
                                          <p:stCondLst>
                                            <p:cond delay="0"/>
                                          </p:stCondLst>
                                        </p:cTn>
                                        <p:tgtEl>
                                          <p:spTgt spid="87"/>
                                        </p:tgtEl>
                                        <p:attrNameLst>
                                          <p:attrName>style.visibility</p:attrName>
                                        </p:attrNameLst>
                                      </p:cBhvr>
                                      <p:to>
                                        <p:strVal val="visible"/>
                                      </p:to>
                                    </p:set>
                                    <p:anim calcmode="lin" valueType="num">
                                      <p:cBhvr>
                                        <p:cTn id="16" dur="250" fill="hold"/>
                                        <p:tgtEl>
                                          <p:spTgt spid="87"/>
                                        </p:tgtEl>
                                        <p:attrNameLst>
                                          <p:attrName>ppt_w</p:attrName>
                                        </p:attrNameLst>
                                      </p:cBhvr>
                                      <p:tavLst>
                                        <p:tav tm="0">
                                          <p:val>
                                            <p:fltVal val="0"/>
                                          </p:val>
                                        </p:tav>
                                        <p:tav tm="100000">
                                          <p:val>
                                            <p:strVal val="#ppt_w"/>
                                          </p:val>
                                        </p:tav>
                                      </p:tavLst>
                                    </p:anim>
                                    <p:anim calcmode="lin" valueType="num">
                                      <p:cBhvr>
                                        <p:cTn id="17" dur="250" fill="hold"/>
                                        <p:tgtEl>
                                          <p:spTgt spid="87"/>
                                        </p:tgtEl>
                                        <p:attrNameLst>
                                          <p:attrName>ppt_h</p:attrName>
                                        </p:attrNameLst>
                                      </p:cBhvr>
                                      <p:tavLst>
                                        <p:tav tm="0">
                                          <p:val>
                                            <p:fltVal val="0"/>
                                          </p:val>
                                        </p:tav>
                                        <p:tav tm="100000">
                                          <p:val>
                                            <p:strVal val="#ppt_h"/>
                                          </p:val>
                                        </p:tav>
                                      </p:tavLst>
                                    </p:anim>
                                    <p:animEffect transition="in" filter="fade">
                                      <p:cBhvr>
                                        <p:cTn id="18" dur="250"/>
                                        <p:tgtEl>
                                          <p:spTgt spid="87"/>
                                        </p:tgtEl>
                                      </p:cBhvr>
                                    </p:animEffect>
                                  </p:childTnLst>
                                </p:cTn>
                              </p:par>
                              <p:par>
                                <p:cTn id="19" presetID="6" presetClass="emph" presetSubtype="0" decel="100000" fill="hold" nodeType="withEffect">
                                  <p:stCondLst>
                                    <p:cond delay="600"/>
                                  </p:stCondLst>
                                  <p:childTnLst>
                                    <p:animScale>
                                      <p:cBhvr>
                                        <p:cTn id="20" dur="250" fill="hold"/>
                                        <p:tgtEl>
                                          <p:spTgt spid="87"/>
                                        </p:tgtEl>
                                      </p:cBhvr>
                                      <p:by x="120000" y="120000"/>
                                    </p:animScale>
                                  </p:childTnLst>
                                </p:cTn>
                              </p:par>
                              <p:par>
                                <p:cTn id="21" presetID="6" presetClass="emph" presetSubtype="0" decel="100000" fill="hold" nodeType="withEffect">
                                  <p:stCondLst>
                                    <p:cond delay="800"/>
                                  </p:stCondLst>
                                  <p:childTnLst>
                                    <p:animScale>
                                      <p:cBhvr>
                                        <p:cTn id="22" dur="250" fill="hold"/>
                                        <p:tgtEl>
                                          <p:spTgt spid="87"/>
                                        </p:tgtEl>
                                      </p:cBhvr>
                                      <p:by x="83000" y="83000"/>
                                    </p:animScale>
                                  </p:childTnLst>
                                </p:cTn>
                              </p:par>
                              <p:par>
                                <p:cTn id="23" presetID="53" presetClass="entr" presetSubtype="16" fill="hold" grpId="0" nodeType="withEffect">
                                  <p:stCondLst>
                                    <p:cond delay="600"/>
                                  </p:stCondLst>
                                  <p:childTnLst>
                                    <p:set>
                                      <p:cBhvr>
                                        <p:cTn id="24" dur="1" fill="hold">
                                          <p:stCondLst>
                                            <p:cond delay="0"/>
                                          </p:stCondLst>
                                        </p:cTn>
                                        <p:tgtEl>
                                          <p:spTgt spid="96"/>
                                        </p:tgtEl>
                                        <p:attrNameLst>
                                          <p:attrName>style.visibility</p:attrName>
                                        </p:attrNameLst>
                                      </p:cBhvr>
                                      <p:to>
                                        <p:strVal val="visible"/>
                                      </p:to>
                                    </p:set>
                                    <p:anim calcmode="lin" valueType="num">
                                      <p:cBhvr>
                                        <p:cTn id="25" dur="250" fill="hold"/>
                                        <p:tgtEl>
                                          <p:spTgt spid="96"/>
                                        </p:tgtEl>
                                        <p:attrNameLst>
                                          <p:attrName>ppt_w</p:attrName>
                                        </p:attrNameLst>
                                      </p:cBhvr>
                                      <p:tavLst>
                                        <p:tav tm="0">
                                          <p:val>
                                            <p:fltVal val="0"/>
                                          </p:val>
                                        </p:tav>
                                        <p:tav tm="100000">
                                          <p:val>
                                            <p:strVal val="#ppt_w"/>
                                          </p:val>
                                        </p:tav>
                                      </p:tavLst>
                                    </p:anim>
                                    <p:anim calcmode="lin" valueType="num">
                                      <p:cBhvr>
                                        <p:cTn id="26" dur="250" fill="hold"/>
                                        <p:tgtEl>
                                          <p:spTgt spid="96"/>
                                        </p:tgtEl>
                                        <p:attrNameLst>
                                          <p:attrName>ppt_h</p:attrName>
                                        </p:attrNameLst>
                                      </p:cBhvr>
                                      <p:tavLst>
                                        <p:tav tm="0">
                                          <p:val>
                                            <p:fltVal val="0"/>
                                          </p:val>
                                        </p:tav>
                                        <p:tav tm="100000">
                                          <p:val>
                                            <p:strVal val="#ppt_h"/>
                                          </p:val>
                                        </p:tav>
                                      </p:tavLst>
                                    </p:anim>
                                    <p:animEffect transition="in" filter="fade">
                                      <p:cBhvr>
                                        <p:cTn id="27" dur="250"/>
                                        <p:tgtEl>
                                          <p:spTgt spid="96"/>
                                        </p:tgtEl>
                                      </p:cBhvr>
                                    </p:animEffect>
                                  </p:childTnLst>
                                </p:cTn>
                              </p:par>
                              <p:par>
                                <p:cTn id="28" presetID="6" presetClass="emph" presetSubtype="0" decel="100000" fill="hold" grpId="1" nodeType="withEffect">
                                  <p:stCondLst>
                                    <p:cond delay="800"/>
                                  </p:stCondLst>
                                  <p:childTnLst>
                                    <p:animScale>
                                      <p:cBhvr>
                                        <p:cTn id="29" dur="250" fill="hold"/>
                                        <p:tgtEl>
                                          <p:spTgt spid="96"/>
                                        </p:tgtEl>
                                      </p:cBhvr>
                                      <p:by x="120000" y="120000"/>
                                    </p:animScale>
                                  </p:childTnLst>
                                </p:cTn>
                              </p:par>
                              <p:par>
                                <p:cTn id="30" presetID="6" presetClass="emph" presetSubtype="0" decel="100000" fill="hold" grpId="2" nodeType="withEffect">
                                  <p:stCondLst>
                                    <p:cond delay="1000"/>
                                  </p:stCondLst>
                                  <p:childTnLst>
                                    <p:animScale>
                                      <p:cBhvr>
                                        <p:cTn id="31" dur="250" fill="hold"/>
                                        <p:tgtEl>
                                          <p:spTgt spid="96"/>
                                        </p:tgtEl>
                                      </p:cBhvr>
                                      <p:by x="83000" y="83000"/>
                                    </p:animScale>
                                  </p:childTnLst>
                                </p:cTn>
                              </p:par>
                            </p:childTnLst>
                          </p:cTn>
                        </p:par>
                        <p:par>
                          <p:cTn id="32" fill="hold">
                            <p:stCondLst>
                              <p:cond delay="500"/>
                            </p:stCondLst>
                            <p:childTnLst>
                              <p:par>
                                <p:cTn id="33" presetID="18" presetClass="entr" presetSubtype="9"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strips(upLeft)">
                                      <p:cBhvr>
                                        <p:cTn id="35" dur="500"/>
                                        <p:tgtEl>
                                          <p:spTgt spid="24"/>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250" fill="hold"/>
                                        <p:tgtEl>
                                          <p:spTgt spid="2"/>
                                        </p:tgtEl>
                                        <p:attrNameLst>
                                          <p:attrName>ppt_w</p:attrName>
                                        </p:attrNameLst>
                                      </p:cBhvr>
                                      <p:tavLst>
                                        <p:tav tm="0">
                                          <p:val>
                                            <p:fltVal val="0"/>
                                          </p:val>
                                        </p:tav>
                                        <p:tav tm="100000">
                                          <p:val>
                                            <p:strVal val="#ppt_w"/>
                                          </p:val>
                                        </p:tav>
                                      </p:tavLst>
                                    </p:anim>
                                    <p:anim calcmode="lin" valueType="num">
                                      <p:cBhvr>
                                        <p:cTn id="40" dur="250" fill="hold"/>
                                        <p:tgtEl>
                                          <p:spTgt spid="2"/>
                                        </p:tgtEl>
                                        <p:attrNameLst>
                                          <p:attrName>ppt_h</p:attrName>
                                        </p:attrNameLst>
                                      </p:cBhvr>
                                      <p:tavLst>
                                        <p:tav tm="0">
                                          <p:val>
                                            <p:fltVal val="0"/>
                                          </p:val>
                                        </p:tav>
                                        <p:tav tm="100000">
                                          <p:val>
                                            <p:strVal val="#ppt_h"/>
                                          </p:val>
                                        </p:tav>
                                      </p:tavLst>
                                    </p:anim>
                                    <p:animEffect transition="in" filter="fade">
                                      <p:cBhvr>
                                        <p:cTn id="41" dur="250"/>
                                        <p:tgtEl>
                                          <p:spTgt spid="2"/>
                                        </p:tgtEl>
                                      </p:cBhvr>
                                    </p:animEffect>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106"/>
                                        </p:tgtEl>
                                        <p:attrNameLst>
                                          <p:attrName>style.visibility</p:attrName>
                                        </p:attrNameLst>
                                      </p:cBhvr>
                                      <p:to>
                                        <p:strVal val="visible"/>
                                      </p:to>
                                    </p:set>
                                    <p:anim calcmode="lin" valueType="num">
                                      <p:cBhvr>
                                        <p:cTn id="45" dur="250" fill="hold"/>
                                        <p:tgtEl>
                                          <p:spTgt spid="106"/>
                                        </p:tgtEl>
                                        <p:attrNameLst>
                                          <p:attrName>ppt_w</p:attrName>
                                        </p:attrNameLst>
                                      </p:cBhvr>
                                      <p:tavLst>
                                        <p:tav tm="0">
                                          <p:val>
                                            <p:fltVal val="0"/>
                                          </p:val>
                                        </p:tav>
                                        <p:tav tm="100000">
                                          <p:val>
                                            <p:strVal val="#ppt_w"/>
                                          </p:val>
                                        </p:tav>
                                      </p:tavLst>
                                    </p:anim>
                                    <p:anim calcmode="lin" valueType="num">
                                      <p:cBhvr>
                                        <p:cTn id="46" dur="250" fill="hold"/>
                                        <p:tgtEl>
                                          <p:spTgt spid="106"/>
                                        </p:tgtEl>
                                        <p:attrNameLst>
                                          <p:attrName>ppt_h</p:attrName>
                                        </p:attrNameLst>
                                      </p:cBhvr>
                                      <p:tavLst>
                                        <p:tav tm="0">
                                          <p:val>
                                            <p:fltVal val="0"/>
                                          </p:val>
                                        </p:tav>
                                        <p:tav tm="100000">
                                          <p:val>
                                            <p:strVal val="#ppt_h"/>
                                          </p:val>
                                        </p:tav>
                                      </p:tavLst>
                                    </p:anim>
                                    <p:animEffect transition="in" filter="fade">
                                      <p:cBhvr>
                                        <p:cTn id="47" dur="250"/>
                                        <p:tgtEl>
                                          <p:spTgt spid="106"/>
                                        </p:tgtEl>
                                      </p:cBhvr>
                                    </p:animEffect>
                                  </p:childTnLst>
                                </p:cTn>
                              </p:par>
                            </p:childTnLst>
                          </p:cTn>
                        </p:par>
                        <p:par>
                          <p:cTn id="48" fill="hold">
                            <p:stCondLst>
                              <p:cond delay="2000"/>
                            </p:stCondLst>
                            <p:childTnLst>
                              <p:par>
                                <p:cTn id="49" presetID="53" presetClass="entr" presetSubtype="16" fill="hold" grpId="0" nodeType="afterEffect">
                                  <p:stCondLst>
                                    <p:cond delay="0"/>
                                  </p:stCondLst>
                                  <p:iterate type="lt">
                                    <p:tmPct val="10000"/>
                                  </p:iterate>
                                  <p:childTnLst>
                                    <p:set>
                                      <p:cBhvr>
                                        <p:cTn id="50" dur="1" fill="hold">
                                          <p:stCondLst>
                                            <p:cond delay="0"/>
                                          </p:stCondLst>
                                        </p:cTn>
                                        <p:tgtEl>
                                          <p:spTgt spid="107"/>
                                        </p:tgtEl>
                                        <p:attrNameLst>
                                          <p:attrName>style.visibility</p:attrName>
                                        </p:attrNameLst>
                                      </p:cBhvr>
                                      <p:to>
                                        <p:strVal val="visible"/>
                                      </p:to>
                                    </p:set>
                                    <p:anim calcmode="lin" valueType="num">
                                      <p:cBhvr>
                                        <p:cTn id="51" dur="250" fill="hold"/>
                                        <p:tgtEl>
                                          <p:spTgt spid="107"/>
                                        </p:tgtEl>
                                        <p:attrNameLst>
                                          <p:attrName>ppt_w</p:attrName>
                                        </p:attrNameLst>
                                      </p:cBhvr>
                                      <p:tavLst>
                                        <p:tav tm="0">
                                          <p:val>
                                            <p:fltVal val="0"/>
                                          </p:val>
                                        </p:tav>
                                        <p:tav tm="100000">
                                          <p:val>
                                            <p:strVal val="#ppt_w"/>
                                          </p:val>
                                        </p:tav>
                                      </p:tavLst>
                                    </p:anim>
                                    <p:anim calcmode="lin" valueType="num">
                                      <p:cBhvr>
                                        <p:cTn id="52" dur="250" fill="hold"/>
                                        <p:tgtEl>
                                          <p:spTgt spid="107"/>
                                        </p:tgtEl>
                                        <p:attrNameLst>
                                          <p:attrName>ppt_h</p:attrName>
                                        </p:attrNameLst>
                                      </p:cBhvr>
                                      <p:tavLst>
                                        <p:tav tm="0">
                                          <p:val>
                                            <p:fltVal val="0"/>
                                          </p:val>
                                        </p:tav>
                                        <p:tav tm="100000">
                                          <p:val>
                                            <p:strVal val="#ppt_h"/>
                                          </p:val>
                                        </p:tav>
                                      </p:tavLst>
                                    </p:anim>
                                    <p:animEffect transition="in" filter="fade">
                                      <p:cBhvr>
                                        <p:cTn id="53" dur="250"/>
                                        <p:tgtEl>
                                          <p:spTgt spid="107"/>
                                        </p:tgtEl>
                                      </p:cBhvr>
                                    </p:animEffect>
                                  </p:childTnLst>
                                </p:cTn>
                              </p:par>
                            </p:childTnLst>
                          </p:cTn>
                        </p:par>
                        <p:par>
                          <p:cTn id="54" fill="hold">
                            <p:stCondLst>
                              <p:cond delay="3424"/>
                            </p:stCondLst>
                            <p:childTnLst>
                              <p:par>
                                <p:cTn id="55" presetID="18" presetClass="entr" presetSubtype="3"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strips(upRight)">
                                      <p:cBhvr>
                                        <p:cTn id="57" dur="500"/>
                                        <p:tgtEl>
                                          <p:spTgt spid="14"/>
                                        </p:tgtEl>
                                      </p:cBhvr>
                                    </p:animEffect>
                                  </p:childTnLst>
                                </p:cTn>
                              </p:par>
                            </p:childTnLst>
                          </p:cTn>
                        </p:par>
                        <p:par>
                          <p:cTn id="58" fill="hold">
                            <p:stCondLst>
                              <p:cond delay="3924"/>
                            </p:stCondLst>
                            <p:childTnLst>
                              <p:par>
                                <p:cTn id="59" presetID="53" presetClass="entr" presetSubtype="16" fill="hold" nodeType="after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p:cTn id="61" dur="250" fill="hold"/>
                                        <p:tgtEl>
                                          <p:spTgt spid="3"/>
                                        </p:tgtEl>
                                        <p:attrNameLst>
                                          <p:attrName>ppt_w</p:attrName>
                                        </p:attrNameLst>
                                      </p:cBhvr>
                                      <p:tavLst>
                                        <p:tav tm="0">
                                          <p:val>
                                            <p:fltVal val="0"/>
                                          </p:val>
                                        </p:tav>
                                        <p:tav tm="100000">
                                          <p:val>
                                            <p:strVal val="#ppt_w"/>
                                          </p:val>
                                        </p:tav>
                                      </p:tavLst>
                                    </p:anim>
                                    <p:anim calcmode="lin" valueType="num">
                                      <p:cBhvr>
                                        <p:cTn id="62" dur="250" fill="hold"/>
                                        <p:tgtEl>
                                          <p:spTgt spid="3"/>
                                        </p:tgtEl>
                                        <p:attrNameLst>
                                          <p:attrName>ppt_h</p:attrName>
                                        </p:attrNameLst>
                                      </p:cBhvr>
                                      <p:tavLst>
                                        <p:tav tm="0">
                                          <p:val>
                                            <p:fltVal val="0"/>
                                          </p:val>
                                        </p:tav>
                                        <p:tav tm="100000">
                                          <p:val>
                                            <p:strVal val="#ppt_h"/>
                                          </p:val>
                                        </p:tav>
                                      </p:tavLst>
                                    </p:anim>
                                    <p:animEffect transition="in" filter="fade">
                                      <p:cBhvr>
                                        <p:cTn id="63" dur="250"/>
                                        <p:tgtEl>
                                          <p:spTgt spid="3"/>
                                        </p:tgtEl>
                                      </p:cBhvr>
                                    </p:animEffect>
                                  </p:childTnLst>
                                </p:cTn>
                              </p:par>
                            </p:childTnLst>
                          </p:cTn>
                        </p:par>
                        <p:par>
                          <p:cTn id="64" fill="hold">
                            <p:stCondLst>
                              <p:cond delay="4424"/>
                            </p:stCondLst>
                            <p:childTnLst>
                              <p:par>
                                <p:cTn id="65" presetID="53" presetClass="entr" presetSubtype="16" fill="hold" grpId="0" nodeType="afterEffect">
                                  <p:stCondLst>
                                    <p:cond delay="0"/>
                                  </p:stCondLst>
                                  <p:childTnLst>
                                    <p:set>
                                      <p:cBhvr>
                                        <p:cTn id="66" dur="1" fill="hold">
                                          <p:stCondLst>
                                            <p:cond delay="0"/>
                                          </p:stCondLst>
                                        </p:cTn>
                                        <p:tgtEl>
                                          <p:spTgt spid="97"/>
                                        </p:tgtEl>
                                        <p:attrNameLst>
                                          <p:attrName>style.visibility</p:attrName>
                                        </p:attrNameLst>
                                      </p:cBhvr>
                                      <p:to>
                                        <p:strVal val="visible"/>
                                      </p:to>
                                    </p:set>
                                    <p:anim calcmode="lin" valueType="num">
                                      <p:cBhvr>
                                        <p:cTn id="67" dur="250" fill="hold"/>
                                        <p:tgtEl>
                                          <p:spTgt spid="97"/>
                                        </p:tgtEl>
                                        <p:attrNameLst>
                                          <p:attrName>ppt_w</p:attrName>
                                        </p:attrNameLst>
                                      </p:cBhvr>
                                      <p:tavLst>
                                        <p:tav tm="0">
                                          <p:val>
                                            <p:fltVal val="0"/>
                                          </p:val>
                                        </p:tav>
                                        <p:tav tm="100000">
                                          <p:val>
                                            <p:strVal val="#ppt_w"/>
                                          </p:val>
                                        </p:tav>
                                      </p:tavLst>
                                    </p:anim>
                                    <p:anim calcmode="lin" valueType="num">
                                      <p:cBhvr>
                                        <p:cTn id="68" dur="250" fill="hold"/>
                                        <p:tgtEl>
                                          <p:spTgt spid="97"/>
                                        </p:tgtEl>
                                        <p:attrNameLst>
                                          <p:attrName>ppt_h</p:attrName>
                                        </p:attrNameLst>
                                      </p:cBhvr>
                                      <p:tavLst>
                                        <p:tav tm="0">
                                          <p:val>
                                            <p:fltVal val="0"/>
                                          </p:val>
                                        </p:tav>
                                        <p:tav tm="100000">
                                          <p:val>
                                            <p:strVal val="#ppt_h"/>
                                          </p:val>
                                        </p:tav>
                                      </p:tavLst>
                                    </p:anim>
                                    <p:animEffect transition="in" filter="fade">
                                      <p:cBhvr>
                                        <p:cTn id="69" dur="250"/>
                                        <p:tgtEl>
                                          <p:spTgt spid="97"/>
                                        </p:tgtEl>
                                      </p:cBhvr>
                                    </p:animEffect>
                                  </p:childTnLst>
                                </p:cTn>
                              </p:par>
                            </p:childTnLst>
                          </p:cTn>
                        </p:par>
                        <p:par>
                          <p:cTn id="70" fill="hold">
                            <p:stCondLst>
                              <p:cond delay="4924"/>
                            </p:stCondLst>
                            <p:childTnLst>
                              <p:par>
                                <p:cTn id="71" presetID="53" presetClass="entr" presetSubtype="16" fill="hold" grpId="0" nodeType="afterEffect">
                                  <p:stCondLst>
                                    <p:cond delay="0"/>
                                  </p:stCondLst>
                                  <p:iterate type="lt">
                                    <p:tmPct val="10000"/>
                                  </p:iterate>
                                  <p:childTnLst>
                                    <p:set>
                                      <p:cBhvr>
                                        <p:cTn id="72" dur="1" fill="hold">
                                          <p:stCondLst>
                                            <p:cond delay="0"/>
                                          </p:stCondLst>
                                        </p:cTn>
                                        <p:tgtEl>
                                          <p:spTgt spid="98"/>
                                        </p:tgtEl>
                                        <p:attrNameLst>
                                          <p:attrName>style.visibility</p:attrName>
                                        </p:attrNameLst>
                                      </p:cBhvr>
                                      <p:to>
                                        <p:strVal val="visible"/>
                                      </p:to>
                                    </p:set>
                                    <p:anim calcmode="lin" valueType="num">
                                      <p:cBhvr>
                                        <p:cTn id="73" dur="250" fill="hold"/>
                                        <p:tgtEl>
                                          <p:spTgt spid="98"/>
                                        </p:tgtEl>
                                        <p:attrNameLst>
                                          <p:attrName>ppt_w</p:attrName>
                                        </p:attrNameLst>
                                      </p:cBhvr>
                                      <p:tavLst>
                                        <p:tav tm="0">
                                          <p:val>
                                            <p:fltVal val="0"/>
                                          </p:val>
                                        </p:tav>
                                        <p:tav tm="100000">
                                          <p:val>
                                            <p:strVal val="#ppt_w"/>
                                          </p:val>
                                        </p:tav>
                                      </p:tavLst>
                                    </p:anim>
                                    <p:anim calcmode="lin" valueType="num">
                                      <p:cBhvr>
                                        <p:cTn id="74" dur="250" fill="hold"/>
                                        <p:tgtEl>
                                          <p:spTgt spid="98"/>
                                        </p:tgtEl>
                                        <p:attrNameLst>
                                          <p:attrName>ppt_h</p:attrName>
                                        </p:attrNameLst>
                                      </p:cBhvr>
                                      <p:tavLst>
                                        <p:tav tm="0">
                                          <p:val>
                                            <p:fltVal val="0"/>
                                          </p:val>
                                        </p:tav>
                                        <p:tav tm="100000">
                                          <p:val>
                                            <p:strVal val="#ppt_h"/>
                                          </p:val>
                                        </p:tav>
                                      </p:tavLst>
                                    </p:anim>
                                    <p:animEffect transition="in" filter="fade">
                                      <p:cBhvr>
                                        <p:cTn id="75" dur="250"/>
                                        <p:tgtEl>
                                          <p:spTgt spid="98"/>
                                        </p:tgtEl>
                                      </p:cBhvr>
                                    </p:animEffect>
                                  </p:childTnLst>
                                </p:cTn>
                              </p:par>
                            </p:childTnLst>
                          </p:cTn>
                        </p:par>
                        <p:par>
                          <p:cTn id="76" fill="hold">
                            <p:stCondLst>
                              <p:cond delay="5599"/>
                            </p:stCondLst>
                            <p:childTnLst>
                              <p:par>
                                <p:cTn id="77" presetID="18" presetClass="entr" presetSubtype="9" fill="hold" grpId="0" nodeType="after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strips(upLeft)">
                                      <p:cBhvr>
                                        <p:cTn id="79" dur="500"/>
                                        <p:tgtEl>
                                          <p:spTgt spid="34"/>
                                        </p:tgtEl>
                                      </p:cBhvr>
                                    </p:animEffect>
                                  </p:childTnLst>
                                </p:cTn>
                              </p:par>
                            </p:childTnLst>
                          </p:cTn>
                        </p:par>
                        <p:par>
                          <p:cTn id="80" fill="hold">
                            <p:stCondLst>
                              <p:cond delay="6099"/>
                            </p:stCondLst>
                            <p:childTnLst>
                              <p:par>
                                <p:cTn id="81" presetID="53" presetClass="entr" presetSubtype="16" fill="hold" nodeType="after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p:cTn id="83" dur="250" fill="hold"/>
                                        <p:tgtEl>
                                          <p:spTgt spid="9"/>
                                        </p:tgtEl>
                                        <p:attrNameLst>
                                          <p:attrName>ppt_w</p:attrName>
                                        </p:attrNameLst>
                                      </p:cBhvr>
                                      <p:tavLst>
                                        <p:tav tm="0">
                                          <p:val>
                                            <p:fltVal val="0"/>
                                          </p:val>
                                        </p:tav>
                                        <p:tav tm="100000">
                                          <p:val>
                                            <p:strVal val="#ppt_w"/>
                                          </p:val>
                                        </p:tav>
                                      </p:tavLst>
                                    </p:anim>
                                    <p:anim calcmode="lin" valueType="num">
                                      <p:cBhvr>
                                        <p:cTn id="84" dur="250" fill="hold"/>
                                        <p:tgtEl>
                                          <p:spTgt spid="9"/>
                                        </p:tgtEl>
                                        <p:attrNameLst>
                                          <p:attrName>ppt_h</p:attrName>
                                        </p:attrNameLst>
                                      </p:cBhvr>
                                      <p:tavLst>
                                        <p:tav tm="0">
                                          <p:val>
                                            <p:fltVal val="0"/>
                                          </p:val>
                                        </p:tav>
                                        <p:tav tm="100000">
                                          <p:val>
                                            <p:strVal val="#ppt_h"/>
                                          </p:val>
                                        </p:tav>
                                      </p:tavLst>
                                    </p:anim>
                                    <p:animEffect transition="in" filter="fade">
                                      <p:cBhvr>
                                        <p:cTn id="85" dur="250"/>
                                        <p:tgtEl>
                                          <p:spTgt spid="9"/>
                                        </p:tgtEl>
                                      </p:cBhvr>
                                    </p:animEffect>
                                  </p:childTnLst>
                                </p:cTn>
                              </p:par>
                            </p:childTnLst>
                          </p:cTn>
                        </p:par>
                        <p:par>
                          <p:cTn id="86" fill="hold">
                            <p:stCondLst>
                              <p:cond delay="6599"/>
                            </p:stCondLst>
                            <p:childTnLst>
                              <p:par>
                                <p:cTn id="87" presetID="53" presetClass="entr" presetSubtype="16" fill="hold" grpId="0" nodeType="afterEffect">
                                  <p:stCondLst>
                                    <p:cond delay="0"/>
                                  </p:stCondLst>
                                  <p:childTnLst>
                                    <p:set>
                                      <p:cBhvr>
                                        <p:cTn id="88" dur="1" fill="hold">
                                          <p:stCondLst>
                                            <p:cond delay="0"/>
                                          </p:stCondLst>
                                        </p:cTn>
                                        <p:tgtEl>
                                          <p:spTgt spid="109"/>
                                        </p:tgtEl>
                                        <p:attrNameLst>
                                          <p:attrName>style.visibility</p:attrName>
                                        </p:attrNameLst>
                                      </p:cBhvr>
                                      <p:to>
                                        <p:strVal val="visible"/>
                                      </p:to>
                                    </p:set>
                                    <p:anim calcmode="lin" valueType="num">
                                      <p:cBhvr>
                                        <p:cTn id="89" dur="250" fill="hold"/>
                                        <p:tgtEl>
                                          <p:spTgt spid="109"/>
                                        </p:tgtEl>
                                        <p:attrNameLst>
                                          <p:attrName>ppt_w</p:attrName>
                                        </p:attrNameLst>
                                      </p:cBhvr>
                                      <p:tavLst>
                                        <p:tav tm="0">
                                          <p:val>
                                            <p:fltVal val="0"/>
                                          </p:val>
                                        </p:tav>
                                        <p:tav tm="100000">
                                          <p:val>
                                            <p:strVal val="#ppt_w"/>
                                          </p:val>
                                        </p:tav>
                                      </p:tavLst>
                                    </p:anim>
                                    <p:anim calcmode="lin" valueType="num">
                                      <p:cBhvr>
                                        <p:cTn id="90" dur="250" fill="hold"/>
                                        <p:tgtEl>
                                          <p:spTgt spid="109"/>
                                        </p:tgtEl>
                                        <p:attrNameLst>
                                          <p:attrName>ppt_h</p:attrName>
                                        </p:attrNameLst>
                                      </p:cBhvr>
                                      <p:tavLst>
                                        <p:tav tm="0">
                                          <p:val>
                                            <p:fltVal val="0"/>
                                          </p:val>
                                        </p:tav>
                                        <p:tav tm="100000">
                                          <p:val>
                                            <p:strVal val="#ppt_h"/>
                                          </p:val>
                                        </p:tav>
                                      </p:tavLst>
                                    </p:anim>
                                    <p:animEffect transition="in" filter="fade">
                                      <p:cBhvr>
                                        <p:cTn id="91" dur="250"/>
                                        <p:tgtEl>
                                          <p:spTgt spid="109"/>
                                        </p:tgtEl>
                                      </p:cBhvr>
                                    </p:animEffect>
                                  </p:childTnLst>
                                </p:cTn>
                              </p:par>
                            </p:childTnLst>
                          </p:cTn>
                        </p:par>
                        <p:par>
                          <p:cTn id="92" fill="hold">
                            <p:stCondLst>
                              <p:cond delay="7099"/>
                            </p:stCondLst>
                            <p:childTnLst>
                              <p:par>
                                <p:cTn id="93" presetID="53" presetClass="entr" presetSubtype="16" fill="hold" grpId="0" nodeType="afterEffect">
                                  <p:stCondLst>
                                    <p:cond delay="0"/>
                                  </p:stCondLst>
                                  <p:iterate type="lt">
                                    <p:tmPct val="10000"/>
                                  </p:iterate>
                                  <p:childTnLst>
                                    <p:set>
                                      <p:cBhvr>
                                        <p:cTn id="94" dur="1" fill="hold">
                                          <p:stCondLst>
                                            <p:cond delay="0"/>
                                          </p:stCondLst>
                                        </p:cTn>
                                        <p:tgtEl>
                                          <p:spTgt spid="110"/>
                                        </p:tgtEl>
                                        <p:attrNameLst>
                                          <p:attrName>style.visibility</p:attrName>
                                        </p:attrNameLst>
                                      </p:cBhvr>
                                      <p:to>
                                        <p:strVal val="visible"/>
                                      </p:to>
                                    </p:set>
                                    <p:anim calcmode="lin" valueType="num">
                                      <p:cBhvr>
                                        <p:cTn id="95" dur="250" fill="hold"/>
                                        <p:tgtEl>
                                          <p:spTgt spid="110"/>
                                        </p:tgtEl>
                                        <p:attrNameLst>
                                          <p:attrName>ppt_w</p:attrName>
                                        </p:attrNameLst>
                                      </p:cBhvr>
                                      <p:tavLst>
                                        <p:tav tm="0">
                                          <p:val>
                                            <p:fltVal val="0"/>
                                          </p:val>
                                        </p:tav>
                                        <p:tav tm="100000">
                                          <p:val>
                                            <p:strVal val="#ppt_w"/>
                                          </p:val>
                                        </p:tav>
                                      </p:tavLst>
                                    </p:anim>
                                    <p:anim calcmode="lin" valueType="num">
                                      <p:cBhvr>
                                        <p:cTn id="96" dur="250" fill="hold"/>
                                        <p:tgtEl>
                                          <p:spTgt spid="110"/>
                                        </p:tgtEl>
                                        <p:attrNameLst>
                                          <p:attrName>ppt_h</p:attrName>
                                        </p:attrNameLst>
                                      </p:cBhvr>
                                      <p:tavLst>
                                        <p:tav tm="0">
                                          <p:val>
                                            <p:fltVal val="0"/>
                                          </p:val>
                                        </p:tav>
                                        <p:tav tm="100000">
                                          <p:val>
                                            <p:strVal val="#ppt_h"/>
                                          </p:val>
                                        </p:tav>
                                      </p:tavLst>
                                    </p:anim>
                                    <p:animEffect transition="in" filter="fade">
                                      <p:cBhvr>
                                        <p:cTn id="97" dur="250"/>
                                        <p:tgtEl>
                                          <p:spTgt spid="110"/>
                                        </p:tgtEl>
                                      </p:cBhvr>
                                    </p:animEffect>
                                  </p:childTnLst>
                                </p:cTn>
                              </p:par>
                            </p:childTnLst>
                          </p:cTn>
                        </p:par>
                        <p:par>
                          <p:cTn id="98" fill="hold">
                            <p:stCondLst>
                              <p:cond delay="7774"/>
                            </p:stCondLst>
                            <p:childTnLst>
                              <p:par>
                                <p:cTn id="99" presetID="18" presetClass="entr" presetSubtype="3" fill="hold" grpId="0" nodeType="after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strips(upRight)">
                                      <p:cBhvr>
                                        <p:cTn id="101" dur="500"/>
                                        <p:tgtEl>
                                          <p:spTgt spid="41"/>
                                        </p:tgtEl>
                                      </p:cBhvr>
                                    </p:animEffect>
                                  </p:childTnLst>
                                </p:cTn>
                              </p:par>
                            </p:childTnLst>
                          </p:cTn>
                        </p:par>
                        <p:par>
                          <p:cTn id="102" fill="hold">
                            <p:stCondLst>
                              <p:cond delay="8274"/>
                            </p:stCondLst>
                            <p:childTnLst>
                              <p:par>
                                <p:cTn id="103" presetID="53" presetClass="entr" presetSubtype="16" fill="hold" nodeType="afterEffect">
                                  <p:stCondLst>
                                    <p:cond delay="0"/>
                                  </p:stCondLst>
                                  <p:childTnLst>
                                    <p:set>
                                      <p:cBhvr>
                                        <p:cTn id="104" dur="1" fill="hold">
                                          <p:stCondLst>
                                            <p:cond delay="0"/>
                                          </p:stCondLst>
                                        </p:cTn>
                                        <p:tgtEl>
                                          <p:spTgt spid="6"/>
                                        </p:tgtEl>
                                        <p:attrNameLst>
                                          <p:attrName>style.visibility</p:attrName>
                                        </p:attrNameLst>
                                      </p:cBhvr>
                                      <p:to>
                                        <p:strVal val="visible"/>
                                      </p:to>
                                    </p:set>
                                    <p:anim calcmode="lin" valueType="num">
                                      <p:cBhvr>
                                        <p:cTn id="105" dur="250" fill="hold"/>
                                        <p:tgtEl>
                                          <p:spTgt spid="6"/>
                                        </p:tgtEl>
                                        <p:attrNameLst>
                                          <p:attrName>ppt_w</p:attrName>
                                        </p:attrNameLst>
                                      </p:cBhvr>
                                      <p:tavLst>
                                        <p:tav tm="0">
                                          <p:val>
                                            <p:fltVal val="0"/>
                                          </p:val>
                                        </p:tav>
                                        <p:tav tm="100000">
                                          <p:val>
                                            <p:strVal val="#ppt_w"/>
                                          </p:val>
                                        </p:tav>
                                      </p:tavLst>
                                    </p:anim>
                                    <p:anim calcmode="lin" valueType="num">
                                      <p:cBhvr>
                                        <p:cTn id="106" dur="250" fill="hold"/>
                                        <p:tgtEl>
                                          <p:spTgt spid="6"/>
                                        </p:tgtEl>
                                        <p:attrNameLst>
                                          <p:attrName>ppt_h</p:attrName>
                                        </p:attrNameLst>
                                      </p:cBhvr>
                                      <p:tavLst>
                                        <p:tav tm="0">
                                          <p:val>
                                            <p:fltVal val="0"/>
                                          </p:val>
                                        </p:tav>
                                        <p:tav tm="100000">
                                          <p:val>
                                            <p:strVal val="#ppt_h"/>
                                          </p:val>
                                        </p:tav>
                                      </p:tavLst>
                                    </p:anim>
                                    <p:animEffect transition="in" filter="fade">
                                      <p:cBhvr>
                                        <p:cTn id="107" dur="250"/>
                                        <p:tgtEl>
                                          <p:spTgt spid="6"/>
                                        </p:tgtEl>
                                      </p:cBhvr>
                                    </p:animEffect>
                                  </p:childTnLst>
                                </p:cTn>
                              </p:par>
                            </p:childTnLst>
                          </p:cTn>
                        </p:par>
                        <p:par>
                          <p:cTn id="108" fill="hold">
                            <p:stCondLst>
                              <p:cond delay="8774"/>
                            </p:stCondLst>
                            <p:childTnLst>
                              <p:par>
                                <p:cTn id="109" presetID="53" presetClass="entr" presetSubtype="16" fill="hold" grpId="0" nodeType="afterEffect">
                                  <p:stCondLst>
                                    <p:cond delay="0"/>
                                  </p:stCondLst>
                                  <p:childTnLst>
                                    <p:set>
                                      <p:cBhvr>
                                        <p:cTn id="110" dur="1" fill="hold">
                                          <p:stCondLst>
                                            <p:cond delay="0"/>
                                          </p:stCondLst>
                                        </p:cTn>
                                        <p:tgtEl>
                                          <p:spTgt spid="100"/>
                                        </p:tgtEl>
                                        <p:attrNameLst>
                                          <p:attrName>style.visibility</p:attrName>
                                        </p:attrNameLst>
                                      </p:cBhvr>
                                      <p:to>
                                        <p:strVal val="visible"/>
                                      </p:to>
                                    </p:set>
                                    <p:anim calcmode="lin" valueType="num">
                                      <p:cBhvr>
                                        <p:cTn id="111" dur="250" fill="hold"/>
                                        <p:tgtEl>
                                          <p:spTgt spid="100"/>
                                        </p:tgtEl>
                                        <p:attrNameLst>
                                          <p:attrName>ppt_w</p:attrName>
                                        </p:attrNameLst>
                                      </p:cBhvr>
                                      <p:tavLst>
                                        <p:tav tm="0">
                                          <p:val>
                                            <p:fltVal val="0"/>
                                          </p:val>
                                        </p:tav>
                                        <p:tav tm="100000">
                                          <p:val>
                                            <p:strVal val="#ppt_w"/>
                                          </p:val>
                                        </p:tav>
                                      </p:tavLst>
                                    </p:anim>
                                    <p:anim calcmode="lin" valueType="num">
                                      <p:cBhvr>
                                        <p:cTn id="112" dur="250" fill="hold"/>
                                        <p:tgtEl>
                                          <p:spTgt spid="100"/>
                                        </p:tgtEl>
                                        <p:attrNameLst>
                                          <p:attrName>ppt_h</p:attrName>
                                        </p:attrNameLst>
                                      </p:cBhvr>
                                      <p:tavLst>
                                        <p:tav tm="0">
                                          <p:val>
                                            <p:fltVal val="0"/>
                                          </p:val>
                                        </p:tav>
                                        <p:tav tm="100000">
                                          <p:val>
                                            <p:strVal val="#ppt_h"/>
                                          </p:val>
                                        </p:tav>
                                      </p:tavLst>
                                    </p:anim>
                                    <p:animEffect transition="in" filter="fade">
                                      <p:cBhvr>
                                        <p:cTn id="113" dur="250"/>
                                        <p:tgtEl>
                                          <p:spTgt spid="100"/>
                                        </p:tgtEl>
                                      </p:cBhvr>
                                    </p:animEffect>
                                  </p:childTnLst>
                                </p:cTn>
                              </p:par>
                            </p:childTnLst>
                          </p:cTn>
                        </p:par>
                        <p:par>
                          <p:cTn id="114" fill="hold">
                            <p:stCondLst>
                              <p:cond delay="9274"/>
                            </p:stCondLst>
                            <p:childTnLst>
                              <p:par>
                                <p:cTn id="115" presetID="53" presetClass="entr" presetSubtype="16" fill="hold" grpId="0" nodeType="afterEffect">
                                  <p:stCondLst>
                                    <p:cond delay="0"/>
                                  </p:stCondLst>
                                  <p:iterate type="lt">
                                    <p:tmPct val="10000"/>
                                  </p:iterate>
                                  <p:childTnLst>
                                    <p:set>
                                      <p:cBhvr>
                                        <p:cTn id="116" dur="1" fill="hold">
                                          <p:stCondLst>
                                            <p:cond delay="0"/>
                                          </p:stCondLst>
                                        </p:cTn>
                                        <p:tgtEl>
                                          <p:spTgt spid="101"/>
                                        </p:tgtEl>
                                        <p:attrNameLst>
                                          <p:attrName>style.visibility</p:attrName>
                                        </p:attrNameLst>
                                      </p:cBhvr>
                                      <p:to>
                                        <p:strVal val="visible"/>
                                      </p:to>
                                    </p:set>
                                    <p:anim calcmode="lin" valueType="num">
                                      <p:cBhvr>
                                        <p:cTn id="117" dur="250" fill="hold"/>
                                        <p:tgtEl>
                                          <p:spTgt spid="101"/>
                                        </p:tgtEl>
                                        <p:attrNameLst>
                                          <p:attrName>ppt_w</p:attrName>
                                        </p:attrNameLst>
                                      </p:cBhvr>
                                      <p:tavLst>
                                        <p:tav tm="0">
                                          <p:val>
                                            <p:fltVal val="0"/>
                                          </p:val>
                                        </p:tav>
                                        <p:tav tm="100000">
                                          <p:val>
                                            <p:strVal val="#ppt_w"/>
                                          </p:val>
                                        </p:tav>
                                      </p:tavLst>
                                    </p:anim>
                                    <p:anim calcmode="lin" valueType="num">
                                      <p:cBhvr>
                                        <p:cTn id="118" dur="250" fill="hold"/>
                                        <p:tgtEl>
                                          <p:spTgt spid="101"/>
                                        </p:tgtEl>
                                        <p:attrNameLst>
                                          <p:attrName>ppt_h</p:attrName>
                                        </p:attrNameLst>
                                      </p:cBhvr>
                                      <p:tavLst>
                                        <p:tav tm="0">
                                          <p:val>
                                            <p:fltVal val="0"/>
                                          </p:val>
                                        </p:tav>
                                        <p:tav tm="100000">
                                          <p:val>
                                            <p:strVal val="#ppt_h"/>
                                          </p:val>
                                        </p:tav>
                                      </p:tavLst>
                                    </p:anim>
                                    <p:animEffect transition="in" filter="fade">
                                      <p:cBhvr>
                                        <p:cTn id="119" dur="250"/>
                                        <p:tgtEl>
                                          <p:spTgt spid="101"/>
                                        </p:tgtEl>
                                      </p:cBhvr>
                                    </p:animEffect>
                                  </p:childTnLst>
                                </p:cTn>
                              </p:par>
                            </p:childTnLst>
                          </p:cTn>
                        </p:par>
                        <p:par>
                          <p:cTn id="120" fill="hold">
                            <p:stCondLst>
                              <p:cond delay="9949"/>
                            </p:stCondLst>
                            <p:childTnLst>
                              <p:par>
                                <p:cTn id="121" presetID="18" presetClass="entr" presetSubtype="9" fill="hold" grpId="0" nodeType="afterEffect">
                                  <p:stCondLst>
                                    <p:cond delay="0"/>
                                  </p:stCondLst>
                                  <p:childTnLst>
                                    <p:set>
                                      <p:cBhvr>
                                        <p:cTn id="122" dur="1" fill="hold">
                                          <p:stCondLst>
                                            <p:cond delay="0"/>
                                          </p:stCondLst>
                                        </p:cTn>
                                        <p:tgtEl>
                                          <p:spTgt spid="48"/>
                                        </p:tgtEl>
                                        <p:attrNameLst>
                                          <p:attrName>style.visibility</p:attrName>
                                        </p:attrNameLst>
                                      </p:cBhvr>
                                      <p:to>
                                        <p:strVal val="visible"/>
                                      </p:to>
                                    </p:set>
                                    <p:animEffect transition="in" filter="strips(upLeft)">
                                      <p:cBhvr>
                                        <p:cTn id="123" dur="500"/>
                                        <p:tgtEl>
                                          <p:spTgt spid="48"/>
                                        </p:tgtEl>
                                      </p:cBhvr>
                                    </p:animEffect>
                                  </p:childTnLst>
                                </p:cTn>
                              </p:par>
                            </p:childTnLst>
                          </p:cTn>
                        </p:par>
                        <p:par>
                          <p:cTn id="124" fill="hold">
                            <p:stCondLst>
                              <p:cond delay="10449"/>
                            </p:stCondLst>
                            <p:childTnLst>
                              <p:par>
                                <p:cTn id="125" presetID="53" presetClass="entr" presetSubtype="16" fill="hold" nodeType="afterEffect">
                                  <p:stCondLst>
                                    <p:cond delay="0"/>
                                  </p:stCondLst>
                                  <p:childTnLst>
                                    <p:set>
                                      <p:cBhvr>
                                        <p:cTn id="126" dur="1" fill="hold">
                                          <p:stCondLst>
                                            <p:cond delay="0"/>
                                          </p:stCondLst>
                                        </p:cTn>
                                        <p:tgtEl>
                                          <p:spTgt spid="8"/>
                                        </p:tgtEl>
                                        <p:attrNameLst>
                                          <p:attrName>style.visibility</p:attrName>
                                        </p:attrNameLst>
                                      </p:cBhvr>
                                      <p:to>
                                        <p:strVal val="visible"/>
                                      </p:to>
                                    </p:set>
                                    <p:anim calcmode="lin" valueType="num">
                                      <p:cBhvr>
                                        <p:cTn id="127" dur="250" fill="hold"/>
                                        <p:tgtEl>
                                          <p:spTgt spid="8"/>
                                        </p:tgtEl>
                                        <p:attrNameLst>
                                          <p:attrName>ppt_w</p:attrName>
                                        </p:attrNameLst>
                                      </p:cBhvr>
                                      <p:tavLst>
                                        <p:tav tm="0">
                                          <p:val>
                                            <p:fltVal val="0"/>
                                          </p:val>
                                        </p:tav>
                                        <p:tav tm="100000">
                                          <p:val>
                                            <p:strVal val="#ppt_w"/>
                                          </p:val>
                                        </p:tav>
                                      </p:tavLst>
                                    </p:anim>
                                    <p:anim calcmode="lin" valueType="num">
                                      <p:cBhvr>
                                        <p:cTn id="128" dur="250" fill="hold"/>
                                        <p:tgtEl>
                                          <p:spTgt spid="8"/>
                                        </p:tgtEl>
                                        <p:attrNameLst>
                                          <p:attrName>ppt_h</p:attrName>
                                        </p:attrNameLst>
                                      </p:cBhvr>
                                      <p:tavLst>
                                        <p:tav tm="0">
                                          <p:val>
                                            <p:fltVal val="0"/>
                                          </p:val>
                                        </p:tav>
                                        <p:tav tm="100000">
                                          <p:val>
                                            <p:strVal val="#ppt_h"/>
                                          </p:val>
                                        </p:tav>
                                      </p:tavLst>
                                    </p:anim>
                                    <p:animEffect transition="in" filter="fade">
                                      <p:cBhvr>
                                        <p:cTn id="129" dur="250"/>
                                        <p:tgtEl>
                                          <p:spTgt spid="8"/>
                                        </p:tgtEl>
                                      </p:cBhvr>
                                    </p:animEffect>
                                  </p:childTnLst>
                                </p:cTn>
                              </p:par>
                            </p:childTnLst>
                          </p:cTn>
                        </p:par>
                        <p:par>
                          <p:cTn id="130" fill="hold">
                            <p:stCondLst>
                              <p:cond delay="10949"/>
                            </p:stCondLst>
                            <p:childTnLst>
                              <p:par>
                                <p:cTn id="131" presetID="53" presetClass="entr" presetSubtype="16" fill="hold" grpId="0" nodeType="afterEffect">
                                  <p:stCondLst>
                                    <p:cond delay="0"/>
                                  </p:stCondLst>
                                  <p:childTnLst>
                                    <p:set>
                                      <p:cBhvr>
                                        <p:cTn id="132" dur="1" fill="hold">
                                          <p:stCondLst>
                                            <p:cond delay="0"/>
                                          </p:stCondLst>
                                        </p:cTn>
                                        <p:tgtEl>
                                          <p:spTgt spid="112"/>
                                        </p:tgtEl>
                                        <p:attrNameLst>
                                          <p:attrName>style.visibility</p:attrName>
                                        </p:attrNameLst>
                                      </p:cBhvr>
                                      <p:to>
                                        <p:strVal val="visible"/>
                                      </p:to>
                                    </p:set>
                                    <p:anim calcmode="lin" valueType="num">
                                      <p:cBhvr>
                                        <p:cTn id="133" dur="250" fill="hold"/>
                                        <p:tgtEl>
                                          <p:spTgt spid="112"/>
                                        </p:tgtEl>
                                        <p:attrNameLst>
                                          <p:attrName>ppt_w</p:attrName>
                                        </p:attrNameLst>
                                      </p:cBhvr>
                                      <p:tavLst>
                                        <p:tav tm="0">
                                          <p:val>
                                            <p:fltVal val="0"/>
                                          </p:val>
                                        </p:tav>
                                        <p:tav tm="100000">
                                          <p:val>
                                            <p:strVal val="#ppt_w"/>
                                          </p:val>
                                        </p:tav>
                                      </p:tavLst>
                                    </p:anim>
                                    <p:anim calcmode="lin" valueType="num">
                                      <p:cBhvr>
                                        <p:cTn id="134" dur="250" fill="hold"/>
                                        <p:tgtEl>
                                          <p:spTgt spid="112"/>
                                        </p:tgtEl>
                                        <p:attrNameLst>
                                          <p:attrName>ppt_h</p:attrName>
                                        </p:attrNameLst>
                                      </p:cBhvr>
                                      <p:tavLst>
                                        <p:tav tm="0">
                                          <p:val>
                                            <p:fltVal val="0"/>
                                          </p:val>
                                        </p:tav>
                                        <p:tav tm="100000">
                                          <p:val>
                                            <p:strVal val="#ppt_h"/>
                                          </p:val>
                                        </p:tav>
                                      </p:tavLst>
                                    </p:anim>
                                    <p:animEffect transition="in" filter="fade">
                                      <p:cBhvr>
                                        <p:cTn id="135" dur="250"/>
                                        <p:tgtEl>
                                          <p:spTgt spid="112"/>
                                        </p:tgtEl>
                                      </p:cBhvr>
                                    </p:animEffect>
                                  </p:childTnLst>
                                </p:cTn>
                              </p:par>
                            </p:childTnLst>
                          </p:cTn>
                        </p:par>
                        <p:par>
                          <p:cTn id="136" fill="hold">
                            <p:stCondLst>
                              <p:cond delay="11449"/>
                            </p:stCondLst>
                            <p:childTnLst>
                              <p:par>
                                <p:cTn id="137" presetID="53" presetClass="entr" presetSubtype="16" fill="hold" grpId="0" nodeType="afterEffect">
                                  <p:stCondLst>
                                    <p:cond delay="0"/>
                                  </p:stCondLst>
                                  <p:iterate type="lt">
                                    <p:tmPct val="10000"/>
                                  </p:iterate>
                                  <p:childTnLst>
                                    <p:set>
                                      <p:cBhvr>
                                        <p:cTn id="138" dur="1" fill="hold">
                                          <p:stCondLst>
                                            <p:cond delay="0"/>
                                          </p:stCondLst>
                                        </p:cTn>
                                        <p:tgtEl>
                                          <p:spTgt spid="113"/>
                                        </p:tgtEl>
                                        <p:attrNameLst>
                                          <p:attrName>style.visibility</p:attrName>
                                        </p:attrNameLst>
                                      </p:cBhvr>
                                      <p:to>
                                        <p:strVal val="visible"/>
                                      </p:to>
                                    </p:set>
                                    <p:anim calcmode="lin" valueType="num">
                                      <p:cBhvr>
                                        <p:cTn id="139" dur="250" fill="hold"/>
                                        <p:tgtEl>
                                          <p:spTgt spid="113"/>
                                        </p:tgtEl>
                                        <p:attrNameLst>
                                          <p:attrName>ppt_w</p:attrName>
                                        </p:attrNameLst>
                                      </p:cBhvr>
                                      <p:tavLst>
                                        <p:tav tm="0">
                                          <p:val>
                                            <p:fltVal val="0"/>
                                          </p:val>
                                        </p:tav>
                                        <p:tav tm="100000">
                                          <p:val>
                                            <p:strVal val="#ppt_w"/>
                                          </p:val>
                                        </p:tav>
                                      </p:tavLst>
                                    </p:anim>
                                    <p:anim calcmode="lin" valueType="num">
                                      <p:cBhvr>
                                        <p:cTn id="140" dur="250" fill="hold"/>
                                        <p:tgtEl>
                                          <p:spTgt spid="113"/>
                                        </p:tgtEl>
                                        <p:attrNameLst>
                                          <p:attrName>ppt_h</p:attrName>
                                        </p:attrNameLst>
                                      </p:cBhvr>
                                      <p:tavLst>
                                        <p:tav tm="0">
                                          <p:val>
                                            <p:fltVal val="0"/>
                                          </p:val>
                                        </p:tav>
                                        <p:tav tm="100000">
                                          <p:val>
                                            <p:strVal val="#ppt_h"/>
                                          </p:val>
                                        </p:tav>
                                      </p:tavLst>
                                    </p:anim>
                                    <p:animEffect transition="in" filter="fade">
                                      <p:cBhvr>
                                        <p:cTn id="141" dur="250"/>
                                        <p:tgtEl>
                                          <p:spTgt spid="113"/>
                                        </p:tgtEl>
                                      </p:cBhvr>
                                    </p:animEffect>
                                  </p:childTnLst>
                                </p:cTn>
                              </p:par>
                            </p:childTnLst>
                          </p:cTn>
                        </p:par>
                        <p:par>
                          <p:cTn id="142" fill="hold">
                            <p:stCondLst>
                              <p:cond delay="12125"/>
                            </p:stCondLst>
                            <p:childTnLst>
                              <p:par>
                                <p:cTn id="143" presetID="18" presetClass="entr" presetSubtype="3" fill="hold" grpId="0" nodeType="afterEffect">
                                  <p:stCondLst>
                                    <p:cond delay="0"/>
                                  </p:stCondLst>
                                  <p:childTnLst>
                                    <p:set>
                                      <p:cBhvr>
                                        <p:cTn id="144" dur="1" fill="hold">
                                          <p:stCondLst>
                                            <p:cond delay="0"/>
                                          </p:stCondLst>
                                        </p:cTn>
                                        <p:tgtEl>
                                          <p:spTgt spid="55"/>
                                        </p:tgtEl>
                                        <p:attrNameLst>
                                          <p:attrName>style.visibility</p:attrName>
                                        </p:attrNameLst>
                                      </p:cBhvr>
                                      <p:to>
                                        <p:strVal val="visible"/>
                                      </p:to>
                                    </p:set>
                                    <p:animEffect transition="in" filter="strips(upRight)">
                                      <p:cBhvr>
                                        <p:cTn id="145" dur="500"/>
                                        <p:tgtEl>
                                          <p:spTgt spid="55"/>
                                        </p:tgtEl>
                                      </p:cBhvr>
                                    </p:animEffect>
                                  </p:childTnLst>
                                </p:cTn>
                              </p:par>
                            </p:childTnLst>
                          </p:cTn>
                        </p:par>
                        <p:par>
                          <p:cTn id="146" fill="hold">
                            <p:stCondLst>
                              <p:cond delay="12625"/>
                            </p:stCondLst>
                            <p:childTnLst>
                              <p:par>
                                <p:cTn id="147" presetID="53" presetClass="entr" presetSubtype="16" fill="hold" nodeType="afterEffect">
                                  <p:stCondLst>
                                    <p:cond delay="0"/>
                                  </p:stCondLst>
                                  <p:childTnLst>
                                    <p:set>
                                      <p:cBhvr>
                                        <p:cTn id="148" dur="1" fill="hold">
                                          <p:stCondLst>
                                            <p:cond delay="0"/>
                                          </p:stCondLst>
                                        </p:cTn>
                                        <p:tgtEl>
                                          <p:spTgt spid="7"/>
                                        </p:tgtEl>
                                        <p:attrNameLst>
                                          <p:attrName>style.visibility</p:attrName>
                                        </p:attrNameLst>
                                      </p:cBhvr>
                                      <p:to>
                                        <p:strVal val="visible"/>
                                      </p:to>
                                    </p:set>
                                    <p:anim calcmode="lin" valueType="num">
                                      <p:cBhvr>
                                        <p:cTn id="149" dur="250" fill="hold"/>
                                        <p:tgtEl>
                                          <p:spTgt spid="7"/>
                                        </p:tgtEl>
                                        <p:attrNameLst>
                                          <p:attrName>ppt_w</p:attrName>
                                        </p:attrNameLst>
                                      </p:cBhvr>
                                      <p:tavLst>
                                        <p:tav tm="0">
                                          <p:val>
                                            <p:fltVal val="0"/>
                                          </p:val>
                                        </p:tav>
                                        <p:tav tm="100000">
                                          <p:val>
                                            <p:strVal val="#ppt_w"/>
                                          </p:val>
                                        </p:tav>
                                      </p:tavLst>
                                    </p:anim>
                                    <p:anim calcmode="lin" valueType="num">
                                      <p:cBhvr>
                                        <p:cTn id="150" dur="250" fill="hold"/>
                                        <p:tgtEl>
                                          <p:spTgt spid="7"/>
                                        </p:tgtEl>
                                        <p:attrNameLst>
                                          <p:attrName>ppt_h</p:attrName>
                                        </p:attrNameLst>
                                      </p:cBhvr>
                                      <p:tavLst>
                                        <p:tav tm="0">
                                          <p:val>
                                            <p:fltVal val="0"/>
                                          </p:val>
                                        </p:tav>
                                        <p:tav tm="100000">
                                          <p:val>
                                            <p:strVal val="#ppt_h"/>
                                          </p:val>
                                        </p:tav>
                                      </p:tavLst>
                                    </p:anim>
                                    <p:animEffect transition="in" filter="fade">
                                      <p:cBhvr>
                                        <p:cTn id="151" dur="250"/>
                                        <p:tgtEl>
                                          <p:spTgt spid="7"/>
                                        </p:tgtEl>
                                      </p:cBhvr>
                                    </p:animEffect>
                                  </p:childTnLst>
                                </p:cTn>
                              </p:par>
                            </p:childTnLst>
                          </p:cTn>
                        </p:par>
                        <p:par>
                          <p:cTn id="152" fill="hold">
                            <p:stCondLst>
                              <p:cond delay="13125"/>
                            </p:stCondLst>
                            <p:childTnLst>
                              <p:par>
                                <p:cTn id="153" presetID="53" presetClass="entr" presetSubtype="16" fill="hold" grpId="0" nodeType="afterEffect">
                                  <p:stCondLst>
                                    <p:cond delay="0"/>
                                  </p:stCondLst>
                                  <p:childTnLst>
                                    <p:set>
                                      <p:cBhvr>
                                        <p:cTn id="154" dur="1" fill="hold">
                                          <p:stCondLst>
                                            <p:cond delay="0"/>
                                          </p:stCondLst>
                                        </p:cTn>
                                        <p:tgtEl>
                                          <p:spTgt spid="103"/>
                                        </p:tgtEl>
                                        <p:attrNameLst>
                                          <p:attrName>style.visibility</p:attrName>
                                        </p:attrNameLst>
                                      </p:cBhvr>
                                      <p:to>
                                        <p:strVal val="visible"/>
                                      </p:to>
                                    </p:set>
                                    <p:anim calcmode="lin" valueType="num">
                                      <p:cBhvr>
                                        <p:cTn id="155" dur="250" fill="hold"/>
                                        <p:tgtEl>
                                          <p:spTgt spid="103"/>
                                        </p:tgtEl>
                                        <p:attrNameLst>
                                          <p:attrName>ppt_w</p:attrName>
                                        </p:attrNameLst>
                                      </p:cBhvr>
                                      <p:tavLst>
                                        <p:tav tm="0">
                                          <p:val>
                                            <p:fltVal val="0"/>
                                          </p:val>
                                        </p:tav>
                                        <p:tav tm="100000">
                                          <p:val>
                                            <p:strVal val="#ppt_w"/>
                                          </p:val>
                                        </p:tav>
                                      </p:tavLst>
                                    </p:anim>
                                    <p:anim calcmode="lin" valueType="num">
                                      <p:cBhvr>
                                        <p:cTn id="156" dur="250" fill="hold"/>
                                        <p:tgtEl>
                                          <p:spTgt spid="103"/>
                                        </p:tgtEl>
                                        <p:attrNameLst>
                                          <p:attrName>ppt_h</p:attrName>
                                        </p:attrNameLst>
                                      </p:cBhvr>
                                      <p:tavLst>
                                        <p:tav tm="0">
                                          <p:val>
                                            <p:fltVal val="0"/>
                                          </p:val>
                                        </p:tav>
                                        <p:tav tm="100000">
                                          <p:val>
                                            <p:strVal val="#ppt_h"/>
                                          </p:val>
                                        </p:tav>
                                      </p:tavLst>
                                    </p:anim>
                                    <p:animEffect transition="in" filter="fade">
                                      <p:cBhvr>
                                        <p:cTn id="157" dur="250"/>
                                        <p:tgtEl>
                                          <p:spTgt spid="103"/>
                                        </p:tgtEl>
                                      </p:cBhvr>
                                    </p:animEffect>
                                  </p:childTnLst>
                                </p:cTn>
                              </p:par>
                            </p:childTnLst>
                          </p:cTn>
                        </p:par>
                        <p:par>
                          <p:cTn id="158" fill="hold">
                            <p:stCondLst>
                              <p:cond delay="13625"/>
                            </p:stCondLst>
                            <p:childTnLst>
                              <p:par>
                                <p:cTn id="159" presetID="53" presetClass="entr" presetSubtype="16" fill="hold" grpId="0" nodeType="afterEffect">
                                  <p:stCondLst>
                                    <p:cond delay="0"/>
                                  </p:stCondLst>
                                  <p:iterate type="lt">
                                    <p:tmPct val="10000"/>
                                  </p:iterate>
                                  <p:childTnLst>
                                    <p:set>
                                      <p:cBhvr>
                                        <p:cTn id="160" dur="1" fill="hold">
                                          <p:stCondLst>
                                            <p:cond delay="0"/>
                                          </p:stCondLst>
                                        </p:cTn>
                                        <p:tgtEl>
                                          <p:spTgt spid="104"/>
                                        </p:tgtEl>
                                        <p:attrNameLst>
                                          <p:attrName>style.visibility</p:attrName>
                                        </p:attrNameLst>
                                      </p:cBhvr>
                                      <p:to>
                                        <p:strVal val="visible"/>
                                      </p:to>
                                    </p:set>
                                    <p:anim calcmode="lin" valueType="num">
                                      <p:cBhvr>
                                        <p:cTn id="161" dur="250" fill="hold"/>
                                        <p:tgtEl>
                                          <p:spTgt spid="104"/>
                                        </p:tgtEl>
                                        <p:attrNameLst>
                                          <p:attrName>ppt_w</p:attrName>
                                        </p:attrNameLst>
                                      </p:cBhvr>
                                      <p:tavLst>
                                        <p:tav tm="0">
                                          <p:val>
                                            <p:fltVal val="0"/>
                                          </p:val>
                                        </p:tav>
                                        <p:tav tm="100000">
                                          <p:val>
                                            <p:strVal val="#ppt_w"/>
                                          </p:val>
                                        </p:tav>
                                      </p:tavLst>
                                    </p:anim>
                                    <p:anim calcmode="lin" valueType="num">
                                      <p:cBhvr>
                                        <p:cTn id="162" dur="250" fill="hold"/>
                                        <p:tgtEl>
                                          <p:spTgt spid="104"/>
                                        </p:tgtEl>
                                        <p:attrNameLst>
                                          <p:attrName>ppt_h</p:attrName>
                                        </p:attrNameLst>
                                      </p:cBhvr>
                                      <p:tavLst>
                                        <p:tav tm="0">
                                          <p:val>
                                            <p:fltVal val="0"/>
                                          </p:val>
                                        </p:tav>
                                        <p:tav tm="100000">
                                          <p:val>
                                            <p:strVal val="#ppt_h"/>
                                          </p:val>
                                        </p:tav>
                                      </p:tavLst>
                                    </p:anim>
                                    <p:animEffect transition="in" filter="fade">
                                      <p:cBhvr>
                                        <p:cTn id="163" dur="25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animBg="1"/>
      <p:bldP spid="34" grpId="0" animBg="1"/>
      <p:bldP spid="41" grpId="0" animBg="1"/>
      <p:bldP spid="48" grpId="0" animBg="1"/>
      <p:bldP spid="55" grpId="0" animBg="1"/>
      <p:bldP spid="96" grpId="0" animBg="1"/>
      <p:bldP spid="96" grpId="1" animBg="1"/>
      <p:bldP spid="96" grpId="2" animBg="1"/>
      <p:bldP spid="97" grpId="0"/>
      <p:bldP spid="98" grpId="0"/>
      <p:bldP spid="100" grpId="0"/>
      <p:bldP spid="101" grpId="0"/>
      <p:bldP spid="103" grpId="0"/>
      <p:bldP spid="104" grpId="0"/>
      <p:bldP spid="106" grpId="0"/>
      <p:bldP spid="107" grpId="0"/>
      <p:bldP spid="109" grpId="0"/>
      <p:bldP spid="110" grpId="0"/>
      <p:bldP spid="112" grpId="0"/>
      <p:bldP spid="1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3" descr="C:\Users\Administrator\Desktop\787637.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96397" y="1168848"/>
            <a:ext cx="3875497" cy="545701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3" name="组合 62"/>
          <p:cNvGrpSpPr/>
          <p:nvPr/>
        </p:nvGrpSpPr>
        <p:grpSpPr>
          <a:xfrm>
            <a:off x="5324437" y="5461118"/>
            <a:ext cx="1019415" cy="1019645"/>
            <a:chOff x="3832873" y="2297208"/>
            <a:chExt cx="1516550" cy="1516550"/>
          </a:xfrm>
        </p:grpSpPr>
        <p:grpSp>
          <p:nvGrpSpPr>
            <p:cNvPr id="64" name="组合 63"/>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67" name="椭圆 6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sp>
          <p:nvSpPr>
            <p:cNvPr id="65" name="椭圆 64"/>
            <p:cNvSpPr/>
            <p:nvPr/>
          </p:nvSpPr>
          <p:spPr>
            <a:xfrm>
              <a:off x="3983164" y="2466913"/>
              <a:ext cx="1185736" cy="1185736"/>
            </a:xfrm>
            <a:prstGeom prst="ellipse">
              <a:avLst/>
            </a:prstGeom>
            <a:solidFill>
              <a:schemeClr val="accent1"/>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4314819" y="4373420"/>
            <a:ext cx="1019415" cy="1019645"/>
            <a:chOff x="3832873" y="2297208"/>
            <a:chExt cx="1516550" cy="1516550"/>
          </a:xfrm>
        </p:grpSpPr>
        <p:grpSp>
          <p:nvGrpSpPr>
            <p:cNvPr id="69" name="组合 68"/>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72" name="椭圆 71"/>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sp>
          <p:nvSpPr>
            <p:cNvPr id="70" name="椭圆 69"/>
            <p:cNvSpPr/>
            <p:nvPr/>
          </p:nvSpPr>
          <p:spPr>
            <a:xfrm>
              <a:off x="3983164" y="2466913"/>
              <a:ext cx="1185736" cy="1185736"/>
            </a:xfrm>
            <a:prstGeom prst="ellipse">
              <a:avLst/>
            </a:prstGeom>
            <a:solidFill>
              <a:schemeClr val="accent5"/>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6349926" y="3708652"/>
            <a:ext cx="1019415" cy="1019645"/>
            <a:chOff x="3832873" y="2297208"/>
            <a:chExt cx="1516550" cy="1516550"/>
          </a:xfrm>
        </p:grpSpPr>
        <p:grpSp>
          <p:nvGrpSpPr>
            <p:cNvPr id="74" name="组合 73"/>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76" name="同心圆 7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77" name="椭圆 7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sp>
          <p:nvSpPr>
            <p:cNvPr id="75" name="椭圆 74"/>
            <p:cNvSpPr/>
            <p:nvPr/>
          </p:nvSpPr>
          <p:spPr>
            <a:xfrm>
              <a:off x="3983164" y="2466913"/>
              <a:ext cx="1185736" cy="1185736"/>
            </a:xfrm>
            <a:prstGeom prst="ellipse">
              <a:avLst/>
            </a:prstGeom>
            <a:solidFill>
              <a:schemeClr val="accent3"/>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78" name="组合 77"/>
          <p:cNvGrpSpPr/>
          <p:nvPr/>
        </p:nvGrpSpPr>
        <p:grpSpPr>
          <a:xfrm>
            <a:off x="4314819" y="3078120"/>
            <a:ext cx="1019415" cy="1019645"/>
            <a:chOff x="3832873" y="2297208"/>
            <a:chExt cx="1516550" cy="1516550"/>
          </a:xfrm>
        </p:grpSpPr>
        <p:grpSp>
          <p:nvGrpSpPr>
            <p:cNvPr id="91" name="组合 9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96" name="同心圆 9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97" name="椭圆 9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sp>
          <p:nvSpPr>
            <p:cNvPr id="95" name="椭圆 94"/>
            <p:cNvSpPr/>
            <p:nvPr/>
          </p:nvSpPr>
          <p:spPr>
            <a:xfrm>
              <a:off x="3983164" y="2466913"/>
              <a:ext cx="1185736" cy="1185736"/>
            </a:xfrm>
            <a:prstGeom prst="ellipse">
              <a:avLst/>
            </a:prstGeom>
            <a:solidFill>
              <a:schemeClr val="accent6"/>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98" name="组合 97"/>
          <p:cNvGrpSpPr/>
          <p:nvPr/>
        </p:nvGrpSpPr>
        <p:grpSpPr>
          <a:xfrm>
            <a:off x="6349926" y="2398114"/>
            <a:ext cx="1019415" cy="1019645"/>
            <a:chOff x="3832873" y="2297208"/>
            <a:chExt cx="1516550" cy="1516550"/>
          </a:xfrm>
        </p:grpSpPr>
        <p:grpSp>
          <p:nvGrpSpPr>
            <p:cNvPr id="99" name="组合 98"/>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01" name="同心圆 10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102" name="椭圆 101"/>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sp>
          <p:nvSpPr>
            <p:cNvPr id="100" name="椭圆 99"/>
            <p:cNvSpPr/>
            <p:nvPr/>
          </p:nvSpPr>
          <p:spPr>
            <a:xfrm>
              <a:off x="3983164" y="2466913"/>
              <a:ext cx="1185736" cy="1185736"/>
            </a:xfrm>
            <a:prstGeom prst="ellipse">
              <a:avLst/>
            </a:prstGeom>
            <a:solidFill>
              <a:schemeClr val="accent4"/>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103" name="组合 102"/>
          <p:cNvGrpSpPr/>
          <p:nvPr/>
        </p:nvGrpSpPr>
        <p:grpSpPr>
          <a:xfrm>
            <a:off x="5324437" y="1270440"/>
            <a:ext cx="1019415" cy="1019645"/>
            <a:chOff x="3832873" y="2297208"/>
            <a:chExt cx="1516550" cy="1516550"/>
          </a:xfrm>
        </p:grpSpPr>
        <p:grpSp>
          <p:nvGrpSpPr>
            <p:cNvPr id="104" name="组合 103"/>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06" name="同心圆 10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defTabSz="1218565">
                  <a:defRPr/>
                </a:pPr>
                <a:endParaRPr lang="zh-CN" altLang="en-US" sz="2400" kern="0">
                  <a:solidFill>
                    <a:sysClr val="windowText" lastClr="000000"/>
                  </a:solidFill>
                  <a:latin typeface="微软雅黑" panose="020B0503020204020204" pitchFamily="34" charset="-122"/>
                  <a:ea typeface="微软雅黑" panose="020B0503020204020204" pitchFamily="34" charset="-122"/>
                </a:endParaRPr>
              </a:p>
            </p:txBody>
          </p:sp>
          <p:sp>
            <p:nvSpPr>
              <p:cNvPr id="107" name="椭圆 10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defTabSz="1218565">
                  <a:defRPr/>
                </a:pPr>
                <a:endParaRPr lang="zh-CN" altLang="en-US" sz="2400" kern="0">
                  <a:solidFill>
                    <a:sysClr val="window" lastClr="FFFFFF"/>
                  </a:solidFill>
                  <a:latin typeface="微软雅黑" panose="020B0503020204020204" pitchFamily="34" charset="-122"/>
                  <a:ea typeface="微软雅黑" panose="020B0503020204020204" pitchFamily="34" charset="-122"/>
                </a:endParaRPr>
              </a:p>
            </p:txBody>
          </p:sp>
        </p:grpSp>
        <p:sp>
          <p:nvSpPr>
            <p:cNvPr id="105" name="椭圆 104"/>
            <p:cNvSpPr/>
            <p:nvPr/>
          </p:nvSpPr>
          <p:spPr>
            <a:xfrm>
              <a:off x="3983164" y="2466913"/>
              <a:ext cx="1185736" cy="1185736"/>
            </a:xfrm>
            <a:prstGeom prst="ellipse">
              <a:avLst/>
            </a:prstGeom>
            <a:solidFill>
              <a:schemeClr val="accent2"/>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grpSp>
        <p:nvGrpSpPr>
          <p:cNvPr id="108" name="Group 34"/>
          <p:cNvGrpSpPr/>
          <p:nvPr/>
        </p:nvGrpSpPr>
        <p:grpSpPr>
          <a:xfrm>
            <a:off x="5646013" y="1554087"/>
            <a:ext cx="399204" cy="324916"/>
            <a:chOff x="1550139" y="1314466"/>
            <a:chExt cx="509139" cy="414300"/>
          </a:xfrm>
          <a:solidFill>
            <a:schemeClr val="bg1"/>
          </a:solidFill>
        </p:grpSpPr>
        <p:sp>
          <p:nvSpPr>
            <p:cNvPr id="109"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10"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11"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grpSp>
      <p:sp>
        <p:nvSpPr>
          <p:cNvPr id="112" name="矩形 3"/>
          <p:cNvSpPr>
            <a:spLocks noChangeArrowheads="1"/>
          </p:cNvSpPr>
          <p:nvPr/>
        </p:nvSpPr>
        <p:spPr bwMode="auto">
          <a:xfrm>
            <a:off x="6536010" y="1581501"/>
            <a:ext cx="1210547"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20" tIns="45711" rIns="91420" bIns="45711">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000" b="1" dirty="0">
              <a:solidFill>
                <a:schemeClr val="accent2"/>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3" name="文本框 13"/>
          <p:cNvSpPr txBox="1"/>
          <p:nvPr/>
        </p:nvSpPr>
        <p:spPr>
          <a:xfrm>
            <a:off x="7670325" y="1384542"/>
            <a:ext cx="3250212" cy="753396"/>
          </a:xfrm>
          <a:prstGeom prst="rect">
            <a:avLst/>
          </a:prstGeom>
          <a:noFill/>
        </p:spPr>
        <p:txBody>
          <a:bodyPr wrap="square" lIns="87743" tIns="43871" rIns="87743" bIns="43871" rtlCol="0">
            <a:spAutoFit/>
          </a:bodyPr>
          <a:lstStyle/>
          <a:p>
            <a:pPr algn="l">
              <a:lnSpc>
                <a:spcPct val="120000"/>
              </a:lnSpc>
              <a:spcBef>
                <a:spcPct val="0"/>
              </a:spcBef>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单击此处添加文本内容单击此处添加文本内容单击此处添加文本内容单击此处添加文本内容单击此处添加文本内容</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4" name="矩形 3"/>
          <p:cNvSpPr>
            <a:spLocks noChangeArrowheads="1"/>
          </p:cNvSpPr>
          <p:nvPr/>
        </p:nvSpPr>
        <p:spPr bwMode="auto">
          <a:xfrm>
            <a:off x="7678928" y="2387953"/>
            <a:ext cx="1210547"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20" tIns="45711" rIns="91420" bIns="45711">
            <a:spAutoFit/>
          </a:bodyPr>
          <a:lstStyle/>
          <a:p>
            <a:r>
              <a:rPr lang="zh-CN" altLang="en-US" sz="2000" b="1" dirty="0">
                <a:solidFill>
                  <a:schemeClr val="accent4"/>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000" b="1" dirty="0">
              <a:solidFill>
                <a:schemeClr val="accent4"/>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5" name="文本框 13"/>
          <p:cNvSpPr txBox="1"/>
          <p:nvPr/>
        </p:nvSpPr>
        <p:spPr>
          <a:xfrm>
            <a:off x="7670325" y="2794325"/>
            <a:ext cx="3250212" cy="753396"/>
          </a:xfrm>
          <a:prstGeom prst="rect">
            <a:avLst/>
          </a:prstGeom>
          <a:noFill/>
        </p:spPr>
        <p:txBody>
          <a:bodyPr wrap="square" lIns="87743" tIns="43871" rIns="87743" bIns="43871" rtlCol="0">
            <a:spAutoFit/>
          </a:bodyPr>
          <a:lstStyle/>
          <a:p>
            <a:pPr algn="l">
              <a:lnSpc>
                <a:spcPct val="120000"/>
              </a:lnSpc>
              <a:spcBef>
                <a:spcPct val="0"/>
              </a:spcBef>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单击此处添加文本内容单击此处添加文本内容单击此处添加文本内容单击此处添加文本内容单击此处添加文本内容</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6" name="Freeform 20"/>
          <p:cNvSpPr>
            <a:spLocks noEditPoints="1"/>
          </p:cNvSpPr>
          <p:nvPr/>
        </p:nvSpPr>
        <p:spPr bwMode="auto">
          <a:xfrm>
            <a:off x="6650600" y="2760745"/>
            <a:ext cx="397739" cy="270339"/>
          </a:xfrm>
          <a:custGeom>
            <a:avLst/>
            <a:gdLst>
              <a:gd name="T0" fmla="*/ 135 w 157"/>
              <a:gd name="T1" fmla="*/ 46 h 107"/>
              <a:gd name="T2" fmla="*/ 136 w 157"/>
              <a:gd name="T3" fmla="*/ 37 h 107"/>
              <a:gd name="T4" fmla="*/ 99 w 157"/>
              <a:gd name="T5" fmla="*/ 0 h 107"/>
              <a:gd name="T6" fmla="*/ 73 w 157"/>
              <a:gd name="T7" fmla="*/ 18 h 107"/>
              <a:gd name="T8" fmla="*/ 45 w 157"/>
              <a:gd name="T9" fmla="*/ 8 h 107"/>
              <a:gd name="T10" fmla="*/ 19 w 157"/>
              <a:gd name="T11" fmla="*/ 40 h 107"/>
              <a:gd name="T12" fmla="*/ 20 w 157"/>
              <a:gd name="T13" fmla="*/ 47 h 107"/>
              <a:gd name="T14" fmla="*/ 0 w 157"/>
              <a:gd name="T15" fmla="*/ 76 h 107"/>
              <a:gd name="T16" fmla="*/ 31 w 157"/>
              <a:gd name="T17" fmla="*/ 107 h 107"/>
              <a:gd name="T18" fmla="*/ 126 w 157"/>
              <a:gd name="T19" fmla="*/ 107 h 107"/>
              <a:gd name="T20" fmla="*/ 157 w 157"/>
              <a:gd name="T21" fmla="*/ 76 h 107"/>
              <a:gd name="T22" fmla="*/ 135 w 157"/>
              <a:gd name="T23" fmla="*/ 46 h 107"/>
              <a:gd name="T24" fmla="*/ 120 w 157"/>
              <a:gd name="T25" fmla="*/ 100 h 107"/>
              <a:gd name="T26" fmla="*/ 79 w 157"/>
              <a:gd name="T27" fmla="*/ 100 h 107"/>
              <a:gd name="T28" fmla="*/ 103 w 157"/>
              <a:gd name="T29" fmla="*/ 75 h 107"/>
              <a:gd name="T30" fmla="*/ 102 w 157"/>
              <a:gd name="T31" fmla="*/ 72 h 107"/>
              <a:gd name="T32" fmla="*/ 92 w 157"/>
              <a:gd name="T33" fmla="*/ 72 h 107"/>
              <a:gd name="T34" fmla="*/ 92 w 157"/>
              <a:gd name="T35" fmla="*/ 68 h 107"/>
              <a:gd name="T36" fmla="*/ 92 w 157"/>
              <a:gd name="T37" fmla="*/ 37 h 107"/>
              <a:gd name="T38" fmla="*/ 90 w 157"/>
              <a:gd name="T39" fmla="*/ 36 h 107"/>
              <a:gd name="T40" fmla="*/ 64 w 157"/>
              <a:gd name="T41" fmla="*/ 36 h 107"/>
              <a:gd name="T42" fmla="*/ 62 w 157"/>
              <a:gd name="T43" fmla="*/ 38 h 107"/>
              <a:gd name="T44" fmla="*/ 62 w 157"/>
              <a:gd name="T45" fmla="*/ 68 h 107"/>
              <a:gd name="T46" fmla="*/ 62 w 157"/>
              <a:gd name="T47" fmla="*/ 73 h 107"/>
              <a:gd name="T48" fmla="*/ 51 w 157"/>
              <a:gd name="T49" fmla="*/ 73 h 107"/>
              <a:gd name="T50" fmla="*/ 50 w 157"/>
              <a:gd name="T51" fmla="*/ 76 h 107"/>
              <a:gd name="T52" fmla="*/ 75 w 157"/>
              <a:gd name="T53" fmla="*/ 100 h 107"/>
              <a:gd name="T54" fmla="*/ 38 w 157"/>
              <a:gd name="T55" fmla="*/ 100 h 107"/>
              <a:gd name="T56" fmla="*/ 11 w 157"/>
              <a:gd name="T57" fmla="*/ 74 h 107"/>
              <a:gd name="T58" fmla="*/ 29 w 157"/>
              <a:gd name="T59" fmla="*/ 50 h 107"/>
              <a:gd name="T60" fmla="*/ 28 w 157"/>
              <a:gd name="T61" fmla="*/ 44 h 107"/>
              <a:gd name="T62" fmla="*/ 50 w 157"/>
              <a:gd name="T63" fmla="*/ 17 h 107"/>
              <a:gd name="T64" fmla="*/ 74 w 157"/>
              <a:gd name="T65" fmla="*/ 29 h 107"/>
              <a:gd name="T66" fmla="*/ 97 w 157"/>
              <a:gd name="T67" fmla="*/ 11 h 107"/>
              <a:gd name="T68" fmla="*/ 128 w 157"/>
              <a:gd name="T69" fmla="*/ 42 h 107"/>
              <a:gd name="T70" fmla="*/ 127 w 157"/>
              <a:gd name="T71" fmla="*/ 50 h 107"/>
              <a:gd name="T72" fmla="*/ 147 w 157"/>
              <a:gd name="T73" fmla="*/ 74 h 107"/>
              <a:gd name="T74" fmla="*/ 120 w 157"/>
              <a:gd name="T75"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7">
                <a:moveTo>
                  <a:pt x="135" y="46"/>
                </a:moveTo>
                <a:cubicBezTo>
                  <a:pt x="136" y="43"/>
                  <a:pt x="136" y="40"/>
                  <a:pt x="136" y="37"/>
                </a:cubicBezTo>
                <a:cubicBezTo>
                  <a:pt x="136" y="17"/>
                  <a:pt x="120" y="0"/>
                  <a:pt x="99" y="0"/>
                </a:cubicBezTo>
                <a:cubicBezTo>
                  <a:pt x="76" y="0"/>
                  <a:pt x="73" y="18"/>
                  <a:pt x="73" y="18"/>
                </a:cubicBezTo>
                <a:cubicBezTo>
                  <a:pt x="73" y="18"/>
                  <a:pt x="63" y="6"/>
                  <a:pt x="45" y="8"/>
                </a:cubicBezTo>
                <a:cubicBezTo>
                  <a:pt x="30" y="11"/>
                  <a:pt x="19" y="25"/>
                  <a:pt x="19" y="40"/>
                </a:cubicBezTo>
                <a:cubicBezTo>
                  <a:pt x="19" y="42"/>
                  <a:pt x="20" y="45"/>
                  <a:pt x="20" y="47"/>
                </a:cubicBezTo>
                <a:cubicBezTo>
                  <a:pt x="9" y="51"/>
                  <a:pt x="0" y="63"/>
                  <a:pt x="0" y="76"/>
                </a:cubicBezTo>
                <a:cubicBezTo>
                  <a:pt x="0" y="93"/>
                  <a:pt x="14" y="107"/>
                  <a:pt x="31" y="107"/>
                </a:cubicBezTo>
                <a:cubicBezTo>
                  <a:pt x="126" y="107"/>
                  <a:pt x="126" y="107"/>
                  <a:pt x="126" y="107"/>
                </a:cubicBezTo>
                <a:cubicBezTo>
                  <a:pt x="143" y="107"/>
                  <a:pt x="157" y="93"/>
                  <a:pt x="157" y="76"/>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1"/>
                  <a:pt x="92" y="68"/>
                </a:cubicBezTo>
                <a:cubicBezTo>
                  <a:pt x="92" y="60"/>
                  <a:pt x="92" y="43"/>
                  <a:pt x="92" y="37"/>
                </a:cubicBezTo>
                <a:cubicBezTo>
                  <a:pt x="92" y="37"/>
                  <a:pt x="92" y="36"/>
                  <a:pt x="90" y="36"/>
                </a:cubicBezTo>
                <a:cubicBezTo>
                  <a:pt x="88" y="36"/>
                  <a:pt x="67" y="36"/>
                  <a:pt x="64" y="36"/>
                </a:cubicBezTo>
                <a:cubicBezTo>
                  <a:pt x="61" y="36"/>
                  <a:pt x="62" y="38"/>
                  <a:pt x="62" y="38"/>
                </a:cubicBezTo>
                <a:cubicBezTo>
                  <a:pt x="62" y="44"/>
                  <a:pt x="62" y="60"/>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9"/>
                  <a:pt x="11" y="74"/>
                </a:cubicBezTo>
                <a:cubicBezTo>
                  <a:pt x="11" y="63"/>
                  <a:pt x="18" y="54"/>
                  <a:pt x="29" y="50"/>
                </a:cubicBezTo>
                <a:cubicBezTo>
                  <a:pt x="28" y="48"/>
                  <a:pt x="28" y="46"/>
                  <a:pt x="28" y="44"/>
                </a:cubicBezTo>
                <a:cubicBezTo>
                  <a:pt x="28" y="32"/>
                  <a:pt x="37" y="20"/>
                  <a:pt x="50" y="17"/>
                </a:cubicBezTo>
                <a:cubicBezTo>
                  <a:pt x="65" y="15"/>
                  <a:pt x="74" y="29"/>
                  <a:pt x="74" y="29"/>
                </a:cubicBezTo>
                <a:cubicBezTo>
                  <a:pt x="74" y="29"/>
                  <a:pt x="77" y="11"/>
                  <a:pt x="97" y="11"/>
                </a:cubicBezTo>
                <a:cubicBezTo>
                  <a:pt x="115" y="11"/>
                  <a:pt x="128" y="25"/>
                  <a:pt x="128" y="42"/>
                </a:cubicBezTo>
                <a:cubicBezTo>
                  <a:pt x="128" y="45"/>
                  <a:pt x="127" y="47"/>
                  <a:pt x="127" y="50"/>
                </a:cubicBezTo>
                <a:cubicBezTo>
                  <a:pt x="138" y="53"/>
                  <a:pt x="147" y="63"/>
                  <a:pt x="147" y="74"/>
                </a:cubicBezTo>
                <a:cubicBezTo>
                  <a:pt x="147" y="89"/>
                  <a:pt x="135" y="100"/>
                  <a:pt x="120" y="100"/>
                </a:cubicBezTo>
                <a:close/>
              </a:path>
            </a:pathLst>
          </a:custGeom>
          <a:solidFill>
            <a:schemeClr val="bg1"/>
          </a:solidFill>
          <a:ln>
            <a:noFill/>
          </a:ln>
        </p:spPr>
        <p:txBody>
          <a:bodyPr vert="horz" wrap="square" lIns="121891" tIns="60945" rIns="121891" bIns="60945"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17" name="矩形 3"/>
          <p:cNvSpPr>
            <a:spLocks noChangeArrowheads="1"/>
          </p:cNvSpPr>
          <p:nvPr/>
        </p:nvSpPr>
        <p:spPr bwMode="auto">
          <a:xfrm>
            <a:off x="2795006" y="2895915"/>
            <a:ext cx="1210547"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20" tIns="45711" rIns="91420" bIns="45711">
            <a:spAutoFit/>
          </a:bodyPr>
          <a:lstStyle/>
          <a:p>
            <a:r>
              <a:rPr lang="zh-CN" altLang="en-US" sz="2000" b="1" dirty="0">
                <a:solidFill>
                  <a:schemeClr val="accent6"/>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000" b="1" dirty="0">
              <a:solidFill>
                <a:schemeClr val="accent6"/>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8" name="文本框 13"/>
          <p:cNvSpPr txBox="1"/>
          <p:nvPr/>
        </p:nvSpPr>
        <p:spPr>
          <a:xfrm>
            <a:off x="966759" y="3287802"/>
            <a:ext cx="3110599" cy="753396"/>
          </a:xfrm>
          <a:prstGeom prst="rect">
            <a:avLst/>
          </a:prstGeom>
          <a:noFill/>
        </p:spPr>
        <p:txBody>
          <a:bodyPr wrap="square" lIns="87743" tIns="43871" rIns="87743" bIns="43871" rtlCol="0">
            <a:spAutoFit/>
          </a:bodyPr>
          <a:lstStyle/>
          <a:p>
            <a:pPr algn="r">
              <a:lnSpc>
                <a:spcPct val="120000"/>
              </a:lnSpc>
              <a:spcBef>
                <a:spcPct val="0"/>
              </a:spcBef>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单击此处添加文本内容单击此处添加文本内容单击此处添加文本内容单击此处添加文本内容单击此处添加文本内容</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9" name="Group 20"/>
          <p:cNvGrpSpPr/>
          <p:nvPr/>
        </p:nvGrpSpPr>
        <p:grpSpPr>
          <a:xfrm>
            <a:off x="4608153" y="3423538"/>
            <a:ext cx="412425" cy="285727"/>
            <a:chOff x="7416800" y="1122363"/>
            <a:chExt cx="366713" cy="254000"/>
          </a:xfrm>
          <a:solidFill>
            <a:schemeClr val="bg1"/>
          </a:solidFill>
        </p:grpSpPr>
        <p:sp>
          <p:nvSpPr>
            <p:cNvPr id="120" name="Freeform 48"/>
            <p:cNvSpPr>
              <a:spLocks noEditPoints="1"/>
            </p:cNvSpPr>
            <p:nvPr/>
          </p:nvSpPr>
          <p:spPr bwMode="auto">
            <a:xfrm>
              <a:off x="7416800" y="1122363"/>
              <a:ext cx="260350" cy="254000"/>
            </a:xfrm>
            <a:custGeom>
              <a:avLst/>
              <a:gdLst>
                <a:gd name="T0" fmla="*/ 86 w 99"/>
                <a:gd name="T1" fmla="*/ 59 h 97"/>
                <a:gd name="T2" fmla="*/ 99 w 99"/>
                <a:gd name="T3" fmla="*/ 53 h 97"/>
                <a:gd name="T4" fmla="*/ 99 w 99"/>
                <a:gd name="T5" fmla="*/ 42 h 97"/>
                <a:gd name="T6" fmla="*/ 86 w 99"/>
                <a:gd name="T7" fmla="*/ 37 h 97"/>
                <a:gd name="T8" fmla="*/ 83 w 99"/>
                <a:gd name="T9" fmla="*/ 31 h 97"/>
                <a:gd name="T10" fmla="*/ 89 w 99"/>
                <a:gd name="T11" fmla="*/ 17 h 97"/>
                <a:gd name="T12" fmla="*/ 81 w 99"/>
                <a:gd name="T13" fmla="*/ 10 h 97"/>
                <a:gd name="T14" fmla="*/ 67 w 99"/>
                <a:gd name="T15" fmla="*/ 15 h 97"/>
                <a:gd name="T16" fmla="*/ 61 w 99"/>
                <a:gd name="T17" fmla="*/ 13 h 97"/>
                <a:gd name="T18" fmla="*/ 55 w 99"/>
                <a:gd name="T19" fmla="*/ 0 h 97"/>
                <a:gd name="T20" fmla="*/ 44 w 99"/>
                <a:gd name="T21" fmla="*/ 0 h 97"/>
                <a:gd name="T22" fmla="*/ 39 w 99"/>
                <a:gd name="T23" fmla="*/ 13 h 97"/>
                <a:gd name="T24" fmla="*/ 32 w 99"/>
                <a:gd name="T25" fmla="*/ 15 h 97"/>
                <a:gd name="T26" fmla="*/ 19 w 99"/>
                <a:gd name="T27" fmla="*/ 10 h 97"/>
                <a:gd name="T28" fmla="*/ 11 w 99"/>
                <a:gd name="T29" fmla="*/ 18 h 97"/>
                <a:gd name="T30" fmla="*/ 16 w 99"/>
                <a:gd name="T31" fmla="*/ 31 h 97"/>
                <a:gd name="T32" fmla="*/ 14 w 99"/>
                <a:gd name="T33" fmla="*/ 37 h 97"/>
                <a:gd name="T34" fmla="*/ 0 w 99"/>
                <a:gd name="T35" fmla="*/ 43 h 97"/>
                <a:gd name="T36" fmla="*/ 0 w 99"/>
                <a:gd name="T37" fmla="*/ 54 h 97"/>
                <a:gd name="T38" fmla="*/ 14 w 99"/>
                <a:gd name="T39" fmla="*/ 59 h 97"/>
                <a:gd name="T40" fmla="*/ 16 w 99"/>
                <a:gd name="T41" fmla="*/ 65 h 97"/>
                <a:gd name="T42" fmla="*/ 11 w 99"/>
                <a:gd name="T43" fmla="*/ 79 h 97"/>
                <a:gd name="T44" fmla="*/ 19 w 99"/>
                <a:gd name="T45" fmla="*/ 86 h 97"/>
                <a:gd name="T46" fmla="*/ 33 w 99"/>
                <a:gd name="T47" fmla="*/ 81 h 97"/>
                <a:gd name="T48" fmla="*/ 39 w 99"/>
                <a:gd name="T49" fmla="*/ 83 h 97"/>
                <a:gd name="T50" fmla="*/ 45 w 99"/>
                <a:gd name="T51" fmla="*/ 97 h 97"/>
                <a:gd name="T52" fmla="*/ 56 w 99"/>
                <a:gd name="T53" fmla="*/ 97 h 97"/>
                <a:gd name="T54" fmla="*/ 61 w 99"/>
                <a:gd name="T55" fmla="*/ 83 h 97"/>
                <a:gd name="T56" fmla="*/ 67 w 99"/>
                <a:gd name="T57" fmla="*/ 81 h 97"/>
                <a:gd name="T58" fmla="*/ 81 w 99"/>
                <a:gd name="T59" fmla="*/ 86 h 97"/>
                <a:gd name="T60" fmla="*/ 89 w 99"/>
                <a:gd name="T61" fmla="*/ 78 h 97"/>
                <a:gd name="T62" fmla="*/ 83 w 99"/>
                <a:gd name="T63" fmla="*/ 65 h 97"/>
                <a:gd name="T64" fmla="*/ 86 w 99"/>
                <a:gd name="T65" fmla="*/ 59 h 97"/>
                <a:gd name="T66" fmla="*/ 50 w 99"/>
                <a:gd name="T67" fmla="*/ 64 h 97"/>
                <a:gd name="T68" fmla="*/ 34 w 99"/>
                <a:gd name="T69" fmla="*/ 48 h 97"/>
                <a:gd name="T70" fmla="*/ 50 w 99"/>
                <a:gd name="T71" fmla="*/ 33 h 97"/>
                <a:gd name="T72" fmla="*/ 66 w 99"/>
                <a:gd name="T73" fmla="*/ 48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59"/>
                  </a:moveTo>
                  <a:cubicBezTo>
                    <a:pt x="86" y="59"/>
                    <a:pt x="99" y="54"/>
                    <a:pt x="99" y="53"/>
                  </a:cubicBezTo>
                  <a:cubicBezTo>
                    <a:pt x="99" y="42"/>
                    <a:pt x="99" y="42"/>
                    <a:pt x="99" y="42"/>
                  </a:cubicBezTo>
                  <a:cubicBezTo>
                    <a:pt x="99" y="42"/>
                    <a:pt x="86" y="37"/>
                    <a:pt x="86" y="37"/>
                  </a:cubicBezTo>
                  <a:cubicBezTo>
                    <a:pt x="83" y="31"/>
                    <a:pt x="83" y="31"/>
                    <a:pt x="83" y="31"/>
                  </a:cubicBezTo>
                  <a:cubicBezTo>
                    <a:pt x="83" y="31"/>
                    <a:pt x="89" y="18"/>
                    <a:pt x="89" y="17"/>
                  </a:cubicBezTo>
                  <a:cubicBezTo>
                    <a:pt x="81" y="10"/>
                    <a:pt x="81" y="10"/>
                    <a:pt x="81" y="10"/>
                  </a:cubicBezTo>
                  <a:cubicBezTo>
                    <a:pt x="80" y="9"/>
                    <a:pt x="67" y="15"/>
                    <a:pt x="67" y="15"/>
                  </a:cubicBezTo>
                  <a:cubicBezTo>
                    <a:pt x="61" y="13"/>
                    <a:pt x="61" y="13"/>
                    <a:pt x="61" y="13"/>
                  </a:cubicBezTo>
                  <a:cubicBezTo>
                    <a:pt x="61" y="13"/>
                    <a:pt x="56" y="0"/>
                    <a:pt x="55" y="0"/>
                  </a:cubicBezTo>
                  <a:cubicBezTo>
                    <a:pt x="44" y="0"/>
                    <a:pt x="44" y="0"/>
                    <a:pt x="44" y="0"/>
                  </a:cubicBezTo>
                  <a:cubicBezTo>
                    <a:pt x="43" y="0"/>
                    <a:pt x="39" y="13"/>
                    <a:pt x="39" y="13"/>
                  </a:cubicBezTo>
                  <a:cubicBezTo>
                    <a:pt x="32" y="15"/>
                    <a:pt x="32" y="15"/>
                    <a:pt x="32" y="15"/>
                  </a:cubicBezTo>
                  <a:cubicBezTo>
                    <a:pt x="32" y="15"/>
                    <a:pt x="19" y="10"/>
                    <a:pt x="19" y="10"/>
                  </a:cubicBezTo>
                  <a:cubicBezTo>
                    <a:pt x="11" y="18"/>
                    <a:pt x="11" y="18"/>
                    <a:pt x="11" y="18"/>
                  </a:cubicBezTo>
                  <a:cubicBezTo>
                    <a:pt x="10" y="18"/>
                    <a:pt x="16" y="31"/>
                    <a:pt x="16" y="31"/>
                  </a:cubicBezTo>
                  <a:cubicBezTo>
                    <a:pt x="14" y="37"/>
                    <a:pt x="14" y="37"/>
                    <a:pt x="14" y="37"/>
                  </a:cubicBezTo>
                  <a:cubicBezTo>
                    <a:pt x="14" y="37"/>
                    <a:pt x="0" y="42"/>
                    <a:pt x="0" y="43"/>
                  </a:cubicBezTo>
                  <a:cubicBezTo>
                    <a:pt x="0" y="54"/>
                    <a:pt x="0" y="54"/>
                    <a:pt x="0" y="54"/>
                  </a:cubicBezTo>
                  <a:cubicBezTo>
                    <a:pt x="0" y="54"/>
                    <a:pt x="14" y="59"/>
                    <a:pt x="14" y="59"/>
                  </a:cubicBezTo>
                  <a:cubicBezTo>
                    <a:pt x="16" y="65"/>
                    <a:pt x="16" y="65"/>
                    <a:pt x="16" y="65"/>
                  </a:cubicBezTo>
                  <a:cubicBezTo>
                    <a:pt x="16" y="65"/>
                    <a:pt x="11" y="78"/>
                    <a:pt x="11" y="79"/>
                  </a:cubicBezTo>
                  <a:cubicBezTo>
                    <a:pt x="19" y="86"/>
                    <a:pt x="19" y="86"/>
                    <a:pt x="19" y="86"/>
                  </a:cubicBezTo>
                  <a:cubicBezTo>
                    <a:pt x="19" y="87"/>
                    <a:pt x="33" y="81"/>
                    <a:pt x="33" y="81"/>
                  </a:cubicBezTo>
                  <a:cubicBezTo>
                    <a:pt x="39" y="83"/>
                    <a:pt x="39" y="83"/>
                    <a:pt x="39" y="83"/>
                  </a:cubicBezTo>
                  <a:cubicBezTo>
                    <a:pt x="39" y="83"/>
                    <a:pt x="44" y="97"/>
                    <a:pt x="45" y="97"/>
                  </a:cubicBezTo>
                  <a:cubicBezTo>
                    <a:pt x="56" y="97"/>
                    <a:pt x="56" y="97"/>
                    <a:pt x="56" y="97"/>
                  </a:cubicBezTo>
                  <a:cubicBezTo>
                    <a:pt x="56" y="97"/>
                    <a:pt x="61" y="83"/>
                    <a:pt x="61" y="83"/>
                  </a:cubicBezTo>
                  <a:cubicBezTo>
                    <a:pt x="67" y="81"/>
                    <a:pt x="67" y="81"/>
                    <a:pt x="67" y="81"/>
                  </a:cubicBezTo>
                  <a:cubicBezTo>
                    <a:pt x="67" y="81"/>
                    <a:pt x="81" y="86"/>
                    <a:pt x="81" y="86"/>
                  </a:cubicBezTo>
                  <a:cubicBezTo>
                    <a:pt x="89" y="78"/>
                    <a:pt x="89" y="78"/>
                    <a:pt x="89" y="78"/>
                  </a:cubicBezTo>
                  <a:cubicBezTo>
                    <a:pt x="89" y="78"/>
                    <a:pt x="83" y="65"/>
                    <a:pt x="83" y="65"/>
                  </a:cubicBezTo>
                  <a:lnTo>
                    <a:pt x="86" y="59"/>
                  </a:lnTo>
                  <a:close/>
                  <a:moveTo>
                    <a:pt x="50" y="64"/>
                  </a:moveTo>
                  <a:cubicBezTo>
                    <a:pt x="41" y="64"/>
                    <a:pt x="34" y="57"/>
                    <a:pt x="34" y="48"/>
                  </a:cubicBezTo>
                  <a:cubicBezTo>
                    <a:pt x="34" y="39"/>
                    <a:pt x="41" y="33"/>
                    <a:pt x="50" y="33"/>
                  </a:cubicBezTo>
                  <a:cubicBezTo>
                    <a:pt x="59" y="33"/>
                    <a:pt x="66" y="39"/>
                    <a:pt x="66" y="48"/>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21" name="Freeform 49"/>
            <p:cNvSpPr>
              <a:spLocks noEditPoints="1"/>
            </p:cNvSpPr>
            <p:nvPr/>
          </p:nvSpPr>
          <p:spPr bwMode="auto">
            <a:xfrm>
              <a:off x="7661275" y="1247775"/>
              <a:ext cx="122238" cy="123825"/>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2 w 47"/>
                <a:gd name="T17" fmla="*/ 6 h 47"/>
                <a:gd name="T18" fmla="*/ 19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0 w 47"/>
                <a:gd name="T31" fmla="*/ 21 h 47"/>
                <a:gd name="T32" fmla="*/ 6 w 47"/>
                <a:gd name="T33" fmla="*/ 25 h 47"/>
                <a:gd name="T34" fmla="*/ 6 w 47"/>
                <a:gd name="T35" fmla="*/ 28 h 47"/>
                <a:gd name="T36" fmla="*/ 2 w 47"/>
                <a:gd name="T37" fmla="*/ 34 h 47"/>
                <a:gd name="T38" fmla="*/ 5 w 47"/>
                <a:gd name="T39" fmla="*/ 38 h 47"/>
                <a:gd name="T40" fmla="*/ 12 w 47"/>
                <a:gd name="T41" fmla="*/ 37 h 47"/>
                <a:gd name="T42" fmla="*/ 14 w 47"/>
                <a:gd name="T43" fmla="*/ 39 h 47"/>
                <a:gd name="T44" fmla="*/ 16 w 47"/>
                <a:gd name="T45" fmla="*/ 46 h 47"/>
                <a:gd name="T46" fmla="*/ 20 w 47"/>
                <a:gd name="T47" fmla="*/ 47 h 47"/>
                <a:gd name="T48" fmla="*/ 25 w 47"/>
                <a:gd name="T49" fmla="*/ 42 h 47"/>
                <a:gd name="T50" fmla="*/ 28 w 47"/>
                <a:gd name="T51" fmla="*/ 41 h 47"/>
                <a:gd name="T52" fmla="*/ 33 w 47"/>
                <a:gd name="T53" fmla="*/ 45 h 47"/>
                <a:gd name="T54" fmla="*/ 38 w 47"/>
                <a:gd name="T55" fmla="*/ 42 h 47"/>
                <a:gd name="T56" fmla="*/ 37 w 47"/>
                <a:gd name="T57" fmla="*/ 35 h 47"/>
                <a:gd name="T58" fmla="*/ 39 w 47"/>
                <a:gd name="T59" fmla="*/ 33 h 47"/>
                <a:gd name="T60" fmla="*/ 45 w 47"/>
                <a:gd name="T61" fmla="*/ 32 h 47"/>
                <a:gd name="T62" fmla="*/ 47 w 47"/>
                <a:gd name="T63" fmla="*/ 27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2" y="6"/>
                    <a:pt x="22" y="6"/>
                  </a:cubicBezTo>
                  <a:cubicBezTo>
                    <a:pt x="19" y="6"/>
                    <a:pt x="19" y="6"/>
                    <a:pt x="19" y="6"/>
                  </a:cubicBezTo>
                  <a:cubicBezTo>
                    <a:pt x="19"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0" y="21"/>
                    <a:pt x="0" y="21"/>
                    <a:pt x="0" y="21"/>
                  </a:cubicBezTo>
                  <a:cubicBezTo>
                    <a:pt x="0" y="21"/>
                    <a:pt x="6" y="25"/>
                    <a:pt x="6" y="25"/>
                  </a:cubicBezTo>
                  <a:cubicBezTo>
                    <a:pt x="6" y="28"/>
                    <a:pt x="6" y="28"/>
                    <a:pt x="6" y="28"/>
                  </a:cubicBezTo>
                  <a:cubicBezTo>
                    <a:pt x="6" y="28"/>
                    <a:pt x="2" y="34"/>
                    <a:pt x="2" y="34"/>
                  </a:cubicBezTo>
                  <a:cubicBezTo>
                    <a:pt x="5" y="38"/>
                    <a:pt x="5" y="38"/>
                    <a:pt x="5" y="38"/>
                  </a:cubicBezTo>
                  <a:cubicBezTo>
                    <a:pt x="5" y="39"/>
                    <a:pt x="12" y="37"/>
                    <a:pt x="12" y="37"/>
                  </a:cubicBezTo>
                  <a:cubicBezTo>
                    <a:pt x="14" y="39"/>
                    <a:pt x="14" y="39"/>
                    <a:pt x="14" y="39"/>
                  </a:cubicBezTo>
                  <a:cubicBezTo>
                    <a:pt x="14" y="39"/>
                    <a:pt x="15" y="46"/>
                    <a:pt x="16" y="46"/>
                  </a:cubicBezTo>
                  <a:cubicBezTo>
                    <a:pt x="20" y="47"/>
                    <a:pt x="20" y="47"/>
                    <a:pt x="20" y="47"/>
                  </a:cubicBezTo>
                  <a:cubicBezTo>
                    <a:pt x="21" y="47"/>
                    <a:pt x="25" y="42"/>
                    <a:pt x="25" y="42"/>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5" y="32"/>
                  </a:cubicBezTo>
                  <a:cubicBezTo>
                    <a:pt x="47" y="27"/>
                    <a:pt x="47" y="27"/>
                    <a:pt x="47" y="27"/>
                  </a:cubicBezTo>
                  <a:cubicBezTo>
                    <a:pt x="47" y="26"/>
                    <a:pt x="41" y="22"/>
                    <a:pt x="41" y="22"/>
                  </a:cubicBezTo>
                  <a:close/>
                  <a:moveTo>
                    <a:pt x="31" y="25"/>
                  </a:moveTo>
                  <a:cubicBezTo>
                    <a:pt x="30" y="29"/>
                    <a:pt x="26" y="32"/>
                    <a:pt x="22" y="31"/>
                  </a:cubicBezTo>
                  <a:cubicBezTo>
                    <a:pt x="18" y="30"/>
                    <a:pt x="15" y="26"/>
                    <a:pt x="16" y="22"/>
                  </a:cubicBezTo>
                  <a:cubicBezTo>
                    <a:pt x="17" y="18"/>
                    <a:pt x="21"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grpSp>
      <p:sp>
        <p:nvSpPr>
          <p:cNvPr id="122" name="矩形 3"/>
          <p:cNvSpPr>
            <a:spLocks noChangeArrowheads="1"/>
          </p:cNvSpPr>
          <p:nvPr/>
        </p:nvSpPr>
        <p:spPr bwMode="auto">
          <a:xfrm>
            <a:off x="7670324" y="3708651"/>
            <a:ext cx="1210547"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20" tIns="45711" rIns="91420" bIns="45711">
            <a:spAutoFit/>
          </a:bodyPr>
          <a:lstStyle/>
          <a:p>
            <a:r>
              <a:rPr lang="zh-CN" altLang="en-US" sz="20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000" b="1" dirty="0">
              <a:solidFill>
                <a:schemeClr val="accent3"/>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3" name="文本框 13"/>
          <p:cNvSpPr txBox="1"/>
          <p:nvPr/>
        </p:nvSpPr>
        <p:spPr>
          <a:xfrm>
            <a:off x="7670325" y="4098090"/>
            <a:ext cx="3250212" cy="753396"/>
          </a:xfrm>
          <a:prstGeom prst="rect">
            <a:avLst/>
          </a:prstGeom>
          <a:noFill/>
        </p:spPr>
        <p:txBody>
          <a:bodyPr wrap="square" lIns="87743" tIns="43871" rIns="87743" bIns="43871" rtlCol="0">
            <a:spAutoFit/>
          </a:bodyPr>
          <a:lstStyle/>
          <a:p>
            <a:pPr algn="l">
              <a:lnSpc>
                <a:spcPct val="120000"/>
              </a:lnSpc>
              <a:spcBef>
                <a:spcPct val="0"/>
              </a:spcBef>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单击此处添加文本内容单击此处添加文本内容单击此处添加文本内容单击此处添加文本内容单击此处添加文本内容</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24" name="组合 123"/>
          <p:cNvGrpSpPr/>
          <p:nvPr/>
        </p:nvGrpSpPr>
        <p:grpSpPr>
          <a:xfrm>
            <a:off x="6652575" y="3973461"/>
            <a:ext cx="422163" cy="403641"/>
            <a:chOff x="3294063" y="754063"/>
            <a:chExt cx="5600701" cy="5353051"/>
          </a:xfrm>
          <a:solidFill>
            <a:schemeClr val="bg1"/>
          </a:solidFill>
        </p:grpSpPr>
        <p:sp>
          <p:nvSpPr>
            <p:cNvPr id="125" name="Freeform 458"/>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26" name="Freeform 459"/>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27"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28" name="Freeform 461"/>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29" name="Freeform 462"/>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30" name="Freeform 463"/>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31" name="Freeform 464"/>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32" name="Freeform 465"/>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33" name="Freeform 466"/>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34" name="Freeform 467"/>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sp>
          <p:nvSpPr>
            <p:cNvPr id="135" name="Freeform 468"/>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2495"/>
              <a:endParaRPr lang="zh-CN" altLang="en-US" sz="1865">
                <a:solidFill>
                  <a:prstClr val="black"/>
                </a:solidFill>
                <a:latin typeface="微软雅黑" panose="020B0503020204020204" pitchFamily="34" charset="-122"/>
                <a:ea typeface="微软雅黑" panose="020B0503020204020204" pitchFamily="34" charset="-122"/>
              </a:endParaRPr>
            </a:p>
          </p:txBody>
        </p:sp>
      </p:grpSp>
      <p:sp>
        <p:nvSpPr>
          <p:cNvPr id="136" name="矩形 3"/>
          <p:cNvSpPr>
            <a:spLocks noChangeArrowheads="1"/>
          </p:cNvSpPr>
          <p:nvPr/>
        </p:nvSpPr>
        <p:spPr bwMode="auto">
          <a:xfrm>
            <a:off x="2795008" y="4445195"/>
            <a:ext cx="1210547"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20" tIns="45711" rIns="91420" bIns="45711">
            <a:spAutoFit/>
          </a:bodyPr>
          <a:lstStyle/>
          <a:p>
            <a:r>
              <a:rPr lang="zh-CN" altLang="en-US" sz="2000" b="1" dirty="0">
                <a:solidFill>
                  <a:schemeClr val="accent5"/>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000" b="1" dirty="0">
              <a:solidFill>
                <a:schemeClr val="accent5"/>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7" name="文本框 13"/>
          <p:cNvSpPr txBox="1"/>
          <p:nvPr/>
        </p:nvSpPr>
        <p:spPr>
          <a:xfrm>
            <a:off x="966759" y="4798986"/>
            <a:ext cx="3110599" cy="753396"/>
          </a:xfrm>
          <a:prstGeom prst="rect">
            <a:avLst/>
          </a:prstGeom>
          <a:noFill/>
        </p:spPr>
        <p:txBody>
          <a:bodyPr wrap="square" lIns="87743" tIns="43871" rIns="87743" bIns="43871" rtlCol="0">
            <a:spAutoFit/>
          </a:bodyPr>
          <a:lstStyle/>
          <a:p>
            <a:pPr algn="r">
              <a:lnSpc>
                <a:spcPct val="120000"/>
              </a:lnSpc>
              <a:spcBef>
                <a:spcPct val="0"/>
              </a:spcBef>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单击此处添加文本内容单击此处添加文本内容单击此处添加文本内容单击此处添加文本内容单击此处添加文本内容</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38" name="Group 23"/>
          <p:cNvGrpSpPr/>
          <p:nvPr/>
        </p:nvGrpSpPr>
        <p:grpSpPr>
          <a:xfrm>
            <a:off x="4687038" y="4724575"/>
            <a:ext cx="342489" cy="298648"/>
            <a:chOff x="7540014" y="4306907"/>
            <a:chExt cx="389342" cy="339426"/>
          </a:xfrm>
          <a:solidFill>
            <a:schemeClr val="bg1"/>
          </a:solidFill>
        </p:grpSpPr>
        <p:sp>
          <p:nvSpPr>
            <p:cNvPr id="139"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0"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1"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2"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3"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4"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5"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6"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7"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8"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49"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grpSp>
      <p:sp>
        <p:nvSpPr>
          <p:cNvPr id="150" name="矩形 3"/>
          <p:cNvSpPr>
            <a:spLocks noChangeArrowheads="1"/>
          </p:cNvSpPr>
          <p:nvPr/>
        </p:nvSpPr>
        <p:spPr bwMode="auto">
          <a:xfrm>
            <a:off x="6536010" y="5736763"/>
            <a:ext cx="1210547"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20" tIns="45711" rIns="91420" bIns="45711">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20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1" name="文本框 13"/>
          <p:cNvSpPr txBox="1"/>
          <p:nvPr/>
        </p:nvSpPr>
        <p:spPr>
          <a:xfrm>
            <a:off x="7670325" y="5539805"/>
            <a:ext cx="3250212" cy="753396"/>
          </a:xfrm>
          <a:prstGeom prst="rect">
            <a:avLst/>
          </a:prstGeom>
          <a:noFill/>
        </p:spPr>
        <p:txBody>
          <a:bodyPr wrap="square" lIns="87743" tIns="43871" rIns="87743" bIns="43871" rtlCol="0">
            <a:spAutoFit/>
          </a:bodyPr>
          <a:lstStyle/>
          <a:p>
            <a:pPr algn="l">
              <a:lnSpc>
                <a:spcPct val="120000"/>
              </a:lnSpc>
              <a:spcBef>
                <a:spcPct val="0"/>
              </a:spcBef>
              <a:buNone/>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单击此处添加文本内容单击此处添加文本内容单击此处添加文本内容单击此处添加文本内容单击此处添加文本内容</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52" name="Group 9"/>
          <p:cNvGrpSpPr/>
          <p:nvPr/>
        </p:nvGrpSpPr>
        <p:grpSpPr>
          <a:xfrm>
            <a:off x="5641797" y="5851523"/>
            <a:ext cx="384695" cy="285325"/>
            <a:chOff x="4572000" y="3414713"/>
            <a:chExt cx="374651" cy="277813"/>
          </a:xfrm>
          <a:solidFill>
            <a:schemeClr val="bg1"/>
          </a:solidFill>
        </p:grpSpPr>
        <p:sp>
          <p:nvSpPr>
            <p:cNvPr id="153"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sp>
          <p:nvSpPr>
            <p:cNvPr id="154"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微软雅黑" panose="020B0503020204020204" pitchFamily="34" charset="-122"/>
                <a:ea typeface="微软雅黑" panose="020B0503020204020204" pitchFamily="34" charset="-122"/>
              </a:endParaRPr>
            </a:p>
          </p:txBody>
        </p:sp>
      </p:grpSp>
      <p:sp>
        <p:nvSpPr>
          <p:cNvPr id="3" name="标题 2"/>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childTnLst>
                          </p:cTn>
                        </p:par>
                        <p:par>
                          <p:cTn id="8" fill="hold">
                            <p:stCondLst>
                              <p:cond delay="500"/>
                            </p:stCondLst>
                            <p:childTnLst>
                              <p:par>
                                <p:cTn id="9" presetID="23" presetClass="entr" presetSubtype="36"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p:cTn id="11" dur="500" fill="hold"/>
                                        <p:tgtEl>
                                          <p:spTgt spid="63"/>
                                        </p:tgtEl>
                                        <p:attrNameLst>
                                          <p:attrName>ppt_w</p:attrName>
                                        </p:attrNameLst>
                                      </p:cBhvr>
                                      <p:tavLst>
                                        <p:tav tm="0">
                                          <p:val>
                                            <p:strVal val="(6*min(max(#ppt_w*#ppt_h,.3),1)-7.4)/-.7*#ppt_w"/>
                                          </p:val>
                                        </p:tav>
                                        <p:tav tm="100000">
                                          <p:val>
                                            <p:strVal val="#ppt_w"/>
                                          </p:val>
                                        </p:tav>
                                      </p:tavLst>
                                    </p:anim>
                                    <p:anim calcmode="lin" valueType="num">
                                      <p:cBhvr>
                                        <p:cTn id="12" dur="500" fill="hold"/>
                                        <p:tgtEl>
                                          <p:spTgt spid="63"/>
                                        </p:tgtEl>
                                        <p:attrNameLst>
                                          <p:attrName>ppt_h</p:attrName>
                                        </p:attrNameLst>
                                      </p:cBhvr>
                                      <p:tavLst>
                                        <p:tav tm="0">
                                          <p:val>
                                            <p:strVal val="(6*min(max(#ppt_w*#ppt_h,.3),1)-7.4)/-.7*#ppt_h"/>
                                          </p:val>
                                        </p:tav>
                                        <p:tav tm="100000">
                                          <p:val>
                                            <p:strVal val="#ppt_h"/>
                                          </p:val>
                                        </p:tav>
                                      </p:tavLst>
                                    </p:anim>
                                    <p:anim calcmode="lin" valueType="num">
                                      <p:cBhvr>
                                        <p:cTn id="13" dur="500" fill="hold"/>
                                        <p:tgtEl>
                                          <p:spTgt spid="63"/>
                                        </p:tgtEl>
                                        <p:attrNameLst>
                                          <p:attrName>ppt_x</p:attrName>
                                        </p:attrNameLst>
                                      </p:cBhvr>
                                      <p:tavLst>
                                        <p:tav tm="0">
                                          <p:val>
                                            <p:fltVal val="0.5"/>
                                          </p:val>
                                        </p:tav>
                                        <p:tav tm="100000">
                                          <p:val>
                                            <p:strVal val="#ppt_x"/>
                                          </p:val>
                                        </p:tav>
                                      </p:tavLst>
                                    </p:anim>
                                    <p:anim calcmode="lin" valueType="num">
                                      <p:cBhvr>
                                        <p:cTn id="14" dur="500" fill="hold"/>
                                        <p:tgtEl>
                                          <p:spTgt spid="63"/>
                                        </p:tgtEl>
                                        <p:attrNameLst>
                                          <p:attrName>ppt_y</p:attrName>
                                        </p:attrNameLst>
                                      </p:cBhvr>
                                      <p:tavLst>
                                        <p:tav tm="0">
                                          <p:val>
                                            <p:strVal val="1+(6*min(max(#ppt_w*#ppt_h,.3),1)-7.4)/-.7*#ppt_h/2"/>
                                          </p:val>
                                        </p:tav>
                                        <p:tav tm="100000">
                                          <p:val>
                                            <p:strVal val="#ppt_y"/>
                                          </p:val>
                                        </p:tav>
                                      </p:tavLst>
                                    </p:anim>
                                  </p:childTnLst>
                                </p:cTn>
                              </p:par>
                              <p:par>
                                <p:cTn id="15" presetID="23" presetClass="entr" presetSubtype="36" fill="hold" nodeType="withEffect">
                                  <p:stCondLst>
                                    <p:cond delay="200"/>
                                  </p:stCondLst>
                                  <p:childTnLst>
                                    <p:set>
                                      <p:cBhvr>
                                        <p:cTn id="16" dur="1" fill="hold">
                                          <p:stCondLst>
                                            <p:cond delay="0"/>
                                          </p:stCondLst>
                                        </p:cTn>
                                        <p:tgtEl>
                                          <p:spTgt spid="68"/>
                                        </p:tgtEl>
                                        <p:attrNameLst>
                                          <p:attrName>style.visibility</p:attrName>
                                        </p:attrNameLst>
                                      </p:cBhvr>
                                      <p:to>
                                        <p:strVal val="visible"/>
                                      </p:to>
                                    </p:set>
                                    <p:anim calcmode="lin" valueType="num">
                                      <p:cBhvr>
                                        <p:cTn id="17" dur="500" fill="hold"/>
                                        <p:tgtEl>
                                          <p:spTgt spid="68"/>
                                        </p:tgtEl>
                                        <p:attrNameLst>
                                          <p:attrName>ppt_w</p:attrName>
                                        </p:attrNameLst>
                                      </p:cBhvr>
                                      <p:tavLst>
                                        <p:tav tm="0">
                                          <p:val>
                                            <p:strVal val="(6*min(max(#ppt_w*#ppt_h,.3),1)-7.4)/-.7*#ppt_w"/>
                                          </p:val>
                                        </p:tav>
                                        <p:tav tm="100000">
                                          <p:val>
                                            <p:strVal val="#ppt_w"/>
                                          </p:val>
                                        </p:tav>
                                      </p:tavLst>
                                    </p:anim>
                                    <p:anim calcmode="lin" valueType="num">
                                      <p:cBhvr>
                                        <p:cTn id="18" dur="500" fill="hold"/>
                                        <p:tgtEl>
                                          <p:spTgt spid="68"/>
                                        </p:tgtEl>
                                        <p:attrNameLst>
                                          <p:attrName>ppt_h</p:attrName>
                                        </p:attrNameLst>
                                      </p:cBhvr>
                                      <p:tavLst>
                                        <p:tav tm="0">
                                          <p:val>
                                            <p:strVal val="(6*min(max(#ppt_w*#ppt_h,.3),1)-7.4)/-.7*#ppt_h"/>
                                          </p:val>
                                        </p:tav>
                                        <p:tav tm="100000">
                                          <p:val>
                                            <p:strVal val="#ppt_h"/>
                                          </p:val>
                                        </p:tav>
                                      </p:tavLst>
                                    </p:anim>
                                    <p:anim calcmode="lin" valueType="num">
                                      <p:cBhvr>
                                        <p:cTn id="19" dur="500" fill="hold"/>
                                        <p:tgtEl>
                                          <p:spTgt spid="68"/>
                                        </p:tgtEl>
                                        <p:attrNameLst>
                                          <p:attrName>ppt_x</p:attrName>
                                        </p:attrNameLst>
                                      </p:cBhvr>
                                      <p:tavLst>
                                        <p:tav tm="0">
                                          <p:val>
                                            <p:fltVal val="0.5"/>
                                          </p:val>
                                        </p:tav>
                                        <p:tav tm="100000">
                                          <p:val>
                                            <p:strVal val="#ppt_x"/>
                                          </p:val>
                                        </p:tav>
                                      </p:tavLst>
                                    </p:anim>
                                    <p:anim calcmode="lin" valueType="num">
                                      <p:cBhvr>
                                        <p:cTn id="20" dur="500" fill="hold"/>
                                        <p:tgtEl>
                                          <p:spTgt spid="68"/>
                                        </p:tgtEl>
                                        <p:attrNameLst>
                                          <p:attrName>ppt_y</p:attrName>
                                        </p:attrNameLst>
                                      </p:cBhvr>
                                      <p:tavLst>
                                        <p:tav tm="0">
                                          <p:val>
                                            <p:strVal val="1+(6*min(max(#ppt_w*#ppt_h,.3),1)-7.4)/-.7*#ppt_h/2"/>
                                          </p:val>
                                        </p:tav>
                                        <p:tav tm="100000">
                                          <p:val>
                                            <p:strVal val="#ppt_y"/>
                                          </p:val>
                                        </p:tav>
                                      </p:tavLst>
                                    </p:anim>
                                  </p:childTnLst>
                                </p:cTn>
                              </p:par>
                              <p:par>
                                <p:cTn id="21" presetID="23" presetClass="entr" presetSubtype="36" fill="hold" nodeType="withEffect">
                                  <p:stCondLst>
                                    <p:cond delay="200"/>
                                  </p:stCondLst>
                                  <p:childTnLst>
                                    <p:set>
                                      <p:cBhvr>
                                        <p:cTn id="22" dur="1" fill="hold">
                                          <p:stCondLst>
                                            <p:cond delay="0"/>
                                          </p:stCondLst>
                                        </p:cTn>
                                        <p:tgtEl>
                                          <p:spTgt spid="73"/>
                                        </p:tgtEl>
                                        <p:attrNameLst>
                                          <p:attrName>style.visibility</p:attrName>
                                        </p:attrNameLst>
                                      </p:cBhvr>
                                      <p:to>
                                        <p:strVal val="visible"/>
                                      </p:to>
                                    </p:set>
                                    <p:anim calcmode="lin" valueType="num">
                                      <p:cBhvr>
                                        <p:cTn id="23" dur="500" fill="hold"/>
                                        <p:tgtEl>
                                          <p:spTgt spid="73"/>
                                        </p:tgtEl>
                                        <p:attrNameLst>
                                          <p:attrName>ppt_w</p:attrName>
                                        </p:attrNameLst>
                                      </p:cBhvr>
                                      <p:tavLst>
                                        <p:tav tm="0">
                                          <p:val>
                                            <p:strVal val="(6*min(max(#ppt_w*#ppt_h,.3),1)-7.4)/-.7*#ppt_w"/>
                                          </p:val>
                                        </p:tav>
                                        <p:tav tm="100000">
                                          <p:val>
                                            <p:strVal val="#ppt_w"/>
                                          </p:val>
                                        </p:tav>
                                      </p:tavLst>
                                    </p:anim>
                                    <p:anim calcmode="lin" valueType="num">
                                      <p:cBhvr>
                                        <p:cTn id="24" dur="500" fill="hold"/>
                                        <p:tgtEl>
                                          <p:spTgt spid="73"/>
                                        </p:tgtEl>
                                        <p:attrNameLst>
                                          <p:attrName>ppt_h</p:attrName>
                                        </p:attrNameLst>
                                      </p:cBhvr>
                                      <p:tavLst>
                                        <p:tav tm="0">
                                          <p:val>
                                            <p:strVal val="(6*min(max(#ppt_w*#ppt_h,.3),1)-7.4)/-.7*#ppt_h"/>
                                          </p:val>
                                        </p:tav>
                                        <p:tav tm="100000">
                                          <p:val>
                                            <p:strVal val="#ppt_h"/>
                                          </p:val>
                                        </p:tav>
                                      </p:tavLst>
                                    </p:anim>
                                    <p:anim calcmode="lin" valueType="num">
                                      <p:cBhvr>
                                        <p:cTn id="25" dur="500" fill="hold"/>
                                        <p:tgtEl>
                                          <p:spTgt spid="73"/>
                                        </p:tgtEl>
                                        <p:attrNameLst>
                                          <p:attrName>ppt_x</p:attrName>
                                        </p:attrNameLst>
                                      </p:cBhvr>
                                      <p:tavLst>
                                        <p:tav tm="0">
                                          <p:val>
                                            <p:fltVal val="0.5"/>
                                          </p:val>
                                        </p:tav>
                                        <p:tav tm="100000">
                                          <p:val>
                                            <p:strVal val="#ppt_x"/>
                                          </p:val>
                                        </p:tav>
                                      </p:tavLst>
                                    </p:anim>
                                    <p:anim calcmode="lin" valueType="num">
                                      <p:cBhvr>
                                        <p:cTn id="26" dur="500" fill="hold"/>
                                        <p:tgtEl>
                                          <p:spTgt spid="73"/>
                                        </p:tgtEl>
                                        <p:attrNameLst>
                                          <p:attrName>ppt_y</p:attrName>
                                        </p:attrNameLst>
                                      </p:cBhvr>
                                      <p:tavLst>
                                        <p:tav tm="0">
                                          <p:val>
                                            <p:strVal val="1+(6*min(max(#ppt_w*#ppt_h,.3),1)-7.4)/-.7*#ppt_h/2"/>
                                          </p:val>
                                        </p:tav>
                                        <p:tav tm="100000">
                                          <p:val>
                                            <p:strVal val="#ppt_y"/>
                                          </p:val>
                                        </p:tav>
                                      </p:tavLst>
                                    </p:anim>
                                  </p:childTnLst>
                                </p:cTn>
                              </p:par>
                              <p:par>
                                <p:cTn id="27" presetID="23" presetClass="entr" presetSubtype="36" fill="hold" nodeType="withEffect">
                                  <p:stCondLst>
                                    <p:cond delay="400"/>
                                  </p:stCondLst>
                                  <p:childTnLst>
                                    <p:set>
                                      <p:cBhvr>
                                        <p:cTn id="28" dur="1" fill="hold">
                                          <p:stCondLst>
                                            <p:cond delay="0"/>
                                          </p:stCondLst>
                                        </p:cTn>
                                        <p:tgtEl>
                                          <p:spTgt spid="78"/>
                                        </p:tgtEl>
                                        <p:attrNameLst>
                                          <p:attrName>style.visibility</p:attrName>
                                        </p:attrNameLst>
                                      </p:cBhvr>
                                      <p:to>
                                        <p:strVal val="visible"/>
                                      </p:to>
                                    </p:set>
                                    <p:anim calcmode="lin" valueType="num">
                                      <p:cBhvr>
                                        <p:cTn id="29" dur="500" fill="hold"/>
                                        <p:tgtEl>
                                          <p:spTgt spid="78"/>
                                        </p:tgtEl>
                                        <p:attrNameLst>
                                          <p:attrName>ppt_w</p:attrName>
                                        </p:attrNameLst>
                                      </p:cBhvr>
                                      <p:tavLst>
                                        <p:tav tm="0">
                                          <p:val>
                                            <p:strVal val="(6*min(max(#ppt_w*#ppt_h,.3),1)-7.4)/-.7*#ppt_w"/>
                                          </p:val>
                                        </p:tav>
                                        <p:tav tm="100000">
                                          <p:val>
                                            <p:strVal val="#ppt_w"/>
                                          </p:val>
                                        </p:tav>
                                      </p:tavLst>
                                    </p:anim>
                                    <p:anim calcmode="lin" valueType="num">
                                      <p:cBhvr>
                                        <p:cTn id="30" dur="500" fill="hold"/>
                                        <p:tgtEl>
                                          <p:spTgt spid="78"/>
                                        </p:tgtEl>
                                        <p:attrNameLst>
                                          <p:attrName>ppt_h</p:attrName>
                                        </p:attrNameLst>
                                      </p:cBhvr>
                                      <p:tavLst>
                                        <p:tav tm="0">
                                          <p:val>
                                            <p:strVal val="(6*min(max(#ppt_w*#ppt_h,.3),1)-7.4)/-.7*#ppt_h"/>
                                          </p:val>
                                        </p:tav>
                                        <p:tav tm="100000">
                                          <p:val>
                                            <p:strVal val="#ppt_h"/>
                                          </p:val>
                                        </p:tav>
                                      </p:tavLst>
                                    </p:anim>
                                    <p:anim calcmode="lin" valueType="num">
                                      <p:cBhvr>
                                        <p:cTn id="31" dur="500" fill="hold"/>
                                        <p:tgtEl>
                                          <p:spTgt spid="78"/>
                                        </p:tgtEl>
                                        <p:attrNameLst>
                                          <p:attrName>ppt_x</p:attrName>
                                        </p:attrNameLst>
                                      </p:cBhvr>
                                      <p:tavLst>
                                        <p:tav tm="0">
                                          <p:val>
                                            <p:fltVal val="0.5"/>
                                          </p:val>
                                        </p:tav>
                                        <p:tav tm="100000">
                                          <p:val>
                                            <p:strVal val="#ppt_x"/>
                                          </p:val>
                                        </p:tav>
                                      </p:tavLst>
                                    </p:anim>
                                    <p:anim calcmode="lin" valueType="num">
                                      <p:cBhvr>
                                        <p:cTn id="32" dur="500" fill="hold"/>
                                        <p:tgtEl>
                                          <p:spTgt spid="78"/>
                                        </p:tgtEl>
                                        <p:attrNameLst>
                                          <p:attrName>ppt_y</p:attrName>
                                        </p:attrNameLst>
                                      </p:cBhvr>
                                      <p:tavLst>
                                        <p:tav tm="0">
                                          <p:val>
                                            <p:strVal val="1+(6*min(max(#ppt_w*#ppt_h,.3),1)-7.4)/-.7*#ppt_h/2"/>
                                          </p:val>
                                        </p:tav>
                                        <p:tav tm="100000">
                                          <p:val>
                                            <p:strVal val="#ppt_y"/>
                                          </p:val>
                                        </p:tav>
                                      </p:tavLst>
                                    </p:anim>
                                  </p:childTnLst>
                                </p:cTn>
                              </p:par>
                              <p:par>
                                <p:cTn id="33" presetID="23" presetClass="entr" presetSubtype="36" fill="hold" nodeType="withEffect">
                                  <p:stCondLst>
                                    <p:cond delay="600"/>
                                  </p:stCondLst>
                                  <p:childTnLst>
                                    <p:set>
                                      <p:cBhvr>
                                        <p:cTn id="34" dur="1" fill="hold">
                                          <p:stCondLst>
                                            <p:cond delay="0"/>
                                          </p:stCondLst>
                                        </p:cTn>
                                        <p:tgtEl>
                                          <p:spTgt spid="98"/>
                                        </p:tgtEl>
                                        <p:attrNameLst>
                                          <p:attrName>style.visibility</p:attrName>
                                        </p:attrNameLst>
                                      </p:cBhvr>
                                      <p:to>
                                        <p:strVal val="visible"/>
                                      </p:to>
                                    </p:set>
                                    <p:anim calcmode="lin" valueType="num">
                                      <p:cBhvr>
                                        <p:cTn id="35" dur="500" fill="hold"/>
                                        <p:tgtEl>
                                          <p:spTgt spid="98"/>
                                        </p:tgtEl>
                                        <p:attrNameLst>
                                          <p:attrName>ppt_w</p:attrName>
                                        </p:attrNameLst>
                                      </p:cBhvr>
                                      <p:tavLst>
                                        <p:tav tm="0">
                                          <p:val>
                                            <p:strVal val="(6*min(max(#ppt_w*#ppt_h,.3),1)-7.4)/-.7*#ppt_w"/>
                                          </p:val>
                                        </p:tav>
                                        <p:tav tm="100000">
                                          <p:val>
                                            <p:strVal val="#ppt_w"/>
                                          </p:val>
                                        </p:tav>
                                      </p:tavLst>
                                    </p:anim>
                                    <p:anim calcmode="lin" valueType="num">
                                      <p:cBhvr>
                                        <p:cTn id="36" dur="500" fill="hold"/>
                                        <p:tgtEl>
                                          <p:spTgt spid="98"/>
                                        </p:tgtEl>
                                        <p:attrNameLst>
                                          <p:attrName>ppt_h</p:attrName>
                                        </p:attrNameLst>
                                      </p:cBhvr>
                                      <p:tavLst>
                                        <p:tav tm="0">
                                          <p:val>
                                            <p:strVal val="(6*min(max(#ppt_w*#ppt_h,.3),1)-7.4)/-.7*#ppt_h"/>
                                          </p:val>
                                        </p:tav>
                                        <p:tav tm="100000">
                                          <p:val>
                                            <p:strVal val="#ppt_h"/>
                                          </p:val>
                                        </p:tav>
                                      </p:tavLst>
                                    </p:anim>
                                    <p:anim calcmode="lin" valueType="num">
                                      <p:cBhvr>
                                        <p:cTn id="37" dur="500" fill="hold"/>
                                        <p:tgtEl>
                                          <p:spTgt spid="98"/>
                                        </p:tgtEl>
                                        <p:attrNameLst>
                                          <p:attrName>ppt_x</p:attrName>
                                        </p:attrNameLst>
                                      </p:cBhvr>
                                      <p:tavLst>
                                        <p:tav tm="0">
                                          <p:val>
                                            <p:fltVal val="0.5"/>
                                          </p:val>
                                        </p:tav>
                                        <p:tav tm="100000">
                                          <p:val>
                                            <p:strVal val="#ppt_x"/>
                                          </p:val>
                                        </p:tav>
                                      </p:tavLst>
                                    </p:anim>
                                    <p:anim calcmode="lin" valueType="num">
                                      <p:cBhvr>
                                        <p:cTn id="38" dur="500" fill="hold"/>
                                        <p:tgtEl>
                                          <p:spTgt spid="98"/>
                                        </p:tgtEl>
                                        <p:attrNameLst>
                                          <p:attrName>ppt_y</p:attrName>
                                        </p:attrNameLst>
                                      </p:cBhvr>
                                      <p:tavLst>
                                        <p:tav tm="0">
                                          <p:val>
                                            <p:strVal val="1+(6*min(max(#ppt_w*#ppt_h,.3),1)-7.4)/-.7*#ppt_h/2"/>
                                          </p:val>
                                        </p:tav>
                                        <p:tav tm="100000">
                                          <p:val>
                                            <p:strVal val="#ppt_y"/>
                                          </p:val>
                                        </p:tav>
                                      </p:tavLst>
                                    </p:anim>
                                  </p:childTnLst>
                                </p:cTn>
                              </p:par>
                              <p:par>
                                <p:cTn id="39" presetID="23" presetClass="entr" presetSubtype="36" fill="hold" nodeType="withEffect">
                                  <p:stCondLst>
                                    <p:cond delay="900"/>
                                  </p:stCondLst>
                                  <p:childTnLst>
                                    <p:set>
                                      <p:cBhvr>
                                        <p:cTn id="40" dur="1" fill="hold">
                                          <p:stCondLst>
                                            <p:cond delay="0"/>
                                          </p:stCondLst>
                                        </p:cTn>
                                        <p:tgtEl>
                                          <p:spTgt spid="103"/>
                                        </p:tgtEl>
                                        <p:attrNameLst>
                                          <p:attrName>style.visibility</p:attrName>
                                        </p:attrNameLst>
                                      </p:cBhvr>
                                      <p:to>
                                        <p:strVal val="visible"/>
                                      </p:to>
                                    </p:set>
                                    <p:anim calcmode="lin" valueType="num">
                                      <p:cBhvr>
                                        <p:cTn id="41" dur="500" fill="hold"/>
                                        <p:tgtEl>
                                          <p:spTgt spid="103"/>
                                        </p:tgtEl>
                                        <p:attrNameLst>
                                          <p:attrName>ppt_w</p:attrName>
                                        </p:attrNameLst>
                                      </p:cBhvr>
                                      <p:tavLst>
                                        <p:tav tm="0">
                                          <p:val>
                                            <p:strVal val="(6*min(max(#ppt_w*#ppt_h,.3),1)-7.4)/-.7*#ppt_w"/>
                                          </p:val>
                                        </p:tav>
                                        <p:tav tm="100000">
                                          <p:val>
                                            <p:strVal val="#ppt_w"/>
                                          </p:val>
                                        </p:tav>
                                      </p:tavLst>
                                    </p:anim>
                                    <p:anim calcmode="lin" valueType="num">
                                      <p:cBhvr>
                                        <p:cTn id="42" dur="500" fill="hold"/>
                                        <p:tgtEl>
                                          <p:spTgt spid="103"/>
                                        </p:tgtEl>
                                        <p:attrNameLst>
                                          <p:attrName>ppt_h</p:attrName>
                                        </p:attrNameLst>
                                      </p:cBhvr>
                                      <p:tavLst>
                                        <p:tav tm="0">
                                          <p:val>
                                            <p:strVal val="(6*min(max(#ppt_w*#ppt_h,.3),1)-7.4)/-.7*#ppt_h"/>
                                          </p:val>
                                        </p:tav>
                                        <p:tav tm="100000">
                                          <p:val>
                                            <p:strVal val="#ppt_h"/>
                                          </p:val>
                                        </p:tav>
                                      </p:tavLst>
                                    </p:anim>
                                    <p:anim calcmode="lin" valueType="num">
                                      <p:cBhvr>
                                        <p:cTn id="43" dur="500" fill="hold"/>
                                        <p:tgtEl>
                                          <p:spTgt spid="103"/>
                                        </p:tgtEl>
                                        <p:attrNameLst>
                                          <p:attrName>ppt_x</p:attrName>
                                        </p:attrNameLst>
                                      </p:cBhvr>
                                      <p:tavLst>
                                        <p:tav tm="0">
                                          <p:val>
                                            <p:fltVal val="0.5"/>
                                          </p:val>
                                        </p:tav>
                                        <p:tav tm="100000">
                                          <p:val>
                                            <p:strVal val="#ppt_x"/>
                                          </p:val>
                                        </p:tav>
                                      </p:tavLst>
                                    </p:anim>
                                    <p:anim calcmode="lin" valueType="num">
                                      <p:cBhvr>
                                        <p:cTn id="44" dur="500" fill="hold"/>
                                        <p:tgtEl>
                                          <p:spTgt spid="103"/>
                                        </p:tgtEl>
                                        <p:attrNameLst>
                                          <p:attrName>ppt_y</p:attrName>
                                        </p:attrNameLst>
                                      </p:cBhvr>
                                      <p:tavLst>
                                        <p:tav tm="0">
                                          <p:val>
                                            <p:strVal val="1+(6*min(max(#ppt_w*#ppt_h,.3),1)-7.4)/-.7*#ppt_h/2"/>
                                          </p:val>
                                        </p:tav>
                                        <p:tav tm="100000">
                                          <p:val>
                                            <p:strVal val="#ppt_y"/>
                                          </p:val>
                                        </p:tav>
                                      </p:tavLst>
                                    </p:anim>
                                  </p:childTnLst>
                                </p:cTn>
                              </p:par>
                            </p:childTnLst>
                          </p:cTn>
                        </p:par>
                        <p:par>
                          <p:cTn id="45" fill="hold">
                            <p:stCondLst>
                              <p:cond delay="1000"/>
                            </p:stCondLst>
                            <p:childTnLst>
                              <p:par>
                                <p:cTn id="46" presetID="31" presetClass="entr" presetSubtype="0" fill="hold" nodeType="afterEffect">
                                  <p:stCondLst>
                                    <p:cond delay="0"/>
                                  </p:stCondLst>
                                  <p:childTnLst>
                                    <p:set>
                                      <p:cBhvr>
                                        <p:cTn id="47" dur="1" fill="hold">
                                          <p:stCondLst>
                                            <p:cond delay="0"/>
                                          </p:stCondLst>
                                        </p:cTn>
                                        <p:tgtEl>
                                          <p:spTgt spid="108"/>
                                        </p:tgtEl>
                                        <p:attrNameLst>
                                          <p:attrName>style.visibility</p:attrName>
                                        </p:attrNameLst>
                                      </p:cBhvr>
                                      <p:to>
                                        <p:strVal val="visible"/>
                                      </p:to>
                                    </p:set>
                                    <p:anim calcmode="lin" valueType="num">
                                      <p:cBhvr>
                                        <p:cTn id="48" dur="500" fill="hold"/>
                                        <p:tgtEl>
                                          <p:spTgt spid="108"/>
                                        </p:tgtEl>
                                        <p:attrNameLst>
                                          <p:attrName>ppt_w</p:attrName>
                                        </p:attrNameLst>
                                      </p:cBhvr>
                                      <p:tavLst>
                                        <p:tav tm="0">
                                          <p:val>
                                            <p:fltVal val="0"/>
                                          </p:val>
                                        </p:tav>
                                        <p:tav tm="100000">
                                          <p:val>
                                            <p:strVal val="#ppt_w"/>
                                          </p:val>
                                        </p:tav>
                                      </p:tavLst>
                                    </p:anim>
                                    <p:anim calcmode="lin" valueType="num">
                                      <p:cBhvr>
                                        <p:cTn id="49" dur="500" fill="hold"/>
                                        <p:tgtEl>
                                          <p:spTgt spid="108"/>
                                        </p:tgtEl>
                                        <p:attrNameLst>
                                          <p:attrName>ppt_h</p:attrName>
                                        </p:attrNameLst>
                                      </p:cBhvr>
                                      <p:tavLst>
                                        <p:tav tm="0">
                                          <p:val>
                                            <p:fltVal val="0"/>
                                          </p:val>
                                        </p:tav>
                                        <p:tav tm="100000">
                                          <p:val>
                                            <p:strVal val="#ppt_h"/>
                                          </p:val>
                                        </p:tav>
                                      </p:tavLst>
                                    </p:anim>
                                    <p:anim calcmode="lin" valueType="num">
                                      <p:cBhvr>
                                        <p:cTn id="50" dur="500" fill="hold"/>
                                        <p:tgtEl>
                                          <p:spTgt spid="108"/>
                                        </p:tgtEl>
                                        <p:attrNameLst>
                                          <p:attrName>style.rotation</p:attrName>
                                        </p:attrNameLst>
                                      </p:cBhvr>
                                      <p:tavLst>
                                        <p:tav tm="0">
                                          <p:val>
                                            <p:fltVal val="90"/>
                                          </p:val>
                                        </p:tav>
                                        <p:tav tm="100000">
                                          <p:val>
                                            <p:fltVal val="0"/>
                                          </p:val>
                                        </p:tav>
                                      </p:tavLst>
                                    </p:anim>
                                    <p:animEffect transition="in" filter="fade">
                                      <p:cBhvr>
                                        <p:cTn id="51" dur="500"/>
                                        <p:tgtEl>
                                          <p:spTgt spid="108"/>
                                        </p:tgtEl>
                                      </p:cBhvr>
                                    </p:animEffect>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112"/>
                                        </p:tgtEl>
                                        <p:attrNameLst>
                                          <p:attrName>style.visibility</p:attrName>
                                        </p:attrNameLst>
                                      </p:cBhvr>
                                      <p:to>
                                        <p:strVal val="visible"/>
                                      </p:to>
                                    </p:set>
                                    <p:animEffect transition="in" filter="wipe(left)">
                                      <p:cBhvr>
                                        <p:cTn id="55" dur="500"/>
                                        <p:tgtEl>
                                          <p:spTgt spid="112"/>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113"/>
                                        </p:tgtEl>
                                        <p:attrNameLst>
                                          <p:attrName>style.visibility</p:attrName>
                                        </p:attrNameLst>
                                      </p:cBhvr>
                                      <p:to>
                                        <p:strVal val="visible"/>
                                      </p:to>
                                    </p:set>
                                    <p:animEffect transition="in" filter="wipe(right)">
                                      <p:cBhvr>
                                        <p:cTn id="58" dur="750"/>
                                        <p:tgtEl>
                                          <p:spTgt spid="113"/>
                                        </p:tgtEl>
                                      </p:cBhvr>
                                    </p:animEffect>
                                  </p:childTnLst>
                                </p:cTn>
                              </p:par>
                            </p:childTnLst>
                          </p:cTn>
                        </p:par>
                        <p:par>
                          <p:cTn id="59" fill="hold">
                            <p:stCondLst>
                              <p:cond delay="2000"/>
                            </p:stCondLst>
                            <p:childTnLst>
                              <p:par>
                                <p:cTn id="60" presetID="31" presetClass="entr" presetSubtype="0" fill="hold" grpId="0" nodeType="afterEffect">
                                  <p:stCondLst>
                                    <p:cond delay="0"/>
                                  </p:stCondLst>
                                  <p:childTnLst>
                                    <p:set>
                                      <p:cBhvr>
                                        <p:cTn id="61" dur="1" fill="hold">
                                          <p:stCondLst>
                                            <p:cond delay="0"/>
                                          </p:stCondLst>
                                        </p:cTn>
                                        <p:tgtEl>
                                          <p:spTgt spid="116"/>
                                        </p:tgtEl>
                                        <p:attrNameLst>
                                          <p:attrName>style.visibility</p:attrName>
                                        </p:attrNameLst>
                                      </p:cBhvr>
                                      <p:to>
                                        <p:strVal val="visible"/>
                                      </p:to>
                                    </p:set>
                                    <p:anim calcmode="lin" valueType="num">
                                      <p:cBhvr>
                                        <p:cTn id="62" dur="500" fill="hold"/>
                                        <p:tgtEl>
                                          <p:spTgt spid="116"/>
                                        </p:tgtEl>
                                        <p:attrNameLst>
                                          <p:attrName>ppt_w</p:attrName>
                                        </p:attrNameLst>
                                      </p:cBhvr>
                                      <p:tavLst>
                                        <p:tav tm="0">
                                          <p:val>
                                            <p:fltVal val="0"/>
                                          </p:val>
                                        </p:tav>
                                        <p:tav tm="100000">
                                          <p:val>
                                            <p:strVal val="#ppt_w"/>
                                          </p:val>
                                        </p:tav>
                                      </p:tavLst>
                                    </p:anim>
                                    <p:anim calcmode="lin" valueType="num">
                                      <p:cBhvr>
                                        <p:cTn id="63" dur="500" fill="hold"/>
                                        <p:tgtEl>
                                          <p:spTgt spid="116"/>
                                        </p:tgtEl>
                                        <p:attrNameLst>
                                          <p:attrName>ppt_h</p:attrName>
                                        </p:attrNameLst>
                                      </p:cBhvr>
                                      <p:tavLst>
                                        <p:tav tm="0">
                                          <p:val>
                                            <p:fltVal val="0"/>
                                          </p:val>
                                        </p:tav>
                                        <p:tav tm="100000">
                                          <p:val>
                                            <p:strVal val="#ppt_h"/>
                                          </p:val>
                                        </p:tav>
                                      </p:tavLst>
                                    </p:anim>
                                    <p:anim calcmode="lin" valueType="num">
                                      <p:cBhvr>
                                        <p:cTn id="64" dur="500" fill="hold"/>
                                        <p:tgtEl>
                                          <p:spTgt spid="116"/>
                                        </p:tgtEl>
                                        <p:attrNameLst>
                                          <p:attrName>style.rotation</p:attrName>
                                        </p:attrNameLst>
                                      </p:cBhvr>
                                      <p:tavLst>
                                        <p:tav tm="0">
                                          <p:val>
                                            <p:fltVal val="90"/>
                                          </p:val>
                                        </p:tav>
                                        <p:tav tm="100000">
                                          <p:val>
                                            <p:fltVal val="0"/>
                                          </p:val>
                                        </p:tav>
                                      </p:tavLst>
                                    </p:anim>
                                    <p:animEffect transition="in" filter="fade">
                                      <p:cBhvr>
                                        <p:cTn id="65" dur="500"/>
                                        <p:tgtEl>
                                          <p:spTgt spid="116"/>
                                        </p:tgtEl>
                                      </p:cBhvr>
                                    </p:animEffect>
                                  </p:childTnLst>
                                </p:cTn>
                              </p:par>
                            </p:childTnLst>
                          </p:cTn>
                        </p:par>
                        <p:par>
                          <p:cTn id="66" fill="hold">
                            <p:stCondLst>
                              <p:cond delay="2500"/>
                            </p:stCondLst>
                            <p:childTnLst>
                              <p:par>
                                <p:cTn id="67" presetID="22" presetClass="entr" presetSubtype="8" fill="hold" grpId="0" nodeType="afterEffect">
                                  <p:stCondLst>
                                    <p:cond delay="0"/>
                                  </p:stCondLst>
                                  <p:childTnLst>
                                    <p:set>
                                      <p:cBhvr>
                                        <p:cTn id="68" dur="1" fill="hold">
                                          <p:stCondLst>
                                            <p:cond delay="0"/>
                                          </p:stCondLst>
                                        </p:cTn>
                                        <p:tgtEl>
                                          <p:spTgt spid="114"/>
                                        </p:tgtEl>
                                        <p:attrNameLst>
                                          <p:attrName>style.visibility</p:attrName>
                                        </p:attrNameLst>
                                      </p:cBhvr>
                                      <p:to>
                                        <p:strVal val="visible"/>
                                      </p:to>
                                    </p:set>
                                    <p:animEffect transition="in" filter="wipe(left)">
                                      <p:cBhvr>
                                        <p:cTn id="69" dur="500"/>
                                        <p:tgtEl>
                                          <p:spTgt spid="114"/>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115"/>
                                        </p:tgtEl>
                                        <p:attrNameLst>
                                          <p:attrName>style.visibility</p:attrName>
                                        </p:attrNameLst>
                                      </p:cBhvr>
                                      <p:to>
                                        <p:strVal val="visible"/>
                                      </p:to>
                                    </p:set>
                                    <p:animEffect transition="in" filter="wipe(right)">
                                      <p:cBhvr>
                                        <p:cTn id="72" dur="750"/>
                                        <p:tgtEl>
                                          <p:spTgt spid="115"/>
                                        </p:tgtEl>
                                      </p:cBhvr>
                                    </p:animEffect>
                                  </p:childTnLst>
                                </p:cTn>
                              </p:par>
                            </p:childTnLst>
                          </p:cTn>
                        </p:par>
                        <p:par>
                          <p:cTn id="73" fill="hold">
                            <p:stCondLst>
                              <p:cond delay="3000"/>
                            </p:stCondLst>
                            <p:childTnLst>
                              <p:par>
                                <p:cTn id="74" presetID="31" presetClass="entr" presetSubtype="0" fill="hold" nodeType="afterEffect">
                                  <p:stCondLst>
                                    <p:cond delay="0"/>
                                  </p:stCondLst>
                                  <p:childTnLst>
                                    <p:set>
                                      <p:cBhvr>
                                        <p:cTn id="75" dur="1" fill="hold">
                                          <p:stCondLst>
                                            <p:cond delay="0"/>
                                          </p:stCondLst>
                                        </p:cTn>
                                        <p:tgtEl>
                                          <p:spTgt spid="119"/>
                                        </p:tgtEl>
                                        <p:attrNameLst>
                                          <p:attrName>style.visibility</p:attrName>
                                        </p:attrNameLst>
                                      </p:cBhvr>
                                      <p:to>
                                        <p:strVal val="visible"/>
                                      </p:to>
                                    </p:set>
                                    <p:anim calcmode="lin" valueType="num">
                                      <p:cBhvr>
                                        <p:cTn id="76" dur="500" fill="hold"/>
                                        <p:tgtEl>
                                          <p:spTgt spid="119"/>
                                        </p:tgtEl>
                                        <p:attrNameLst>
                                          <p:attrName>ppt_w</p:attrName>
                                        </p:attrNameLst>
                                      </p:cBhvr>
                                      <p:tavLst>
                                        <p:tav tm="0">
                                          <p:val>
                                            <p:fltVal val="0"/>
                                          </p:val>
                                        </p:tav>
                                        <p:tav tm="100000">
                                          <p:val>
                                            <p:strVal val="#ppt_w"/>
                                          </p:val>
                                        </p:tav>
                                      </p:tavLst>
                                    </p:anim>
                                    <p:anim calcmode="lin" valueType="num">
                                      <p:cBhvr>
                                        <p:cTn id="77" dur="500" fill="hold"/>
                                        <p:tgtEl>
                                          <p:spTgt spid="119"/>
                                        </p:tgtEl>
                                        <p:attrNameLst>
                                          <p:attrName>ppt_h</p:attrName>
                                        </p:attrNameLst>
                                      </p:cBhvr>
                                      <p:tavLst>
                                        <p:tav tm="0">
                                          <p:val>
                                            <p:fltVal val="0"/>
                                          </p:val>
                                        </p:tav>
                                        <p:tav tm="100000">
                                          <p:val>
                                            <p:strVal val="#ppt_h"/>
                                          </p:val>
                                        </p:tav>
                                      </p:tavLst>
                                    </p:anim>
                                    <p:anim calcmode="lin" valueType="num">
                                      <p:cBhvr>
                                        <p:cTn id="78" dur="500" fill="hold"/>
                                        <p:tgtEl>
                                          <p:spTgt spid="119"/>
                                        </p:tgtEl>
                                        <p:attrNameLst>
                                          <p:attrName>style.rotation</p:attrName>
                                        </p:attrNameLst>
                                      </p:cBhvr>
                                      <p:tavLst>
                                        <p:tav tm="0">
                                          <p:val>
                                            <p:fltVal val="90"/>
                                          </p:val>
                                        </p:tav>
                                        <p:tav tm="100000">
                                          <p:val>
                                            <p:fltVal val="0"/>
                                          </p:val>
                                        </p:tav>
                                      </p:tavLst>
                                    </p:anim>
                                    <p:animEffect transition="in" filter="fade">
                                      <p:cBhvr>
                                        <p:cTn id="79" dur="500"/>
                                        <p:tgtEl>
                                          <p:spTgt spid="119"/>
                                        </p:tgtEl>
                                      </p:cBhvr>
                                    </p:animEffect>
                                  </p:childTnLst>
                                </p:cTn>
                              </p:par>
                            </p:childTnLst>
                          </p:cTn>
                        </p:par>
                        <p:par>
                          <p:cTn id="80" fill="hold">
                            <p:stCondLst>
                              <p:cond delay="3500"/>
                            </p:stCondLst>
                            <p:childTnLst>
                              <p:par>
                                <p:cTn id="81" presetID="22" presetClass="entr" presetSubtype="8" fill="hold" grpId="0" nodeType="afterEffect">
                                  <p:stCondLst>
                                    <p:cond delay="0"/>
                                  </p:stCondLst>
                                  <p:childTnLst>
                                    <p:set>
                                      <p:cBhvr>
                                        <p:cTn id="82" dur="1" fill="hold">
                                          <p:stCondLst>
                                            <p:cond delay="0"/>
                                          </p:stCondLst>
                                        </p:cTn>
                                        <p:tgtEl>
                                          <p:spTgt spid="117"/>
                                        </p:tgtEl>
                                        <p:attrNameLst>
                                          <p:attrName>style.visibility</p:attrName>
                                        </p:attrNameLst>
                                      </p:cBhvr>
                                      <p:to>
                                        <p:strVal val="visible"/>
                                      </p:to>
                                    </p:set>
                                    <p:animEffect transition="in" filter="wipe(left)">
                                      <p:cBhvr>
                                        <p:cTn id="83" dur="500"/>
                                        <p:tgtEl>
                                          <p:spTgt spid="117"/>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118"/>
                                        </p:tgtEl>
                                        <p:attrNameLst>
                                          <p:attrName>style.visibility</p:attrName>
                                        </p:attrNameLst>
                                      </p:cBhvr>
                                      <p:to>
                                        <p:strVal val="visible"/>
                                      </p:to>
                                    </p:set>
                                    <p:animEffect transition="in" filter="wipe(right)">
                                      <p:cBhvr>
                                        <p:cTn id="86" dur="750"/>
                                        <p:tgtEl>
                                          <p:spTgt spid="118"/>
                                        </p:tgtEl>
                                      </p:cBhvr>
                                    </p:animEffect>
                                  </p:childTnLst>
                                </p:cTn>
                              </p:par>
                            </p:childTnLst>
                          </p:cTn>
                        </p:par>
                        <p:par>
                          <p:cTn id="87" fill="hold">
                            <p:stCondLst>
                              <p:cond delay="4000"/>
                            </p:stCondLst>
                            <p:childTnLst>
                              <p:par>
                                <p:cTn id="88" presetID="31" presetClass="entr" presetSubtype="0" fill="hold" nodeType="afterEffect">
                                  <p:stCondLst>
                                    <p:cond delay="0"/>
                                  </p:stCondLst>
                                  <p:childTnLst>
                                    <p:set>
                                      <p:cBhvr>
                                        <p:cTn id="89" dur="1" fill="hold">
                                          <p:stCondLst>
                                            <p:cond delay="0"/>
                                          </p:stCondLst>
                                        </p:cTn>
                                        <p:tgtEl>
                                          <p:spTgt spid="124"/>
                                        </p:tgtEl>
                                        <p:attrNameLst>
                                          <p:attrName>style.visibility</p:attrName>
                                        </p:attrNameLst>
                                      </p:cBhvr>
                                      <p:to>
                                        <p:strVal val="visible"/>
                                      </p:to>
                                    </p:set>
                                    <p:anim calcmode="lin" valueType="num">
                                      <p:cBhvr>
                                        <p:cTn id="90" dur="500" fill="hold"/>
                                        <p:tgtEl>
                                          <p:spTgt spid="124"/>
                                        </p:tgtEl>
                                        <p:attrNameLst>
                                          <p:attrName>ppt_w</p:attrName>
                                        </p:attrNameLst>
                                      </p:cBhvr>
                                      <p:tavLst>
                                        <p:tav tm="0">
                                          <p:val>
                                            <p:fltVal val="0"/>
                                          </p:val>
                                        </p:tav>
                                        <p:tav tm="100000">
                                          <p:val>
                                            <p:strVal val="#ppt_w"/>
                                          </p:val>
                                        </p:tav>
                                      </p:tavLst>
                                    </p:anim>
                                    <p:anim calcmode="lin" valueType="num">
                                      <p:cBhvr>
                                        <p:cTn id="91" dur="500" fill="hold"/>
                                        <p:tgtEl>
                                          <p:spTgt spid="124"/>
                                        </p:tgtEl>
                                        <p:attrNameLst>
                                          <p:attrName>ppt_h</p:attrName>
                                        </p:attrNameLst>
                                      </p:cBhvr>
                                      <p:tavLst>
                                        <p:tav tm="0">
                                          <p:val>
                                            <p:fltVal val="0"/>
                                          </p:val>
                                        </p:tav>
                                        <p:tav tm="100000">
                                          <p:val>
                                            <p:strVal val="#ppt_h"/>
                                          </p:val>
                                        </p:tav>
                                      </p:tavLst>
                                    </p:anim>
                                    <p:anim calcmode="lin" valueType="num">
                                      <p:cBhvr>
                                        <p:cTn id="92" dur="500" fill="hold"/>
                                        <p:tgtEl>
                                          <p:spTgt spid="124"/>
                                        </p:tgtEl>
                                        <p:attrNameLst>
                                          <p:attrName>style.rotation</p:attrName>
                                        </p:attrNameLst>
                                      </p:cBhvr>
                                      <p:tavLst>
                                        <p:tav tm="0">
                                          <p:val>
                                            <p:fltVal val="90"/>
                                          </p:val>
                                        </p:tav>
                                        <p:tav tm="100000">
                                          <p:val>
                                            <p:fltVal val="0"/>
                                          </p:val>
                                        </p:tav>
                                      </p:tavLst>
                                    </p:anim>
                                    <p:animEffect transition="in" filter="fade">
                                      <p:cBhvr>
                                        <p:cTn id="93" dur="500"/>
                                        <p:tgtEl>
                                          <p:spTgt spid="124"/>
                                        </p:tgtEl>
                                      </p:cBhvr>
                                    </p:animEffect>
                                  </p:childTnLst>
                                </p:cTn>
                              </p:par>
                            </p:childTnLst>
                          </p:cTn>
                        </p:par>
                        <p:par>
                          <p:cTn id="94" fill="hold">
                            <p:stCondLst>
                              <p:cond delay="4500"/>
                            </p:stCondLst>
                            <p:childTnLst>
                              <p:par>
                                <p:cTn id="95" presetID="22" presetClass="entr" presetSubtype="8" fill="hold" grpId="0" nodeType="afterEffect">
                                  <p:stCondLst>
                                    <p:cond delay="0"/>
                                  </p:stCondLst>
                                  <p:childTnLst>
                                    <p:set>
                                      <p:cBhvr>
                                        <p:cTn id="96" dur="1" fill="hold">
                                          <p:stCondLst>
                                            <p:cond delay="0"/>
                                          </p:stCondLst>
                                        </p:cTn>
                                        <p:tgtEl>
                                          <p:spTgt spid="122"/>
                                        </p:tgtEl>
                                        <p:attrNameLst>
                                          <p:attrName>style.visibility</p:attrName>
                                        </p:attrNameLst>
                                      </p:cBhvr>
                                      <p:to>
                                        <p:strVal val="visible"/>
                                      </p:to>
                                    </p:set>
                                    <p:animEffect transition="in" filter="wipe(left)">
                                      <p:cBhvr>
                                        <p:cTn id="97" dur="500"/>
                                        <p:tgtEl>
                                          <p:spTgt spid="122"/>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123"/>
                                        </p:tgtEl>
                                        <p:attrNameLst>
                                          <p:attrName>style.visibility</p:attrName>
                                        </p:attrNameLst>
                                      </p:cBhvr>
                                      <p:to>
                                        <p:strVal val="visible"/>
                                      </p:to>
                                    </p:set>
                                    <p:animEffect transition="in" filter="wipe(right)">
                                      <p:cBhvr>
                                        <p:cTn id="100" dur="750"/>
                                        <p:tgtEl>
                                          <p:spTgt spid="123"/>
                                        </p:tgtEl>
                                      </p:cBhvr>
                                    </p:animEffect>
                                  </p:childTnLst>
                                </p:cTn>
                              </p:par>
                            </p:childTnLst>
                          </p:cTn>
                        </p:par>
                        <p:par>
                          <p:cTn id="101" fill="hold">
                            <p:stCondLst>
                              <p:cond delay="5000"/>
                            </p:stCondLst>
                            <p:childTnLst>
                              <p:par>
                                <p:cTn id="102" presetID="31" presetClass="entr" presetSubtype="0" fill="hold" nodeType="afterEffect">
                                  <p:stCondLst>
                                    <p:cond delay="0"/>
                                  </p:stCondLst>
                                  <p:childTnLst>
                                    <p:set>
                                      <p:cBhvr>
                                        <p:cTn id="103" dur="1" fill="hold">
                                          <p:stCondLst>
                                            <p:cond delay="0"/>
                                          </p:stCondLst>
                                        </p:cTn>
                                        <p:tgtEl>
                                          <p:spTgt spid="138"/>
                                        </p:tgtEl>
                                        <p:attrNameLst>
                                          <p:attrName>style.visibility</p:attrName>
                                        </p:attrNameLst>
                                      </p:cBhvr>
                                      <p:to>
                                        <p:strVal val="visible"/>
                                      </p:to>
                                    </p:set>
                                    <p:anim calcmode="lin" valueType="num">
                                      <p:cBhvr>
                                        <p:cTn id="104" dur="500" fill="hold"/>
                                        <p:tgtEl>
                                          <p:spTgt spid="138"/>
                                        </p:tgtEl>
                                        <p:attrNameLst>
                                          <p:attrName>ppt_w</p:attrName>
                                        </p:attrNameLst>
                                      </p:cBhvr>
                                      <p:tavLst>
                                        <p:tav tm="0">
                                          <p:val>
                                            <p:fltVal val="0"/>
                                          </p:val>
                                        </p:tav>
                                        <p:tav tm="100000">
                                          <p:val>
                                            <p:strVal val="#ppt_w"/>
                                          </p:val>
                                        </p:tav>
                                      </p:tavLst>
                                    </p:anim>
                                    <p:anim calcmode="lin" valueType="num">
                                      <p:cBhvr>
                                        <p:cTn id="105" dur="500" fill="hold"/>
                                        <p:tgtEl>
                                          <p:spTgt spid="138"/>
                                        </p:tgtEl>
                                        <p:attrNameLst>
                                          <p:attrName>ppt_h</p:attrName>
                                        </p:attrNameLst>
                                      </p:cBhvr>
                                      <p:tavLst>
                                        <p:tav tm="0">
                                          <p:val>
                                            <p:fltVal val="0"/>
                                          </p:val>
                                        </p:tav>
                                        <p:tav tm="100000">
                                          <p:val>
                                            <p:strVal val="#ppt_h"/>
                                          </p:val>
                                        </p:tav>
                                      </p:tavLst>
                                    </p:anim>
                                    <p:anim calcmode="lin" valueType="num">
                                      <p:cBhvr>
                                        <p:cTn id="106" dur="500" fill="hold"/>
                                        <p:tgtEl>
                                          <p:spTgt spid="138"/>
                                        </p:tgtEl>
                                        <p:attrNameLst>
                                          <p:attrName>style.rotation</p:attrName>
                                        </p:attrNameLst>
                                      </p:cBhvr>
                                      <p:tavLst>
                                        <p:tav tm="0">
                                          <p:val>
                                            <p:fltVal val="90"/>
                                          </p:val>
                                        </p:tav>
                                        <p:tav tm="100000">
                                          <p:val>
                                            <p:fltVal val="0"/>
                                          </p:val>
                                        </p:tav>
                                      </p:tavLst>
                                    </p:anim>
                                    <p:animEffect transition="in" filter="fade">
                                      <p:cBhvr>
                                        <p:cTn id="107" dur="500"/>
                                        <p:tgtEl>
                                          <p:spTgt spid="138"/>
                                        </p:tgtEl>
                                      </p:cBhvr>
                                    </p:animEffect>
                                  </p:childTnLst>
                                </p:cTn>
                              </p:par>
                            </p:childTnLst>
                          </p:cTn>
                        </p:par>
                        <p:par>
                          <p:cTn id="108" fill="hold">
                            <p:stCondLst>
                              <p:cond delay="5500"/>
                            </p:stCondLst>
                            <p:childTnLst>
                              <p:par>
                                <p:cTn id="109" presetID="22" presetClass="entr" presetSubtype="8" fill="hold" grpId="0" nodeType="afterEffect">
                                  <p:stCondLst>
                                    <p:cond delay="0"/>
                                  </p:stCondLst>
                                  <p:childTnLst>
                                    <p:set>
                                      <p:cBhvr>
                                        <p:cTn id="110" dur="1" fill="hold">
                                          <p:stCondLst>
                                            <p:cond delay="0"/>
                                          </p:stCondLst>
                                        </p:cTn>
                                        <p:tgtEl>
                                          <p:spTgt spid="136"/>
                                        </p:tgtEl>
                                        <p:attrNameLst>
                                          <p:attrName>style.visibility</p:attrName>
                                        </p:attrNameLst>
                                      </p:cBhvr>
                                      <p:to>
                                        <p:strVal val="visible"/>
                                      </p:to>
                                    </p:set>
                                    <p:animEffect transition="in" filter="wipe(left)">
                                      <p:cBhvr>
                                        <p:cTn id="111" dur="500"/>
                                        <p:tgtEl>
                                          <p:spTgt spid="136"/>
                                        </p:tgtEl>
                                      </p:cBhvr>
                                    </p:animEffect>
                                  </p:childTnLst>
                                </p:cTn>
                              </p:par>
                              <p:par>
                                <p:cTn id="112" presetID="22" presetClass="entr" presetSubtype="2" fill="hold" grpId="0" nodeType="withEffect">
                                  <p:stCondLst>
                                    <p:cond delay="0"/>
                                  </p:stCondLst>
                                  <p:childTnLst>
                                    <p:set>
                                      <p:cBhvr>
                                        <p:cTn id="113" dur="1" fill="hold">
                                          <p:stCondLst>
                                            <p:cond delay="0"/>
                                          </p:stCondLst>
                                        </p:cTn>
                                        <p:tgtEl>
                                          <p:spTgt spid="137"/>
                                        </p:tgtEl>
                                        <p:attrNameLst>
                                          <p:attrName>style.visibility</p:attrName>
                                        </p:attrNameLst>
                                      </p:cBhvr>
                                      <p:to>
                                        <p:strVal val="visible"/>
                                      </p:to>
                                    </p:set>
                                    <p:animEffect transition="in" filter="wipe(right)">
                                      <p:cBhvr>
                                        <p:cTn id="114" dur="750"/>
                                        <p:tgtEl>
                                          <p:spTgt spid="137"/>
                                        </p:tgtEl>
                                      </p:cBhvr>
                                    </p:animEffect>
                                  </p:childTnLst>
                                </p:cTn>
                              </p:par>
                            </p:childTnLst>
                          </p:cTn>
                        </p:par>
                        <p:par>
                          <p:cTn id="115" fill="hold">
                            <p:stCondLst>
                              <p:cond delay="6000"/>
                            </p:stCondLst>
                            <p:childTnLst>
                              <p:par>
                                <p:cTn id="116" presetID="31" presetClass="entr" presetSubtype="0" fill="hold" nodeType="afterEffect">
                                  <p:stCondLst>
                                    <p:cond delay="0"/>
                                  </p:stCondLst>
                                  <p:childTnLst>
                                    <p:set>
                                      <p:cBhvr>
                                        <p:cTn id="117" dur="1" fill="hold">
                                          <p:stCondLst>
                                            <p:cond delay="0"/>
                                          </p:stCondLst>
                                        </p:cTn>
                                        <p:tgtEl>
                                          <p:spTgt spid="152"/>
                                        </p:tgtEl>
                                        <p:attrNameLst>
                                          <p:attrName>style.visibility</p:attrName>
                                        </p:attrNameLst>
                                      </p:cBhvr>
                                      <p:to>
                                        <p:strVal val="visible"/>
                                      </p:to>
                                    </p:set>
                                    <p:anim calcmode="lin" valueType="num">
                                      <p:cBhvr>
                                        <p:cTn id="118" dur="500" fill="hold"/>
                                        <p:tgtEl>
                                          <p:spTgt spid="152"/>
                                        </p:tgtEl>
                                        <p:attrNameLst>
                                          <p:attrName>ppt_w</p:attrName>
                                        </p:attrNameLst>
                                      </p:cBhvr>
                                      <p:tavLst>
                                        <p:tav tm="0">
                                          <p:val>
                                            <p:fltVal val="0"/>
                                          </p:val>
                                        </p:tav>
                                        <p:tav tm="100000">
                                          <p:val>
                                            <p:strVal val="#ppt_w"/>
                                          </p:val>
                                        </p:tav>
                                      </p:tavLst>
                                    </p:anim>
                                    <p:anim calcmode="lin" valueType="num">
                                      <p:cBhvr>
                                        <p:cTn id="119" dur="500" fill="hold"/>
                                        <p:tgtEl>
                                          <p:spTgt spid="152"/>
                                        </p:tgtEl>
                                        <p:attrNameLst>
                                          <p:attrName>ppt_h</p:attrName>
                                        </p:attrNameLst>
                                      </p:cBhvr>
                                      <p:tavLst>
                                        <p:tav tm="0">
                                          <p:val>
                                            <p:fltVal val="0"/>
                                          </p:val>
                                        </p:tav>
                                        <p:tav tm="100000">
                                          <p:val>
                                            <p:strVal val="#ppt_h"/>
                                          </p:val>
                                        </p:tav>
                                      </p:tavLst>
                                    </p:anim>
                                    <p:anim calcmode="lin" valueType="num">
                                      <p:cBhvr>
                                        <p:cTn id="120" dur="500" fill="hold"/>
                                        <p:tgtEl>
                                          <p:spTgt spid="152"/>
                                        </p:tgtEl>
                                        <p:attrNameLst>
                                          <p:attrName>style.rotation</p:attrName>
                                        </p:attrNameLst>
                                      </p:cBhvr>
                                      <p:tavLst>
                                        <p:tav tm="0">
                                          <p:val>
                                            <p:fltVal val="90"/>
                                          </p:val>
                                        </p:tav>
                                        <p:tav tm="100000">
                                          <p:val>
                                            <p:fltVal val="0"/>
                                          </p:val>
                                        </p:tav>
                                      </p:tavLst>
                                    </p:anim>
                                    <p:animEffect transition="in" filter="fade">
                                      <p:cBhvr>
                                        <p:cTn id="121" dur="500"/>
                                        <p:tgtEl>
                                          <p:spTgt spid="152"/>
                                        </p:tgtEl>
                                      </p:cBhvr>
                                    </p:animEffect>
                                  </p:childTnLst>
                                </p:cTn>
                              </p:par>
                            </p:childTnLst>
                          </p:cTn>
                        </p:par>
                        <p:par>
                          <p:cTn id="122" fill="hold">
                            <p:stCondLst>
                              <p:cond delay="6500"/>
                            </p:stCondLst>
                            <p:childTnLst>
                              <p:par>
                                <p:cTn id="123" presetID="22" presetClass="entr" presetSubtype="8" fill="hold" grpId="0" nodeType="afterEffect">
                                  <p:stCondLst>
                                    <p:cond delay="0"/>
                                  </p:stCondLst>
                                  <p:childTnLst>
                                    <p:set>
                                      <p:cBhvr>
                                        <p:cTn id="124" dur="1" fill="hold">
                                          <p:stCondLst>
                                            <p:cond delay="0"/>
                                          </p:stCondLst>
                                        </p:cTn>
                                        <p:tgtEl>
                                          <p:spTgt spid="150"/>
                                        </p:tgtEl>
                                        <p:attrNameLst>
                                          <p:attrName>style.visibility</p:attrName>
                                        </p:attrNameLst>
                                      </p:cBhvr>
                                      <p:to>
                                        <p:strVal val="visible"/>
                                      </p:to>
                                    </p:set>
                                    <p:animEffect transition="in" filter="wipe(left)">
                                      <p:cBhvr>
                                        <p:cTn id="125" dur="500"/>
                                        <p:tgtEl>
                                          <p:spTgt spid="150"/>
                                        </p:tgtEl>
                                      </p:cBhvr>
                                    </p:animEffect>
                                  </p:childTnLst>
                                </p:cTn>
                              </p:par>
                              <p:par>
                                <p:cTn id="126" presetID="22" presetClass="entr" presetSubtype="2" fill="hold" grpId="0" nodeType="withEffect">
                                  <p:stCondLst>
                                    <p:cond delay="0"/>
                                  </p:stCondLst>
                                  <p:childTnLst>
                                    <p:set>
                                      <p:cBhvr>
                                        <p:cTn id="127" dur="1" fill="hold">
                                          <p:stCondLst>
                                            <p:cond delay="0"/>
                                          </p:stCondLst>
                                        </p:cTn>
                                        <p:tgtEl>
                                          <p:spTgt spid="151"/>
                                        </p:tgtEl>
                                        <p:attrNameLst>
                                          <p:attrName>style.visibility</p:attrName>
                                        </p:attrNameLst>
                                      </p:cBhvr>
                                      <p:to>
                                        <p:strVal val="visible"/>
                                      </p:to>
                                    </p:set>
                                    <p:animEffect transition="in" filter="wipe(right)">
                                      <p:cBhvr>
                                        <p:cTn id="128" dur="75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114" grpId="0"/>
      <p:bldP spid="115" grpId="0"/>
      <p:bldP spid="116" grpId="0" animBg="1"/>
      <p:bldP spid="117" grpId="0"/>
      <p:bldP spid="118" grpId="0"/>
      <p:bldP spid="122" grpId="0"/>
      <p:bldP spid="123" grpId="0"/>
      <p:bldP spid="136" grpId="0"/>
      <p:bldP spid="137" grpId="0"/>
      <p:bldP spid="150" grpId="0"/>
      <p:bldP spid="1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3862973" y="1791606"/>
            <a:ext cx="2557424" cy="907751"/>
            <a:chOff x="3666731" y="1984470"/>
            <a:chExt cx="2636520" cy="1447800"/>
          </a:xfrm>
        </p:grpSpPr>
        <p:sp>
          <p:nvSpPr>
            <p:cNvPr id="41" name="任意多边形 40"/>
            <p:cNvSpPr/>
            <p:nvPr/>
          </p:nvSpPr>
          <p:spPr>
            <a:xfrm>
              <a:off x="3666731"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gradFill>
              <a:gsLst>
                <a:gs pos="0">
                  <a:schemeClr val="accent3">
                    <a:lumMod val="75000"/>
                  </a:schemeClr>
                </a:gs>
                <a:gs pos="100000">
                  <a:schemeClr val="accent3"/>
                </a:gs>
              </a:gsLst>
              <a:lin ang="5400000" scaled="0"/>
            </a:gradFill>
            <a:ln w="25400">
              <a:gradFill>
                <a:gsLst>
                  <a:gs pos="0">
                    <a:schemeClr val="accent3"/>
                  </a:gs>
                  <a:gs pos="100000">
                    <a:schemeClr val="accent3">
                      <a:lumMod val="75000"/>
                    </a:schemeClr>
                  </a:gs>
                </a:gsLst>
                <a:lin ang="5400000" scaled="0"/>
              </a:gradFill>
            </a:ln>
            <a:effectLst>
              <a:outerShdw blurRad="228600" dist="228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5" b="1">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2" name="文本框 47"/>
            <p:cNvSpPr txBox="1"/>
            <p:nvPr/>
          </p:nvSpPr>
          <p:spPr>
            <a:xfrm>
              <a:off x="3971726" y="2389299"/>
              <a:ext cx="2230360" cy="638148"/>
            </a:xfrm>
            <a:prstGeom prst="rect">
              <a:avLst/>
            </a:prstGeom>
            <a:noFill/>
          </p:spPr>
          <p:txBody>
            <a:bodyPr wrap="square" rtlCol="0" anchor="ctr">
              <a:spAutoFit/>
            </a:bodyPr>
            <a:lstStyle/>
            <a:p>
              <a:pPr algn="ct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3" name="组合 42"/>
          <p:cNvGrpSpPr/>
          <p:nvPr/>
        </p:nvGrpSpPr>
        <p:grpSpPr>
          <a:xfrm>
            <a:off x="1725452" y="1791606"/>
            <a:ext cx="2557424" cy="907751"/>
            <a:chOff x="1436370" y="1984470"/>
            <a:chExt cx="2636520" cy="1447800"/>
          </a:xfrm>
        </p:grpSpPr>
        <p:sp>
          <p:nvSpPr>
            <p:cNvPr id="44" name="任意多边形 43"/>
            <p:cNvSpPr/>
            <p:nvPr/>
          </p:nvSpPr>
          <p:spPr>
            <a:xfrm>
              <a:off x="1436370"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gradFill>
              <a:gsLst>
                <a:gs pos="0">
                  <a:schemeClr val="accent1">
                    <a:lumMod val="75000"/>
                  </a:schemeClr>
                </a:gs>
                <a:gs pos="100000">
                  <a:schemeClr val="accent1"/>
                </a:gs>
              </a:gsLst>
              <a:lin ang="5400000" scaled="0"/>
            </a:gradFill>
            <a:ln w="25400">
              <a:gradFill>
                <a:gsLst>
                  <a:gs pos="0">
                    <a:schemeClr val="accent1"/>
                  </a:gs>
                  <a:gs pos="100000">
                    <a:schemeClr val="accent1">
                      <a:lumMod val="75000"/>
                    </a:schemeClr>
                  </a:gs>
                </a:gsLst>
                <a:lin ang="5400000" scaled="0"/>
              </a:gradFill>
            </a:ln>
            <a:effectLst>
              <a:outerShdw blurRad="228600" dist="228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5" b="1">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文本框 50"/>
            <p:cNvSpPr txBox="1"/>
            <p:nvPr/>
          </p:nvSpPr>
          <p:spPr>
            <a:xfrm>
              <a:off x="1709209" y="2340210"/>
              <a:ext cx="2293960" cy="736324"/>
            </a:xfrm>
            <a:prstGeom prst="rect">
              <a:avLst/>
            </a:prstGeom>
            <a:noFill/>
          </p:spPr>
          <p:txBody>
            <a:bodyPr wrap="square" rtlCol="0" anchor="ctr">
              <a:spAutoFit/>
            </a:bodyPr>
            <a:lstStyle/>
            <a:p>
              <a:pPr algn="ctr">
                <a:lnSpc>
                  <a:spcPct val="120000"/>
                </a:lnSpc>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6" name="组合 45"/>
          <p:cNvGrpSpPr/>
          <p:nvPr/>
        </p:nvGrpSpPr>
        <p:grpSpPr>
          <a:xfrm>
            <a:off x="8138015" y="1791606"/>
            <a:ext cx="2557424" cy="907751"/>
            <a:chOff x="8127453" y="1984470"/>
            <a:chExt cx="2636520" cy="1447800"/>
          </a:xfrm>
        </p:grpSpPr>
        <p:sp>
          <p:nvSpPr>
            <p:cNvPr id="47" name="任意多边形 46"/>
            <p:cNvSpPr/>
            <p:nvPr/>
          </p:nvSpPr>
          <p:spPr>
            <a:xfrm>
              <a:off x="8127453"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gradFill>
              <a:gsLst>
                <a:gs pos="0">
                  <a:schemeClr val="accent5">
                    <a:lumMod val="75000"/>
                  </a:schemeClr>
                </a:gs>
                <a:gs pos="100000">
                  <a:schemeClr val="accent5"/>
                </a:gs>
              </a:gsLst>
              <a:lin ang="5400000" scaled="0"/>
            </a:gradFill>
            <a:ln w="25400">
              <a:gradFill>
                <a:gsLst>
                  <a:gs pos="0">
                    <a:schemeClr val="accent5"/>
                  </a:gs>
                  <a:gs pos="100000">
                    <a:schemeClr val="accent5">
                      <a:lumMod val="75000"/>
                    </a:schemeClr>
                  </a:gs>
                </a:gsLst>
                <a:lin ang="5400000" scaled="0"/>
              </a:gradFill>
            </a:ln>
            <a:effectLst>
              <a:outerShdw blurRad="228600" dist="228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5" b="1">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文本框 53"/>
            <p:cNvSpPr txBox="1"/>
            <p:nvPr/>
          </p:nvSpPr>
          <p:spPr>
            <a:xfrm>
              <a:off x="8439016" y="2389299"/>
              <a:ext cx="2230360" cy="638148"/>
            </a:xfrm>
            <a:prstGeom prst="rect">
              <a:avLst/>
            </a:prstGeom>
            <a:noFill/>
          </p:spPr>
          <p:txBody>
            <a:bodyPr wrap="square" rtlCol="0" anchor="ctr">
              <a:spAutoFit/>
            </a:bodyPr>
            <a:lstStyle/>
            <a:p>
              <a:pPr algn="ct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9" name="组合 48"/>
          <p:cNvGrpSpPr/>
          <p:nvPr/>
        </p:nvGrpSpPr>
        <p:grpSpPr>
          <a:xfrm>
            <a:off x="6000493" y="1791606"/>
            <a:ext cx="2557424" cy="907751"/>
            <a:chOff x="5897092" y="1984470"/>
            <a:chExt cx="2636520" cy="1447800"/>
          </a:xfrm>
        </p:grpSpPr>
        <p:sp>
          <p:nvSpPr>
            <p:cNvPr id="50" name="任意多边形 49"/>
            <p:cNvSpPr/>
            <p:nvPr/>
          </p:nvSpPr>
          <p:spPr>
            <a:xfrm>
              <a:off x="5897092"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gradFill>
              <a:gsLst>
                <a:gs pos="0">
                  <a:schemeClr val="accent2">
                    <a:lumMod val="75000"/>
                  </a:schemeClr>
                </a:gs>
                <a:gs pos="100000">
                  <a:schemeClr val="accent2"/>
                </a:gs>
              </a:gsLst>
              <a:lin ang="5400000" scaled="0"/>
            </a:gradFill>
            <a:ln w="25400">
              <a:gradFill>
                <a:gsLst>
                  <a:gs pos="0">
                    <a:schemeClr val="accent2"/>
                  </a:gs>
                  <a:gs pos="100000">
                    <a:schemeClr val="accent2">
                      <a:lumMod val="75000"/>
                    </a:schemeClr>
                  </a:gs>
                </a:gsLst>
                <a:lin ang="5400000" scaled="0"/>
              </a:gradFill>
            </a:ln>
            <a:effectLst>
              <a:outerShdw blurRad="228600" dist="228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5" b="1">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1" name="文本框 56"/>
            <p:cNvSpPr txBox="1"/>
            <p:nvPr/>
          </p:nvSpPr>
          <p:spPr>
            <a:xfrm>
              <a:off x="6227711" y="2340215"/>
              <a:ext cx="2205655" cy="736324"/>
            </a:xfrm>
            <a:prstGeom prst="rect">
              <a:avLst/>
            </a:prstGeom>
            <a:noFill/>
          </p:spPr>
          <p:txBody>
            <a:bodyPr wrap="square" rtlCol="0" anchor="ctr">
              <a:spAutoFit/>
            </a:bodyPr>
            <a:lstStyle/>
            <a:p>
              <a:pPr algn="ctr">
                <a:lnSpc>
                  <a:spcPct val="120000"/>
                </a:lnSpc>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52" name="矩形 47"/>
          <p:cNvSpPr>
            <a:spLocks noChangeArrowheads="1"/>
          </p:cNvSpPr>
          <p:nvPr/>
        </p:nvSpPr>
        <p:spPr bwMode="auto">
          <a:xfrm>
            <a:off x="1445936" y="5116434"/>
            <a:ext cx="9385451" cy="90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20000"/>
              </a:lnSpc>
              <a:spcBef>
                <a:spcPct val="0"/>
              </a:spcBef>
              <a:buNone/>
            </a:pPr>
            <a:r>
              <a:rPr lang="zh-CN" altLang="en-US" sz="1465" dirty="0">
                <a:solidFill>
                  <a:schemeClr val="tx1">
                    <a:lumMod val="75000"/>
                    <a:lumOff val="25000"/>
                  </a:schemeClr>
                </a:solidFill>
                <a:sym typeface="微软雅黑" panose="020B0503020204020204" pitchFamily="34" charset="-122"/>
              </a:rPr>
              <a:t>在此录入本图表的综合描述说明，在此录入本图表的综合描述说明，在此录入本图表的综合描述说明。在此录入本图表的综合描述说明，在此录入本图表的综合描述说明，在此录入上述图表的综合描述说明，在此录入上述图表的综合描述说明，在此录入上述图表的综合描述说明。</a:t>
            </a:r>
            <a:endParaRPr lang="zh-CN" altLang="en-US" sz="1465" dirty="0">
              <a:solidFill>
                <a:schemeClr val="tx1">
                  <a:lumMod val="75000"/>
                  <a:lumOff val="25000"/>
                </a:schemeClr>
              </a:solidFill>
              <a:sym typeface="微软雅黑" panose="020B0503020204020204" pitchFamily="34" charset="-122"/>
            </a:endParaRPr>
          </a:p>
        </p:txBody>
      </p:sp>
      <p:sp>
        <p:nvSpPr>
          <p:cNvPr id="53" name="矩形 52"/>
          <p:cNvSpPr/>
          <p:nvPr/>
        </p:nvSpPr>
        <p:spPr>
          <a:xfrm>
            <a:off x="2431816" y="2977358"/>
            <a:ext cx="1006988" cy="420556"/>
          </a:xfrm>
          <a:prstGeom prst="rect">
            <a:avLst/>
          </a:prstGeom>
        </p:spPr>
        <p:txBody>
          <a:bodyPr wrap="none" lIns="91431" tIns="45716" rIns="91431" bIns="45716">
            <a:spAutoFit/>
          </a:bodyPr>
          <a:lstStyle/>
          <a:p>
            <a:pPr algn="ctr"/>
            <a:r>
              <a:rPr lang="zh-CN" altLang="en-US" sz="2135" b="1" dirty="0">
                <a:solidFill>
                  <a:schemeClr val="accent1">
                    <a:lumMod val="75000"/>
                  </a:schemeClr>
                </a:solidFill>
                <a:latin typeface="微软雅黑" panose="020B0503020204020204" pitchFamily="34" charset="-122"/>
                <a:ea typeface="微软雅黑" panose="020B0503020204020204" pitchFamily="34" charset="-122"/>
              </a:rPr>
              <a:t>思路一</a:t>
            </a:r>
            <a:endParaRPr lang="en-US" altLang="zh-CN" sz="2135"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54" name="矩形 47"/>
          <p:cNvSpPr>
            <a:spLocks noChangeArrowheads="1"/>
          </p:cNvSpPr>
          <p:nvPr/>
        </p:nvSpPr>
        <p:spPr bwMode="auto">
          <a:xfrm>
            <a:off x="1984342" y="3456478"/>
            <a:ext cx="1907885" cy="14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20000"/>
              </a:lnSpc>
              <a:spcBef>
                <a:spcPct val="0"/>
              </a:spcBef>
              <a:buNone/>
            </a:pPr>
            <a:r>
              <a:rPr lang="zh-CN" altLang="en-US" sz="1465"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endParaRPr lang="zh-CN" altLang="en-US" sz="1465" dirty="0">
              <a:solidFill>
                <a:schemeClr val="tx1">
                  <a:lumMod val="75000"/>
                  <a:lumOff val="25000"/>
                </a:schemeClr>
              </a:solidFill>
              <a:sym typeface="微软雅黑" panose="020B0503020204020204" pitchFamily="34" charset="-122"/>
            </a:endParaRPr>
          </a:p>
        </p:txBody>
      </p:sp>
      <p:sp>
        <p:nvSpPr>
          <p:cNvPr id="55" name="矩形 54"/>
          <p:cNvSpPr/>
          <p:nvPr/>
        </p:nvSpPr>
        <p:spPr>
          <a:xfrm>
            <a:off x="4599122" y="2977358"/>
            <a:ext cx="1006988" cy="420556"/>
          </a:xfrm>
          <a:prstGeom prst="rect">
            <a:avLst/>
          </a:prstGeom>
        </p:spPr>
        <p:txBody>
          <a:bodyPr wrap="none" lIns="91431" tIns="45716" rIns="91431" bIns="45716">
            <a:spAutoFit/>
          </a:bodyPr>
          <a:lstStyle/>
          <a:p>
            <a:pPr algn="ctr"/>
            <a:r>
              <a:rPr lang="zh-CN" altLang="en-US" sz="2135" b="1" dirty="0">
                <a:solidFill>
                  <a:schemeClr val="accent3">
                    <a:lumMod val="75000"/>
                  </a:schemeClr>
                </a:solidFill>
                <a:latin typeface="微软雅黑" panose="020B0503020204020204" pitchFamily="34" charset="-122"/>
                <a:ea typeface="微软雅黑" panose="020B0503020204020204" pitchFamily="34" charset="-122"/>
              </a:rPr>
              <a:t>思路二</a:t>
            </a:r>
            <a:endParaRPr lang="en-US" altLang="zh-CN" sz="2135" b="1"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56" name="矩形 47"/>
          <p:cNvSpPr>
            <a:spLocks noChangeArrowheads="1"/>
          </p:cNvSpPr>
          <p:nvPr/>
        </p:nvSpPr>
        <p:spPr bwMode="auto">
          <a:xfrm>
            <a:off x="4194318" y="3456478"/>
            <a:ext cx="1875361" cy="14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20000"/>
              </a:lnSpc>
              <a:spcBef>
                <a:spcPct val="0"/>
              </a:spcBef>
              <a:buNone/>
            </a:pPr>
            <a:r>
              <a:rPr lang="zh-CN" altLang="en-US" sz="1465"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endParaRPr lang="zh-CN" altLang="en-US" sz="1465" dirty="0">
              <a:solidFill>
                <a:schemeClr val="tx1">
                  <a:lumMod val="75000"/>
                  <a:lumOff val="25000"/>
                </a:schemeClr>
              </a:solidFill>
              <a:sym typeface="微软雅黑" panose="020B0503020204020204" pitchFamily="34" charset="-122"/>
            </a:endParaRPr>
          </a:p>
        </p:txBody>
      </p:sp>
      <p:sp>
        <p:nvSpPr>
          <p:cNvPr id="57" name="矩形 56"/>
          <p:cNvSpPr/>
          <p:nvPr/>
        </p:nvSpPr>
        <p:spPr>
          <a:xfrm>
            <a:off x="6766427" y="2977358"/>
            <a:ext cx="1006988" cy="420556"/>
          </a:xfrm>
          <a:prstGeom prst="rect">
            <a:avLst/>
          </a:prstGeom>
        </p:spPr>
        <p:txBody>
          <a:bodyPr wrap="none" lIns="91431" tIns="45716" rIns="91431" bIns="45716">
            <a:spAutoFit/>
          </a:bodyPr>
          <a:lstStyle/>
          <a:p>
            <a:pPr algn="ctr"/>
            <a:r>
              <a:rPr lang="zh-CN" altLang="en-US" sz="2135" b="1" dirty="0">
                <a:solidFill>
                  <a:schemeClr val="accent2">
                    <a:lumMod val="75000"/>
                  </a:schemeClr>
                </a:solidFill>
                <a:latin typeface="微软雅黑" panose="020B0503020204020204" pitchFamily="34" charset="-122"/>
                <a:ea typeface="微软雅黑" panose="020B0503020204020204" pitchFamily="34" charset="-122"/>
              </a:rPr>
              <a:t>思路三</a:t>
            </a:r>
            <a:endParaRPr lang="en-US" altLang="zh-CN" sz="2135" b="1"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58" name="矩形 47"/>
          <p:cNvSpPr>
            <a:spLocks noChangeArrowheads="1"/>
          </p:cNvSpPr>
          <p:nvPr/>
        </p:nvSpPr>
        <p:spPr bwMode="auto">
          <a:xfrm>
            <a:off x="6371770" y="3456478"/>
            <a:ext cx="1892607" cy="14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20000"/>
              </a:lnSpc>
              <a:spcBef>
                <a:spcPct val="0"/>
              </a:spcBef>
              <a:buNone/>
            </a:pPr>
            <a:r>
              <a:rPr lang="zh-CN" altLang="en-US" sz="1465"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endParaRPr lang="zh-CN" altLang="en-US" sz="1465" dirty="0">
              <a:solidFill>
                <a:schemeClr val="tx1">
                  <a:lumMod val="75000"/>
                  <a:lumOff val="25000"/>
                </a:schemeClr>
              </a:solidFill>
              <a:sym typeface="微软雅黑" panose="020B0503020204020204" pitchFamily="34" charset="-122"/>
            </a:endParaRPr>
          </a:p>
        </p:txBody>
      </p:sp>
      <p:sp>
        <p:nvSpPr>
          <p:cNvPr id="59" name="矩形 58"/>
          <p:cNvSpPr/>
          <p:nvPr/>
        </p:nvSpPr>
        <p:spPr>
          <a:xfrm>
            <a:off x="8933731" y="2977358"/>
            <a:ext cx="1006988" cy="420556"/>
          </a:xfrm>
          <a:prstGeom prst="rect">
            <a:avLst/>
          </a:prstGeom>
        </p:spPr>
        <p:txBody>
          <a:bodyPr wrap="none" lIns="91431" tIns="45716" rIns="91431" bIns="45716">
            <a:spAutoFit/>
          </a:bodyPr>
          <a:lstStyle/>
          <a:p>
            <a:pPr algn="ctr"/>
            <a:r>
              <a:rPr lang="zh-CN" altLang="en-US" sz="2135" b="1" dirty="0">
                <a:solidFill>
                  <a:schemeClr val="accent5">
                    <a:lumMod val="75000"/>
                  </a:schemeClr>
                </a:solidFill>
                <a:latin typeface="微软雅黑" panose="020B0503020204020204" pitchFamily="34" charset="-122"/>
                <a:ea typeface="微软雅黑" panose="020B0503020204020204" pitchFamily="34" charset="-122"/>
              </a:rPr>
              <a:t>思路四</a:t>
            </a:r>
            <a:endParaRPr lang="en-US" altLang="zh-CN" sz="2135"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60" name="矩形 47"/>
          <p:cNvSpPr>
            <a:spLocks noChangeArrowheads="1"/>
          </p:cNvSpPr>
          <p:nvPr/>
        </p:nvSpPr>
        <p:spPr bwMode="auto">
          <a:xfrm>
            <a:off x="8566469" y="3456478"/>
            <a:ext cx="1874993" cy="14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lnSpc>
                <a:spcPct val="120000"/>
              </a:lnSpc>
              <a:spcBef>
                <a:spcPct val="0"/>
              </a:spcBef>
              <a:buNone/>
            </a:pPr>
            <a:r>
              <a:rPr lang="zh-CN" altLang="en-US" sz="1465"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endParaRPr lang="zh-CN" altLang="en-US" sz="1465" dirty="0">
              <a:solidFill>
                <a:schemeClr val="tx1">
                  <a:lumMod val="75000"/>
                  <a:lumOff val="25000"/>
                </a:schemeClr>
              </a:solidFill>
              <a:sym typeface="微软雅黑" panose="020B0503020204020204" pitchFamily="34" charset="-122"/>
            </a:endParaRPr>
          </a:p>
        </p:txBody>
      </p:sp>
      <p:cxnSp>
        <p:nvCxnSpPr>
          <p:cNvPr id="61" name="直接连接符 8"/>
          <p:cNvCxnSpPr/>
          <p:nvPr/>
        </p:nvCxnSpPr>
        <p:spPr>
          <a:xfrm>
            <a:off x="1458711" y="4994089"/>
            <a:ext cx="9359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标题 2"/>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400" fill="hold"/>
                                        <p:tgtEl>
                                          <p:spTgt spid="43"/>
                                        </p:tgtEl>
                                        <p:attrNameLst>
                                          <p:attrName>ppt_x</p:attrName>
                                        </p:attrNameLst>
                                      </p:cBhvr>
                                      <p:tavLst>
                                        <p:tav tm="0">
                                          <p:val>
                                            <p:strVal val="0-#ppt_w/2"/>
                                          </p:val>
                                        </p:tav>
                                        <p:tav tm="100000">
                                          <p:val>
                                            <p:strVal val="#ppt_x"/>
                                          </p:val>
                                        </p:tav>
                                      </p:tavLst>
                                    </p:anim>
                                    <p:anim calcmode="lin" valueType="num">
                                      <p:cBhvr additive="base">
                                        <p:cTn id="8" dur="400" fill="hold"/>
                                        <p:tgtEl>
                                          <p:spTgt spid="43"/>
                                        </p:tgtEl>
                                        <p:attrNameLst>
                                          <p:attrName>ppt_y</p:attrName>
                                        </p:attrNameLst>
                                      </p:cBhvr>
                                      <p:tavLst>
                                        <p:tav tm="0">
                                          <p:val>
                                            <p:strVal val="#ppt_y"/>
                                          </p:val>
                                        </p:tav>
                                        <p:tav tm="100000">
                                          <p:val>
                                            <p:strVal val="#ppt_y"/>
                                          </p:val>
                                        </p:tav>
                                      </p:tavLst>
                                    </p:anim>
                                  </p:childTnLst>
                                </p:cTn>
                              </p:par>
                              <p:par>
                                <p:cTn id="9" presetID="12" presetClass="entr" presetSubtype="1" fill="hold" grpId="0" nodeType="withEffect">
                                  <p:stCondLst>
                                    <p:cond delay="50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400"/>
                                        <p:tgtEl>
                                          <p:spTgt spid="53"/>
                                        </p:tgtEl>
                                        <p:attrNameLst>
                                          <p:attrName>ppt_y</p:attrName>
                                        </p:attrNameLst>
                                      </p:cBhvr>
                                      <p:tavLst>
                                        <p:tav tm="0">
                                          <p:val>
                                            <p:strVal val="#ppt_y-#ppt_h*1.125000"/>
                                          </p:val>
                                        </p:tav>
                                        <p:tav tm="100000">
                                          <p:val>
                                            <p:strVal val="#ppt_y"/>
                                          </p:val>
                                        </p:tav>
                                      </p:tavLst>
                                    </p:anim>
                                    <p:animEffect transition="in" filter="wipe(down)">
                                      <p:cBhvr>
                                        <p:cTn id="12" dur="400"/>
                                        <p:tgtEl>
                                          <p:spTgt spid="53"/>
                                        </p:tgtEl>
                                      </p:cBhvr>
                                    </p:animEffect>
                                  </p:childTnLst>
                                </p:cTn>
                              </p:par>
                              <p:par>
                                <p:cTn id="13" presetID="12" presetClass="entr" presetSubtype="1" fill="hold" grpId="0" nodeType="withEffect">
                                  <p:stCondLst>
                                    <p:cond delay="50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400"/>
                                        <p:tgtEl>
                                          <p:spTgt spid="54"/>
                                        </p:tgtEl>
                                        <p:attrNameLst>
                                          <p:attrName>ppt_y</p:attrName>
                                        </p:attrNameLst>
                                      </p:cBhvr>
                                      <p:tavLst>
                                        <p:tav tm="0">
                                          <p:val>
                                            <p:strVal val="#ppt_y-#ppt_h*1.125000"/>
                                          </p:val>
                                        </p:tav>
                                        <p:tav tm="100000">
                                          <p:val>
                                            <p:strVal val="#ppt_y"/>
                                          </p:val>
                                        </p:tav>
                                      </p:tavLst>
                                    </p:anim>
                                    <p:animEffect transition="in" filter="wipe(down)">
                                      <p:cBhvr>
                                        <p:cTn id="16" dur="400"/>
                                        <p:tgtEl>
                                          <p:spTgt spid="54"/>
                                        </p:tgtEl>
                                      </p:cBhvr>
                                    </p:animEffect>
                                  </p:childTnLst>
                                </p:cTn>
                              </p:par>
                            </p:childTnLst>
                          </p:cTn>
                        </p:par>
                        <p:par>
                          <p:cTn id="17" fill="hold">
                            <p:stCondLst>
                              <p:cond delay="500"/>
                            </p:stCondLst>
                            <p:childTnLst>
                              <p:par>
                                <p:cTn id="18" presetID="1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400"/>
                                        <p:tgtEl>
                                          <p:spTgt spid="40"/>
                                        </p:tgtEl>
                                        <p:attrNameLst>
                                          <p:attrName>ppt_x</p:attrName>
                                        </p:attrNameLst>
                                      </p:cBhvr>
                                      <p:tavLst>
                                        <p:tav tm="0">
                                          <p:val>
                                            <p:strVal val="#ppt_x-#ppt_w*1.125000"/>
                                          </p:val>
                                        </p:tav>
                                        <p:tav tm="100000">
                                          <p:val>
                                            <p:strVal val="#ppt_x"/>
                                          </p:val>
                                        </p:tav>
                                      </p:tavLst>
                                    </p:anim>
                                    <p:animEffect transition="in" filter="wipe(right)">
                                      <p:cBhvr>
                                        <p:cTn id="21" dur="400"/>
                                        <p:tgtEl>
                                          <p:spTgt spid="40"/>
                                        </p:tgtEl>
                                      </p:cBhvr>
                                    </p:animEffect>
                                  </p:childTnLst>
                                </p:cTn>
                              </p:par>
                              <p:par>
                                <p:cTn id="22" presetID="12" presetClass="entr" presetSubtype="1" fill="hold" grpId="0" nodeType="withEffect">
                                  <p:stCondLst>
                                    <p:cond delay="500"/>
                                  </p:stCondLst>
                                  <p:childTnLst>
                                    <p:set>
                                      <p:cBhvr>
                                        <p:cTn id="23" dur="1" fill="hold">
                                          <p:stCondLst>
                                            <p:cond delay="0"/>
                                          </p:stCondLst>
                                        </p:cTn>
                                        <p:tgtEl>
                                          <p:spTgt spid="55"/>
                                        </p:tgtEl>
                                        <p:attrNameLst>
                                          <p:attrName>style.visibility</p:attrName>
                                        </p:attrNameLst>
                                      </p:cBhvr>
                                      <p:to>
                                        <p:strVal val="visible"/>
                                      </p:to>
                                    </p:set>
                                    <p:anim calcmode="lin" valueType="num">
                                      <p:cBhvr additive="base">
                                        <p:cTn id="24" dur="400"/>
                                        <p:tgtEl>
                                          <p:spTgt spid="55"/>
                                        </p:tgtEl>
                                        <p:attrNameLst>
                                          <p:attrName>ppt_y</p:attrName>
                                        </p:attrNameLst>
                                      </p:cBhvr>
                                      <p:tavLst>
                                        <p:tav tm="0">
                                          <p:val>
                                            <p:strVal val="#ppt_y-#ppt_h*1.125000"/>
                                          </p:val>
                                        </p:tav>
                                        <p:tav tm="100000">
                                          <p:val>
                                            <p:strVal val="#ppt_y"/>
                                          </p:val>
                                        </p:tav>
                                      </p:tavLst>
                                    </p:anim>
                                    <p:animEffect transition="in" filter="wipe(down)">
                                      <p:cBhvr>
                                        <p:cTn id="25" dur="400"/>
                                        <p:tgtEl>
                                          <p:spTgt spid="55"/>
                                        </p:tgtEl>
                                      </p:cBhvr>
                                    </p:animEffect>
                                  </p:childTnLst>
                                </p:cTn>
                              </p:par>
                              <p:par>
                                <p:cTn id="26" presetID="12" presetClass="entr" presetSubtype="1" fill="hold" grpId="0" nodeType="withEffect">
                                  <p:stCondLst>
                                    <p:cond delay="50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400"/>
                                        <p:tgtEl>
                                          <p:spTgt spid="56"/>
                                        </p:tgtEl>
                                        <p:attrNameLst>
                                          <p:attrName>ppt_y</p:attrName>
                                        </p:attrNameLst>
                                      </p:cBhvr>
                                      <p:tavLst>
                                        <p:tav tm="0">
                                          <p:val>
                                            <p:strVal val="#ppt_y-#ppt_h*1.125000"/>
                                          </p:val>
                                        </p:tav>
                                        <p:tav tm="100000">
                                          <p:val>
                                            <p:strVal val="#ppt_y"/>
                                          </p:val>
                                        </p:tav>
                                      </p:tavLst>
                                    </p:anim>
                                    <p:animEffect transition="in" filter="wipe(down)">
                                      <p:cBhvr>
                                        <p:cTn id="29" dur="400"/>
                                        <p:tgtEl>
                                          <p:spTgt spid="56"/>
                                        </p:tgtEl>
                                      </p:cBhvr>
                                    </p:animEffect>
                                  </p:childTnLst>
                                </p:cTn>
                              </p:par>
                            </p:childTnLst>
                          </p:cTn>
                        </p:par>
                        <p:par>
                          <p:cTn id="30" fill="hold">
                            <p:stCondLst>
                              <p:cond delay="1000"/>
                            </p:stCondLst>
                            <p:childTnLst>
                              <p:par>
                                <p:cTn id="31" presetID="12" presetClass="entr" presetSubtype="8"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400"/>
                                        <p:tgtEl>
                                          <p:spTgt spid="49"/>
                                        </p:tgtEl>
                                        <p:attrNameLst>
                                          <p:attrName>ppt_x</p:attrName>
                                        </p:attrNameLst>
                                      </p:cBhvr>
                                      <p:tavLst>
                                        <p:tav tm="0">
                                          <p:val>
                                            <p:strVal val="#ppt_x-#ppt_w*1.125000"/>
                                          </p:val>
                                        </p:tav>
                                        <p:tav tm="100000">
                                          <p:val>
                                            <p:strVal val="#ppt_x"/>
                                          </p:val>
                                        </p:tav>
                                      </p:tavLst>
                                    </p:anim>
                                    <p:animEffect transition="in" filter="wipe(right)">
                                      <p:cBhvr>
                                        <p:cTn id="34" dur="400"/>
                                        <p:tgtEl>
                                          <p:spTgt spid="49"/>
                                        </p:tgtEl>
                                      </p:cBhvr>
                                    </p:animEffect>
                                  </p:childTnLst>
                                </p:cTn>
                              </p:par>
                              <p:par>
                                <p:cTn id="35" presetID="12" presetClass="entr" presetSubtype="1" fill="hold" grpId="0" nodeType="withEffect">
                                  <p:stCondLst>
                                    <p:cond delay="500"/>
                                  </p:stCondLst>
                                  <p:childTnLst>
                                    <p:set>
                                      <p:cBhvr>
                                        <p:cTn id="36" dur="1" fill="hold">
                                          <p:stCondLst>
                                            <p:cond delay="0"/>
                                          </p:stCondLst>
                                        </p:cTn>
                                        <p:tgtEl>
                                          <p:spTgt spid="57"/>
                                        </p:tgtEl>
                                        <p:attrNameLst>
                                          <p:attrName>style.visibility</p:attrName>
                                        </p:attrNameLst>
                                      </p:cBhvr>
                                      <p:to>
                                        <p:strVal val="visible"/>
                                      </p:to>
                                    </p:set>
                                    <p:anim calcmode="lin" valueType="num">
                                      <p:cBhvr additive="base">
                                        <p:cTn id="37" dur="400"/>
                                        <p:tgtEl>
                                          <p:spTgt spid="57"/>
                                        </p:tgtEl>
                                        <p:attrNameLst>
                                          <p:attrName>ppt_y</p:attrName>
                                        </p:attrNameLst>
                                      </p:cBhvr>
                                      <p:tavLst>
                                        <p:tav tm="0">
                                          <p:val>
                                            <p:strVal val="#ppt_y-#ppt_h*1.125000"/>
                                          </p:val>
                                        </p:tav>
                                        <p:tav tm="100000">
                                          <p:val>
                                            <p:strVal val="#ppt_y"/>
                                          </p:val>
                                        </p:tav>
                                      </p:tavLst>
                                    </p:anim>
                                    <p:animEffect transition="in" filter="wipe(down)">
                                      <p:cBhvr>
                                        <p:cTn id="38" dur="400"/>
                                        <p:tgtEl>
                                          <p:spTgt spid="57"/>
                                        </p:tgtEl>
                                      </p:cBhvr>
                                    </p:animEffect>
                                  </p:childTnLst>
                                </p:cTn>
                              </p:par>
                              <p:par>
                                <p:cTn id="39" presetID="12" presetClass="entr" presetSubtype="1" fill="hold" grpId="0" nodeType="withEffect">
                                  <p:stCondLst>
                                    <p:cond delay="500"/>
                                  </p:stCondLst>
                                  <p:childTnLst>
                                    <p:set>
                                      <p:cBhvr>
                                        <p:cTn id="40" dur="1" fill="hold">
                                          <p:stCondLst>
                                            <p:cond delay="0"/>
                                          </p:stCondLst>
                                        </p:cTn>
                                        <p:tgtEl>
                                          <p:spTgt spid="58"/>
                                        </p:tgtEl>
                                        <p:attrNameLst>
                                          <p:attrName>style.visibility</p:attrName>
                                        </p:attrNameLst>
                                      </p:cBhvr>
                                      <p:to>
                                        <p:strVal val="visible"/>
                                      </p:to>
                                    </p:set>
                                    <p:anim calcmode="lin" valueType="num">
                                      <p:cBhvr additive="base">
                                        <p:cTn id="41" dur="400"/>
                                        <p:tgtEl>
                                          <p:spTgt spid="58"/>
                                        </p:tgtEl>
                                        <p:attrNameLst>
                                          <p:attrName>ppt_y</p:attrName>
                                        </p:attrNameLst>
                                      </p:cBhvr>
                                      <p:tavLst>
                                        <p:tav tm="0">
                                          <p:val>
                                            <p:strVal val="#ppt_y-#ppt_h*1.125000"/>
                                          </p:val>
                                        </p:tav>
                                        <p:tav tm="100000">
                                          <p:val>
                                            <p:strVal val="#ppt_y"/>
                                          </p:val>
                                        </p:tav>
                                      </p:tavLst>
                                    </p:anim>
                                    <p:animEffect transition="in" filter="wipe(down)">
                                      <p:cBhvr>
                                        <p:cTn id="42" dur="400"/>
                                        <p:tgtEl>
                                          <p:spTgt spid="58"/>
                                        </p:tgtEl>
                                      </p:cBhvr>
                                    </p:animEffect>
                                  </p:childTnLst>
                                </p:cTn>
                              </p:par>
                            </p:childTnLst>
                          </p:cTn>
                        </p:par>
                        <p:par>
                          <p:cTn id="43" fill="hold">
                            <p:stCondLst>
                              <p:cond delay="1500"/>
                            </p:stCondLst>
                            <p:childTnLst>
                              <p:par>
                                <p:cTn id="44" presetID="12" presetClass="entr" presetSubtype="8"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400"/>
                                        <p:tgtEl>
                                          <p:spTgt spid="46"/>
                                        </p:tgtEl>
                                        <p:attrNameLst>
                                          <p:attrName>ppt_x</p:attrName>
                                        </p:attrNameLst>
                                      </p:cBhvr>
                                      <p:tavLst>
                                        <p:tav tm="0">
                                          <p:val>
                                            <p:strVal val="#ppt_x-#ppt_w*1.125000"/>
                                          </p:val>
                                        </p:tav>
                                        <p:tav tm="100000">
                                          <p:val>
                                            <p:strVal val="#ppt_x"/>
                                          </p:val>
                                        </p:tav>
                                      </p:tavLst>
                                    </p:anim>
                                    <p:animEffect transition="in" filter="wipe(right)">
                                      <p:cBhvr>
                                        <p:cTn id="47" dur="400"/>
                                        <p:tgtEl>
                                          <p:spTgt spid="46"/>
                                        </p:tgtEl>
                                      </p:cBhvr>
                                    </p:animEffect>
                                  </p:childTnLst>
                                </p:cTn>
                              </p:par>
                              <p:par>
                                <p:cTn id="48" presetID="12" presetClass="entr" presetSubtype="1" fill="hold" grpId="0" nodeType="withEffect">
                                  <p:stCondLst>
                                    <p:cond delay="500"/>
                                  </p:stCondLst>
                                  <p:childTnLst>
                                    <p:set>
                                      <p:cBhvr>
                                        <p:cTn id="49" dur="1" fill="hold">
                                          <p:stCondLst>
                                            <p:cond delay="0"/>
                                          </p:stCondLst>
                                        </p:cTn>
                                        <p:tgtEl>
                                          <p:spTgt spid="59"/>
                                        </p:tgtEl>
                                        <p:attrNameLst>
                                          <p:attrName>style.visibility</p:attrName>
                                        </p:attrNameLst>
                                      </p:cBhvr>
                                      <p:to>
                                        <p:strVal val="visible"/>
                                      </p:to>
                                    </p:set>
                                    <p:anim calcmode="lin" valueType="num">
                                      <p:cBhvr additive="base">
                                        <p:cTn id="50" dur="400"/>
                                        <p:tgtEl>
                                          <p:spTgt spid="59"/>
                                        </p:tgtEl>
                                        <p:attrNameLst>
                                          <p:attrName>ppt_y</p:attrName>
                                        </p:attrNameLst>
                                      </p:cBhvr>
                                      <p:tavLst>
                                        <p:tav tm="0">
                                          <p:val>
                                            <p:strVal val="#ppt_y-#ppt_h*1.125000"/>
                                          </p:val>
                                        </p:tav>
                                        <p:tav tm="100000">
                                          <p:val>
                                            <p:strVal val="#ppt_y"/>
                                          </p:val>
                                        </p:tav>
                                      </p:tavLst>
                                    </p:anim>
                                    <p:animEffect transition="in" filter="wipe(down)">
                                      <p:cBhvr>
                                        <p:cTn id="51" dur="400"/>
                                        <p:tgtEl>
                                          <p:spTgt spid="59"/>
                                        </p:tgtEl>
                                      </p:cBhvr>
                                    </p:animEffect>
                                  </p:childTnLst>
                                </p:cTn>
                              </p:par>
                              <p:par>
                                <p:cTn id="52" presetID="12" presetClass="entr" presetSubtype="1" fill="hold" grpId="0" nodeType="withEffect">
                                  <p:stCondLst>
                                    <p:cond delay="500"/>
                                  </p:stCondLst>
                                  <p:childTnLst>
                                    <p:set>
                                      <p:cBhvr>
                                        <p:cTn id="53" dur="1" fill="hold">
                                          <p:stCondLst>
                                            <p:cond delay="0"/>
                                          </p:stCondLst>
                                        </p:cTn>
                                        <p:tgtEl>
                                          <p:spTgt spid="60"/>
                                        </p:tgtEl>
                                        <p:attrNameLst>
                                          <p:attrName>style.visibility</p:attrName>
                                        </p:attrNameLst>
                                      </p:cBhvr>
                                      <p:to>
                                        <p:strVal val="visible"/>
                                      </p:to>
                                    </p:set>
                                    <p:anim calcmode="lin" valueType="num">
                                      <p:cBhvr additive="base">
                                        <p:cTn id="54" dur="400"/>
                                        <p:tgtEl>
                                          <p:spTgt spid="60"/>
                                        </p:tgtEl>
                                        <p:attrNameLst>
                                          <p:attrName>ppt_y</p:attrName>
                                        </p:attrNameLst>
                                      </p:cBhvr>
                                      <p:tavLst>
                                        <p:tav tm="0">
                                          <p:val>
                                            <p:strVal val="#ppt_y-#ppt_h*1.125000"/>
                                          </p:val>
                                        </p:tav>
                                        <p:tav tm="100000">
                                          <p:val>
                                            <p:strVal val="#ppt_y"/>
                                          </p:val>
                                        </p:tav>
                                      </p:tavLst>
                                    </p:anim>
                                    <p:animEffect transition="in" filter="wipe(down)">
                                      <p:cBhvr>
                                        <p:cTn id="55" dur="400"/>
                                        <p:tgtEl>
                                          <p:spTgt spid="60"/>
                                        </p:tgtEl>
                                      </p:cBhvr>
                                    </p:animEffect>
                                  </p:childTnLst>
                                </p:cTn>
                              </p:par>
                            </p:childTnLst>
                          </p:cTn>
                        </p:par>
                        <p:par>
                          <p:cTn id="56" fill="hold">
                            <p:stCondLst>
                              <p:cond delay="2000"/>
                            </p:stCondLst>
                            <p:childTnLst>
                              <p:par>
                                <p:cTn id="57" presetID="16" presetClass="entr" presetSubtype="37" fill="hold" nodeType="after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barn(outVertical)">
                                      <p:cBhvr>
                                        <p:cTn id="59" dur="750"/>
                                        <p:tgtEl>
                                          <p:spTgt spid="61"/>
                                        </p:tgtEl>
                                      </p:cBhvr>
                                    </p:animEffect>
                                  </p:childTnLst>
                                </p:cTn>
                              </p:par>
                              <p:par>
                                <p:cTn id="60" presetID="53" presetClass="entr" presetSubtype="16" fill="hold" grpId="0" nodeType="withEffect">
                                  <p:stCondLst>
                                    <p:cond delay="250"/>
                                  </p:stCondLst>
                                  <p:childTnLst>
                                    <p:set>
                                      <p:cBhvr>
                                        <p:cTn id="61" dur="1" fill="hold">
                                          <p:stCondLst>
                                            <p:cond delay="0"/>
                                          </p:stCondLst>
                                        </p:cTn>
                                        <p:tgtEl>
                                          <p:spTgt spid="52"/>
                                        </p:tgtEl>
                                        <p:attrNameLst>
                                          <p:attrName>style.visibility</p:attrName>
                                        </p:attrNameLst>
                                      </p:cBhvr>
                                      <p:to>
                                        <p:strVal val="visible"/>
                                      </p:to>
                                    </p:set>
                                    <p:anim calcmode="lin" valueType="num">
                                      <p:cBhvr>
                                        <p:cTn id="62" dur="500" fill="hold"/>
                                        <p:tgtEl>
                                          <p:spTgt spid="52"/>
                                        </p:tgtEl>
                                        <p:attrNameLst>
                                          <p:attrName>ppt_w</p:attrName>
                                        </p:attrNameLst>
                                      </p:cBhvr>
                                      <p:tavLst>
                                        <p:tav tm="0">
                                          <p:val>
                                            <p:fltVal val="0"/>
                                          </p:val>
                                        </p:tav>
                                        <p:tav tm="100000">
                                          <p:val>
                                            <p:strVal val="#ppt_w"/>
                                          </p:val>
                                        </p:tav>
                                      </p:tavLst>
                                    </p:anim>
                                    <p:anim calcmode="lin" valueType="num">
                                      <p:cBhvr>
                                        <p:cTn id="63" dur="500" fill="hold"/>
                                        <p:tgtEl>
                                          <p:spTgt spid="52"/>
                                        </p:tgtEl>
                                        <p:attrNameLst>
                                          <p:attrName>ppt_h</p:attrName>
                                        </p:attrNameLst>
                                      </p:cBhvr>
                                      <p:tavLst>
                                        <p:tav tm="0">
                                          <p:val>
                                            <p:fltVal val="0"/>
                                          </p:val>
                                        </p:tav>
                                        <p:tav tm="100000">
                                          <p:val>
                                            <p:strVal val="#ppt_h"/>
                                          </p:val>
                                        </p:tav>
                                      </p:tavLst>
                                    </p:anim>
                                    <p:animEffect transition="in" filter="fade">
                                      <p:cBhvr>
                                        <p:cTn id="6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P spid="6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2004993" y="-3901440"/>
            <a:ext cx="6626254" cy="7802880"/>
          </a:xfrm>
          <a:prstGeom prst="rect">
            <a:avLst/>
          </a:prstGeom>
        </p:spPr>
      </p:pic>
      <p:pic>
        <p:nvPicPr>
          <p:cNvPr id="3" name="PA_图片 2"/>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8379426" y="2956560"/>
            <a:ext cx="6626254" cy="7802880"/>
          </a:xfrm>
          <a:prstGeom prst="rect">
            <a:avLst/>
          </a:prstGeom>
        </p:spPr>
      </p:pic>
      <p:sp>
        <p:nvSpPr>
          <p:cNvPr id="4" name="文本框 2"/>
          <p:cNvSpPr txBox="1"/>
          <p:nvPr/>
        </p:nvSpPr>
        <p:spPr>
          <a:xfrm>
            <a:off x="3111534" y="2261581"/>
            <a:ext cx="2073477" cy="2092798"/>
          </a:xfrm>
          <a:prstGeom prst="rect">
            <a:avLst/>
          </a:prstGeom>
          <a:noFill/>
        </p:spPr>
        <p:txBody>
          <a:bodyPr wrap="non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kumimoji="1" lang="en-US" altLang="zh-CN" sz="12800" b="1" dirty="0" smtClean="0">
                <a:solidFill>
                  <a:schemeClr val="tx2"/>
                </a:solidFill>
                <a:ea typeface="微软雅黑" panose="020B0503020204020204" pitchFamily="34" charset="-122"/>
                <a:cs typeface="微软雅黑" panose="020B0503020204020204" pitchFamily="34" charset="-122"/>
              </a:rPr>
              <a:t>04</a:t>
            </a:r>
            <a:endParaRPr kumimoji="1" lang="zh-CN" altLang="en-US" sz="12800" b="1" dirty="0">
              <a:solidFill>
                <a:schemeClr val="tx2"/>
              </a:solidFill>
              <a:ea typeface="微软雅黑" panose="020B0503020204020204" pitchFamily="34" charset="-122"/>
              <a:cs typeface="微软雅黑" panose="020B0503020204020204" pitchFamily="34" charset="-122"/>
            </a:endParaRPr>
          </a:p>
        </p:txBody>
      </p:sp>
      <p:sp>
        <p:nvSpPr>
          <p:cNvPr id="5" name="文本框 8"/>
          <p:cNvSpPr txBox="1"/>
          <p:nvPr/>
        </p:nvSpPr>
        <p:spPr>
          <a:xfrm>
            <a:off x="5013783" y="3326767"/>
            <a:ext cx="4554955" cy="1403378"/>
          </a:xfrm>
          <a:prstGeom prst="rect">
            <a:avLst/>
          </a:prstGeom>
          <a:noFill/>
        </p:spPr>
        <p:txBody>
          <a:bodyPr wrap="squar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30000"/>
              </a:lnSpc>
            </a:pP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r>
              <a:rPr lang="zh-CN" altLang="en-US" sz="1600" dirty="0" smtClean="0">
                <a:solidFill>
                  <a:srgbClr val="8F994C"/>
                </a:solidFill>
                <a:latin typeface="微软雅黑" panose="020B0503020204020204" pitchFamily="34" charset="-122"/>
                <a:ea typeface="微软雅黑" panose="020B0503020204020204" pitchFamily="34" charset="-122"/>
              </a:rPr>
              <a:t>。</a:t>
            </a: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endParaRPr lang="zh-CN" altLang="en-US" sz="1600" dirty="0">
              <a:solidFill>
                <a:srgbClr val="8F994C"/>
              </a:solidFill>
              <a:latin typeface="微软雅黑" panose="020B0503020204020204" pitchFamily="34" charset="-122"/>
              <a:ea typeface="微软雅黑" panose="020B0503020204020204" pitchFamily="34" charset="-122"/>
            </a:endParaRPr>
          </a:p>
          <a:p>
            <a:pPr>
              <a:lnSpc>
                <a:spcPct val="130000"/>
              </a:lnSpc>
            </a:pPr>
            <a:endParaRPr lang="zh-CN" altLang="en-US" sz="1600" dirty="0">
              <a:solidFill>
                <a:srgbClr val="8F994C"/>
              </a:solidFill>
              <a:latin typeface="微软雅黑" panose="020B0503020204020204" pitchFamily="34" charset="-122"/>
              <a:ea typeface="微软雅黑" panose="020B0503020204020204" pitchFamily="34" charset="-122"/>
            </a:endParaRPr>
          </a:p>
        </p:txBody>
      </p:sp>
      <p:sp>
        <p:nvSpPr>
          <p:cNvPr id="6" name="文本框 4"/>
          <p:cNvSpPr txBox="1"/>
          <p:nvPr/>
        </p:nvSpPr>
        <p:spPr>
          <a:xfrm>
            <a:off x="5013823" y="2555145"/>
            <a:ext cx="5786022" cy="861686"/>
          </a:xfrm>
          <a:prstGeom prst="rect">
            <a:avLst/>
          </a:prstGeom>
          <a:noFill/>
        </p:spPr>
        <p:txBody>
          <a:bodyPr wrap="none" lIns="121832" tIns="60916" rIns="121832" bIns="60916"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lang="zh-CN" altLang="en-US" sz="4800" b="1" dirty="0">
                <a:solidFill>
                  <a:schemeClr val="accent1"/>
                </a:solidFill>
              </a:rPr>
              <a:t>研究结论与实践验证</a:t>
            </a:r>
            <a:endParaRPr lang="zh-CN" altLang="en-US" sz="4800" b="1" dirty="0">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by="(-#ppt_w*2)" calcmode="lin" valueType="num">
                                      <p:cBhvr rctx="PPT">
                                        <p:cTn id="24" dur="500" autoRev="1" fill="hold">
                                          <p:stCondLst>
                                            <p:cond delay="0"/>
                                          </p:stCondLst>
                                        </p:cTn>
                                        <p:tgtEl>
                                          <p:spTgt spid="6"/>
                                        </p:tgtEl>
                                        <p:attrNameLst>
                                          <p:attrName>ppt_w</p:attrName>
                                        </p:attrNameLst>
                                      </p:cBhvr>
                                    </p:anim>
                                    <p:anim by="(#ppt_w*0.50)" calcmode="lin" valueType="num">
                                      <p:cBhvr>
                                        <p:cTn id="25" dur="500" decel="50000" autoRev="1" fill="hold">
                                          <p:stCondLst>
                                            <p:cond delay="0"/>
                                          </p:stCondLst>
                                        </p:cTn>
                                        <p:tgtEl>
                                          <p:spTgt spid="6"/>
                                        </p:tgtEl>
                                        <p:attrNameLst>
                                          <p:attrName>ppt_x</p:attrName>
                                        </p:attrNameLst>
                                      </p:cBhvr>
                                    </p:anim>
                                    <p:anim from="(-#ppt_h/2)" to="(#ppt_y)" calcmode="lin" valueType="num">
                                      <p:cBhvr>
                                        <p:cTn id="26" dur="1000" fill="hold">
                                          <p:stCondLst>
                                            <p:cond delay="0"/>
                                          </p:stCondLst>
                                        </p:cTn>
                                        <p:tgtEl>
                                          <p:spTgt spid="6"/>
                                        </p:tgtEl>
                                        <p:attrNameLst>
                                          <p:attrName>ppt_y</p:attrName>
                                        </p:attrNameLst>
                                      </p:cBhvr>
                                    </p:anim>
                                    <p:animRot by="21600000">
                                      <p:cBhvr>
                                        <p:cTn id="27" dur="1000" fill="hold">
                                          <p:stCondLst>
                                            <p:cond delay="0"/>
                                          </p:stCondLst>
                                        </p:cTn>
                                        <p:tgtEl>
                                          <p:spTgt spid="6"/>
                                        </p:tgtEl>
                                        <p:attrNameLst>
                                          <p:attrName>r</p:attrName>
                                        </p:attrNameLst>
                                      </p:cBhvr>
                                    </p:animRot>
                                  </p:childTnLst>
                                </p:cTn>
                              </p:par>
                            </p:childTnLst>
                          </p:cTn>
                        </p:par>
                        <p:par>
                          <p:cTn id="28" fill="hold">
                            <p:stCondLst>
                              <p:cond delay="2299"/>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5"/>
                                        </p:tgtEl>
                                        <p:attrNameLst>
                                          <p:attrName>style.visibility</p:attrName>
                                        </p:attrNameLst>
                                      </p:cBhvr>
                                      <p:to>
                                        <p:strVal val="visible"/>
                                      </p:to>
                                    </p:set>
                                    <p:anim by="(-#ppt_w*2)" calcmode="lin" valueType="num">
                                      <p:cBhvr rctx="PPT">
                                        <p:cTn id="31" dur="500" autoRev="1" fill="hold">
                                          <p:stCondLst>
                                            <p:cond delay="0"/>
                                          </p:stCondLst>
                                        </p:cTn>
                                        <p:tgtEl>
                                          <p:spTgt spid="5"/>
                                        </p:tgtEl>
                                        <p:attrNameLst>
                                          <p:attrName>ppt_w</p:attrName>
                                        </p:attrNameLst>
                                      </p:cBhvr>
                                    </p:anim>
                                    <p:anim by="(#ppt_w*0.50)" calcmode="lin" valueType="num">
                                      <p:cBhvr>
                                        <p:cTn id="32" dur="500" decel="50000" autoRev="1" fill="hold">
                                          <p:stCondLst>
                                            <p:cond delay="0"/>
                                          </p:stCondLst>
                                        </p:cTn>
                                        <p:tgtEl>
                                          <p:spTgt spid="5"/>
                                        </p:tgtEl>
                                        <p:attrNameLst>
                                          <p:attrName>ppt_x</p:attrName>
                                        </p:attrNameLst>
                                      </p:cBhvr>
                                    </p:anim>
                                    <p:anim from="(-#ppt_h/2)" to="(#ppt_y)" calcmode="lin" valueType="num">
                                      <p:cBhvr>
                                        <p:cTn id="33" dur="1000" fill="hold">
                                          <p:stCondLst>
                                            <p:cond delay="0"/>
                                          </p:stCondLst>
                                        </p:cTn>
                                        <p:tgtEl>
                                          <p:spTgt spid="5"/>
                                        </p:tgtEl>
                                        <p:attrNameLst>
                                          <p:attrName>ppt_y</p:attrName>
                                        </p:attrNameLst>
                                      </p:cBhvr>
                                    </p:anim>
                                    <p:animRot by="21600000">
                                      <p:cBhvr>
                                        <p:cTn id="34"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 name="组合 409"/>
          <p:cNvGrpSpPr/>
          <p:nvPr/>
        </p:nvGrpSpPr>
        <p:grpSpPr>
          <a:xfrm>
            <a:off x="7997745" y="1732075"/>
            <a:ext cx="3517173" cy="1050698"/>
            <a:chOff x="3040856" y="3532285"/>
            <a:chExt cx="2210997" cy="833970"/>
          </a:xfrm>
        </p:grpSpPr>
        <p:sp>
          <p:nvSpPr>
            <p:cNvPr id="411" name="文本框 742"/>
            <p:cNvSpPr txBox="1"/>
            <p:nvPr/>
          </p:nvSpPr>
          <p:spPr>
            <a:xfrm>
              <a:off x="3040856" y="3532285"/>
              <a:ext cx="1780466" cy="378652"/>
            </a:xfrm>
            <a:prstGeom prst="rect">
              <a:avLst/>
            </a:prstGeom>
            <a:noFill/>
          </p:spPr>
          <p:txBody>
            <a:bodyPr wrap="square" rtlCol="0">
              <a:spAutoFit/>
            </a:bodyPr>
            <a:lstStyle/>
            <a:p>
              <a:r>
                <a:rPr lang="zh-CN" altLang="en-US" sz="2500" dirty="0">
                  <a:solidFill>
                    <a:schemeClr val="tx1">
                      <a:lumMod val="50000"/>
                      <a:lumOff val="50000"/>
                    </a:schemeClr>
                  </a:solidFill>
                  <a:latin typeface="+mj-ea"/>
                  <a:ea typeface="+mj-ea"/>
                </a:rPr>
                <a:t>在此添加标题</a:t>
              </a:r>
              <a:endParaRPr lang="zh-CN" altLang="en-US" sz="2500" dirty="0">
                <a:solidFill>
                  <a:schemeClr val="tx1">
                    <a:lumMod val="50000"/>
                    <a:lumOff val="50000"/>
                  </a:schemeClr>
                </a:solidFill>
                <a:latin typeface="+mj-ea"/>
                <a:ea typeface="+mj-ea"/>
              </a:endParaRPr>
            </a:p>
          </p:txBody>
        </p:sp>
        <p:sp>
          <p:nvSpPr>
            <p:cNvPr id="412" name="文本框 743"/>
            <p:cNvSpPr txBox="1"/>
            <p:nvPr/>
          </p:nvSpPr>
          <p:spPr>
            <a:xfrm>
              <a:off x="3059191" y="3816600"/>
              <a:ext cx="2192662" cy="549655"/>
            </a:xfrm>
            <a:prstGeom prst="rect">
              <a:avLst/>
            </a:prstGeom>
            <a:noFill/>
          </p:spPr>
          <p:txBody>
            <a:bodyPr wrap="square" rtlCol="0">
              <a:spAutoFit/>
            </a:bodyPr>
            <a:lstStyle/>
            <a:p>
              <a:pPr>
                <a:lnSpc>
                  <a:spcPct val="150000"/>
                </a:lnSpc>
              </a:pPr>
              <a:r>
                <a:rPr lang="zh-CN" altLang="en-US" sz="1300" dirty="0">
                  <a:solidFill>
                    <a:schemeClr val="tx1">
                      <a:lumMod val="50000"/>
                      <a:lumOff val="50000"/>
                    </a:schemeClr>
                  </a:solidFill>
                  <a:latin typeface="+mj-ea"/>
                  <a:ea typeface="+mj-ea"/>
                </a:rPr>
                <a:t>点击添加文字说明或复制文本黏贴自此内容要言简意赅</a:t>
              </a:r>
              <a:endParaRPr lang="zh-CN" altLang="en-US" sz="1300" dirty="0">
                <a:solidFill>
                  <a:schemeClr val="tx1">
                    <a:lumMod val="50000"/>
                    <a:lumOff val="50000"/>
                  </a:schemeClr>
                </a:solidFill>
                <a:latin typeface="+mj-ea"/>
                <a:ea typeface="+mj-ea"/>
              </a:endParaRPr>
            </a:p>
          </p:txBody>
        </p:sp>
      </p:grpSp>
      <p:grpSp>
        <p:nvGrpSpPr>
          <p:cNvPr id="413" name="组合 412"/>
          <p:cNvGrpSpPr/>
          <p:nvPr/>
        </p:nvGrpSpPr>
        <p:grpSpPr>
          <a:xfrm>
            <a:off x="7997745" y="2971775"/>
            <a:ext cx="3517173" cy="1050698"/>
            <a:chOff x="3040856" y="3532285"/>
            <a:chExt cx="2210997" cy="833970"/>
          </a:xfrm>
        </p:grpSpPr>
        <p:sp>
          <p:nvSpPr>
            <p:cNvPr id="414" name="文本框 756"/>
            <p:cNvSpPr txBox="1"/>
            <p:nvPr/>
          </p:nvSpPr>
          <p:spPr>
            <a:xfrm>
              <a:off x="3040856" y="3532285"/>
              <a:ext cx="1780466" cy="378652"/>
            </a:xfrm>
            <a:prstGeom prst="rect">
              <a:avLst/>
            </a:prstGeom>
            <a:noFill/>
          </p:spPr>
          <p:txBody>
            <a:bodyPr wrap="square" rtlCol="0">
              <a:spAutoFit/>
            </a:bodyPr>
            <a:lstStyle/>
            <a:p>
              <a:r>
                <a:rPr lang="zh-CN" altLang="en-US" sz="2500" dirty="0">
                  <a:solidFill>
                    <a:schemeClr val="tx1">
                      <a:lumMod val="50000"/>
                      <a:lumOff val="50000"/>
                    </a:schemeClr>
                  </a:solidFill>
                  <a:latin typeface="+mj-ea"/>
                  <a:ea typeface="+mj-ea"/>
                </a:rPr>
                <a:t>在此添加标题</a:t>
              </a:r>
              <a:endParaRPr lang="zh-CN" altLang="en-US" sz="2500" dirty="0">
                <a:solidFill>
                  <a:schemeClr val="tx1">
                    <a:lumMod val="50000"/>
                    <a:lumOff val="50000"/>
                  </a:schemeClr>
                </a:solidFill>
                <a:latin typeface="+mj-ea"/>
                <a:ea typeface="+mj-ea"/>
              </a:endParaRPr>
            </a:p>
          </p:txBody>
        </p:sp>
        <p:sp>
          <p:nvSpPr>
            <p:cNvPr id="415" name="文本框 757"/>
            <p:cNvSpPr txBox="1"/>
            <p:nvPr/>
          </p:nvSpPr>
          <p:spPr>
            <a:xfrm>
              <a:off x="3059191" y="3816600"/>
              <a:ext cx="2192662" cy="549655"/>
            </a:xfrm>
            <a:prstGeom prst="rect">
              <a:avLst/>
            </a:prstGeom>
            <a:noFill/>
          </p:spPr>
          <p:txBody>
            <a:bodyPr wrap="square" rtlCol="0">
              <a:spAutoFit/>
            </a:bodyPr>
            <a:lstStyle/>
            <a:p>
              <a:pPr>
                <a:lnSpc>
                  <a:spcPct val="150000"/>
                </a:lnSpc>
              </a:pPr>
              <a:r>
                <a:rPr lang="zh-CN" altLang="en-US" sz="1300" dirty="0">
                  <a:solidFill>
                    <a:schemeClr val="tx1">
                      <a:lumMod val="50000"/>
                      <a:lumOff val="50000"/>
                    </a:schemeClr>
                  </a:solidFill>
                  <a:latin typeface="+mj-ea"/>
                  <a:ea typeface="+mj-ea"/>
                </a:rPr>
                <a:t>点击添加文字说明或复制文本黏贴自此内容要言简意赅</a:t>
              </a:r>
              <a:endParaRPr lang="zh-CN" altLang="en-US" sz="1300" dirty="0">
                <a:solidFill>
                  <a:schemeClr val="tx1">
                    <a:lumMod val="50000"/>
                    <a:lumOff val="50000"/>
                  </a:schemeClr>
                </a:solidFill>
                <a:latin typeface="+mj-ea"/>
                <a:ea typeface="+mj-ea"/>
              </a:endParaRPr>
            </a:p>
          </p:txBody>
        </p:sp>
      </p:grpSp>
      <p:grpSp>
        <p:nvGrpSpPr>
          <p:cNvPr id="416" name="组合 415"/>
          <p:cNvGrpSpPr/>
          <p:nvPr/>
        </p:nvGrpSpPr>
        <p:grpSpPr>
          <a:xfrm>
            <a:off x="7997745" y="4100003"/>
            <a:ext cx="3517173" cy="1050698"/>
            <a:chOff x="3040856" y="3532285"/>
            <a:chExt cx="2210997" cy="833970"/>
          </a:xfrm>
        </p:grpSpPr>
        <p:sp>
          <p:nvSpPr>
            <p:cNvPr id="417" name="文本框 759"/>
            <p:cNvSpPr txBox="1"/>
            <p:nvPr/>
          </p:nvSpPr>
          <p:spPr>
            <a:xfrm>
              <a:off x="3040856" y="3532285"/>
              <a:ext cx="1780466" cy="378652"/>
            </a:xfrm>
            <a:prstGeom prst="rect">
              <a:avLst/>
            </a:prstGeom>
            <a:noFill/>
          </p:spPr>
          <p:txBody>
            <a:bodyPr wrap="square" rtlCol="0">
              <a:spAutoFit/>
            </a:bodyPr>
            <a:lstStyle/>
            <a:p>
              <a:r>
                <a:rPr lang="zh-CN" altLang="en-US" sz="2500" dirty="0">
                  <a:solidFill>
                    <a:schemeClr val="tx1">
                      <a:lumMod val="50000"/>
                      <a:lumOff val="50000"/>
                    </a:schemeClr>
                  </a:solidFill>
                  <a:latin typeface="+mj-ea"/>
                  <a:ea typeface="+mj-ea"/>
                </a:rPr>
                <a:t>在此添加标题</a:t>
              </a:r>
              <a:endParaRPr lang="zh-CN" altLang="en-US" sz="2500" dirty="0">
                <a:solidFill>
                  <a:schemeClr val="tx1">
                    <a:lumMod val="50000"/>
                    <a:lumOff val="50000"/>
                  </a:schemeClr>
                </a:solidFill>
                <a:latin typeface="+mj-ea"/>
                <a:ea typeface="+mj-ea"/>
              </a:endParaRPr>
            </a:p>
          </p:txBody>
        </p:sp>
        <p:sp>
          <p:nvSpPr>
            <p:cNvPr id="418" name="文本框 760"/>
            <p:cNvSpPr txBox="1"/>
            <p:nvPr/>
          </p:nvSpPr>
          <p:spPr>
            <a:xfrm>
              <a:off x="3059191" y="3816600"/>
              <a:ext cx="2192662" cy="549655"/>
            </a:xfrm>
            <a:prstGeom prst="rect">
              <a:avLst/>
            </a:prstGeom>
            <a:noFill/>
          </p:spPr>
          <p:txBody>
            <a:bodyPr wrap="square" rtlCol="0">
              <a:spAutoFit/>
            </a:bodyPr>
            <a:lstStyle/>
            <a:p>
              <a:pPr>
                <a:lnSpc>
                  <a:spcPct val="150000"/>
                </a:lnSpc>
              </a:pPr>
              <a:r>
                <a:rPr lang="zh-CN" altLang="en-US" sz="1300" dirty="0">
                  <a:solidFill>
                    <a:schemeClr val="tx1">
                      <a:lumMod val="50000"/>
                      <a:lumOff val="50000"/>
                    </a:schemeClr>
                  </a:solidFill>
                  <a:latin typeface="+mj-ea"/>
                  <a:ea typeface="+mj-ea"/>
                </a:rPr>
                <a:t>点击添加文字说明或复制文本黏贴自此内容要言简意赅</a:t>
              </a:r>
              <a:endParaRPr lang="zh-CN" altLang="en-US" sz="1300" dirty="0">
                <a:solidFill>
                  <a:schemeClr val="tx1">
                    <a:lumMod val="50000"/>
                    <a:lumOff val="50000"/>
                  </a:schemeClr>
                </a:solidFill>
                <a:latin typeface="+mj-ea"/>
                <a:ea typeface="+mj-ea"/>
              </a:endParaRPr>
            </a:p>
          </p:txBody>
        </p:sp>
      </p:grpSp>
      <p:grpSp>
        <p:nvGrpSpPr>
          <p:cNvPr id="419" name="组合 418"/>
          <p:cNvGrpSpPr/>
          <p:nvPr/>
        </p:nvGrpSpPr>
        <p:grpSpPr>
          <a:xfrm>
            <a:off x="7997745" y="5308465"/>
            <a:ext cx="3517173" cy="1050698"/>
            <a:chOff x="3040856" y="3532285"/>
            <a:chExt cx="2210997" cy="833970"/>
          </a:xfrm>
        </p:grpSpPr>
        <p:sp>
          <p:nvSpPr>
            <p:cNvPr id="420" name="文本框 762"/>
            <p:cNvSpPr txBox="1"/>
            <p:nvPr/>
          </p:nvSpPr>
          <p:spPr>
            <a:xfrm>
              <a:off x="3040856" y="3532285"/>
              <a:ext cx="1780466" cy="378652"/>
            </a:xfrm>
            <a:prstGeom prst="rect">
              <a:avLst/>
            </a:prstGeom>
            <a:noFill/>
          </p:spPr>
          <p:txBody>
            <a:bodyPr wrap="square" rtlCol="0">
              <a:spAutoFit/>
            </a:bodyPr>
            <a:lstStyle/>
            <a:p>
              <a:r>
                <a:rPr lang="zh-CN" altLang="en-US" sz="2500" dirty="0">
                  <a:solidFill>
                    <a:schemeClr val="tx1">
                      <a:lumMod val="50000"/>
                      <a:lumOff val="50000"/>
                    </a:schemeClr>
                  </a:solidFill>
                  <a:latin typeface="+mj-ea"/>
                  <a:ea typeface="+mj-ea"/>
                </a:rPr>
                <a:t>在此添加标题</a:t>
              </a:r>
              <a:endParaRPr lang="zh-CN" altLang="en-US" sz="2500" dirty="0">
                <a:solidFill>
                  <a:schemeClr val="tx1">
                    <a:lumMod val="50000"/>
                    <a:lumOff val="50000"/>
                  </a:schemeClr>
                </a:solidFill>
                <a:latin typeface="+mj-ea"/>
                <a:ea typeface="+mj-ea"/>
              </a:endParaRPr>
            </a:p>
          </p:txBody>
        </p:sp>
        <p:sp>
          <p:nvSpPr>
            <p:cNvPr id="421" name="文本框 763"/>
            <p:cNvSpPr txBox="1"/>
            <p:nvPr/>
          </p:nvSpPr>
          <p:spPr>
            <a:xfrm>
              <a:off x="3059191" y="3816600"/>
              <a:ext cx="2192662" cy="549655"/>
            </a:xfrm>
            <a:prstGeom prst="rect">
              <a:avLst/>
            </a:prstGeom>
            <a:noFill/>
          </p:spPr>
          <p:txBody>
            <a:bodyPr wrap="square" rtlCol="0">
              <a:spAutoFit/>
            </a:bodyPr>
            <a:lstStyle/>
            <a:p>
              <a:pPr>
                <a:lnSpc>
                  <a:spcPct val="150000"/>
                </a:lnSpc>
              </a:pPr>
              <a:r>
                <a:rPr lang="zh-CN" altLang="en-US" sz="1300" dirty="0">
                  <a:solidFill>
                    <a:schemeClr val="tx1">
                      <a:lumMod val="50000"/>
                      <a:lumOff val="50000"/>
                    </a:schemeClr>
                  </a:solidFill>
                  <a:latin typeface="+mj-ea"/>
                  <a:ea typeface="+mj-ea"/>
                </a:rPr>
                <a:t>点击添加文字说明或复制文本黏贴自此内容要言简意赅</a:t>
              </a:r>
              <a:endParaRPr lang="zh-CN" altLang="en-US" sz="1300" dirty="0">
                <a:solidFill>
                  <a:schemeClr val="tx1">
                    <a:lumMod val="50000"/>
                    <a:lumOff val="50000"/>
                  </a:schemeClr>
                </a:solidFill>
                <a:latin typeface="+mj-ea"/>
                <a:ea typeface="+mj-ea"/>
              </a:endParaRPr>
            </a:p>
          </p:txBody>
        </p:sp>
      </p:grpSp>
      <p:grpSp>
        <p:nvGrpSpPr>
          <p:cNvPr id="422" name="组合 421"/>
          <p:cNvGrpSpPr/>
          <p:nvPr/>
        </p:nvGrpSpPr>
        <p:grpSpPr>
          <a:xfrm>
            <a:off x="3386566" y="2278611"/>
            <a:ext cx="3126917" cy="188229"/>
            <a:chOff x="3868133" y="1879993"/>
            <a:chExt cx="2481867" cy="149402"/>
          </a:xfrm>
        </p:grpSpPr>
        <p:sp>
          <p:nvSpPr>
            <p:cNvPr id="423" name="椭圆 422"/>
            <p:cNvSpPr/>
            <p:nvPr/>
          </p:nvSpPr>
          <p:spPr>
            <a:xfrm>
              <a:off x="3868133" y="1879993"/>
              <a:ext cx="149402" cy="14940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24" name="直接连接符 423"/>
            <p:cNvCxnSpPr>
              <a:stCxn id="423" idx="6"/>
            </p:cNvCxnSpPr>
            <p:nvPr/>
          </p:nvCxnSpPr>
          <p:spPr>
            <a:xfrm flipV="1">
              <a:off x="4017535" y="1941252"/>
              <a:ext cx="2332465" cy="13442"/>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25" name="组合 424"/>
          <p:cNvGrpSpPr/>
          <p:nvPr/>
        </p:nvGrpSpPr>
        <p:grpSpPr>
          <a:xfrm>
            <a:off x="3738581" y="3330781"/>
            <a:ext cx="2774900" cy="188229"/>
            <a:chOff x="4147533" y="2685947"/>
            <a:chExt cx="2202467" cy="149402"/>
          </a:xfrm>
        </p:grpSpPr>
        <p:sp>
          <p:nvSpPr>
            <p:cNvPr id="426" name="椭圆 425"/>
            <p:cNvSpPr/>
            <p:nvPr/>
          </p:nvSpPr>
          <p:spPr>
            <a:xfrm>
              <a:off x="4147533" y="2685947"/>
              <a:ext cx="149402" cy="14940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27" name="直接连接符 426"/>
            <p:cNvCxnSpPr>
              <a:stCxn id="426" idx="6"/>
            </p:cNvCxnSpPr>
            <p:nvPr/>
          </p:nvCxnSpPr>
          <p:spPr>
            <a:xfrm>
              <a:off x="4296935" y="2760648"/>
              <a:ext cx="2053065" cy="4961"/>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28" name="组合 427"/>
          <p:cNvGrpSpPr/>
          <p:nvPr/>
        </p:nvGrpSpPr>
        <p:grpSpPr>
          <a:xfrm>
            <a:off x="2345502" y="4569368"/>
            <a:ext cx="4355221" cy="188229"/>
            <a:chOff x="2893215" y="3484216"/>
            <a:chExt cx="3456785" cy="149402"/>
          </a:xfrm>
        </p:grpSpPr>
        <p:sp>
          <p:nvSpPr>
            <p:cNvPr id="429" name="椭圆 428"/>
            <p:cNvSpPr/>
            <p:nvPr/>
          </p:nvSpPr>
          <p:spPr>
            <a:xfrm>
              <a:off x="2893215" y="3484216"/>
              <a:ext cx="149402" cy="14940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0" name="直接连接符 429"/>
            <p:cNvCxnSpPr>
              <a:stCxn id="429" idx="6"/>
            </p:cNvCxnSpPr>
            <p:nvPr/>
          </p:nvCxnSpPr>
          <p:spPr>
            <a:xfrm>
              <a:off x="3042617" y="3558917"/>
              <a:ext cx="3307383" cy="3651"/>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31" name="组合 430"/>
          <p:cNvGrpSpPr/>
          <p:nvPr/>
        </p:nvGrpSpPr>
        <p:grpSpPr>
          <a:xfrm>
            <a:off x="746086" y="5691808"/>
            <a:ext cx="5904434" cy="188229"/>
            <a:chOff x="1663605" y="4307034"/>
            <a:chExt cx="4686382" cy="149402"/>
          </a:xfrm>
        </p:grpSpPr>
        <p:sp>
          <p:nvSpPr>
            <p:cNvPr id="432" name="椭圆 431"/>
            <p:cNvSpPr/>
            <p:nvPr/>
          </p:nvSpPr>
          <p:spPr>
            <a:xfrm>
              <a:off x="1663605" y="4307034"/>
              <a:ext cx="149403" cy="14940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3" name="直接连接符 432"/>
            <p:cNvCxnSpPr>
              <a:stCxn id="432" idx="6"/>
            </p:cNvCxnSpPr>
            <p:nvPr/>
          </p:nvCxnSpPr>
          <p:spPr>
            <a:xfrm>
              <a:off x="1813007" y="4381735"/>
              <a:ext cx="4536980"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34" name="组合 433"/>
          <p:cNvGrpSpPr/>
          <p:nvPr/>
        </p:nvGrpSpPr>
        <p:grpSpPr>
          <a:xfrm>
            <a:off x="6726222" y="1841253"/>
            <a:ext cx="1033066" cy="915565"/>
            <a:chOff x="5982691" y="1484495"/>
            <a:chExt cx="819955" cy="726710"/>
          </a:xfrm>
        </p:grpSpPr>
        <p:sp>
          <p:nvSpPr>
            <p:cNvPr id="435" name="Freeform 5"/>
            <p:cNvSpPr/>
            <p:nvPr/>
          </p:nvSpPr>
          <p:spPr bwMode="auto">
            <a:xfrm rot="10800000">
              <a:off x="5982691" y="1484495"/>
              <a:ext cx="819955"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nvGrpSpPr>
            <p:cNvPr id="436" name="Group 8"/>
            <p:cNvGrpSpPr>
              <a:grpSpLocks noChangeAspect="1"/>
            </p:cNvGrpSpPr>
            <p:nvPr/>
          </p:nvGrpSpPr>
          <p:grpSpPr bwMode="auto">
            <a:xfrm>
              <a:off x="6222609" y="1672867"/>
              <a:ext cx="330982" cy="362665"/>
              <a:chOff x="3437" y="2282"/>
              <a:chExt cx="679" cy="744"/>
            </a:xfrm>
            <a:solidFill>
              <a:srgbClr val="FFB850"/>
            </a:solidFill>
          </p:grpSpPr>
          <p:sp>
            <p:nvSpPr>
              <p:cNvPr id="437" name="Freeform 9"/>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38" name="Freeform 10"/>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439" name="组合 438"/>
          <p:cNvGrpSpPr/>
          <p:nvPr/>
        </p:nvGrpSpPr>
        <p:grpSpPr>
          <a:xfrm>
            <a:off x="6726214" y="3000215"/>
            <a:ext cx="1033066" cy="915565"/>
            <a:chOff x="5982684" y="2491947"/>
            <a:chExt cx="819955" cy="726710"/>
          </a:xfrm>
        </p:grpSpPr>
        <p:sp>
          <p:nvSpPr>
            <p:cNvPr id="440" name="Freeform 5"/>
            <p:cNvSpPr/>
            <p:nvPr/>
          </p:nvSpPr>
          <p:spPr bwMode="auto">
            <a:xfrm rot="10800000">
              <a:off x="5982684" y="2491947"/>
              <a:ext cx="819955"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nvGrpSpPr>
            <p:cNvPr id="441" name="Group 13"/>
            <p:cNvGrpSpPr>
              <a:grpSpLocks noChangeAspect="1"/>
            </p:cNvGrpSpPr>
            <p:nvPr/>
          </p:nvGrpSpPr>
          <p:grpSpPr bwMode="auto">
            <a:xfrm>
              <a:off x="6206627" y="2661185"/>
              <a:ext cx="362945" cy="367230"/>
              <a:chOff x="2426" y="2781"/>
              <a:chExt cx="593" cy="600"/>
            </a:xfrm>
            <a:solidFill>
              <a:srgbClr val="01ACBE"/>
            </a:solidFill>
          </p:grpSpPr>
          <p:sp>
            <p:nvSpPr>
              <p:cNvPr id="442"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43"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444" name="组合 443"/>
          <p:cNvGrpSpPr/>
          <p:nvPr/>
        </p:nvGrpSpPr>
        <p:grpSpPr>
          <a:xfrm>
            <a:off x="6726214" y="4159853"/>
            <a:ext cx="1033066" cy="915565"/>
            <a:chOff x="5982684" y="3470753"/>
            <a:chExt cx="819955" cy="726710"/>
          </a:xfrm>
        </p:grpSpPr>
        <p:sp>
          <p:nvSpPr>
            <p:cNvPr id="445" name="Freeform 5"/>
            <p:cNvSpPr/>
            <p:nvPr/>
          </p:nvSpPr>
          <p:spPr bwMode="auto">
            <a:xfrm rot="10800000">
              <a:off x="5982684" y="3470753"/>
              <a:ext cx="819955"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nvGrpSpPr>
            <p:cNvPr id="446" name="Group 18"/>
            <p:cNvGrpSpPr>
              <a:grpSpLocks noChangeAspect="1"/>
            </p:cNvGrpSpPr>
            <p:nvPr/>
          </p:nvGrpSpPr>
          <p:grpSpPr bwMode="auto">
            <a:xfrm>
              <a:off x="6199589" y="3659742"/>
              <a:ext cx="377023" cy="351316"/>
              <a:chOff x="3802" y="2858"/>
              <a:chExt cx="616" cy="574"/>
            </a:xfrm>
            <a:solidFill>
              <a:srgbClr val="E87071"/>
            </a:solidFill>
          </p:grpSpPr>
          <p:sp>
            <p:nvSpPr>
              <p:cNvPr id="447" name="Rectangle 19"/>
              <p:cNvSpPr>
                <a:spLocks noChangeArrowheads="1"/>
              </p:cNvSpPr>
              <p:nvPr/>
            </p:nvSpPr>
            <p:spPr bwMode="auto">
              <a:xfrm>
                <a:off x="3802" y="3205"/>
                <a:ext cx="129" cy="22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48" name="Rectangle 20"/>
              <p:cNvSpPr>
                <a:spLocks noChangeArrowheads="1"/>
              </p:cNvSpPr>
              <p:nvPr/>
            </p:nvSpPr>
            <p:spPr bwMode="auto">
              <a:xfrm>
                <a:off x="3964" y="3174"/>
                <a:ext cx="129" cy="25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49" name="Rectangle 21"/>
              <p:cNvSpPr>
                <a:spLocks noChangeArrowheads="1"/>
              </p:cNvSpPr>
              <p:nvPr/>
            </p:nvSpPr>
            <p:spPr bwMode="auto">
              <a:xfrm>
                <a:off x="4129" y="3131"/>
                <a:ext cx="129" cy="30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0" name="Rectangle 22"/>
              <p:cNvSpPr>
                <a:spLocks noChangeArrowheads="1"/>
              </p:cNvSpPr>
              <p:nvPr/>
            </p:nvSpPr>
            <p:spPr bwMode="auto">
              <a:xfrm>
                <a:off x="4289" y="3078"/>
                <a:ext cx="129" cy="35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1"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452" name="组合 451"/>
          <p:cNvGrpSpPr/>
          <p:nvPr/>
        </p:nvGrpSpPr>
        <p:grpSpPr>
          <a:xfrm>
            <a:off x="6726214" y="5337701"/>
            <a:ext cx="1033066" cy="915565"/>
            <a:chOff x="5982684" y="4473741"/>
            <a:chExt cx="819955" cy="726710"/>
          </a:xfrm>
        </p:grpSpPr>
        <p:sp>
          <p:nvSpPr>
            <p:cNvPr id="453" name="Freeform 5"/>
            <p:cNvSpPr/>
            <p:nvPr/>
          </p:nvSpPr>
          <p:spPr bwMode="auto">
            <a:xfrm rot="10800000">
              <a:off x="5982684" y="4473741"/>
              <a:ext cx="819955"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a:solidFill>
                  <a:prstClr val="black"/>
                </a:solidFill>
              </a:endParaRPr>
            </a:p>
          </p:txBody>
        </p:sp>
        <p:grpSp>
          <p:nvGrpSpPr>
            <p:cNvPr id="454" name="Group 26"/>
            <p:cNvGrpSpPr>
              <a:grpSpLocks noChangeAspect="1"/>
            </p:cNvGrpSpPr>
            <p:nvPr/>
          </p:nvGrpSpPr>
          <p:grpSpPr bwMode="auto">
            <a:xfrm>
              <a:off x="6144154" y="4705062"/>
              <a:ext cx="487893" cy="241877"/>
              <a:chOff x="5676" y="2597"/>
              <a:chExt cx="1061" cy="526"/>
            </a:xfrm>
            <a:solidFill>
              <a:srgbClr val="00AF92"/>
            </a:solidFill>
          </p:grpSpPr>
          <p:sp>
            <p:nvSpPr>
              <p:cNvPr id="455" name="Freeform 27"/>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6"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solidFill>
                <a:schemeClr val="accent1"/>
              </a:soli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457" name="Freeform 29"/>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8"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59"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0" name="Freeform 32"/>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1"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2" name="Freeform 34"/>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3"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4"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5" name="Freeform 37"/>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6"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7" name="Freeform 39"/>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8"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9"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
        <p:nvSpPr>
          <p:cNvPr id="2" name="标题 1"/>
          <p:cNvSpPr>
            <a:spLocks noGrp="1"/>
          </p:cNvSpPr>
          <p:nvPr>
            <p:ph type="title"/>
          </p:nvPr>
        </p:nvSpPr>
        <p:spPr>
          <a:prstGeom prst="rect">
            <a:avLst/>
          </a:prstGeom>
        </p:spPr>
        <p:txBody>
          <a:bodyPr/>
          <a:lstStyle/>
          <a:p>
            <a:r>
              <a:rPr lang="zh-CN" altLang="en-US" dirty="0"/>
              <a:t>单击此处添加标题</a:t>
            </a:r>
            <a:endParaRPr lang="zh-CN" altLang="en-US" dirty="0"/>
          </a:p>
        </p:txBody>
      </p:sp>
      <p:grpSp>
        <p:nvGrpSpPr>
          <p:cNvPr id="64" name="Group 3"/>
          <p:cNvGrpSpPr/>
          <p:nvPr/>
        </p:nvGrpSpPr>
        <p:grpSpPr>
          <a:xfrm>
            <a:off x="794" y="2096715"/>
            <a:ext cx="3637396" cy="3707384"/>
            <a:chOff x="2359383" y="2503870"/>
            <a:chExt cx="2925763" cy="2787650"/>
          </a:xfrm>
        </p:grpSpPr>
        <p:sp>
          <p:nvSpPr>
            <p:cNvPr id="65" name="Oval 17"/>
            <p:cNvSpPr>
              <a:spLocks noChangeArrowheads="1"/>
            </p:cNvSpPr>
            <p:nvPr/>
          </p:nvSpPr>
          <p:spPr bwMode="auto">
            <a:xfrm>
              <a:off x="3904021" y="3365882"/>
              <a:ext cx="44450" cy="44450"/>
            </a:xfrm>
            <a:prstGeom prst="ellipse">
              <a:avLst/>
            </a:prstGeom>
            <a:solidFill>
              <a:srgbClr val="E2E2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6" name="Oval 18"/>
            <p:cNvSpPr>
              <a:spLocks noChangeArrowheads="1"/>
            </p:cNvSpPr>
            <p:nvPr/>
          </p:nvSpPr>
          <p:spPr bwMode="auto">
            <a:xfrm>
              <a:off x="3910371" y="3372232"/>
              <a:ext cx="30163" cy="30163"/>
            </a:xfrm>
            <a:prstGeom prst="ellipse">
              <a:avLst/>
            </a:prstGeom>
            <a:solidFill>
              <a:srgbClr val="4151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7" name="Freeform 19"/>
            <p:cNvSpPr/>
            <p:nvPr/>
          </p:nvSpPr>
          <p:spPr bwMode="auto">
            <a:xfrm>
              <a:off x="3253146" y="4146932"/>
              <a:ext cx="612775" cy="847725"/>
            </a:xfrm>
            <a:custGeom>
              <a:avLst/>
              <a:gdLst>
                <a:gd name="T0" fmla="*/ 0 w 163"/>
                <a:gd name="T1" fmla="*/ 91 h 225"/>
                <a:gd name="T2" fmla="*/ 29 w 163"/>
                <a:gd name="T3" fmla="*/ 64 h 225"/>
                <a:gd name="T4" fmla="*/ 101 w 163"/>
                <a:gd name="T5" fmla="*/ 0 h 225"/>
                <a:gd name="T6" fmla="*/ 163 w 163"/>
                <a:gd name="T7" fmla="*/ 209 h 225"/>
                <a:gd name="T8" fmla="*/ 42 w 163"/>
                <a:gd name="T9" fmla="*/ 204 h 225"/>
                <a:gd name="T10" fmla="*/ 34 w 163"/>
                <a:gd name="T11" fmla="*/ 207 h 225"/>
                <a:gd name="T12" fmla="*/ 0 w 163"/>
                <a:gd name="T13" fmla="*/ 91 h 225"/>
              </a:gdLst>
              <a:ahLst/>
              <a:cxnLst>
                <a:cxn ang="0">
                  <a:pos x="T0" y="T1"/>
                </a:cxn>
                <a:cxn ang="0">
                  <a:pos x="T2" y="T3"/>
                </a:cxn>
                <a:cxn ang="0">
                  <a:pos x="T4" y="T5"/>
                </a:cxn>
                <a:cxn ang="0">
                  <a:pos x="T6" y="T7"/>
                </a:cxn>
                <a:cxn ang="0">
                  <a:pos x="T8" y="T9"/>
                </a:cxn>
                <a:cxn ang="0">
                  <a:pos x="T10" y="T11"/>
                </a:cxn>
                <a:cxn ang="0">
                  <a:pos x="T12" y="T13"/>
                </a:cxn>
              </a:cxnLst>
              <a:rect l="0" t="0" r="r" b="b"/>
              <a:pathLst>
                <a:path w="163" h="225">
                  <a:moveTo>
                    <a:pt x="0" y="91"/>
                  </a:moveTo>
                  <a:cubicBezTo>
                    <a:pt x="0" y="91"/>
                    <a:pt x="18" y="87"/>
                    <a:pt x="29" y="64"/>
                  </a:cubicBezTo>
                  <a:cubicBezTo>
                    <a:pt x="39" y="42"/>
                    <a:pt x="72" y="4"/>
                    <a:pt x="101" y="0"/>
                  </a:cubicBezTo>
                  <a:cubicBezTo>
                    <a:pt x="163" y="209"/>
                    <a:pt x="163" y="209"/>
                    <a:pt x="163" y="209"/>
                  </a:cubicBezTo>
                  <a:cubicBezTo>
                    <a:pt x="163" y="209"/>
                    <a:pt x="94" y="225"/>
                    <a:pt x="42" y="204"/>
                  </a:cubicBezTo>
                  <a:cubicBezTo>
                    <a:pt x="34" y="207"/>
                    <a:pt x="34" y="207"/>
                    <a:pt x="34" y="207"/>
                  </a:cubicBezTo>
                  <a:lnTo>
                    <a:pt x="0" y="91"/>
                  </a:lnTo>
                  <a:close/>
                </a:path>
              </a:pathLst>
            </a:custGeom>
            <a:solidFill>
              <a:srgbClr val="F4C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8" name="Freeform 20"/>
            <p:cNvSpPr/>
            <p:nvPr/>
          </p:nvSpPr>
          <p:spPr bwMode="auto">
            <a:xfrm>
              <a:off x="3167421" y="4434270"/>
              <a:ext cx="228600" cy="566738"/>
            </a:xfrm>
            <a:custGeom>
              <a:avLst/>
              <a:gdLst>
                <a:gd name="T0" fmla="*/ 102 w 144"/>
                <a:gd name="T1" fmla="*/ 357 h 357"/>
                <a:gd name="T2" fmla="*/ 144 w 144"/>
                <a:gd name="T3" fmla="*/ 346 h 357"/>
                <a:gd name="T4" fmla="*/ 42 w 144"/>
                <a:gd name="T5" fmla="*/ 0 h 357"/>
                <a:gd name="T6" fmla="*/ 0 w 144"/>
                <a:gd name="T7" fmla="*/ 11 h 357"/>
                <a:gd name="T8" fmla="*/ 102 w 144"/>
                <a:gd name="T9" fmla="*/ 357 h 357"/>
              </a:gdLst>
              <a:ahLst/>
              <a:cxnLst>
                <a:cxn ang="0">
                  <a:pos x="T0" y="T1"/>
                </a:cxn>
                <a:cxn ang="0">
                  <a:pos x="T2" y="T3"/>
                </a:cxn>
                <a:cxn ang="0">
                  <a:pos x="T4" y="T5"/>
                </a:cxn>
                <a:cxn ang="0">
                  <a:pos x="T6" y="T7"/>
                </a:cxn>
                <a:cxn ang="0">
                  <a:pos x="T8" y="T9"/>
                </a:cxn>
              </a:cxnLst>
              <a:rect l="0" t="0" r="r" b="b"/>
              <a:pathLst>
                <a:path w="144" h="357">
                  <a:moveTo>
                    <a:pt x="102" y="357"/>
                  </a:moveTo>
                  <a:lnTo>
                    <a:pt x="144" y="346"/>
                  </a:lnTo>
                  <a:lnTo>
                    <a:pt x="42" y="0"/>
                  </a:lnTo>
                  <a:lnTo>
                    <a:pt x="0" y="11"/>
                  </a:lnTo>
                  <a:lnTo>
                    <a:pt x="102" y="357"/>
                  </a:ln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69" name="Freeform 21"/>
            <p:cNvSpPr/>
            <p:nvPr/>
          </p:nvSpPr>
          <p:spPr bwMode="auto">
            <a:xfrm>
              <a:off x="2359383" y="4399345"/>
              <a:ext cx="984250" cy="892175"/>
            </a:xfrm>
            <a:custGeom>
              <a:avLst/>
              <a:gdLst>
                <a:gd name="T0" fmla="*/ 0 w 620"/>
                <a:gd name="T1" fmla="*/ 562 h 562"/>
                <a:gd name="T2" fmla="*/ 620 w 620"/>
                <a:gd name="T3" fmla="*/ 415 h 562"/>
                <a:gd name="T4" fmla="*/ 499 w 620"/>
                <a:gd name="T5" fmla="*/ 0 h 562"/>
                <a:gd name="T6" fmla="*/ 2 w 620"/>
                <a:gd name="T7" fmla="*/ 152 h 562"/>
                <a:gd name="T8" fmla="*/ 0 w 620"/>
                <a:gd name="T9" fmla="*/ 562 h 562"/>
              </a:gdLst>
              <a:ahLst/>
              <a:cxnLst>
                <a:cxn ang="0">
                  <a:pos x="T0" y="T1"/>
                </a:cxn>
                <a:cxn ang="0">
                  <a:pos x="T2" y="T3"/>
                </a:cxn>
                <a:cxn ang="0">
                  <a:pos x="T4" y="T5"/>
                </a:cxn>
                <a:cxn ang="0">
                  <a:pos x="T6" y="T7"/>
                </a:cxn>
                <a:cxn ang="0">
                  <a:pos x="T8" y="T9"/>
                </a:cxn>
              </a:cxnLst>
              <a:rect l="0" t="0" r="r" b="b"/>
              <a:pathLst>
                <a:path w="620" h="562">
                  <a:moveTo>
                    <a:pt x="0" y="562"/>
                  </a:moveTo>
                  <a:lnTo>
                    <a:pt x="620" y="415"/>
                  </a:lnTo>
                  <a:lnTo>
                    <a:pt x="499" y="0"/>
                  </a:lnTo>
                  <a:lnTo>
                    <a:pt x="2" y="152"/>
                  </a:lnTo>
                  <a:lnTo>
                    <a:pt x="0" y="562"/>
                  </a:lnTo>
                  <a:close/>
                </a:path>
              </a:pathLst>
            </a:custGeom>
            <a:solidFill>
              <a:schemeClr val="accent1"/>
            </a:solidFill>
            <a:ln>
              <a:noFill/>
            </a:ln>
          </p:spPr>
          <p:txBody>
            <a:bodyPr vert="horz" wrap="square" lIns="91440" tIns="45720" rIns="91440" bIns="45720" numCol="1" anchor="t" anchorCtr="0" compatLnSpc="1"/>
            <a:lstStyle/>
            <a:p>
              <a:endParaRPr lang="en-US"/>
            </a:p>
          </p:txBody>
        </p:sp>
        <p:sp>
          <p:nvSpPr>
            <p:cNvPr id="70" name="Freeform 22"/>
            <p:cNvSpPr/>
            <p:nvPr/>
          </p:nvSpPr>
          <p:spPr bwMode="auto">
            <a:xfrm>
              <a:off x="3178533" y="4945445"/>
              <a:ext cx="93663" cy="96838"/>
            </a:xfrm>
            <a:custGeom>
              <a:avLst/>
              <a:gdLst>
                <a:gd name="T0" fmla="*/ 23 w 25"/>
                <a:gd name="T1" fmla="*/ 10 h 26"/>
                <a:gd name="T2" fmla="*/ 16 w 25"/>
                <a:gd name="T3" fmla="*/ 24 h 26"/>
                <a:gd name="T4" fmla="*/ 1 w 25"/>
                <a:gd name="T5" fmla="*/ 16 h 26"/>
                <a:gd name="T6" fmla="*/ 9 w 25"/>
                <a:gd name="T7" fmla="*/ 2 h 26"/>
                <a:gd name="T8" fmla="*/ 23 w 25"/>
                <a:gd name="T9" fmla="*/ 10 h 26"/>
              </a:gdLst>
              <a:ahLst/>
              <a:cxnLst>
                <a:cxn ang="0">
                  <a:pos x="T0" y="T1"/>
                </a:cxn>
                <a:cxn ang="0">
                  <a:pos x="T2" y="T3"/>
                </a:cxn>
                <a:cxn ang="0">
                  <a:pos x="T4" y="T5"/>
                </a:cxn>
                <a:cxn ang="0">
                  <a:pos x="T6" y="T7"/>
                </a:cxn>
                <a:cxn ang="0">
                  <a:pos x="T8" y="T9"/>
                </a:cxn>
              </a:cxnLst>
              <a:rect l="0" t="0" r="r" b="b"/>
              <a:pathLst>
                <a:path w="25" h="26">
                  <a:moveTo>
                    <a:pt x="23" y="10"/>
                  </a:moveTo>
                  <a:cubicBezTo>
                    <a:pt x="25" y="16"/>
                    <a:pt x="22" y="22"/>
                    <a:pt x="16" y="24"/>
                  </a:cubicBezTo>
                  <a:cubicBezTo>
                    <a:pt x="10" y="26"/>
                    <a:pt x="3" y="22"/>
                    <a:pt x="1" y="16"/>
                  </a:cubicBezTo>
                  <a:cubicBezTo>
                    <a:pt x="0" y="10"/>
                    <a:pt x="3" y="4"/>
                    <a:pt x="9" y="2"/>
                  </a:cubicBezTo>
                  <a:cubicBezTo>
                    <a:pt x="15" y="0"/>
                    <a:pt x="22" y="4"/>
                    <a:pt x="23" y="10"/>
                  </a:cubicBezTo>
                </a:path>
              </a:pathLst>
            </a:custGeom>
            <a:solidFill>
              <a:schemeClr val="bg1"/>
            </a:solidFill>
            <a:ln>
              <a:noFill/>
            </a:ln>
          </p:spPr>
          <p:txBody>
            <a:bodyPr vert="horz" wrap="square" lIns="91440" tIns="45720" rIns="91440" bIns="45720" numCol="1" anchor="t" anchorCtr="0" compatLnSpc="1"/>
            <a:lstStyle/>
            <a:p>
              <a:endParaRPr lang="en-US"/>
            </a:p>
          </p:txBody>
        </p:sp>
        <p:sp>
          <p:nvSpPr>
            <p:cNvPr id="71" name="Freeform 23"/>
            <p:cNvSpPr/>
            <p:nvPr/>
          </p:nvSpPr>
          <p:spPr bwMode="auto">
            <a:xfrm>
              <a:off x="3553183" y="4023107"/>
              <a:ext cx="563563" cy="1004888"/>
            </a:xfrm>
            <a:custGeom>
              <a:avLst/>
              <a:gdLst>
                <a:gd name="T0" fmla="*/ 146 w 150"/>
                <a:gd name="T1" fmla="*/ 221 h 267"/>
                <a:gd name="T2" fmla="*/ 129 w 150"/>
                <a:gd name="T3" fmla="*/ 253 h 267"/>
                <a:gd name="T4" fmla="*/ 94 w 150"/>
                <a:gd name="T5" fmla="*/ 263 h 267"/>
                <a:gd name="T6" fmla="*/ 63 w 150"/>
                <a:gd name="T7" fmla="*/ 246 h 267"/>
                <a:gd name="T8" fmla="*/ 4 w 150"/>
                <a:gd name="T9" fmla="*/ 45 h 267"/>
                <a:gd name="T10" fmla="*/ 21 w 150"/>
                <a:gd name="T11" fmla="*/ 14 h 267"/>
                <a:gd name="T12" fmla="*/ 56 w 150"/>
                <a:gd name="T13" fmla="*/ 4 h 267"/>
                <a:gd name="T14" fmla="*/ 88 w 150"/>
                <a:gd name="T15" fmla="*/ 21 h 267"/>
                <a:gd name="T16" fmla="*/ 146 w 150"/>
                <a:gd name="T17" fmla="*/ 22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267">
                  <a:moveTo>
                    <a:pt x="146" y="221"/>
                  </a:moveTo>
                  <a:cubicBezTo>
                    <a:pt x="150" y="235"/>
                    <a:pt x="142" y="249"/>
                    <a:pt x="129" y="253"/>
                  </a:cubicBezTo>
                  <a:cubicBezTo>
                    <a:pt x="94" y="263"/>
                    <a:pt x="94" y="263"/>
                    <a:pt x="94" y="263"/>
                  </a:cubicBezTo>
                  <a:cubicBezTo>
                    <a:pt x="81" y="267"/>
                    <a:pt x="67" y="259"/>
                    <a:pt x="63" y="246"/>
                  </a:cubicBezTo>
                  <a:cubicBezTo>
                    <a:pt x="4" y="45"/>
                    <a:pt x="4" y="45"/>
                    <a:pt x="4" y="45"/>
                  </a:cubicBezTo>
                  <a:cubicBezTo>
                    <a:pt x="0" y="32"/>
                    <a:pt x="8" y="18"/>
                    <a:pt x="21" y="14"/>
                  </a:cubicBezTo>
                  <a:cubicBezTo>
                    <a:pt x="56" y="4"/>
                    <a:pt x="56" y="4"/>
                    <a:pt x="56" y="4"/>
                  </a:cubicBezTo>
                  <a:cubicBezTo>
                    <a:pt x="70" y="0"/>
                    <a:pt x="84" y="8"/>
                    <a:pt x="88" y="21"/>
                  </a:cubicBezTo>
                  <a:cubicBezTo>
                    <a:pt x="146" y="221"/>
                    <a:pt x="146" y="221"/>
                    <a:pt x="146" y="221"/>
                  </a:cubicBezTo>
                </a:path>
              </a:pathLst>
            </a:custGeom>
            <a:solidFill>
              <a:schemeClr val="tx2"/>
            </a:solidFill>
            <a:ln>
              <a:noFill/>
            </a:ln>
          </p:spPr>
          <p:txBody>
            <a:bodyPr vert="horz" wrap="square" lIns="91440" tIns="45720" rIns="91440" bIns="45720" numCol="1" anchor="t" anchorCtr="0" compatLnSpc="1"/>
            <a:lstStyle/>
            <a:p>
              <a:endParaRPr lang="en-US"/>
            </a:p>
          </p:txBody>
        </p:sp>
        <p:sp>
          <p:nvSpPr>
            <p:cNvPr id="72" name="Freeform 24"/>
            <p:cNvSpPr/>
            <p:nvPr/>
          </p:nvSpPr>
          <p:spPr bwMode="auto">
            <a:xfrm>
              <a:off x="4696183" y="3000757"/>
              <a:ext cx="588963" cy="585788"/>
            </a:xfrm>
            <a:custGeom>
              <a:avLst/>
              <a:gdLst>
                <a:gd name="T0" fmla="*/ 146 w 157"/>
                <a:gd name="T1" fmla="*/ 58 h 156"/>
                <a:gd name="T2" fmla="*/ 98 w 157"/>
                <a:gd name="T3" fmla="*/ 146 h 156"/>
                <a:gd name="T4" fmla="*/ 11 w 157"/>
                <a:gd name="T5" fmla="*/ 98 h 156"/>
                <a:gd name="T6" fmla="*/ 59 w 157"/>
                <a:gd name="T7" fmla="*/ 11 h 156"/>
                <a:gd name="T8" fmla="*/ 146 w 157"/>
                <a:gd name="T9" fmla="*/ 58 h 156"/>
              </a:gdLst>
              <a:ahLst/>
              <a:cxnLst>
                <a:cxn ang="0">
                  <a:pos x="T0" y="T1"/>
                </a:cxn>
                <a:cxn ang="0">
                  <a:pos x="T2" y="T3"/>
                </a:cxn>
                <a:cxn ang="0">
                  <a:pos x="T4" y="T5"/>
                </a:cxn>
                <a:cxn ang="0">
                  <a:pos x="T6" y="T7"/>
                </a:cxn>
                <a:cxn ang="0">
                  <a:pos x="T8" y="T9"/>
                </a:cxn>
              </a:cxnLst>
              <a:rect l="0" t="0" r="r" b="b"/>
              <a:pathLst>
                <a:path w="157" h="156">
                  <a:moveTo>
                    <a:pt x="146" y="58"/>
                  </a:moveTo>
                  <a:cubicBezTo>
                    <a:pt x="157" y="96"/>
                    <a:pt x="136" y="135"/>
                    <a:pt x="98" y="146"/>
                  </a:cubicBezTo>
                  <a:cubicBezTo>
                    <a:pt x="61" y="156"/>
                    <a:pt x="22" y="135"/>
                    <a:pt x="11" y="98"/>
                  </a:cubicBezTo>
                  <a:cubicBezTo>
                    <a:pt x="0" y="61"/>
                    <a:pt x="22" y="22"/>
                    <a:pt x="59" y="11"/>
                  </a:cubicBezTo>
                  <a:cubicBezTo>
                    <a:pt x="96" y="0"/>
                    <a:pt x="135" y="21"/>
                    <a:pt x="146" y="58"/>
                  </a:cubicBezTo>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en-US"/>
            </a:p>
          </p:txBody>
        </p:sp>
        <p:sp>
          <p:nvSpPr>
            <p:cNvPr id="73" name="Freeform 25"/>
            <p:cNvSpPr/>
            <p:nvPr/>
          </p:nvSpPr>
          <p:spPr bwMode="auto">
            <a:xfrm>
              <a:off x="4737458" y="3026157"/>
              <a:ext cx="382588" cy="631825"/>
            </a:xfrm>
            <a:custGeom>
              <a:avLst/>
              <a:gdLst>
                <a:gd name="T0" fmla="*/ 116 w 241"/>
                <a:gd name="T1" fmla="*/ 398 h 398"/>
                <a:gd name="T2" fmla="*/ 241 w 241"/>
                <a:gd name="T3" fmla="*/ 315 h 398"/>
                <a:gd name="T4" fmla="*/ 149 w 241"/>
                <a:gd name="T5" fmla="*/ 0 h 398"/>
                <a:gd name="T6" fmla="*/ 0 w 241"/>
                <a:gd name="T7" fmla="*/ 0 h 398"/>
                <a:gd name="T8" fmla="*/ 116 w 241"/>
                <a:gd name="T9" fmla="*/ 398 h 398"/>
              </a:gdLst>
              <a:ahLst/>
              <a:cxnLst>
                <a:cxn ang="0">
                  <a:pos x="T0" y="T1"/>
                </a:cxn>
                <a:cxn ang="0">
                  <a:pos x="T2" y="T3"/>
                </a:cxn>
                <a:cxn ang="0">
                  <a:pos x="T4" y="T5"/>
                </a:cxn>
                <a:cxn ang="0">
                  <a:pos x="T6" y="T7"/>
                </a:cxn>
                <a:cxn ang="0">
                  <a:pos x="T8" y="T9"/>
                </a:cxn>
              </a:cxnLst>
              <a:rect l="0" t="0" r="r" b="b"/>
              <a:pathLst>
                <a:path w="241" h="398">
                  <a:moveTo>
                    <a:pt x="116" y="398"/>
                  </a:moveTo>
                  <a:lnTo>
                    <a:pt x="241" y="315"/>
                  </a:lnTo>
                  <a:lnTo>
                    <a:pt x="149" y="0"/>
                  </a:lnTo>
                  <a:lnTo>
                    <a:pt x="0" y="0"/>
                  </a:lnTo>
                  <a:lnTo>
                    <a:pt x="116" y="398"/>
                  </a:lnTo>
                  <a:close/>
                </a:path>
              </a:pathLst>
            </a:custGeom>
            <a:solidFill>
              <a:schemeClr val="bg1">
                <a:lumMod val="95000"/>
              </a:schemeClr>
            </a:solidFill>
            <a:ln>
              <a:noFill/>
            </a:ln>
          </p:spPr>
          <p:txBody>
            <a:bodyPr vert="horz" wrap="square" lIns="91440" tIns="45720" rIns="91440" bIns="45720" numCol="1" anchor="t" anchorCtr="0" compatLnSpc="1"/>
            <a:lstStyle/>
            <a:p>
              <a:endParaRPr lang="en-US"/>
            </a:p>
          </p:txBody>
        </p:sp>
        <p:sp>
          <p:nvSpPr>
            <p:cNvPr id="74" name="Freeform 26"/>
            <p:cNvSpPr/>
            <p:nvPr/>
          </p:nvSpPr>
          <p:spPr bwMode="auto">
            <a:xfrm>
              <a:off x="4737458" y="3026157"/>
              <a:ext cx="382588" cy="631825"/>
            </a:xfrm>
            <a:custGeom>
              <a:avLst/>
              <a:gdLst>
                <a:gd name="T0" fmla="*/ 116 w 241"/>
                <a:gd name="T1" fmla="*/ 398 h 398"/>
                <a:gd name="T2" fmla="*/ 241 w 241"/>
                <a:gd name="T3" fmla="*/ 315 h 398"/>
                <a:gd name="T4" fmla="*/ 149 w 241"/>
                <a:gd name="T5" fmla="*/ 0 h 398"/>
                <a:gd name="T6" fmla="*/ 0 w 241"/>
                <a:gd name="T7" fmla="*/ 0 h 398"/>
                <a:gd name="T8" fmla="*/ 116 w 241"/>
                <a:gd name="T9" fmla="*/ 398 h 398"/>
              </a:gdLst>
              <a:ahLst/>
              <a:cxnLst>
                <a:cxn ang="0">
                  <a:pos x="T0" y="T1"/>
                </a:cxn>
                <a:cxn ang="0">
                  <a:pos x="T2" y="T3"/>
                </a:cxn>
                <a:cxn ang="0">
                  <a:pos x="T4" y="T5"/>
                </a:cxn>
                <a:cxn ang="0">
                  <a:pos x="T6" y="T7"/>
                </a:cxn>
                <a:cxn ang="0">
                  <a:pos x="T8" y="T9"/>
                </a:cxn>
              </a:cxnLst>
              <a:rect l="0" t="0" r="r" b="b"/>
              <a:pathLst>
                <a:path w="241" h="398">
                  <a:moveTo>
                    <a:pt x="116" y="398"/>
                  </a:moveTo>
                  <a:lnTo>
                    <a:pt x="241" y="315"/>
                  </a:lnTo>
                  <a:lnTo>
                    <a:pt x="149" y="0"/>
                  </a:lnTo>
                  <a:lnTo>
                    <a:pt x="0" y="0"/>
                  </a:lnTo>
                  <a:lnTo>
                    <a:pt x="116" y="3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5" name="Freeform 27"/>
            <p:cNvSpPr/>
            <p:nvPr/>
          </p:nvSpPr>
          <p:spPr bwMode="auto">
            <a:xfrm>
              <a:off x="3065821" y="3478595"/>
              <a:ext cx="588963" cy="585788"/>
            </a:xfrm>
            <a:custGeom>
              <a:avLst/>
              <a:gdLst>
                <a:gd name="T0" fmla="*/ 146 w 157"/>
                <a:gd name="T1" fmla="*/ 58 h 156"/>
                <a:gd name="T2" fmla="*/ 99 w 157"/>
                <a:gd name="T3" fmla="*/ 146 h 156"/>
                <a:gd name="T4" fmla="*/ 11 w 157"/>
                <a:gd name="T5" fmla="*/ 98 h 156"/>
                <a:gd name="T6" fmla="*/ 59 w 157"/>
                <a:gd name="T7" fmla="*/ 11 h 156"/>
                <a:gd name="T8" fmla="*/ 146 w 157"/>
                <a:gd name="T9" fmla="*/ 58 h 156"/>
              </a:gdLst>
              <a:ahLst/>
              <a:cxnLst>
                <a:cxn ang="0">
                  <a:pos x="T0" y="T1"/>
                </a:cxn>
                <a:cxn ang="0">
                  <a:pos x="T2" y="T3"/>
                </a:cxn>
                <a:cxn ang="0">
                  <a:pos x="T4" y="T5"/>
                </a:cxn>
                <a:cxn ang="0">
                  <a:pos x="T6" y="T7"/>
                </a:cxn>
                <a:cxn ang="0">
                  <a:pos x="T8" y="T9"/>
                </a:cxn>
              </a:cxnLst>
              <a:rect l="0" t="0" r="r" b="b"/>
              <a:pathLst>
                <a:path w="157" h="156">
                  <a:moveTo>
                    <a:pt x="146" y="58"/>
                  </a:moveTo>
                  <a:cubicBezTo>
                    <a:pt x="157" y="96"/>
                    <a:pt x="136" y="135"/>
                    <a:pt x="99" y="146"/>
                  </a:cubicBezTo>
                  <a:cubicBezTo>
                    <a:pt x="61" y="156"/>
                    <a:pt x="22" y="135"/>
                    <a:pt x="11" y="98"/>
                  </a:cubicBezTo>
                  <a:cubicBezTo>
                    <a:pt x="0" y="61"/>
                    <a:pt x="22" y="22"/>
                    <a:pt x="59" y="11"/>
                  </a:cubicBezTo>
                  <a:cubicBezTo>
                    <a:pt x="96" y="0"/>
                    <a:pt x="135" y="21"/>
                    <a:pt x="146" y="58"/>
                  </a:cubicBezTo>
                </a:path>
              </a:pathLst>
            </a:custGeom>
            <a:solidFill>
              <a:schemeClr val="bg1">
                <a:lumMod val="95000"/>
              </a:schemeClr>
            </a:solidFill>
            <a:ln>
              <a:noFill/>
            </a:ln>
          </p:spPr>
          <p:txBody>
            <a:bodyPr vert="horz" wrap="square" lIns="91440" tIns="45720" rIns="91440" bIns="45720" numCol="1" anchor="t" anchorCtr="0" compatLnSpc="1"/>
            <a:lstStyle/>
            <a:p>
              <a:endParaRPr lang="en-US"/>
            </a:p>
          </p:txBody>
        </p:sp>
        <p:sp>
          <p:nvSpPr>
            <p:cNvPr id="76" name="Freeform 28"/>
            <p:cNvSpPr/>
            <p:nvPr/>
          </p:nvSpPr>
          <p:spPr bwMode="auto">
            <a:xfrm>
              <a:off x="4605695" y="2503870"/>
              <a:ext cx="608013" cy="1628775"/>
            </a:xfrm>
            <a:custGeom>
              <a:avLst/>
              <a:gdLst>
                <a:gd name="T0" fmla="*/ 159 w 162"/>
                <a:gd name="T1" fmla="*/ 402 h 433"/>
                <a:gd name="T2" fmla="*/ 143 w 162"/>
                <a:gd name="T3" fmla="*/ 430 h 433"/>
                <a:gd name="T4" fmla="*/ 115 w 162"/>
                <a:gd name="T5" fmla="*/ 415 h 433"/>
                <a:gd name="T6" fmla="*/ 3 w 162"/>
                <a:gd name="T7" fmla="*/ 31 h 433"/>
                <a:gd name="T8" fmla="*/ 18 w 162"/>
                <a:gd name="T9" fmla="*/ 3 h 433"/>
                <a:gd name="T10" fmla="*/ 46 w 162"/>
                <a:gd name="T11" fmla="*/ 18 h 433"/>
                <a:gd name="T12" fmla="*/ 159 w 162"/>
                <a:gd name="T13" fmla="*/ 402 h 433"/>
              </a:gdLst>
              <a:ahLst/>
              <a:cxnLst>
                <a:cxn ang="0">
                  <a:pos x="T0" y="T1"/>
                </a:cxn>
                <a:cxn ang="0">
                  <a:pos x="T2" y="T3"/>
                </a:cxn>
                <a:cxn ang="0">
                  <a:pos x="T4" y="T5"/>
                </a:cxn>
                <a:cxn ang="0">
                  <a:pos x="T6" y="T7"/>
                </a:cxn>
                <a:cxn ang="0">
                  <a:pos x="T8" y="T9"/>
                </a:cxn>
                <a:cxn ang="0">
                  <a:pos x="T10" y="T11"/>
                </a:cxn>
                <a:cxn ang="0">
                  <a:pos x="T12" y="T13"/>
                </a:cxn>
              </a:cxnLst>
              <a:rect l="0" t="0" r="r" b="b"/>
              <a:pathLst>
                <a:path w="162" h="433">
                  <a:moveTo>
                    <a:pt x="159" y="402"/>
                  </a:moveTo>
                  <a:cubicBezTo>
                    <a:pt x="162" y="414"/>
                    <a:pt x="155" y="426"/>
                    <a:pt x="143" y="430"/>
                  </a:cubicBezTo>
                  <a:cubicBezTo>
                    <a:pt x="131" y="433"/>
                    <a:pt x="119" y="427"/>
                    <a:pt x="115" y="415"/>
                  </a:cubicBezTo>
                  <a:cubicBezTo>
                    <a:pt x="3" y="31"/>
                    <a:pt x="3" y="31"/>
                    <a:pt x="3" y="31"/>
                  </a:cubicBezTo>
                  <a:cubicBezTo>
                    <a:pt x="0" y="19"/>
                    <a:pt x="6" y="7"/>
                    <a:pt x="18" y="3"/>
                  </a:cubicBezTo>
                  <a:cubicBezTo>
                    <a:pt x="30" y="0"/>
                    <a:pt x="43" y="6"/>
                    <a:pt x="46" y="18"/>
                  </a:cubicBezTo>
                  <a:cubicBezTo>
                    <a:pt x="159" y="402"/>
                    <a:pt x="159" y="402"/>
                    <a:pt x="159" y="402"/>
                  </a:cubicBezTo>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en-US"/>
            </a:p>
          </p:txBody>
        </p:sp>
        <p:sp>
          <p:nvSpPr>
            <p:cNvPr id="77" name="Freeform 29"/>
            <p:cNvSpPr/>
            <p:nvPr/>
          </p:nvSpPr>
          <p:spPr bwMode="auto">
            <a:xfrm>
              <a:off x="3275371" y="3305557"/>
              <a:ext cx="642938" cy="793750"/>
            </a:xfrm>
            <a:custGeom>
              <a:avLst/>
              <a:gdLst>
                <a:gd name="T0" fmla="*/ 167 w 171"/>
                <a:gd name="T1" fmla="*/ 153 h 211"/>
                <a:gd name="T2" fmla="*/ 150 w 171"/>
                <a:gd name="T3" fmla="*/ 185 h 211"/>
                <a:gd name="T4" fmla="*/ 73 w 171"/>
                <a:gd name="T5" fmla="*/ 207 h 211"/>
                <a:gd name="T6" fmla="*/ 42 w 171"/>
                <a:gd name="T7" fmla="*/ 190 h 211"/>
                <a:gd name="T8" fmla="*/ 3 w 171"/>
                <a:gd name="T9" fmla="*/ 58 h 211"/>
                <a:gd name="T10" fmla="*/ 21 w 171"/>
                <a:gd name="T11" fmla="*/ 27 h 211"/>
                <a:gd name="T12" fmla="*/ 97 w 171"/>
                <a:gd name="T13" fmla="*/ 4 h 211"/>
                <a:gd name="T14" fmla="*/ 128 w 171"/>
                <a:gd name="T15" fmla="*/ 22 h 211"/>
                <a:gd name="T16" fmla="*/ 167 w 171"/>
                <a:gd name="T17" fmla="*/ 15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211">
                  <a:moveTo>
                    <a:pt x="167" y="153"/>
                  </a:moveTo>
                  <a:cubicBezTo>
                    <a:pt x="171" y="167"/>
                    <a:pt x="163" y="181"/>
                    <a:pt x="150" y="185"/>
                  </a:cubicBezTo>
                  <a:cubicBezTo>
                    <a:pt x="73" y="207"/>
                    <a:pt x="73" y="207"/>
                    <a:pt x="73" y="207"/>
                  </a:cubicBezTo>
                  <a:cubicBezTo>
                    <a:pt x="60" y="211"/>
                    <a:pt x="46" y="203"/>
                    <a:pt x="42" y="190"/>
                  </a:cubicBezTo>
                  <a:cubicBezTo>
                    <a:pt x="3" y="58"/>
                    <a:pt x="3" y="58"/>
                    <a:pt x="3" y="58"/>
                  </a:cubicBezTo>
                  <a:cubicBezTo>
                    <a:pt x="0" y="45"/>
                    <a:pt x="7" y="31"/>
                    <a:pt x="21" y="27"/>
                  </a:cubicBezTo>
                  <a:cubicBezTo>
                    <a:pt x="97" y="4"/>
                    <a:pt x="97" y="4"/>
                    <a:pt x="97" y="4"/>
                  </a:cubicBezTo>
                  <a:cubicBezTo>
                    <a:pt x="110" y="0"/>
                    <a:pt x="124" y="8"/>
                    <a:pt x="128" y="22"/>
                  </a:cubicBezTo>
                  <a:cubicBezTo>
                    <a:pt x="167" y="153"/>
                    <a:pt x="167" y="153"/>
                    <a:pt x="167" y="153"/>
                  </a:cubicBezTo>
                </a:path>
              </a:pathLst>
            </a:custGeom>
            <a:solidFill>
              <a:schemeClr val="accent1">
                <a:lumMod val="40000"/>
                <a:lumOff val="60000"/>
              </a:schemeClr>
            </a:solidFill>
            <a:ln>
              <a:noFill/>
            </a:ln>
          </p:spPr>
          <p:txBody>
            <a:bodyPr vert="horz" wrap="square" lIns="91440" tIns="45720" rIns="91440" bIns="45720" numCol="1" anchor="t" anchorCtr="0" compatLnSpc="1"/>
            <a:lstStyle/>
            <a:p>
              <a:endParaRPr lang="en-US"/>
            </a:p>
          </p:txBody>
        </p:sp>
        <p:sp>
          <p:nvSpPr>
            <p:cNvPr id="78" name="Freeform 30"/>
            <p:cNvSpPr/>
            <p:nvPr/>
          </p:nvSpPr>
          <p:spPr bwMode="auto">
            <a:xfrm>
              <a:off x="3756383" y="2619757"/>
              <a:ext cx="1281113" cy="1444625"/>
            </a:xfrm>
            <a:custGeom>
              <a:avLst/>
              <a:gdLst>
                <a:gd name="T0" fmla="*/ 0 w 341"/>
                <a:gd name="T1" fmla="*/ 204 h 384"/>
                <a:gd name="T2" fmla="*/ 20 w 341"/>
                <a:gd name="T3" fmla="*/ 270 h 384"/>
                <a:gd name="T4" fmla="*/ 39 w 341"/>
                <a:gd name="T5" fmla="*/ 335 h 384"/>
                <a:gd name="T6" fmla="*/ 341 w 341"/>
                <a:gd name="T7" fmla="*/ 384 h 384"/>
                <a:gd name="T8" fmla="*/ 285 w 341"/>
                <a:gd name="T9" fmla="*/ 192 h 384"/>
                <a:gd name="T10" fmla="*/ 229 w 341"/>
                <a:gd name="T11" fmla="*/ 0 h 384"/>
                <a:gd name="T12" fmla="*/ 0 w 341"/>
                <a:gd name="T13" fmla="*/ 204 h 384"/>
              </a:gdLst>
              <a:ahLst/>
              <a:cxnLst>
                <a:cxn ang="0">
                  <a:pos x="T0" y="T1"/>
                </a:cxn>
                <a:cxn ang="0">
                  <a:pos x="T2" y="T3"/>
                </a:cxn>
                <a:cxn ang="0">
                  <a:pos x="T4" y="T5"/>
                </a:cxn>
                <a:cxn ang="0">
                  <a:pos x="T6" y="T7"/>
                </a:cxn>
                <a:cxn ang="0">
                  <a:pos x="T8" y="T9"/>
                </a:cxn>
                <a:cxn ang="0">
                  <a:pos x="T10" y="T11"/>
                </a:cxn>
                <a:cxn ang="0">
                  <a:pos x="T12" y="T13"/>
                </a:cxn>
              </a:cxnLst>
              <a:rect l="0" t="0" r="r" b="b"/>
              <a:pathLst>
                <a:path w="341" h="384">
                  <a:moveTo>
                    <a:pt x="0" y="204"/>
                  </a:moveTo>
                  <a:cubicBezTo>
                    <a:pt x="20" y="270"/>
                    <a:pt x="20" y="270"/>
                    <a:pt x="20" y="270"/>
                  </a:cubicBezTo>
                  <a:cubicBezTo>
                    <a:pt x="39" y="335"/>
                    <a:pt x="39" y="335"/>
                    <a:pt x="39" y="335"/>
                  </a:cubicBezTo>
                  <a:cubicBezTo>
                    <a:pt x="39" y="335"/>
                    <a:pt x="197" y="305"/>
                    <a:pt x="341" y="384"/>
                  </a:cubicBezTo>
                  <a:cubicBezTo>
                    <a:pt x="285" y="192"/>
                    <a:pt x="285" y="192"/>
                    <a:pt x="285" y="192"/>
                  </a:cubicBezTo>
                  <a:cubicBezTo>
                    <a:pt x="229" y="0"/>
                    <a:pt x="229" y="0"/>
                    <a:pt x="229" y="0"/>
                  </a:cubicBezTo>
                  <a:cubicBezTo>
                    <a:pt x="150" y="144"/>
                    <a:pt x="0" y="204"/>
                    <a:pt x="0" y="204"/>
                  </a:cubicBezTo>
                </a:path>
              </a:pathLst>
            </a:custGeom>
            <a:solidFill>
              <a:schemeClr val="bg1">
                <a:lumMod val="95000"/>
              </a:schemeClr>
            </a:solidFill>
            <a:ln>
              <a:noFill/>
            </a:ln>
          </p:spPr>
          <p:txBody>
            <a:bodyPr vert="horz" wrap="square" lIns="91440" tIns="45720" rIns="91440" bIns="45720" numCol="1" anchor="t" anchorCtr="0" compatLnSpc="1"/>
            <a:lstStyle/>
            <a:p>
              <a:endParaRPr lang="en-US"/>
            </a:p>
          </p:txBody>
        </p:sp>
        <p:sp>
          <p:nvSpPr>
            <p:cNvPr id="79" name="Freeform 31"/>
            <p:cNvSpPr/>
            <p:nvPr/>
          </p:nvSpPr>
          <p:spPr bwMode="auto">
            <a:xfrm>
              <a:off x="3418246" y="3962782"/>
              <a:ext cx="7938" cy="26988"/>
            </a:xfrm>
            <a:custGeom>
              <a:avLst/>
              <a:gdLst>
                <a:gd name="T0" fmla="*/ 0 w 5"/>
                <a:gd name="T1" fmla="*/ 0 h 17"/>
                <a:gd name="T2" fmla="*/ 0 w 5"/>
                <a:gd name="T3" fmla="*/ 0 h 17"/>
                <a:gd name="T4" fmla="*/ 0 w 5"/>
                <a:gd name="T5" fmla="*/ 0 h 17"/>
                <a:gd name="T6" fmla="*/ 3 w 5"/>
                <a:gd name="T7" fmla="*/ 12 h 17"/>
                <a:gd name="T8" fmla="*/ 5 w 5"/>
                <a:gd name="T9" fmla="*/ 17 h 17"/>
                <a:gd name="T10" fmla="*/ 0 w 5"/>
                <a:gd name="T11" fmla="*/ 0 h 17"/>
              </a:gdLst>
              <a:ahLst/>
              <a:cxnLst>
                <a:cxn ang="0">
                  <a:pos x="T0" y="T1"/>
                </a:cxn>
                <a:cxn ang="0">
                  <a:pos x="T2" y="T3"/>
                </a:cxn>
                <a:cxn ang="0">
                  <a:pos x="T4" y="T5"/>
                </a:cxn>
                <a:cxn ang="0">
                  <a:pos x="T6" y="T7"/>
                </a:cxn>
                <a:cxn ang="0">
                  <a:pos x="T8" y="T9"/>
                </a:cxn>
                <a:cxn ang="0">
                  <a:pos x="T10" y="T11"/>
                </a:cxn>
              </a:cxnLst>
              <a:rect l="0" t="0" r="r" b="b"/>
              <a:pathLst>
                <a:path w="5" h="17">
                  <a:moveTo>
                    <a:pt x="0" y="0"/>
                  </a:moveTo>
                  <a:lnTo>
                    <a:pt x="0" y="0"/>
                  </a:lnTo>
                  <a:lnTo>
                    <a:pt x="0" y="0"/>
                  </a:lnTo>
                  <a:lnTo>
                    <a:pt x="3" y="12"/>
                  </a:lnTo>
                  <a:lnTo>
                    <a:pt x="5" y="17"/>
                  </a:lnTo>
                  <a:lnTo>
                    <a:pt x="0" y="0"/>
                  </a:lnTo>
                  <a:close/>
                </a:path>
              </a:pathLst>
            </a:custGeom>
            <a:solidFill>
              <a:srgbClr val="C027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0" name="Freeform 32"/>
            <p:cNvSpPr/>
            <p:nvPr/>
          </p:nvSpPr>
          <p:spPr bwMode="auto">
            <a:xfrm>
              <a:off x="3418246" y="3962782"/>
              <a:ext cx="7938" cy="26988"/>
            </a:xfrm>
            <a:custGeom>
              <a:avLst/>
              <a:gdLst>
                <a:gd name="T0" fmla="*/ 0 w 5"/>
                <a:gd name="T1" fmla="*/ 0 h 17"/>
                <a:gd name="T2" fmla="*/ 0 w 5"/>
                <a:gd name="T3" fmla="*/ 0 h 17"/>
                <a:gd name="T4" fmla="*/ 0 w 5"/>
                <a:gd name="T5" fmla="*/ 0 h 17"/>
                <a:gd name="T6" fmla="*/ 3 w 5"/>
                <a:gd name="T7" fmla="*/ 12 h 17"/>
                <a:gd name="T8" fmla="*/ 5 w 5"/>
                <a:gd name="T9" fmla="*/ 17 h 17"/>
                <a:gd name="T10" fmla="*/ 0 w 5"/>
                <a:gd name="T11" fmla="*/ 0 h 17"/>
              </a:gdLst>
              <a:ahLst/>
              <a:cxnLst>
                <a:cxn ang="0">
                  <a:pos x="T0" y="T1"/>
                </a:cxn>
                <a:cxn ang="0">
                  <a:pos x="T2" y="T3"/>
                </a:cxn>
                <a:cxn ang="0">
                  <a:pos x="T4" y="T5"/>
                </a:cxn>
                <a:cxn ang="0">
                  <a:pos x="T6" y="T7"/>
                </a:cxn>
                <a:cxn ang="0">
                  <a:pos x="T8" y="T9"/>
                </a:cxn>
                <a:cxn ang="0">
                  <a:pos x="T10" y="T11"/>
                </a:cxn>
              </a:cxnLst>
              <a:rect l="0" t="0" r="r" b="b"/>
              <a:pathLst>
                <a:path w="5" h="17">
                  <a:moveTo>
                    <a:pt x="0" y="0"/>
                  </a:moveTo>
                  <a:lnTo>
                    <a:pt x="0" y="0"/>
                  </a:lnTo>
                  <a:lnTo>
                    <a:pt x="0" y="0"/>
                  </a:lnTo>
                  <a:lnTo>
                    <a:pt x="3" y="12"/>
                  </a:lnTo>
                  <a:lnTo>
                    <a:pt x="5"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1" name="Freeform 33"/>
            <p:cNvSpPr/>
            <p:nvPr/>
          </p:nvSpPr>
          <p:spPr bwMode="auto">
            <a:xfrm>
              <a:off x="3418246" y="3861182"/>
              <a:ext cx="277813" cy="128588"/>
            </a:xfrm>
            <a:custGeom>
              <a:avLst/>
              <a:gdLst>
                <a:gd name="T0" fmla="*/ 72 w 74"/>
                <a:gd name="T1" fmla="*/ 0 h 34"/>
                <a:gd name="T2" fmla="*/ 72 w 74"/>
                <a:gd name="T3" fmla="*/ 0 h 34"/>
                <a:gd name="T4" fmla="*/ 71 w 74"/>
                <a:gd name="T5" fmla="*/ 4 h 34"/>
                <a:gd name="T6" fmla="*/ 65 w 74"/>
                <a:gd name="T7" fmla="*/ 8 h 34"/>
                <a:gd name="T8" fmla="*/ 0 w 74"/>
                <a:gd name="T9" fmla="*/ 27 h 34"/>
                <a:gd name="T10" fmla="*/ 0 w 74"/>
                <a:gd name="T11" fmla="*/ 27 h 34"/>
                <a:gd name="T12" fmla="*/ 2 w 74"/>
                <a:gd name="T13" fmla="*/ 34 h 34"/>
                <a:gd name="T14" fmla="*/ 17 w 74"/>
                <a:gd name="T15" fmla="*/ 30 h 34"/>
                <a:gd name="T16" fmla="*/ 67 w 74"/>
                <a:gd name="T17" fmla="*/ 15 h 34"/>
                <a:gd name="T18" fmla="*/ 73 w 74"/>
                <a:gd name="T19" fmla="*/ 11 h 34"/>
                <a:gd name="T20" fmla="*/ 74 w 74"/>
                <a:gd name="T21" fmla="*/ 6 h 34"/>
                <a:gd name="T22" fmla="*/ 74 w 74"/>
                <a:gd name="T23" fmla="*/ 6 h 34"/>
                <a:gd name="T24" fmla="*/ 74 w 74"/>
                <a:gd name="T25" fmla="*/ 3 h 34"/>
                <a:gd name="T26" fmla="*/ 72 w 74"/>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34">
                  <a:moveTo>
                    <a:pt x="72" y="0"/>
                  </a:moveTo>
                  <a:cubicBezTo>
                    <a:pt x="72" y="0"/>
                    <a:pt x="72" y="0"/>
                    <a:pt x="72" y="0"/>
                  </a:cubicBezTo>
                  <a:cubicBezTo>
                    <a:pt x="72" y="1"/>
                    <a:pt x="72" y="3"/>
                    <a:pt x="71" y="4"/>
                  </a:cubicBezTo>
                  <a:cubicBezTo>
                    <a:pt x="69" y="6"/>
                    <a:pt x="68" y="7"/>
                    <a:pt x="65" y="8"/>
                  </a:cubicBezTo>
                  <a:cubicBezTo>
                    <a:pt x="0" y="27"/>
                    <a:pt x="0" y="27"/>
                    <a:pt x="0" y="27"/>
                  </a:cubicBezTo>
                  <a:cubicBezTo>
                    <a:pt x="0" y="27"/>
                    <a:pt x="0" y="27"/>
                    <a:pt x="0" y="27"/>
                  </a:cubicBezTo>
                  <a:cubicBezTo>
                    <a:pt x="2" y="34"/>
                    <a:pt x="2" y="34"/>
                    <a:pt x="2" y="34"/>
                  </a:cubicBezTo>
                  <a:cubicBezTo>
                    <a:pt x="17" y="30"/>
                    <a:pt x="17" y="30"/>
                    <a:pt x="17" y="30"/>
                  </a:cubicBezTo>
                  <a:cubicBezTo>
                    <a:pt x="67" y="15"/>
                    <a:pt x="67" y="15"/>
                    <a:pt x="67" y="15"/>
                  </a:cubicBezTo>
                  <a:cubicBezTo>
                    <a:pt x="70" y="14"/>
                    <a:pt x="72" y="13"/>
                    <a:pt x="73" y="11"/>
                  </a:cubicBezTo>
                  <a:cubicBezTo>
                    <a:pt x="74" y="9"/>
                    <a:pt x="74" y="8"/>
                    <a:pt x="74" y="6"/>
                  </a:cubicBezTo>
                  <a:cubicBezTo>
                    <a:pt x="74" y="6"/>
                    <a:pt x="74" y="6"/>
                    <a:pt x="74" y="6"/>
                  </a:cubicBezTo>
                  <a:cubicBezTo>
                    <a:pt x="74" y="5"/>
                    <a:pt x="74" y="4"/>
                    <a:pt x="74" y="3"/>
                  </a:cubicBezTo>
                  <a:cubicBezTo>
                    <a:pt x="74" y="2"/>
                    <a:pt x="73" y="1"/>
                    <a:pt x="72" y="0"/>
                  </a:cubicBezTo>
                </a:path>
              </a:pathLst>
            </a:custGeom>
            <a:solidFill>
              <a:schemeClr val="accent5"/>
            </a:solidFill>
            <a:ln>
              <a:noFill/>
            </a:ln>
          </p:spPr>
          <p:txBody>
            <a:bodyPr vert="horz" wrap="square" lIns="91440" tIns="45720" rIns="91440" bIns="45720" numCol="1" anchor="t" anchorCtr="0" compatLnSpc="1"/>
            <a:lstStyle/>
            <a:p>
              <a:endParaRPr lang="en-US"/>
            </a:p>
          </p:txBody>
        </p:sp>
        <p:sp>
          <p:nvSpPr>
            <p:cNvPr id="82" name="Freeform 36"/>
            <p:cNvSpPr/>
            <p:nvPr/>
          </p:nvSpPr>
          <p:spPr bwMode="auto">
            <a:xfrm>
              <a:off x="3362683" y="3677032"/>
              <a:ext cx="280988" cy="128588"/>
            </a:xfrm>
            <a:custGeom>
              <a:avLst/>
              <a:gdLst>
                <a:gd name="T0" fmla="*/ 73 w 75"/>
                <a:gd name="T1" fmla="*/ 0 h 34"/>
                <a:gd name="T2" fmla="*/ 73 w 75"/>
                <a:gd name="T3" fmla="*/ 0 h 34"/>
                <a:gd name="T4" fmla="*/ 70 w 75"/>
                <a:gd name="T5" fmla="*/ 5 h 34"/>
                <a:gd name="T6" fmla="*/ 71 w 75"/>
                <a:gd name="T7" fmla="*/ 5 h 34"/>
                <a:gd name="T8" fmla="*/ 71 w 75"/>
                <a:gd name="T9" fmla="*/ 5 h 34"/>
                <a:gd name="T10" fmla="*/ 66 w 75"/>
                <a:gd name="T11" fmla="*/ 8 h 34"/>
                <a:gd name="T12" fmla="*/ 0 w 75"/>
                <a:gd name="T13" fmla="*/ 27 h 34"/>
                <a:gd name="T14" fmla="*/ 1 w 75"/>
                <a:gd name="T15" fmla="*/ 28 h 34"/>
                <a:gd name="T16" fmla="*/ 2 w 75"/>
                <a:gd name="T17" fmla="*/ 34 h 34"/>
                <a:gd name="T18" fmla="*/ 68 w 75"/>
                <a:gd name="T19" fmla="*/ 15 h 34"/>
                <a:gd name="T20" fmla="*/ 75 w 75"/>
                <a:gd name="T21" fmla="*/ 6 h 34"/>
                <a:gd name="T22" fmla="*/ 75 w 75"/>
                <a:gd name="T23" fmla="*/ 6 h 34"/>
                <a:gd name="T24" fmla="*/ 74 w 75"/>
                <a:gd name="T25" fmla="*/ 3 h 34"/>
                <a:gd name="T26" fmla="*/ 73 w 75"/>
                <a:gd name="T2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34">
                  <a:moveTo>
                    <a:pt x="73" y="0"/>
                  </a:moveTo>
                  <a:cubicBezTo>
                    <a:pt x="73" y="0"/>
                    <a:pt x="73" y="0"/>
                    <a:pt x="73" y="0"/>
                  </a:cubicBezTo>
                  <a:cubicBezTo>
                    <a:pt x="73" y="2"/>
                    <a:pt x="72" y="4"/>
                    <a:pt x="70" y="5"/>
                  </a:cubicBezTo>
                  <a:cubicBezTo>
                    <a:pt x="71" y="5"/>
                    <a:pt x="71" y="5"/>
                    <a:pt x="71" y="5"/>
                  </a:cubicBezTo>
                  <a:cubicBezTo>
                    <a:pt x="71" y="5"/>
                    <a:pt x="71" y="5"/>
                    <a:pt x="71" y="5"/>
                  </a:cubicBezTo>
                  <a:cubicBezTo>
                    <a:pt x="69" y="7"/>
                    <a:pt x="68" y="8"/>
                    <a:pt x="66" y="8"/>
                  </a:cubicBezTo>
                  <a:cubicBezTo>
                    <a:pt x="0" y="27"/>
                    <a:pt x="0" y="27"/>
                    <a:pt x="0" y="27"/>
                  </a:cubicBezTo>
                  <a:cubicBezTo>
                    <a:pt x="1" y="28"/>
                    <a:pt x="1" y="28"/>
                    <a:pt x="1" y="28"/>
                  </a:cubicBezTo>
                  <a:cubicBezTo>
                    <a:pt x="2" y="34"/>
                    <a:pt x="2" y="34"/>
                    <a:pt x="2" y="34"/>
                  </a:cubicBezTo>
                  <a:cubicBezTo>
                    <a:pt x="68" y="15"/>
                    <a:pt x="68" y="15"/>
                    <a:pt x="68" y="15"/>
                  </a:cubicBezTo>
                  <a:cubicBezTo>
                    <a:pt x="72" y="14"/>
                    <a:pt x="75" y="10"/>
                    <a:pt x="75" y="6"/>
                  </a:cubicBezTo>
                  <a:cubicBezTo>
                    <a:pt x="75" y="6"/>
                    <a:pt x="75" y="6"/>
                    <a:pt x="75" y="6"/>
                  </a:cubicBezTo>
                  <a:cubicBezTo>
                    <a:pt x="75" y="5"/>
                    <a:pt x="75" y="4"/>
                    <a:pt x="74" y="3"/>
                  </a:cubicBezTo>
                  <a:cubicBezTo>
                    <a:pt x="74" y="2"/>
                    <a:pt x="73" y="1"/>
                    <a:pt x="73" y="0"/>
                  </a:cubicBezTo>
                </a:path>
              </a:pathLst>
            </a:custGeom>
            <a:solidFill>
              <a:schemeClr val="accent5"/>
            </a:solidFill>
            <a:ln>
              <a:noFill/>
            </a:ln>
          </p:spPr>
          <p:txBody>
            <a:bodyPr vert="horz" wrap="square" lIns="91440" tIns="45720" rIns="91440" bIns="45720" numCol="1" anchor="t" anchorCtr="0" compatLnSpc="1"/>
            <a:lstStyle/>
            <a:p>
              <a:endParaRPr lang="en-US"/>
            </a:p>
          </p:txBody>
        </p:sp>
        <p:sp>
          <p:nvSpPr>
            <p:cNvPr id="83" name="Freeform 39"/>
            <p:cNvSpPr/>
            <p:nvPr/>
          </p:nvSpPr>
          <p:spPr bwMode="auto">
            <a:xfrm>
              <a:off x="3310296" y="3492882"/>
              <a:ext cx="280988" cy="128588"/>
            </a:xfrm>
            <a:custGeom>
              <a:avLst/>
              <a:gdLst>
                <a:gd name="T0" fmla="*/ 73 w 75"/>
                <a:gd name="T1" fmla="*/ 0 h 34"/>
                <a:gd name="T2" fmla="*/ 73 w 75"/>
                <a:gd name="T3" fmla="*/ 0 h 34"/>
                <a:gd name="T4" fmla="*/ 66 w 75"/>
                <a:gd name="T5" fmla="*/ 8 h 34"/>
                <a:gd name="T6" fmla="*/ 0 w 75"/>
                <a:gd name="T7" fmla="*/ 27 h 34"/>
                <a:gd name="T8" fmla="*/ 2 w 75"/>
                <a:gd name="T9" fmla="*/ 34 h 34"/>
                <a:gd name="T10" fmla="*/ 2 w 75"/>
                <a:gd name="T11" fmla="*/ 34 h 34"/>
                <a:gd name="T12" fmla="*/ 68 w 75"/>
                <a:gd name="T13" fmla="*/ 15 h 34"/>
                <a:gd name="T14" fmla="*/ 75 w 75"/>
                <a:gd name="T15" fmla="*/ 6 h 34"/>
                <a:gd name="T16" fmla="*/ 75 w 75"/>
                <a:gd name="T17" fmla="*/ 6 h 34"/>
                <a:gd name="T18" fmla="*/ 74 w 75"/>
                <a:gd name="T19" fmla="*/ 3 h 34"/>
                <a:gd name="T20" fmla="*/ 73 w 75"/>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34">
                  <a:moveTo>
                    <a:pt x="73" y="0"/>
                  </a:moveTo>
                  <a:cubicBezTo>
                    <a:pt x="73" y="0"/>
                    <a:pt x="73" y="0"/>
                    <a:pt x="73" y="0"/>
                  </a:cubicBezTo>
                  <a:cubicBezTo>
                    <a:pt x="72" y="4"/>
                    <a:pt x="70" y="7"/>
                    <a:pt x="66" y="8"/>
                  </a:cubicBezTo>
                  <a:cubicBezTo>
                    <a:pt x="0" y="27"/>
                    <a:pt x="0" y="27"/>
                    <a:pt x="0" y="27"/>
                  </a:cubicBezTo>
                  <a:cubicBezTo>
                    <a:pt x="2" y="34"/>
                    <a:pt x="2" y="34"/>
                    <a:pt x="2" y="34"/>
                  </a:cubicBezTo>
                  <a:cubicBezTo>
                    <a:pt x="2" y="34"/>
                    <a:pt x="2" y="34"/>
                    <a:pt x="2" y="34"/>
                  </a:cubicBezTo>
                  <a:cubicBezTo>
                    <a:pt x="68" y="15"/>
                    <a:pt x="68" y="15"/>
                    <a:pt x="68" y="15"/>
                  </a:cubicBezTo>
                  <a:cubicBezTo>
                    <a:pt x="72" y="14"/>
                    <a:pt x="75" y="10"/>
                    <a:pt x="75" y="6"/>
                  </a:cubicBezTo>
                  <a:cubicBezTo>
                    <a:pt x="75" y="6"/>
                    <a:pt x="75" y="6"/>
                    <a:pt x="75" y="6"/>
                  </a:cubicBezTo>
                  <a:cubicBezTo>
                    <a:pt x="75" y="5"/>
                    <a:pt x="75" y="4"/>
                    <a:pt x="74" y="3"/>
                  </a:cubicBezTo>
                  <a:cubicBezTo>
                    <a:pt x="74" y="2"/>
                    <a:pt x="73" y="1"/>
                    <a:pt x="73" y="0"/>
                  </a:cubicBezTo>
                </a:path>
              </a:pathLst>
            </a:custGeom>
            <a:solidFill>
              <a:schemeClr val="accent5"/>
            </a:solidFill>
            <a:ln>
              <a:noFill/>
            </a:ln>
          </p:spPr>
          <p:txBody>
            <a:bodyPr vert="horz" wrap="square" lIns="91440" tIns="45720" rIns="91440" bIns="45720" numCol="1" anchor="t" anchorCtr="0" compatLnSpc="1"/>
            <a:lstStyle/>
            <a:p>
              <a:endParaRPr lang="en-US"/>
            </a:p>
          </p:txBody>
        </p:sp>
        <p:sp>
          <p:nvSpPr>
            <p:cNvPr id="84" name="Freeform 40"/>
            <p:cNvSpPr/>
            <p:nvPr/>
          </p:nvSpPr>
          <p:spPr bwMode="auto">
            <a:xfrm>
              <a:off x="3538896" y="3997707"/>
              <a:ext cx="352425" cy="220663"/>
            </a:xfrm>
            <a:custGeom>
              <a:avLst/>
              <a:gdLst>
                <a:gd name="T0" fmla="*/ 222 w 222"/>
                <a:gd name="T1" fmla="*/ 83 h 139"/>
                <a:gd name="T2" fmla="*/ 24 w 222"/>
                <a:gd name="T3" fmla="*/ 139 h 139"/>
                <a:gd name="T4" fmla="*/ 0 w 222"/>
                <a:gd name="T5" fmla="*/ 57 h 139"/>
                <a:gd name="T6" fmla="*/ 196 w 222"/>
                <a:gd name="T7" fmla="*/ 0 h 139"/>
                <a:gd name="T8" fmla="*/ 222 w 222"/>
                <a:gd name="T9" fmla="*/ 83 h 139"/>
              </a:gdLst>
              <a:ahLst/>
              <a:cxnLst>
                <a:cxn ang="0">
                  <a:pos x="T0" y="T1"/>
                </a:cxn>
                <a:cxn ang="0">
                  <a:pos x="T2" y="T3"/>
                </a:cxn>
                <a:cxn ang="0">
                  <a:pos x="T4" y="T5"/>
                </a:cxn>
                <a:cxn ang="0">
                  <a:pos x="T6" y="T7"/>
                </a:cxn>
                <a:cxn ang="0">
                  <a:pos x="T8" y="T9"/>
                </a:cxn>
              </a:cxnLst>
              <a:rect l="0" t="0" r="r" b="b"/>
              <a:pathLst>
                <a:path w="222" h="139">
                  <a:moveTo>
                    <a:pt x="222" y="83"/>
                  </a:moveTo>
                  <a:lnTo>
                    <a:pt x="24" y="139"/>
                  </a:lnTo>
                  <a:lnTo>
                    <a:pt x="0" y="57"/>
                  </a:lnTo>
                  <a:lnTo>
                    <a:pt x="196" y="0"/>
                  </a:lnTo>
                  <a:lnTo>
                    <a:pt x="222" y="83"/>
                  </a:lnTo>
                  <a:close/>
                </a:path>
              </a:pathLst>
            </a:custGeom>
            <a:solidFill>
              <a:schemeClr val="tx2">
                <a:lumMod val="75000"/>
              </a:schemeClr>
            </a:solidFill>
            <a:ln>
              <a:noFill/>
            </a:ln>
          </p:spPr>
          <p:txBody>
            <a:bodyPr vert="horz" wrap="square" lIns="91440" tIns="45720" rIns="91440" bIns="45720" numCol="1" anchor="t" anchorCtr="0" compatLnSpc="1"/>
            <a:lstStyle/>
            <a:p>
              <a:endParaRPr lang="en-US"/>
            </a:p>
          </p:txBody>
        </p:sp>
        <p:sp>
          <p:nvSpPr>
            <p:cNvPr id="85" name="Freeform 41"/>
            <p:cNvSpPr/>
            <p:nvPr/>
          </p:nvSpPr>
          <p:spPr bwMode="auto">
            <a:xfrm>
              <a:off x="3538896" y="3997707"/>
              <a:ext cx="352425" cy="220663"/>
            </a:xfrm>
            <a:custGeom>
              <a:avLst/>
              <a:gdLst>
                <a:gd name="T0" fmla="*/ 222 w 222"/>
                <a:gd name="T1" fmla="*/ 83 h 139"/>
                <a:gd name="T2" fmla="*/ 24 w 222"/>
                <a:gd name="T3" fmla="*/ 139 h 139"/>
                <a:gd name="T4" fmla="*/ 0 w 222"/>
                <a:gd name="T5" fmla="*/ 57 h 139"/>
                <a:gd name="T6" fmla="*/ 196 w 222"/>
                <a:gd name="T7" fmla="*/ 0 h 139"/>
                <a:gd name="T8" fmla="*/ 222 w 222"/>
                <a:gd name="T9" fmla="*/ 83 h 139"/>
              </a:gdLst>
              <a:ahLst/>
              <a:cxnLst>
                <a:cxn ang="0">
                  <a:pos x="T0" y="T1"/>
                </a:cxn>
                <a:cxn ang="0">
                  <a:pos x="T2" y="T3"/>
                </a:cxn>
                <a:cxn ang="0">
                  <a:pos x="T4" y="T5"/>
                </a:cxn>
                <a:cxn ang="0">
                  <a:pos x="T6" y="T7"/>
                </a:cxn>
                <a:cxn ang="0">
                  <a:pos x="T8" y="T9"/>
                </a:cxn>
              </a:cxnLst>
              <a:rect l="0" t="0" r="r" b="b"/>
              <a:pathLst>
                <a:path w="222" h="139">
                  <a:moveTo>
                    <a:pt x="222" y="83"/>
                  </a:moveTo>
                  <a:lnTo>
                    <a:pt x="24" y="139"/>
                  </a:lnTo>
                  <a:lnTo>
                    <a:pt x="0" y="57"/>
                  </a:lnTo>
                  <a:lnTo>
                    <a:pt x="196" y="0"/>
                  </a:lnTo>
                  <a:lnTo>
                    <a:pt x="222" y="8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6" name="Freeform 42"/>
            <p:cNvSpPr/>
            <p:nvPr/>
          </p:nvSpPr>
          <p:spPr bwMode="auto">
            <a:xfrm>
              <a:off x="3764321" y="4207257"/>
              <a:ext cx="184150" cy="161925"/>
            </a:xfrm>
            <a:custGeom>
              <a:avLst/>
              <a:gdLst>
                <a:gd name="T0" fmla="*/ 40 w 49"/>
                <a:gd name="T1" fmla="*/ 0 h 43"/>
                <a:gd name="T2" fmla="*/ 15 w 49"/>
                <a:gd name="T3" fmla="*/ 8 h 43"/>
                <a:gd name="T4" fmla="*/ 3 w 49"/>
                <a:gd name="T5" fmla="*/ 29 h 43"/>
                <a:gd name="T6" fmla="*/ 24 w 49"/>
                <a:gd name="T7" fmla="*/ 40 h 43"/>
                <a:gd name="T8" fmla="*/ 49 w 49"/>
                <a:gd name="T9" fmla="*/ 33 h 43"/>
                <a:gd name="T10" fmla="*/ 40 w 49"/>
                <a:gd name="T11" fmla="*/ 0 h 43"/>
              </a:gdLst>
              <a:ahLst/>
              <a:cxnLst>
                <a:cxn ang="0">
                  <a:pos x="T0" y="T1"/>
                </a:cxn>
                <a:cxn ang="0">
                  <a:pos x="T2" y="T3"/>
                </a:cxn>
                <a:cxn ang="0">
                  <a:pos x="T4" y="T5"/>
                </a:cxn>
                <a:cxn ang="0">
                  <a:pos x="T6" y="T7"/>
                </a:cxn>
                <a:cxn ang="0">
                  <a:pos x="T8" y="T9"/>
                </a:cxn>
                <a:cxn ang="0">
                  <a:pos x="T10" y="T11"/>
                </a:cxn>
              </a:cxnLst>
              <a:rect l="0" t="0" r="r" b="b"/>
              <a:pathLst>
                <a:path w="49" h="43">
                  <a:moveTo>
                    <a:pt x="40" y="0"/>
                  </a:moveTo>
                  <a:cubicBezTo>
                    <a:pt x="15" y="8"/>
                    <a:pt x="15" y="8"/>
                    <a:pt x="15" y="8"/>
                  </a:cubicBezTo>
                  <a:cubicBezTo>
                    <a:pt x="6" y="10"/>
                    <a:pt x="0" y="20"/>
                    <a:pt x="3" y="29"/>
                  </a:cubicBezTo>
                  <a:cubicBezTo>
                    <a:pt x="6" y="38"/>
                    <a:pt x="15" y="43"/>
                    <a:pt x="24" y="40"/>
                  </a:cubicBezTo>
                  <a:cubicBezTo>
                    <a:pt x="49" y="33"/>
                    <a:pt x="49" y="33"/>
                    <a:pt x="49" y="33"/>
                  </a:cubicBezTo>
                  <a:lnTo>
                    <a:pt x="40" y="0"/>
                  </a:lnTo>
                  <a:close/>
                </a:path>
              </a:pathLst>
            </a:custGeom>
            <a:solidFill>
              <a:srgbClr val="9898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7" name="Freeform 43"/>
            <p:cNvSpPr/>
            <p:nvPr/>
          </p:nvSpPr>
          <p:spPr bwMode="auto">
            <a:xfrm>
              <a:off x="3816708" y="4377120"/>
              <a:ext cx="184150" cy="161925"/>
            </a:xfrm>
            <a:custGeom>
              <a:avLst/>
              <a:gdLst>
                <a:gd name="T0" fmla="*/ 39 w 49"/>
                <a:gd name="T1" fmla="*/ 0 h 43"/>
                <a:gd name="T2" fmla="*/ 14 w 49"/>
                <a:gd name="T3" fmla="*/ 8 h 43"/>
                <a:gd name="T4" fmla="*/ 2 w 49"/>
                <a:gd name="T5" fmla="*/ 29 h 43"/>
                <a:gd name="T6" fmla="*/ 23 w 49"/>
                <a:gd name="T7" fmla="*/ 40 h 43"/>
                <a:gd name="T8" fmla="*/ 49 w 49"/>
                <a:gd name="T9" fmla="*/ 33 h 43"/>
                <a:gd name="T10" fmla="*/ 39 w 49"/>
                <a:gd name="T11" fmla="*/ 0 h 43"/>
              </a:gdLst>
              <a:ahLst/>
              <a:cxnLst>
                <a:cxn ang="0">
                  <a:pos x="T0" y="T1"/>
                </a:cxn>
                <a:cxn ang="0">
                  <a:pos x="T2" y="T3"/>
                </a:cxn>
                <a:cxn ang="0">
                  <a:pos x="T4" y="T5"/>
                </a:cxn>
                <a:cxn ang="0">
                  <a:pos x="T6" y="T7"/>
                </a:cxn>
                <a:cxn ang="0">
                  <a:pos x="T8" y="T9"/>
                </a:cxn>
                <a:cxn ang="0">
                  <a:pos x="T10" y="T11"/>
                </a:cxn>
              </a:cxnLst>
              <a:rect l="0" t="0" r="r" b="b"/>
              <a:pathLst>
                <a:path w="49" h="43">
                  <a:moveTo>
                    <a:pt x="39" y="0"/>
                  </a:moveTo>
                  <a:cubicBezTo>
                    <a:pt x="14" y="8"/>
                    <a:pt x="14" y="8"/>
                    <a:pt x="14" y="8"/>
                  </a:cubicBezTo>
                  <a:cubicBezTo>
                    <a:pt x="5" y="10"/>
                    <a:pt x="0" y="20"/>
                    <a:pt x="2" y="29"/>
                  </a:cubicBezTo>
                  <a:cubicBezTo>
                    <a:pt x="5" y="38"/>
                    <a:pt x="14" y="43"/>
                    <a:pt x="23" y="40"/>
                  </a:cubicBezTo>
                  <a:cubicBezTo>
                    <a:pt x="49" y="33"/>
                    <a:pt x="49" y="33"/>
                    <a:pt x="49" y="33"/>
                  </a:cubicBezTo>
                  <a:lnTo>
                    <a:pt x="39" y="0"/>
                  </a:lnTo>
                  <a:close/>
                </a:path>
              </a:pathLst>
            </a:custGeom>
            <a:solidFill>
              <a:srgbClr val="9898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8" name="Freeform 44"/>
            <p:cNvSpPr/>
            <p:nvPr/>
          </p:nvSpPr>
          <p:spPr bwMode="auto">
            <a:xfrm>
              <a:off x="3865921" y="4546982"/>
              <a:ext cx="184150" cy="161925"/>
            </a:xfrm>
            <a:custGeom>
              <a:avLst/>
              <a:gdLst>
                <a:gd name="T0" fmla="*/ 39 w 49"/>
                <a:gd name="T1" fmla="*/ 0 h 43"/>
                <a:gd name="T2" fmla="*/ 14 w 49"/>
                <a:gd name="T3" fmla="*/ 8 h 43"/>
                <a:gd name="T4" fmla="*/ 2 w 49"/>
                <a:gd name="T5" fmla="*/ 29 h 43"/>
                <a:gd name="T6" fmla="*/ 23 w 49"/>
                <a:gd name="T7" fmla="*/ 40 h 43"/>
                <a:gd name="T8" fmla="*/ 49 w 49"/>
                <a:gd name="T9" fmla="*/ 33 h 43"/>
                <a:gd name="T10" fmla="*/ 39 w 49"/>
                <a:gd name="T11" fmla="*/ 0 h 43"/>
              </a:gdLst>
              <a:ahLst/>
              <a:cxnLst>
                <a:cxn ang="0">
                  <a:pos x="T0" y="T1"/>
                </a:cxn>
                <a:cxn ang="0">
                  <a:pos x="T2" y="T3"/>
                </a:cxn>
                <a:cxn ang="0">
                  <a:pos x="T4" y="T5"/>
                </a:cxn>
                <a:cxn ang="0">
                  <a:pos x="T6" y="T7"/>
                </a:cxn>
                <a:cxn ang="0">
                  <a:pos x="T8" y="T9"/>
                </a:cxn>
                <a:cxn ang="0">
                  <a:pos x="T10" y="T11"/>
                </a:cxn>
              </a:cxnLst>
              <a:rect l="0" t="0" r="r" b="b"/>
              <a:pathLst>
                <a:path w="49" h="43">
                  <a:moveTo>
                    <a:pt x="39" y="0"/>
                  </a:moveTo>
                  <a:cubicBezTo>
                    <a:pt x="14" y="8"/>
                    <a:pt x="14" y="8"/>
                    <a:pt x="14" y="8"/>
                  </a:cubicBezTo>
                  <a:cubicBezTo>
                    <a:pt x="5" y="10"/>
                    <a:pt x="0" y="20"/>
                    <a:pt x="2" y="29"/>
                  </a:cubicBezTo>
                  <a:cubicBezTo>
                    <a:pt x="5" y="38"/>
                    <a:pt x="14" y="43"/>
                    <a:pt x="23" y="40"/>
                  </a:cubicBezTo>
                  <a:cubicBezTo>
                    <a:pt x="49" y="33"/>
                    <a:pt x="49" y="33"/>
                    <a:pt x="49" y="33"/>
                  </a:cubicBezTo>
                  <a:lnTo>
                    <a:pt x="39" y="0"/>
                  </a:lnTo>
                  <a:close/>
                </a:path>
              </a:pathLst>
            </a:custGeom>
            <a:solidFill>
              <a:srgbClr val="9898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9" name="Freeform 45"/>
            <p:cNvSpPr/>
            <p:nvPr/>
          </p:nvSpPr>
          <p:spPr bwMode="auto">
            <a:xfrm>
              <a:off x="3915133" y="4715257"/>
              <a:ext cx="184150" cy="161925"/>
            </a:xfrm>
            <a:custGeom>
              <a:avLst/>
              <a:gdLst>
                <a:gd name="T0" fmla="*/ 39 w 49"/>
                <a:gd name="T1" fmla="*/ 0 h 43"/>
                <a:gd name="T2" fmla="*/ 14 w 49"/>
                <a:gd name="T3" fmla="*/ 8 h 43"/>
                <a:gd name="T4" fmla="*/ 3 w 49"/>
                <a:gd name="T5" fmla="*/ 29 h 43"/>
                <a:gd name="T6" fmla="*/ 24 w 49"/>
                <a:gd name="T7" fmla="*/ 40 h 43"/>
                <a:gd name="T8" fmla="*/ 49 w 49"/>
                <a:gd name="T9" fmla="*/ 33 h 43"/>
                <a:gd name="T10" fmla="*/ 39 w 49"/>
                <a:gd name="T11" fmla="*/ 0 h 43"/>
              </a:gdLst>
              <a:ahLst/>
              <a:cxnLst>
                <a:cxn ang="0">
                  <a:pos x="T0" y="T1"/>
                </a:cxn>
                <a:cxn ang="0">
                  <a:pos x="T2" y="T3"/>
                </a:cxn>
                <a:cxn ang="0">
                  <a:pos x="T4" y="T5"/>
                </a:cxn>
                <a:cxn ang="0">
                  <a:pos x="T6" y="T7"/>
                </a:cxn>
                <a:cxn ang="0">
                  <a:pos x="T8" y="T9"/>
                </a:cxn>
                <a:cxn ang="0">
                  <a:pos x="T10" y="T11"/>
                </a:cxn>
              </a:cxnLst>
              <a:rect l="0" t="0" r="r" b="b"/>
              <a:pathLst>
                <a:path w="49" h="43">
                  <a:moveTo>
                    <a:pt x="39" y="0"/>
                  </a:moveTo>
                  <a:cubicBezTo>
                    <a:pt x="14" y="8"/>
                    <a:pt x="14" y="8"/>
                    <a:pt x="14" y="8"/>
                  </a:cubicBezTo>
                  <a:cubicBezTo>
                    <a:pt x="5" y="10"/>
                    <a:pt x="0" y="20"/>
                    <a:pt x="3" y="29"/>
                  </a:cubicBezTo>
                  <a:cubicBezTo>
                    <a:pt x="5" y="38"/>
                    <a:pt x="15" y="43"/>
                    <a:pt x="24" y="40"/>
                  </a:cubicBezTo>
                  <a:cubicBezTo>
                    <a:pt x="49" y="33"/>
                    <a:pt x="49" y="33"/>
                    <a:pt x="49" y="33"/>
                  </a:cubicBezTo>
                  <a:lnTo>
                    <a:pt x="39" y="0"/>
                  </a:lnTo>
                  <a:close/>
                </a:path>
              </a:pathLst>
            </a:custGeom>
            <a:solidFill>
              <a:srgbClr val="9898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0" name="Freeform 46"/>
            <p:cNvSpPr/>
            <p:nvPr/>
          </p:nvSpPr>
          <p:spPr bwMode="auto">
            <a:xfrm>
              <a:off x="3516671" y="4088195"/>
              <a:ext cx="357188" cy="255588"/>
            </a:xfrm>
            <a:custGeom>
              <a:avLst/>
              <a:gdLst>
                <a:gd name="T0" fmla="*/ 93 w 95"/>
                <a:gd name="T1" fmla="*/ 18 h 68"/>
                <a:gd name="T2" fmla="*/ 78 w 95"/>
                <a:gd name="T3" fmla="*/ 42 h 68"/>
                <a:gd name="T4" fmla="*/ 16 w 95"/>
                <a:gd name="T5" fmla="*/ 65 h 68"/>
                <a:gd name="T6" fmla="*/ 4 w 95"/>
                <a:gd name="T7" fmla="*/ 48 h 68"/>
                <a:gd name="T8" fmla="*/ 3 w 95"/>
                <a:gd name="T9" fmla="*/ 44 h 68"/>
                <a:gd name="T10" fmla="*/ 13 w 95"/>
                <a:gd name="T11" fmla="*/ 22 h 68"/>
                <a:gd name="T12" fmla="*/ 68 w 95"/>
                <a:gd name="T13" fmla="*/ 3 h 68"/>
                <a:gd name="T14" fmla="*/ 93 w 95"/>
                <a:gd name="T15" fmla="*/ 1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68">
                  <a:moveTo>
                    <a:pt x="93" y="18"/>
                  </a:moveTo>
                  <a:cubicBezTo>
                    <a:pt x="95" y="28"/>
                    <a:pt x="89" y="39"/>
                    <a:pt x="78" y="42"/>
                  </a:cubicBezTo>
                  <a:cubicBezTo>
                    <a:pt x="16" y="65"/>
                    <a:pt x="16" y="65"/>
                    <a:pt x="16" y="65"/>
                  </a:cubicBezTo>
                  <a:cubicBezTo>
                    <a:pt x="6" y="68"/>
                    <a:pt x="7" y="59"/>
                    <a:pt x="4" y="48"/>
                  </a:cubicBezTo>
                  <a:cubicBezTo>
                    <a:pt x="3" y="44"/>
                    <a:pt x="3" y="44"/>
                    <a:pt x="3" y="44"/>
                  </a:cubicBezTo>
                  <a:cubicBezTo>
                    <a:pt x="0" y="33"/>
                    <a:pt x="5" y="27"/>
                    <a:pt x="13" y="22"/>
                  </a:cubicBezTo>
                  <a:cubicBezTo>
                    <a:pt x="68" y="3"/>
                    <a:pt x="68" y="3"/>
                    <a:pt x="68" y="3"/>
                  </a:cubicBezTo>
                  <a:cubicBezTo>
                    <a:pt x="79" y="0"/>
                    <a:pt x="90" y="7"/>
                    <a:pt x="93" y="18"/>
                  </a:cubicBezTo>
                </a:path>
              </a:pathLst>
            </a:custGeom>
            <a:solidFill>
              <a:srgbClr val="F4C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1" name="Freeform 47"/>
            <p:cNvSpPr/>
            <p:nvPr/>
          </p:nvSpPr>
          <p:spPr bwMode="auto">
            <a:xfrm>
              <a:off x="3797658" y="4373945"/>
              <a:ext cx="373063" cy="225425"/>
            </a:xfrm>
            <a:custGeom>
              <a:avLst/>
              <a:gdLst>
                <a:gd name="T0" fmla="*/ 96 w 99"/>
                <a:gd name="T1" fmla="*/ 22 h 60"/>
                <a:gd name="T2" fmla="*/ 77 w 99"/>
                <a:gd name="T3" fmla="*/ 50 h 60"/>
                <a:gd name="T4" fmla="*/ 30 w 99"/>
                <a:gd name="T5" fmla="*/ 58 h 60"/>
                <a:gd name="T6" fmla="*/ 2 w 99"/>
                <a:gd name="T7" fmla="*/ 39 h 60"/>
                <a:gd name="T8" fmla="*/ 22 w 99"/>
                <a:gd name="T9" fmla="*/ 10 h 60"/>
                <a:gd name="T10" fmla="*/ 68 w 99"/>
                <a:gd name="T11" fmla="*/ 2 h 60"/>
                <a:gd name="T12" fmla="*/ 96 w 99"/>
                <a:gd name="T13" fmla="*/ 22 h 60"/>
              </a:gdLst>
              <a:ahLst/>
              <a:cxnLst>
                <a:cxn ang="0">
                  <a:pos x="T0" y="T1"/>
                </a:cxn>
                <a:cxn ang="0">
                  <a:pos x="T2" y="T3"/>
                </a:cxn>
                <a:cxn ang="0">
                  <a:pos x="T4" y="T5"/>
                </a:cxn>
                <a:cxn ang="0">
                  <a:pos x="T6" y="T7"/>
                </a:cxn>
                <a:cxn ang="0">
                  <a:pos x="T8" y="T9"/>
                </a:cxn>
                <a:cxn ang="0">
                  <a:pos x="T10" y="T11"/>
                </a:cxn>
                <a:cxn ang="0">
                  <a:pos x="T12" y="T13"/>
                </a:cxn>
              </a:cxnLst>
              <a:rect l="0" t="0" r="r" b="b"/>
              <a:pathLst>
                <a:path w="99" h="60">
                  <a:moveTo>
                    <a:pt x="96" y="22"/>
                  </a:moveTo>
                  <a:cubicBezTo>
                    <a:pt x="99" y="35"/>
                    <a:pt x="90" y="47"/>
                    <a:pt x="77" y="50"/>
                  </a:cubicBezTo>
                  <a:cubicBezTo>
                    <a:pt x="30" y="58"/>
                    <a:pt x="30" y="58"/>
                    <a:pt x="30" y="58"/>
                  </a:cubicBezTo>
                  <a:cubicBezTo>
                    <a:pt x="17" y="60"/>
                    <a:pt x="4" y="52"/>
                    <a:pt x="2" y="39"/>
                  </a:cubicBezTo>
                  <a:cubicBezTo>
                    <a:pt x="0" y="25"/>
                    <a:pt x="8" y="13"/>
                    <a:pt x="22" y="10"/>
                  </a:cubicBezTo>
                  <a:cubicBezTo>
                    <a:pt x="68" y="2"/>
                    <a:pt x="68" y="2"/>
                    <a:pt x="68" y="2"/>
                  </a:cubicBezTo>
                  <a:cubicBezTo>
                    <a:pt x="81" y="0"/>
                    <a:pt x="94" y="8"/>
                    <a:pt x="96" y="22"/>
                  </a:cubicBezTo>
                </a:path>
              </a:pathLst>
            </a:custGeom>
            <a:solidFill>
              <a:srgbClr val="F4C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2" name="Freeform 48"/>
            <p:cNvSpPr/>
            <p:nvPr/>
          </p:nvSpPr>
          <p:spPr bwMode="auto">
            <a:xfrm>
              <a:off x="3726221" y="4200907"/>
              <a:ext cx="373063" cy="228600"/>
            </a:xfrm>
            <a:custGeom>
              <a:avLst/>
              <a:gdLst>
                <a:gd name="T0" fmla="*/ 96 w 99"/>
                <a:gd name="T1" fmla="*/ 22 h 61"/>
                <a:gd name="T2" fmla="*/ 77 w 99"/>
                <a:gd name="T3" fmla="*/ 50 h 61"/>
                <a:gd name="T4" fmla="*/ 30 w 99"/>
                <a:gd name="T5" fmla="*/ 58 h 61"/>
                <a:gd name="T6" fmla="*/ 2 w 99"/>
                <a:gd name="T7" fmla="*/ 39 h 61"/>
                <a:gd name="T8" fmla="*/ 22 w 99"/>
                <a:gd name="T9" fmla="*/ 11 h 61"/>
                <a:gd name="T10" fmla="*/ 68 w 99"/>
                <a:gd name="T11" fmla="*/ 2 h 61"/>
                <a:gd name="T12" fmla="*/ 96 w 99"/>
                <a:gd name="T13" fmla="*/ 22 h 61"/>
              </a:gdLst>
              <a:ahLst/>
              <a:cxnLst>
                <a:cxn ang="0">
                  <a:pos x="T0" y="T1"/>
                </a:cxn>
                <a:cxn ang="0">
                  <a:pos x="T2" y="T3"/>
                </a:cxn>
                <a:cxn ang="0">
                  <a:pos x="T4" y="T5"/>
                </a:cxn>
                <a:cxn ang="0">
                  <a:pos x="T6" y="T7"/>
                </a:cxn>
                <a:cxn ang="0">
                  <a:pos x="T8" y="T9"/>
                </a:cxn>
                <a:cxn ang="0">
                  <a:pos x="T10" y="T11"/>
                </a:cxn>
                <a:cxn ang="0">
                  <a:pos x="T12" y="T13"/>
                </a:cxn>
              </a:cxnLst>
              <a:rect l="0" t="0" r="r" b="b"/>
              <a:pathLst>
                <a:path w="99" h="61">
                  <a:moveTo>
                    <a:pt x="96" y="22"/>
                  </a:moveTo>
                  <a:cubicBezTo>
                    <a:pt x="99" y="35"/>
                    <a:pt x="90" y="48"/>
                    <a:pt x="77" y="50"/>
                  </a:cubicBezTo>
                  <a:cubicBezTo>
                    <a:pt x="30" y="58"/>
                    <a:pt x="30" y="58"/>
                    <a:pt x="30" y="58"/>
                  </a:cubicBezTo>
                  <a:cubicBezTo>
                    <a:pt x="17" y="61"/>
                    <a:pt x="4" y="52"/>
                    <a:pt x="2" y="39"/>
                  </a:cubicBezTo>
                  <a:cubicBezTo>
                    <a:pt x="0" y="26"/>
                    <a:pt x="8" y="13"/>
                    <a:pt x="22" y="11"/>
                  </a:cubicBezTo>
                  <a:cubicBezTo>
                    <a:pt x="68" y="2"/>
                    <a:pt x="68" y="2"/>
                    <a:pt x="68" y="2"/>
                  </a:cubicBezTo>
                  <a:cubicBezTo>
                    <a:pt x="82" y="0"/>
                    <a:pt x="94" y="9"/>
                    <a:pt x="96" y="22"/>
                  </a:cubicBezTo>
                </a:path>
              </a:pathLst>
            </a:custGeom>
            <a:solidFill>
              <a:srgbClr val="F4C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3" name="Freeform 49"/>
            <p:cNvSpPr/>
            <p:nvPr/>
          </p:nvSpPr>
          <p:spPr bwMode="auto">
            <a:xfrm>
              <a:off x="3846871" y="4558095"/>
              <a:ext cx="330200" cy="203200"/>
            </a:xfrm>
            <a:custGeom>
              <a:avLst/>
              <a:gdLst>
                <a:gd name="T0" fmla="*/ 86 w 88"/>
                <a:gd name="T1" fmla="*/ 20 h 54"/>
                <a:gd name="T2" fmla="*/ 69 w 88"/>
                <a:gd name="T3" fmla="*/ 44 h 54"/>
                <a:gd name="T4" fmla="*/ 27 w 88"/>
                <a:gd name="T5" fmla="*/ 52 h 54"/>
                <a:gd name="T6" fmla="*/ 2 w 88"/>
                <a:gd name="T7" fmla="*/ 35 h 54"/>
                <a:gd name="T8" fmla="*/ 20 w 88"/>
                <a:gd name="T9" fmla="*/ 10 h 54"/>
                <a:gd name="T10" fmla="*/ 61 w 88"/>
                <a:gd name="T11" fmla="*/ 2 h 54"/>
                <a:gd name="T12" fmla="*/ 86 w 88"/>
                <a:gd name="T13" fmla="*/ 20 h 54"/>
              </a:gdLst>
              <a:ahLst/>
              <a:cxnLst>
                <a:cxn ang="0">
                  <a:pos x="T0" y="T1"/>
                </a:cxn>
                <a:cxn ang="0">
                  <a:pos x="T2" y="T3"/>
                </a:cxn>
                <a:cxn ang="0">
                  <a:pos x="T4" y="T5"/>
                </a:cxn>
                <a:cxn ang="0">
                  <a:pos x="T6" y="T7"/>
                </a:cxn>
                <a:cxn ang="0">
                  <a:pos x="T8" y="T9"/>
                </a:cxn>
                <a:cxn ang="0">
                  <a:pos x="T10" y="T11"/>
                </a:cxn>
                <a:cxn ang="0">
                  <a:pos x="T12" y="T13"/>
                </a:cxn>
              </a:cxnLst>
              <a:rect l="0" t="0" r="r" b="b"/>
              <a:pathLst>
                <a:path w="88" h="54">
                  <a:moveTo>
                    <a:pt x="86" y="20"/>
                  </a:moveTo>
                  <a:cubicBezTo>
                    <a:pt x="88" y="31"/>
                    <a:pt x="80" y="42"/>
                    <a:pt x="69" y="44"/>
                  </a:cubicBezTo>
                  <a:cubicBezTo>
                    <a:pt x="27" y="52"/>
                    <a:pt x="27" y="52"/>
                    <a:pt x="27" y="52"/>
                  </a:cubicBezTo>
                  <a:cubicBezTo>
                    <a:pt x="16" y="54"/>
                    <a:pt x="4" y="46"/>
                    <a:pt x="2" y="35"/>
                  </a:cubicBezTo>
                  <a:cubicBezTo>
                    <a:pt x="0" y="23"/>
                    <a:pt x="8" y="12"/>
                    <a:pt x="20" y="10"/>
                  </a:cubicBezTo>
                  <a:cubicBezTo>
                    <a:pt x="61" y="2"/>
                    <a:pt x="61" y="2"/>
                    <a:pt x="61" y="2"/>
                  </a:cubicBezTo>
                  <a:cubicBezTo>
                    <a:pt x="73" y="0"/>
                    <a:pt x="84" y="8"/>
                    <a:pt x="86" y="20"/>
                  </a:cubicBezTo>
                </a:path>
              </a:pathLst>
            </a:custGeom>
            <a:solidFill>
              <a:srgbClr val="F4C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4" name="Freeform 50"/>
            <p:cNvSpPr/>
            <p:nvPr/>
          </p:nvSpPr>
          <p:spPr bwMode="auto">
            <a:xfrm>
              <a:off x="3869096" y="4734307"/>
              <a:ext cx="288925" cy="176213"/>
            </a:xfrm>
            <a:custGeom>
              <a:avLst/>
              <a:gdLst>
                <a:gd name="T0" fmla="*/ 75 w 77"/>
                <a:gd name="T1" fmla="*/ 17 h 47"/>
                <a:gd name="T2" fmla="*/ 60 w 77"/>
                <a:gd name="T3" fmla="*/ 39 h 47"/>
                <a:gd name="T4" fmla="*/ 23 w 77"/>
                <a:gd name="T5" fmla="*/ 45 h 47"/>
                <a:gd name="T6" fmla="*/ 1 w 77"/>
                <a:gd name="T7" fmla="*/ 30 h 47"/>
                <a:gd name="T8" fmla="*/ 17 w 77"/>
                <a:gd name="T9" fmla="*/ 8 h 47"/>
                <a:gd name="T10" fmla="*/ 53 w 77"/>
                <a:gd name="T11" fmla="*/ 1 h 47"/>
                <a:gd name="T12" fmla="*/ 75 w 77"/>
                <a:gd name="T13" fmla="*/ 17 h 47"/>
              </a:gdLst>
              <a:ahLst/>
              <a:cxnLst>
                <a:cxn ang="0">
                  <a:pos x="T0" y="T1"/>
                </a:cxn>
                <a:cxn ang="0">
                  <a:pos x="T2" y="T3"/>
                </a:cxn>
                <a:cxn ang="0">
                  <a:pos x="T4" y="T5"/>
                </a:cxn>
                <a:cxn ang="0">
                  <a:pos x="T6" y="T7"/>
                </a:cxn>
                <a:cxn ang="0">
                  <a:pos x="T8" y="T9"/>
                </a:cxn>
                <a:cxn ang="0">
                  <a:pos x="T10" y="T11"/>
                </a:cxn>
                <a:cxn ang="0">
                  <a:pos x="T12" y="T13"/>
                </a:cxn>
              </a:cxnLst>
              <a:rect l="0" t="0" r="r" b="b"/>
              <a:pathLst>
                <a:path w="77" h="47">
                  <a:moveTo>
                    <a:pt x="75" y="17"/>
                  </a:moveTo>
                  <a:cubicBezTo>
                    <a:pt x="77" y="27"/>
                    <a:pt x="70" y="37"/>
                    <a:pt x="60" y="39"/>
                  </a:cubicBezTo>
                  <a:cubicBezTo>
                    <a:pt x="23" y="45"/>
                    <a:pt x="23" y="45"/>
                    <a:pt x="23" y="45"/>
                  </a:cubicBezTo>
                  <a:cubicBezTo>
                    <a:pt x="13" y="47"/>
                    <a:pt x="3" y="40"/>
                    <a:pt x="1" y="30"/>
                  </a:cubicBezTo>
                  <a:cubicBezTo>
                    <a:pt x="0" y="20"/>
                    <a:pt x="6" y="10"/>
                    <a:pt x="17" y="8"/>
                  </a:cubicBezTo>
                  <a:cubicBezTo>
                    <a:pt x="53" y="1"/>
                    <a:pt x="53" y="1"/>
                    <a:pt x="53" y="1"/>
                  </a:cubicBezTo>
                  <a:cubicBezTo>
                    <a:pt x="63" y="0"/>
                    <a:pt x="73" y="6"/>
                    <a:pt x="75" y="17"/>
                  </a:cubicBezTo>
                </a:path>
              </a:pathLst>
            </a:custGeom>
            <a:solidFill>
              <a:srgbClr val="F4C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5" name="Freeform 51"/>
            <p:cNvSpPr/>
            <p:nvPr/>
          </p:nvSpPr>
          <p:spPr bwMode="auto">
            <a:xfrm>
              <a:off x="5048608" y="3223007"/>
              <a:ext cx="230188" cy="303213"/>
            </a:xfrm>
            <a:custGeom>
              <a:avLst/>
              <a:gdLst>
                <a:gd name="T0" fmla="*/ 52 w 61"/>
                <a:gd name="T1" fmla="*/ 0 h 81"/>
                <a:gd name="T2" fmla="*/ 0 w 61"/>
                <a:gd name="T3" fmla="*/ 16 h 81"/>
                <a:gd name="T4" fmla="*/ 0 w 61"/>
                <a:gd name="T5" fmla="*/ 16 h 81"/>
                <a:gd name="T6" fmla="*/ 0 w 61"/>
                <a:gd name="T7" fmla="*/ 16 h 81"/>
                <a:gd name="T8" fmla="*/ 19 w 61"/>
                <a:gd name="T9" fmla="*/ 81 h 81"/>
                <a:gd name="T10" fmla="*/ 52 w 61"/>
                <a:gd name="T11" fmla="*/ 0 h 81"/>
              </a:gdLst>
              <a:ahLst/>
              <a:cxnLst>
                <a:cxn ang="0">
                  <a:pos x="T0" y="T1"/>
                </a:cxn>
                <a:cxn ang="0">
                  <a:pos x="T2" y="T3"/>
                </a:cxn>
                <a:cxn ang="0">
                  <a:pos x="T4" y="T5"/>
                </a:cxn>
                <a:cxn ang="0">
                  <a:pos x="T6" y="T7"/>
                </a:cxn>
                <a:cxn ang="0">
                  <a:pos x="T8" y="T9"/>
                </a:cxn>
                <a:cxn ang="0">
                  <a:pos x="T10" y="T11"/>
                </a:cxn>
              </a:cxnLst>
              <a:rect l="0" t="0" r="r" b="b"/>
              <a:pathLst>
                <a:path w="61" h="81">
                  <a:moveTo>
                    <a:pt x="52" y="0"/>
                  </a:moveTo>
                  <a:cubicBezTo>
                    <a:pt x="0" y="16"/>
                    <a:pt x="0" y="16"/>
                    <a:pt x="0" y="16"/>
                  </a:cubicBezTo>
                  <a:cubicBezTo>
                    <a:pt x="0" y="16"/>
                    <a:pt x="0" y="16"/>
                    <a:pt x="0" y="16"/>
                  </a:cubicBezTo>
                  <a:cubicBezTo>
                    <a:pt x="0" y="16"/>
                    <a:pt x="0" y="16"/>
                    <a:pt x="0" y="16"/>
                  </a:cubicBezTo>
                  <a:cubicBezTo>
                    <a:pt x="19" y="81"/>
                    <a:pt x="19" y="81"/>
                    <a:pt x="19" y="81"/>
                  </a:cubicBezTo>
                  <a:cubicBezTo>
                    <a:pt x="47" y="65"/>
                    <a:pt x="61" y="32"/>
                    <a:pt x="52" y="0"/>
                  </a:cubicBezTo>
                </a:path>
              </a:pathLst>
            </a:custGeom>
            <a:solidFill>
              <a:schemeClr val="accent1"/>
            </a:solidFill>
            <a:ln>
              <a:noFill/>
            </a:ln>
          </p:spPr>
          <p:txBody>
            <a:bodyPr vert="horz" wrap="square" lIns="91440" tIns="45720" rIns="91440" bIns="45720" numCol="1" anchor="t" anchorCtr="0" compatLnSpc="1"/>
            <a:lstStyle/>
            <a:p>
              <a:endParaRPr lang="en-US"/>
            </a:p>
          </p:txBody>
        </p:sp>
        <p:sp>
          <p:nvSpPr>
            <p:cNvPr id="96" name="Rectangle 52"/>
            <p:cNvSpPr>
              <a:spLocks noChangeArrowheads="1"/>
            </p:cNvSpPr>
            <p:nvPr/>
          </p:nvSpPr>
          <p:spPr bwMode="auto">
            <a:xfrm>
              <a:off x="5048608" y="3281745"/>
              <a:ext cx="1588" cy="1588"/>
            </a:xfrm>
            <a:prstGeom prst="rect">
              <a:avLst/>
            </a:prstGeom>
            <a:solidFill>
              <a:srgbClr val="FAAF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7" name="Freeform 53"/>
            <p:cNvSpPr/>
            <p:nvPr/>
          </p:nvSpPr>
          <p:spPr bwMode="auto">
            <a:xfrm>
              <a:off x="5048608" y="328174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8" name="Freeform 54"/>
            <p:cNvSpPr>
              <a:spLocks noEditPoints="1"/>
            </p:cNvSpPr>
            <p:nvPr/>
          </p:nvSpPr>
          <p:spPr bwMode="auto">
            <a:xfrm>
              <a:off x="5067658" y="3526220"/>
              <a:ext cx="52388" cy="34925"/>
            </a:xfrm>
            <a:custGeom>
              <a:avLst/>
              <a:gdLst>
                <a:gd name="T0" fmla="*/ 14 w 14"/>
                <a:gd name="T1" fmla="*/ 0 h 9"/>
                <a:gd name="T2" fmla="*/ 0 w 14"/>
                <a:gd name="T3" fmla="*/ 9 h 9"/>
                <a:gd name="T4" fmla="*/ 0 w 14"/>
                <a:gd name="T5" fmla="*/ 9 h 9"/>
                <a:gd name="T6" fmla="*/ 14 w 14"/>
                <a:gd name="T7" fmla="*/ 0 h 9"/>
                <a:gd name="T8" fmla="*/ 14 w 14"/>
                <a:gd name="T9" fmla="*/ 0 h 9"/>
                <a:gd name="T10" fmla="*/ 14 w 14"/>
                <a:gd name="T11" fmla="*/ 0 h 9"/>
                <a:gd name="T12" fmla="*/ 14 w 14"/>
                <a:gd name="T13" fmla="*/ 0 h 9"/>
                <a:gd name="T14" fmla="*/ 14 w 14"/>
                <a:gd name="T15" fmla="*/ 0 h 9"/>
                <a:gd name="T16" fmla="*/ 14 w 1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9">
                  <a:moveTo>
                    <a:pt x="14" y="0"/>
                  </a:moveTo>
                  <a:cubicBezTo>
                    <a:pt x="0" y="9"/>
                    <a:pt x="0" y="9"/>
                    <a:pt x="0" y="9"/>
                  </a:cubicBezTo>
                  <a:cubicBezTo>
                    <a:pt x="0" y="9"/>
                    <a:pt x="0" y="9"/>
                    <a:pt x="0" y="9"/>
                  </a:cubicBezTo>
                  <a:cubicBezTo>
                    <a:pt x="14" y="0"/>
                    <a:pt x="14" y="0"/>
                    <a:pt x="14" y="0"/>
                  </a:cubicBezTo>
                  <a:cubicBezTo>
                    <a:pt x="14" y="0"/>
                    <a:pt x="14" y="0"/>
                    <a:pt x="14" y="0"/>
                  </a:cubicBezTo>
                  <a:moveTo>
                    <a:pt x="14" y="0"/>
                  </a:moveTo>
                  <a:cubicBezTo>
                    <a:pt x="14" y="0"/>
                    <a:pt x="14" y="0"/>
                    <a:pt x="14" y="0"/>
                  </a:cubicBezTo>
                  <a:cubicBezTo>
                    <a:pt x="14" y="0"/>
                    <a:pt x="14" y="0"/>
                    <a:pt x="14" y="0"/>
                  </a:cubicBezTo>
                  <a:cubicBezTo>
                    <a:pt x="14" y="0"/>
                    <a:pt x="14" y="0"/>
                    <a:pt x="14" y="0"/>
                  </a:cubicBezTo>
                </a:path>
              </a:pathLst>
            </a:custGeom>
            <a:solidFill>
              <a:srgbClr val="EE88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9" name="Freeform 55"/>
            <p:cNvSpPr/>
            <p:nvPr/>
          </p:nvSpPr>
          <p:spPr bwMode="auto">
            <a:xfrm>
              <a:off x="5048608" y="3281745"/>
              <a:ext cx="71438" cy="244475"/>
            </a:xfrm>
            <a:custGeom>
              <a:avLst/>
              <a:gdLst>
                <a:gd name="T0" fmla="*/ 0 w 19"/>
                <a:gd name="T1" fmla="*/ 0 h 65"/>
                <a:gd name="T2" fmla="*/ 0 w 19"/>
                <a:gd name="T3" fmla="*/ 0 h 65"/>
                <a:gd name="T4" fmla="*/ 19 w 19"/>
                <a:gd name="T5" fmla="*/ 65 h 65"/>
                <a:gd name="T6" fmla="*/ 19 w 19"/>
                <a:gd name="T7" fmla="*/ 65 h 65"/>
                <a:gd name="T8" fmla="*/ 19 w 19"/>
                <a:gd name="T9" fmla="*/ 65 h 65"/>
                <a:gd name="T10" fmla="*/ 0 w 19"/>
                <a:gd name="T11" fmla="*/ 0 h 65"/>
              </a:gdLst>
              <a:ahLst/>
              <a:cxnLst>
                <a:cxn ang="0">
                  <a:pos x="T0" y="T1"/>
                </a:cxn>
                <a:cxn ang="0">
                  <a:pos x="T2" y="T3"/>
                </a:cxn>
                <a:cxn ang="0">
                  <a:pos x="T4" y="T5"/>
                </a:cxn>
                <a:cxn ang="0">
                  <a:pos x="T6" y="T7"/>
                </a:cxn>
                <a:cxn ang="0">
                  <a:pos x="T8" y="T9"/>
                </a:cxn>
                <a:cxn ang="0">
                  <a:pos x="T10" y="T11"/>
                </a:cxn>
              </a:cxnLst>
              <a:rect l="0" t="0" r="r" b="b"/>
              <a:pathLst>
                <a:path w="19" h="65">
                  <a:moveTo>
                    <a:pt x="0" y="0"/>
                  </a:moveTo>
                  <a:cubicBezTo>
                    <a:pt x="0" y="0"/>
                    <a:pt x="0" y="0"/>
                    <a:pt x="0" y="0"/>
                  </a:cubicBezTo>
                  <a:cubicBezTo>
                    <a:pt x="19" y="65"/>
                    <a:pt x="19" y="65"/>
                    <a:pt x="19" y="65"/>
                  </a:cubicBezTo>
                  <a:cubicBezTo>
                    <a:pt x="19" y="65"/>
                    <a:pt x="19" y="65"/>
                    <a:pt x="19" y="65"/>
                  </a:cubicBezTo>
                  <a:cubicBezTo>
                    <a:pt x="19" y="65"/>
                    <a:pt x="19" y="65"/>
                    <a:pt x="19" y="65"/>
                  </a:cubicBezTo>
                  <a:cubicBezTo>
                    <a:pt x="0" y="0"/>
                    <a:pt x="0" y="0"/>
                    <a:pt x="0" y="0"/>
                  </a:cubicBezTo>
                </a:path>
              </a:pathLst>
            </a:custGeom>
            <a:solidFill>
              <a:srgbClr val="ED7A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0" name="Freeform 56"/>
            <p:cNvSpPr/>
            <p:nvPr/>
          </p:nvSpPr>
          <p:spPr bwMode="auto">
            <a:xfrm>
              <a:off x="4993046" y="3281745"/>
              <a:ext cx="127000" cy="279400"/>
            </a:xfrm>
            <a:custGeom>
              <a:avLst/>
              <a:gdLst>
                <a:gd name="T0" fmla="*/ 35 w 80"/>
                <a:gd name="T1" fmla="*/ 0 h 176"/>
                <a:gd name="T2" fmla="*/ 35 w 80"/>
                <a:gd name="T3" fmla="*/ 0 h 176"/>
                <a:gd name="T4" fmla="*/ 0 w 80"/>
                <a:gd name="T5" fmla="*/ 10 h 176"/>
                <a:gd name="T6" fmla="*/ 19 w 80"/>
                <a:gd name="T7" fmla="*/ 74 h 176"/>
                <a:gd name="T8" fmla="*/ 47 w 80"/>
                <a:gd name="T9" fmla="*/ 176 h 176"/>
                <a:gd name="T10" fmla="*/ 80 w 80"/>
                <a:gd name="T11" fmla="*/ 154 h 176"/>
                <a:gd name="T12" fmla="*/ 80 w 80"/>
                <a:gd name="T13" fmla="*/ 154 h 176"/>
                <a:gd name="T14" fmla="*/ 80 w 80"/>
                <a:gd name="T15" fmla="*/ 154 h 176"/>
                <a:gd name="T16" fmla="*/ 35 w 80"/>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76">
                  <a:moveTo>
                    <a:pt x="35" y="0"/>
                  </a:moveTo>
                  <a:lnTo>
                    <a:pt x="35" y="0"/>
                  </a:lnTo>
                  <a:lnTo>
                    <a:pt x="0" y="10"/>
                  </a:lnTo>
                  <a:lnTo>
                    <a:pt x="19" y="74"/>
                  </a:lnTo>
                  <a:lnTo>
                    <a:pt x="47" y="176"/>
                  </a:lnTo>
                  <a:lnTo>
                    <a:pt x="80" y="154"/>
                  </a:lnTo>
                  <a:lnTo>
                    <a:pt x="80" y="154"/>
                  </a:lnTo>
                  <a:lnTo>
                    <a:pt x="80" y="154"/>
                  </a:lnTo>
                  <a:lnTo>
                    <a:pt x="35" y="0"/>
                  </a:lnTo>
                  <a:close/>
                </a:path>
              </a:pathLst>
            </a:custGeom>
            <a:solidFill>
              <a:schemeClr val="bg1">
                <a:lumMod val="85000"/>
              </a:schemeClr>
            </a:solidFill>
            <a:ln>
              <a:noFill/>
            </a:ln>
          </p:spPr>
          <p:txBody>
            <a:bodyPr vert="horz" wrap="square" lIns="91440" tIns="45720" rIns="91440" bIns="45720" numCol="1" anchor="t" anchorCtr="0" compatLnSpc="1"/>
            <a:lstStyle/>
            <a:p>
              <a:endParaRPr lang="en-US"/>
            </a:p>
          </p:txBody>
        </p:sp>
        <p:sp>
          <p:nvSpPr>
            <p:cNvPr id="101" name="Freeform 57"/>
            <p:cNvSpPr/>
            <p:nvPr/>
          </p:nvSpPr>
          <p:spPr bwMode="auto">
            <a:xfrm>
              <a:off x="4993046" y="3281745"/>
              <a:ext cx="127000" cy="279400"/>
            </a:xfrm>
            <a:custGeom>
              <a:avLst/>
              <a:gdLst>
                <a:gd name="T0" fmla="*/ 35 w 80"/>
                <a:gd name="T1" fmla="*/ 0 h 176"/>
                <a:gd name="T2" fmla="*/ 35 w 80"/>
                <a:gd name="T3" fmla="*/ 0 h 176"/>
                <a:gd name="T4" fmla="*/ 0 w 80"/>
                <a:gd name="T5" fmla="*/ 10 h 176"/>
                <a:gd name="T6" fmla="*/ 19 w 80"/>
                <a:gd name="T7" fmla="*/ 74 h 176"/>
                <a:gd name="T8" fmla="*/ 47 w 80"/>
                <a:gd name="T9" fmla="*/ 176 h 176"/>
                <a:gd name="T10" fmla="*/ 80 w 80"/>
                <a:gd name="T11" fmla="*/ 154 h 176"/>
                <a:gd name="T12" fmla="*/ 80 w 80"/>
                <a:gd name="T13" fmla="*/ 154 h 176"/>
                <a:gd name="T14" fmla="*/ 80 w 80"/>
                <a:gd name="T15" fmla="*/ 154 h 176"/>
                <a:gd name="T16" fmla="*/ 35 w 80"/>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76">
                  <a:moveTo>
                    <a:pt x="35" y="0"/>
                  </a:moveTo>
                  <a:lnTo>
                    <a:pt x="35" y="0"/>
                  </a:lnTo>
                  <a:lnTo>
                    <a:pt x="0" y="10"/>
                  </a:lnTo>
                  <a:lnTo>
                    <a:pt x="19" y="74"/>
                  </a:lnTo>
                  <a:lnTo>
                    <a:pt x="47" y="176"/>
                  </a:lnTo>
                  <a:lnTo>
                    <a:pt x="80" y="154"/>
                  </a:lnTo>
                  <a:lnTo>
                    <a:pt x="80" y="154"/>
                  </a:lnTo>
                  <a:lnTo>
                    <a:pt x="80" y="154"/>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2" name="Freeform 58"/>
            <p:cNvSpPr/>
            <p:nvPr/>
          </p:nvSpPr>
          <p:spPr bwMode="auto">
            <a:xfrm>
              <a:off x="4993046" y="3297620"/>
              <a:ext cx="30163" cy="101600"/>
            </a:xfrm>
            <a:custGeom>
              <a:avLst/>
              <a:gdLst>
                <a:gd name="T0" fmla="*/ 0 w 19"/>
                <a:gd name="T1" fmla="*/ 0 h 64"/>
                <a:gd name="T2" fmla="*/ 0 w 19"/>
                <a:gd name="T3" fmla="*/ 0 h 64"/>
                <a:gd name="T4" fmla="*/ 19 w 19"/>
                <a:gd name="T5" fmla="*/ 64 h 64"/>
                <a:gd name="T6" fmla="*/ 0 w 19"/>
                <a:gd name="T7" fmla="*/ 0 h 64"/>
              </a:gdLst>
              <a:ahLst/>
              <a:cxnLst>
                <a:cxn ang="0">
                  <a:pos x="T0" y="T1"/>
                </a:cxn>
                <a:cxn ang="0">
                  <a:pos x="T2" y="T3"/>
                </a:cxn>
                <a:cxn ang="0">
                  <a:pos x="T4" y="T5"/>
                </a:cxn>
                <a:cxn ang="0">
                  <a:pos x="T6" y="T7"/>
                </a:cxn>
              </a:cxnLst>
              <a:rect l="0" t="0" r="r" b="b"/>
              <a:pathLst>
                <a:path w="19" h="64">
                  <a:moveTo>
                    <a:pt x="0" y="0"/>
                  </a:moveTo>
                  <a:lnTo>
                    <a:pt x="0" y="0"/>
                  </a:lnTo>
                  <a:lnTo>
                    <a:pt x="19" y="64"/>
                  </a:lnTo>
                  <a:lnTo>
                    <a:pt x="0" y="0"/>
                  </a:lnTo>
                  <a:close/>
                </a:path>
              </a:pathLst>
            </a:custGeom>
            <a:solidFill>
              <a:srgbClr val="ED7A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3" name="Freeform 59"/>
            <p:cNvSpPr/>
            <p:nvPr/>
          </p:nvSpPr>
          <p:spPr bwMode="auto">
            <a:xfrm>
              <a:off x="4993046" y="3297620"/>
              <a:ext cx="30163" cy="101600"/>
            </a:xfrm>
            <a:custGeom>
              <a:avLst/>
              <a:gdLst>
                <a:gd name="T0" fmla="*/ 0 w 19"/>
                <a:gd name="T1" fmla="*/ 0 h 64"/>
                <a:gd name="T2" fmla="*/ 0 w 19"/>
                <a:gd name="T3" fmla="*/ 0 h 64"/>
                <a:gd name="T4" fmla="*/ 19 w 19"/>
                <a:gd name="T5" fmla="*/ 64 h 64"/>
                <a:gd name="T6" fmla="*/ 0 w 19"/>
                <a:gd name="T7" fmla="*/ 0 h 64"/>
              </a:gdLst>
              <a:ahLst/>
              <a:cxnLst>
                <a:cxn ang="0">
                  <a:pos x="T0" y="T1"/>
                </a:cxn>
                <a:cxn ang="0">
                  <a:pos x="T2" y="T3"/>
                </a:cxn>
                <a:cxn ang="0">
                  <a:pos x="T4" y="T5"/>
                </a:cxn>
                <a:cxn ang="0">
                  <a:pos x="T6" y="T7"/>
                </a:cxn>
              </a:cxnLst>
              <a:rect l="0" t="0" r="r" b="b"/>
              <a:pathLst>
                <a:path w="19" h="64">
                  <a:moveTo>
                    <a:pt x="0" y="0"/>
                  </a:moveTo>
                  <a:lnTo>
                    <a:pt x="0" y="0"/>
                  </a:lnTo>
                  <a:lnTo>
                    <a:pt x="19" y="6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4" name="Freeform 60"/>
            <p:cNvSpPr>
              <a:spLocks noEditPoints="1"/>
            </p:cNvSpPr>
            <p:nvPr/>
          </p:nvSpPr>
          <p:spPr bwMode="auto">
            <a:xfrm>
              <a:off x="3354746" y="4027870"/>
              <a:ext cx="82550" cy="6350"/>
            </a:xfrm>
            <a:custGeom>
              <a:avLst/>
              <a:gdLst>
                <a:gd name="T0" fmla="*/ 0 w 22"/>
                <a:gd name="T1" fmla="*/ 2 h 2"/>
                <a:gd name="T2" fmla="*/ 0 w 22"/>
                <a:gd name="T3" fmla="*/ 2 h 2"/>
                <a:gd name="T4" fmla="*/ 0 w 22"/>
                <a:gd name="T5" fmla="*/ 2 h 2"/>
                <a:gd name="T6" fmla="*/ 22 w 22"/>
                <a:gd name="T7" fmla="*/ 0 h 2"/>
                <a:gd name="T8" fmla="*/ 22 w 22"/>
                <a:gd name="T9" fmla="*/ 0 h 2"/>
                <a:gd name="T10" fmla="*/ 2 w 22"/>
                <a:gd name="T11" fmla="*/ 2 h 2"/>
                <a:gd name="T12" fmla="*/ 0 w 22"/>
                <a:gd name="T13" fmla="*/ 2 h 2"/>
                <a:gd name="T14" fmla="*/ 2 w 22"/>
                <a:gd name="T15" fmla="*/ 2 h 2"/>
                <a:gd name="T16" fmla="*/ 22 w 22"/>
                <a:gd name="T17" fmla="*/ 0 h 2"/>
                <a:gd name="T18" fmla="*/ 22 w 22"/>
                <a:gd name="T19" fmla="*/ 0 h 2"/>
                <a:gd name="T20" fmla="*/ 22 w 2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
                  <a:moveTo>
                    <a:pt x="0" y="2"/>
                  </a:moveTo>
                  <a:cubicBezTo>
                    <a:pt x="0" y="2"/>
                    <a:pt x="0" y="2"/>
                    <a:pt x="0" y="2"/>
                  </a:cubicBezTo>
                  <a:cubicBezTo>
                    <a:pt x="0" y="2"/>
                    <a:pt x="0" y="2"/>
                    <a:pt x="0" y="2"/>
                  </a:cubicBezTo>
                  <a:moveTo>
                    <a:pt x="22" y="0"/>
                  </a:moveTo>
                  <a:cubicBezTo>
                    <a:pt x="22" y="0"/>
                    <a:pt x="22" y="0"/>
                    <a:pt x="22" y="0"/>
                  </a:cubicBezTo>
                  <a:cubicBezTo>
                    <a:pt x="15" y="1"/>
                    <a:pt x="8" y="2"/>
                    <a:pt x="2" y="2"/>
                  </a:cubicBezTo>
                  <a:cubicBezTo>
                    <a:pt x="1" y="2"/>
                    <a:pt x="1" y="2"/>
                    <a:pt x="0" y="2"/>
                  </a:cubicBezTo>
                  <a:cubicBezTo>
                    <a:pt x="1" y="2"/>
                    <a:pt x="1" y="2"/>
                    <a:pt x="2" y="2"/>
                  </a:cubicBezTo>
                  <a:cubicBezTo>
                    <a:pt x="8" y="2"/>
                    <a:pt x="15" y="1"/>
                    <a:pt x="22" y="0"/>
                  </a:cubicBezTo>
                  <a:cubicBezTo>
                    <a:pt x="22" y="0"/>
                    <a:pt x="22" y="0"/>
                    <a:pt x="22" y="0"/>
                  </a:cubicBezTo>
                  <a:cubicBezTo>
                    <a:pt x="22" y="0"/>
                    <a:pt x="22" y="0"/>
                    <a:pt x="22" y="0"/>
                  </a:cubicBezTo>
                </a:path>
              </a:pathLst>
            </a:custGeom>
            <a:solidFill>
              <a:srgbClr val="EE88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5" name="Freeform 61"/>
            <p:cNvSpPr/>
            <p:nvPr/>
          </p:nvSpPr>
          <p:spPr bwMode="auto">
            <a:xfrm>
              <a:off x="3110271" y="3775457"/>
              <a:ext cx="327025" cy="258763"/>
            </a:xfrm>
            <a:custGeom>
              <a:avLst/>
              <a:gdLst>
                <a:gd name="T0" fmla="*/ 67 w 87"/>
                <a:gd name="T1" fmla="*/ 0 h 69"/>
                <a:gd name="T2" fmla="*/ 0 w 87"/>
                <a:gd name="T3" fmla="*/ 20 h 69"/>
                <a:gd name="T4" fmla="*/ 65 w 87"/>
                <a:gd name="T5" fmla="*/ 69 h 69"/>
                <a:gd name="T6" fmla="*/ 65 w 87"/>
                <a:gd name="T7" fmla="*/ 69 h 69"/>
                <a:gd name="T8" fmla="*/ 65 w 87"/>
                <a:gd name="T9" fmla="*/ 69 h 69"/>
                <a:gd name="T10" fmla="*/ 67 w 87"/>
                <a:gd name="T11" fmla="*/ 69 h 69"/>
                <a:gd name="T12" fmla="*/ 87 w 87"/>
                <a:gd name="T13" fmla="*/ 67 h 69"/>
                <a:gd name="T14" fmla="*/ 87 w 87"/>
                <a:gd name="T15" fmla="*/ 67 h 69"/>
                <a:gd name="T16" fmla="*/ 86 w 87"/>
                <a:gd name="T17" fmla="*/ 65 h 69"/>
                <a:gd name="T18" fmla="*/ 86 w 87"/>
                <a:gd name="T19" fmla="*/ 65 h 69"/>
                <a:gd name="T20" fmla="*/ 86 w 87"/>
                <a:gd name="T21" fmla="*/ 65 h 69"/>
                <a:gd name="T22" fmla="*/ 84 w 87"/>
                <a:gd name="T23" fmla="*/ 57 h 69"/>
                <a:gd name="T24" fmla="*/ 84 w 87"/>
                <a:gd name="T25" fmla="*/ 57 h 69"/>
                <a:gd name="T26" fmla="*/ 83 w 87"/>
                <a:gd name="T27" fmla="*/ 55 h 69"/>
                <a:gd name="T28" fmla="*/ 82 w 87"/>
                <a:gd name="T29" fmla="*/ 50 h 69"/>
                <a:gd name="T30" fmla="*/ 69 w 87"/>
                <a:gd name="T31" fmla="*/ 8 h 69"/>
                <a:gd name="T32" fmla="*/ 69 w 87"/>
                <a:gd name="T33" fmla="*/ 8 h 69"/>
                <a:gd name="T34" fmla="*/ 69 w 87"/>
                <a:gd name="T35" fmla="*/ 8 h 69"/>
                <a:gd name="T36" fmla="*/ 67 w 87"/>
                <a:gd name="T37" fmla="*/ 1 h 69"/>
                <a:gd name="T38" fmla="*/ 67 w 87"/>
                <a:gd name="T39" fmla="*/ 1 h 69"/>
                <a:gd name="T40" fmla="*/ 67 w 87"/>
                <a:gd name="T41" fmla="*/ 0 h 69"/>
                <a:gd name="T42" fmla="*/ 67 w 87"/>
                <a:gd name="T43" fmla="*/ 0 h 69"/>
                <a:gd name="T44" fmla="*/ 67 w 87"/>
                <a:gd name="T4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69">
                  <a:moveTo>
                    <a:pt x="67" y="0"/>
                  </a:moveTo>
                  <a:cubicBezTo>
                    <a:pt x="0" y="20"/>
                    <a:pt x="0" y="20"/>
                    <a:pt x="0" y="20"/>
                  </a:cubicBezTo>
                  <a:cubicBezTo>
                    <a:pt x="9" y="49"/>
                    <a:pt x="36" y="69"/>
                    <a:pt x="65" y="69"/>
                  </a:cubicBezTo>
                  <a:cubicBezTo>
                    <a:pt x="65" y="69"/>
                    <a:pt x="65" y="69"/>
                    <a:pt x="65" y="69"/>
                  </a:cubicBezTo>
                  <a:cubicBezTo>
                    <a:pt x="65" y="69"/>
                    <a:pt x="65" y="69"/>
                    <a:pt x="65" y="69"/>
                  </a:cubicBezTo>
                  <a:cubicBezTo>
                    <a:pt x="66" y="69"/>
                    <a:pt x="66" y="69"/>
                    <a:pt x="67" y="69"/>
                  </a:cubicBezTo>
                  <a:cubicBezTo>
                    <a:pt x="73" y="69"/>
                    <a:pt x="80" y="68"/>
                    <a:pt x="87" y="67"/>
                  </a:cubicBezTo>
                  <a:cubicBezTo>
                    <a:pt x="87" y="67"/>
                    <a:pt x="87" y="67"/>
                    <a:pt x="87" y="67"/>
                  </a:cubicBezTo>
                  <a:cubicBezTo>
                    <a:pt x="86" y="66"/>
                    <a:pt x="86" y="66"/>
                    <a:pt x="86" y="65"/>
                  </a:cubicBezTo>
                  <a:cubicBezTo>
                    <a:pt x="86" y="65"/>
                    <a:pt x="86" y="65"/>
                    <a:pt x="86" y="65"/>
                  </a:cubicBezTo>
                  <a:cubicBezTo>
                    <a:pt x="86" y="65"/>
                    <a:pt x="86" y="65"/>
                    <a:pt x="86" y="65"/>
                  </a:cubicBezTo>
                  <a:cubicBezTo>
                    <a:pt x="84" y="57"/>
                    <a:pt x="84" y="57"/>
                    <a:pt x="84" y="57"/>
                  </a:cubicBezTo>
                  <a:cubicBezTo>
                    <a:pt x="84" y="57"/>
                    <a:pt x="84" y="57"/>
                    <a:pt x="84" y="57"/>
                  </a:cubicBezTo>
                  <a:cubicBezTo>
                    <a:pt x="83" y="55"/>
                    <a:pt x="83" y="55"/>
                    <a:pt x="83" y="55"/>
                  </a:cubicBezTo>
                  <a:cubicBezTo>
                    <a:pt x="82" y="50"/>
                    <a:pt x="82" y="50"/>
                    <a:pt x="82" y="50"/>
                  </a:cubicBezTo>
                  <a:cubicBezTo>
                    <a:pt x="69" y="8"/>
                    <a:pt x="69" y="8"/>
                    <a:pt x="69" y="8"/>
                  </a:cubicBezTo>
                  <a:cubicBezTo>
                    <a:pt x="69" y="8"/>
                    <a:pt x="69" y="8"/>
                    <a:pt x="69" y="8"/>
                  </a:cubicBezTo>
                  <a:cubicBezTo>
                    <a:pt x="69" y="8"/>
                    <a:pt x="69" y="8"/>
                    <a:pt x="69" y="8"/>
                  </a:cubicBezTo>
                  <a:cubicBezTo>
                    <a:pt x="67" y="1"/>
                    <a:pt x="67" y="1"/>
                    <a:pt x="67" y="1"/>
                  </a:cubicBezTo>
                  <a:cubicBezTo>
                    <a:pt x="67" y="1"/>
                    <a:pt x="67" y="1"/>
                    <a:pt x="67" y="1"/>
                  </a:cubicBezTo>
                  <a:cubicBezTo>
                    <a:pt x="67" y="0"/>
                    <a:pt x="67" y="0"/>
                    <a:pt x="67" y="0"/>
                  </a:cubicBezTo>
                  <a:cubicBezTo>
                    <a:pt x="67" y="0"/>
                    <a:pt x="67" y="0"/>
                    <a:pt x="67" y="0"/>
                  </a:cubicBezTo>
                  <a:cubicBezTo>
                    <a:pt x="67" y="0"/>
                    <a:pt x="67" y="0"/>
                    <a:pt x="67" y="0"/>
                  </a:cubicBezTo>
                </a:path>
              </a:pathLst>
            </a:custGeom>
            <a:solidFill>
              <a:schemeClr val="bg1">
                <a:lumMod val="85000"/>
              </a:schemeClr>
            </a:solidFill>
            <a:ln>
              <a:noFill/>
            </a:ln>
          </p:spPr>
          <p:txBody>
            <a:bodyPr vert="horz" wrap="square" lIns="91440" tIns="45720" rIns="91440" bIns="45720" numCol="1" anchor="t" anchorCtr="0" compatLnSpc="1"/>
            <a:lstStyle/>
            <a:p>
              <a:endParaRPr lang="en-US"/>
            </a:p>
          </p:txBody>
        </p:sp>
        <p:sp>
          <p:nvSpPr>
            <p:cNvPr id="106" name="Freeform 62"/>
            <p:cNvSpPr>
              <a:spLocks noEditPoints="1"/>
            </p:cNvSpPr>
            <p:nvPr/>
          </p:nvSpPr>
          <p:spPr bwMode="auto">
            <a:xfrm>
              <a:off x="3362683" y="3775457"/>
              <a:ext cx="74613" cy="252413"/>
            </a:xfrm>
            <a:custGeom>
              <a:avLst/>
              <a:gdLst>
                <a:gd name="T0" fmla="*/ 19 w 20"/>
                <a:gd name="T1" fmla="*/ 65 h 67"/>
                <a:gd name="T2" fmla="*/ 20 w 20"/>
                <a:gd name="T3" fmla="*/ 67 h 67"/>
                <a:gd name="T4" fmla="*/ 20 w 20"/>
                <a:gd name="T5" fmla="*/ 67 h 67"/>
                <a:gd name="T6" fmla="*/ 20 w 20"/>
                <a:gd name="T7" fmla="*/ 67 h 67"/>
                <a:gd name="T8" fmla="*/ 19 w 20"/>
                <a:gd name="T9" fmla="*/ 65 h 67"/>
                <a:gd name="T10" fmla="*/ 19 w 20"/>
                <a:gd name="T11" fmla="*/ 65 h 67"/>
                <a:gd name="T12" fmla="*/ 19 w 20"/>
                <a:gd name="T13" fmla="*/ 65 h 67"/>
                <a:gd name="T14" fmla="*/ 19 w 20"/>
                <a:gd name="T15" fmla="*/ 65 h 67"/>
                <a:gd name="T16" fmla="*/ 19 w 20"/>
                <a:gd name="T17" fmla="*/ 65 h 67"/>
                <a:gd name="T18" fmla="*/ 0 w 20"/>
                <a:gd name="T19" fmla="*/ 0 h 67"/>
                <a:gd name="T20" fmla="*/ 0 w 20"/>
                <a:gd name="T21" fmla="*/ 0 h 67"/>
                <a:gd name="T22" fmla="*/ 0 w 20"/>
                <a:gd name="T23" fmla="*/ 0 h 67"/>
                <a:gd name="T24" fmla="*/ 0 w 20"/>
                <a:gd name="T2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67">
                  <a:moveTo>
                    <a:pt x="19" y="65"/>
                  </a:moveTo>
                  <a:cubicBezTo>
                    <a:pt x="19" y="66"/>
                    <a:pt x="19" y="66"/>
                    <a:pt x="20" y="67"/>
                  </a:cubicBezTo>
                  <a:cubicBezTo>
                    <a:pt x="20" y="67"/>
                    <a:pt x="20" y="67"/>
                    <a:pt x="20" y="67"/>
                  </a:cubicBezTo>
                  <a:cubicBezTo>
                    <a:pt x="20" y="67"/>
                    <a:pt x="20" y="67"/>
                    <a:pt x="20" y="67"/>
                  </a:cubicBezTo>
                  <a:cubicBezTo>
                    <a:pt x="19" y="66"/>
                    <a:pt x="19" y="66"/>
                    <a:pt x="19" y="65"/>
                  </a:cubicBezTo>
                  <a:moveTo>
                    <a:pt x="19" y="65"/>
                  </a:moveTo>
                  <a:cubicBezTo>
                    <a:pt x="19" y="65"/>
                    <a:pt x="19" y="65"/>
                    <a:pt x="19" y="65"/>
                  </a:cubicBezTo>
                  <a:cubicBezTo>
                    <a:pt x="19" y="65"/>
                    <a:pt x="19" y="65"/>
                    <a:pt x="19" y="65"/>
                  </a:cubicBezTo>
                  <a:cubicBezTo>
                    <a:pt x="19" y="65"/>
                    <a:pt x="19" y="65"/>
                    <a:pt x="19" y="65"/>
                  </a:cubicBezTo>
                  <a:moveTo>
                    <a:pt x="0" y="0"/>
                  </a:moveTo>
                  <a:cubicBezTo>
                    <a:pt x="0" y="0"/>
                    <a:pt x="0" y="0"/>
                    <a:pt x="0" y="0"/>
                  </a:cubicBezTo>
                  <a:cubicBezTo>
                    <a:pt x="0" y="0"/>
                    <a:pt x="0" y="0"/>
                    <a:pt x="0" y="0"/>
                  </a:cubicBezTo>
                  <a:cubicBezTo>
                    <a:pt x="0" y="0"/>
                    <a:pt x="0" y="0"/>
                    <a:pt x="0" y="0"/>
                  </a:cubicBezTo>
                </a:path>
              </a:pathLst>
            </a:custGeom>
            <a:solidFill>
              <a:srgbClr val="ED7A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7" name="Freeform 63"/>
            <p:cNvSpPr/>
            <p:nvPr/>
          </p:nvSpPr>
          <p:spPr bwMode="auto">
            <a:xfrm>
              <a:off x="3418246" y="3962782"/>
              <a:ext cx="4763" cy="19050"/>
            </a:xfrm>
            <a:custGeom>
              <a:avLst/>
              <a:gdLst>
                <a:gd name="T0" fmla="*/ 0 w 3"/>
                <a:gd name="T1" fmla="*/ 0 h 12"/>
                <a:gd name="T2" fmla="*/ 0 w 3"/>
                <a:gd name="T3" fmla="*/ 0 h 12"/>
                <a:gd name="T4" fmla="*/ 3 w 3"/>
                <a:gd name="T5" fmla="*/ 12 h 12"/>
                <a:gd name="T6" fmla="*/ 0 w 3"/>
                <a:gd name="T7" fmla="*/ 0 h 12"/>
                <a:gd name="T8" fmla="*/ 0 w 3"/>
                <a:gd name="T9" fmla="*/ 0 h 12"/>
              </a:gdLst>
              <a:ahLst/>
              <a:cxnLst>
                <a:cxn ang="0">
                  <a:pos x="T0" y="T1"/>
                </a:cxn>
                <a:cxn ang="0">
                  <a:pos x="T2" y="T3"/>
                </a:cxn>
                <a:cxn ang="0">
                  <a:pos x="T4" y="T5"/>
                </a:cxn>
                <a:cxn ang="0">
                  <a:pos x="T6" y="T7"/>
                </a:cxn>
                <a:cxn ang="0">
                  <a:pos x="T8" y="T9"/>
                </a:cxn>
              </a:cxnLst>
              <a:rect l="0" t="0" r="r" b="b"/>
              <a:pathLst>
                <a:path w="3" h="12">
                  <a:moveTo>
                    <a:pt x="0" y="0"/>
                  </a:moveTo>
                  <a:lnTo>
                    <a:pt x="0" y="0"/>
                  </a:lnTo>
                  <a:lnTo>
                    <a:pt x="3" y="12"/>
                  </a:lnTo>
                  <a:lnTo>
                    <a:pt x="0" y="0"/>
                  </a:lnTo>
                  <a:lnTo>
                    <a:pt x="0" y="0"/>
                  </a:lnTo>
                  <a:close/>
                </a:path>
              </a:pathLst>
            </a:custGeom>
            <a:solidFill>
              <a:srgbClr val="B525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8" name="Freeform 64"/>
            <p:cNvSpPr/>
            <p:nvPr/>
          </p:nvSpPr>
          <p:spPr bwMode="auto">
            <a:xfrm>
              <a:off x="3418246" y="3962782"/>
              <a:ext cx="4763" cy="19050"/>
            </a:xfrm>
            <a:custGeom>
              <a:avLst/>
              <a:gdLst>
                <a:gd name="T0" fmla="*/ 0 w 3"/>
                <a:gd name="T1" fmla="*/ 0 h 12"/>
                <a:gd name="T2" fmla="*/ 0 w 3"/>
                <a:gd name="T3" fmla="*/ 0 h 12"/>
                <a:gd name="T4" fmla="*/ 3 w 3"/>
                <a:gd name="T5" fmla="*/ 12 h 12"/>
                <a:gd name="T6" fmla="*/ 0 w 3"/>
                <a:gd name="T7" fmla="*/ 0 h 12"/>
                <a:gd name="T8" fmla="*/ 0 w 3"/>
                <a:gd name="T9" fmla="*/ 0 h 12"/>
              </a:gdLst>
              <a:ahLst/>
              <a:cxnLst>
                <a:cxn ang="0">
                  <a:pos x="T0" y="T1"/>
                </a:cxn>
                <a:cxn ang="0">
                  <a:pos x="T2" y="T3"/>
                </a:cxn>
                <a:cxn ang="0">
                  <a:pos x="T4" y="T5"/>
                </a:cxn>
                <a:cxn ang="0">
                  <a:pos x="T6" y="T7"/>
                </a:cxn>
                <a:cxn ang="0">
                  <a:pos x="T8" y="T9"/>
                </a:cxn>
              </a:cxnLst>
              <a:rect l="0" t="0" r="r" b="b"/>
              <a:pathLst>
                <a:path w="3" h="12">
                  <a:moveTo>
                    <a:pt x="0" y="0"/>
                  </a:moveTo>
                  <a:lnTo>
                    <a:pt x="0" y="0"/>
                  </a:lnTo>
                  <a:lnTo>
                    <a:pt x="3" y="12"/>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9" name="Freeform 69"/>
            <p:cNvSpPr>
              <a:spLocks noEditPoints="1"/>
            </p:cNvSpPr>
            <p:nvPr/>
          </p:nvSpPr>
          <p:spPr bwMode="auto">
            <a:xfrm>
              <a:off x="5053371" y="3561145"/>
              <a:ext cx="153988" cy="563563"/>
            </a:xfrm>
            <a:custGeom>
              <a:avLst/>
              <a:gdLst>
                <a:gd name="T0" fmla="*/ 0 w 41"/>
                <a:gd name="T1" fmla="*/ 141 h 150"/>
                <a:gd name="T2" fmla="*/ 16 w 41"/>
                <a:gd name="T3" fmla="*/ 150 h 150"/>
                <a:gd name="T4" fmla="*/ 0 w 41"/>
                <a:gd name="T5" fmla="*/ 141 h 150"/>
                <a:gd name="T6" fmla="*/ 0 w 41"/>
                <a:gd name="T7" fmla="*/ 141 h 150"/>
                <a:gd name="T8" fmla="*/ 0 w 41"/>
                <a:gd name="T9" fmla="*/ 141 h 150"/>
                <a:gd name="T10" fmla="*/ 0 w 41"/>
                <a:gd name="T11" fmla="*/ 141 h 150"/>
                <a:gd name="T12" fmla="*/ 4 w 41"/>
                <a:gd name="T13" fmla="*/ 0 h 150"/>
                <a:gd name="T14" fmla="*/ 4 w 41"/>
                <a:gd name="T15" fmla="*/ 0 h 150"/>
                <a:gd name="T16" fmla="*/ 40 w 41"/>
                <a:gd name="T17" fmla="*/ 121 h 150"/>
                <a:gd name="T18" fmla="*/ 39 w 41"/>
                <a:gd name="T19" fmla="*/ 135 h 150"/>
                <a:gd name="T20" fmla="*/ 40 w 41"/>
                <a:gd name="T21" fmla="*/ 121 h 150"/>
                <a:gd name="T22" fmla="*/ 4 w 41"/>
                <a:gd name="T23" fmla="*/ 0 h 150"/>
                <a:gd name="T24" fmla="*/ 4 w 41"/>
                <a:gd name="T25"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0">
                  <a:moveTo>
                    <a:pt x="0" y="141"/>
                  </a:moveTo>
                  <a:cubicBezTo>
                    <a:pt x="4" y="146"/>
                    <a:pt x="10" y="149"/>
                    <a:pt x="16" y="150"/>
                  </a:cubicBezTo>
                  <a:cubicBezTo>
                    <a:pt x="10" y="149"/>
                    <a:pt x="4" y="146"/>
                    <a:pt x="0" y="141"/>
                  </a:cubicBezTo>
                  <a:moveTo>
                    <a:pt x="0" y="141"/>
                  </a:moveTo>
                  <a:cubicBezTo>
                    <a:pt x="0" y="141"/>
                    <a:pt x="0" y="141"/>
                    <a:pt x="0" y="141"/>
                  </a:cubicBezTo>
                  <a:cubicBezTo>
                    <a:pt x="0" y="141"/>
                    <a:pt x="0" y="141"/>
                    <a:pt x="0" y="141"/>
                  </a:cubicBezTo>
                  <a:moveTo>
                    <a:pt x="4" y="0"/>
                  </a:moveTo>
                  <a:cubicBezTo>
                    <a:pt x="4" y="0"/>
                    <a:pt x="4" y="0"/>
                    <a:pt x="4" y="0"/>
                  </a:cubicBezTo>
                  <a:cubicBezTo>
                    <a:pt x="40" y="121"/>
                    <a:pt x="40" y="121"/>
                    <a:pt x="40" y="121"/>
                  </a:cubicBezTo>
                  <a:cubicBezTo>
                    <a:pt x="41" y="126"/>
                    <a:pt x="41" y="131"/>
                    <a:pt x="39" y="135"/>
                  </a:cubicBezTo>
                  <a:cubicBezTo>
                    <a:pt x="41" y="131"/>
                    <a:pt x="41" y="126"/>
                    <a:pt x="40" y="121"/>
                  </a:cubicBezTo>
                  <a:cubicBezTo>
                    <a:pt x="4" y="0"/>
                    <a:pt x="4" y="0"/>
                    <a:pt x="4" y="0"/>
                  </a:cubicBezTo>
                  <a:cubicBezTo>
                    <a:pt x="4" y="0"/>
                    <a:pt x="4" y="0"/>
                    <a:pt x="4" y="0"/>
                  </a:cubicBezTo>
                </a:path>
              </a:pathLst>
            </a:custGeom>
            <a:solidFill>
              <a:srgbClr val="F76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0" name="Freeform 70"/>
            <p:cNvSpPr/>
            <p:nvPr/>
          </p:nvSpPr>
          <p:spPr bwMode="auto">
            <a:xfrm>
              <a:off x="5023208" y="3399220"/>
              <a:ext cx="44450" cy="161925"/>
            </a:xfrm>
            <a:custGeom>
              <a:avLst/>
              <a:gdLst>
                <a:gd name="T0" fmla="*/ 0 w 28"/>
                <a:gd name="T1" fmla="*/ 0 h 102"/>
                <a:gd name="T2" fmla="*/ 28 w 28"/>
                <a:gd name="T3" fmla="*/ 102 h 102"/>
                <a:gd name="T4" fmla="*/ 28 w 28"/>
                <a:gd name="T5" fmla="*/ 102 h 102"/>
                <a:gd name="T6" fmla="*/ 0 w 28"/>
                <a:gd name="T7" fmla="*/ 0 h 102"/>
              </a:gdLst>
              <a:ahLst/>
              <a:cxnLst>
                <a:cxn ang="0">
                  <a:pos x="T0" y="T1"/>
                </a:cxn>
                <a:cxn ang="0">
                  <a:pos x="T2" y="T3"/>
                </a:cxn>
                <a:cxn ang="0">
                  <a:pos x="T4" y="T5"/>
                </a:cxn>
                <a:cxn ang="0">
                  <a:pos x="T6" y="T7"/>
                </a:cxn>
              </a:cxnLst>
              <a:rect l="0" t="0" r="r" b="b"/>
              <a:pathLst>
                <a:path w="28" h="102">
                  <a:moveTo>
                    <a:pt x="0" y="0"/>
                  </a:moveTo>
                  <a:lnTo>
                    <a:pt x="28" y="102"/>
                  </a:lnTo>
                  <a:lnTo>
                    <a:pt x="28" y="102"/>
                  </a:lnTo>
                  <a:lnTo>
                    <a:pt x="0" y="0"/>
                  </a:lnTo>
                  <a:close/>
                </a:path>
              </a:pathLst>
            </a:custGeom>
            <a:solidFill>
              <a:srgbClr val="FAAF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1" name="Freeform 71"/>
            <p:cNvSpPr/>
            <p:nvPr/>
          </p:nvSpPr>
          <p:spPr bwMode="auto">
            <a:xfrm>
              <a:off x="5023208" y="3399220"/>
              <a:ext cx="44450" cy="161925"/>
            </a:xfrm>
            <a:custGeom>
              <a:avLst/>
              <a:gdLst>
                <a:gd name="T0" fmla="*/ 0 w 28"/>
                <a:gd name="T1" fmla="*/ 0 h 102"/>
                <a:gd name="T2" fmla="*/ 28 w 28"/>
                <a:gd name="T3" fmla="*/ 102 h 102"/>
                <a:gd name="T4" fmla="*/ 28 w 28"/>
                <a:gd name="T5" fmla="*/ 102 h 102"/>
                <a:gd name="T6" fmla="*/ 0 w 28"/>
                <a:gd name="T7" fmla="*/ 0 h 102"/>
              </a:gdLst>
              <a:ahLst/>
              <a:cxnLst>
                <a:cxn ang="0">
                  <a:pos x="T0" y="T1"/>
                </a:cxn>
                <a:cxn ang="0">
                  <a:pos x="T2" y="T3"/>
                </a:cxn>
                <a:cxn ang="0">
                  <a:pos x="T4" y="T5"/>
                </a:cxn>
                <a:cxn ang="0">
                  <a:pos x="T6" y="T7"/>
                </a:cxn>
              </a:cxnLst>
              <a:rect l="0" t="0" r="r" b="b"/>
              <a:pathLst>
                <a:path w="28" h="102">
                  <a:moveTo>
                    <a:pt x="0" y="0"/>
                  </a:moveTo>
                  <a:lnTo>
                    <a:pt x="28" y="102"/>
                  </a:lnTo>
                  <a:lnTo>
                    <a:pt x="28" y="10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2" name="Freeform 72"/>
            <p:cNvSpPr/>
            <p:nvPr/>
          </p:nvSpPr>
          <p:spPr bwMode="auto">
            <a:xfrm>
              <a:off x="4827946" y="3297620"/>
              <a:ext cx="379413" cy="827088"/>
            </a:xfrm>
            <a:custGeom>
              <a:avLst/>
              <a:gdLst>
                <a:gd name="T0" fmla="*/ 44 w 101"/>
                <a:gd name="T1" fmla="*/ 0 h 220"/>
                <a:gd name="T2" fmla="*/ 0 w 101"/>
                <a:gd name="T3" fmla="*/ 13 h 220"/>
                <a:gd name="T4" fmla="*/ 2 w 101"/>
                <a:gd name="T5" fmla="*/ 18 h 220"/>
                <a:gd name="T6" fmla="*/ 56 w 101"/>
                <a:gd name="T7" fmla="*/ 204 h 220"/>
                <a:gd name="T8" fmla="*/ 56 w 101"/>
                <a:gd name="T9" fmla="*/ 204 h 220"/>
                <a:gd name="T10" fmla="*/ 60 w 101"/>
                <a:gd name="T11" fmla="*/ 211 h 220"/>
                <a:gd name="T12" fmla="*/ 60 w 101"/>
                <a:gd name="T13" fmla="*/ 211 h 220"/>
                <a:gd name="T14" fmla="*/ 60 w 101"/>
                <a:gd name="T15" fmla="*/ 211 h 220"/>
                <a:gd name="T16" fmla="*/ 76 w 101"/>
                <a:gd name="T17" fmla="*/ 220 h 220"/>
                <a:gd name="T18" fmla="*/ 78 w 101"/>
                <a:gd name="T19" fmla="*/ 220 h 220"/>
                <a:gd name="T20" fmla="*/ 78 w 101"/>
                <a:gd name="T21" fmla="*/ 220 h 220"/>
                <a:gd name="T22" fmla="*/ 84 w 101"/>
                <a:gd name="T23" fmla="*/ 219 h 220"/>
                <a:gd name="T24" fmla="*/ 99 w 101"/>
                <a:gd name="T25" fmla="*/ 205 h 220"/>
                <a:gd name="T26" fmla="*/ 100 w 101"/>
                <a:gd name="T27" fmla="*/ 191 h 220"/>
                <a:gd name="T28" fmla="*/ 64 w 101"/>
                <a:gd name="T29" fmla="*/ 70 h 220"/>
                <a:gd name="T30" fmla="*/ 52 w 101"/>
                <a:gd name="T31" fmla="*/ 27 h 220"/>
                <a:gd name="T32" fmla="*/ 44 w 101"/>
                <a:gd name="T3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220">
                  <a:moveTo>
                    <a:pt x="44" y="0"/>
                  </a:moveTo>
                  <a:cubicBezTo>
                    <a:pt x="0" y="13"/>
                    <a:pt x="0" y="13"/>
                    <a:pt x="0" y="13"/>
                  </a:cubicBezTo>
                  <a:cubicBezTo>
                    <a:pt x="2" y="18"/>
                    <a:pt x="2" y="18"/>
                    <a:pt x="2" y="18"/>
                  </a:cubicBezTo>
                  <a:cubicBezTo>
                    <a:pt x="56" y="204"/>
                    <a:pt x="56" y="204"/>
                    <a:pt x="56" y="204"/>
                  </a:cubicBezTo>
                  <a:cubicBezTo>
                    <a:pt x="56" y="204"/>
                    <a:pt x="56" y="204"/>
                    <a:pt x="56" y="204"/>
                  </a:cubicBezTo>
                  <a:cubicBezTo>
                    <a:pt x="57" y="206"/>
                    <a:pt x="58" y="209"/>
                    <a:pt x="60" y="211"/>
                  </a:cubicBezTo>
                  <a:cubicBezTo>
                    <a:pt x="60" y="211"/>
                    <a:pt x="60" y="211"/>
                    <a:pt x="60" y="211"/>
                  </a:cubicBezTo>
                  <a:cubicBezTo>
                    <a:pt x="60" y="211"/>
                    <a:pt x="60" y="211"/>
                    <a:pt x="60" y="211"/>
                  </a:cubicBezTo>
                  <a:cubicBezTo>
                    <a:pt x="64" y="216"/>
                    <a:pt x="70" y="219"/>
                    <a:pt x="76" y="220"/>
                  </a:cubicBezTo>
                  <a:cubicBezTo>
                    <a:pt x="76" y="220"/>
                    <a:pt x="77" y="220"/>
                    <a:pt x="78" y="220"/>
                  </a:cubicBezTo>
                  <a:cubicBezTo>
                    <a:pt x="78" y="220"/>
                    <a:pt x="78" y="220"/>
                    <a:pt x="78" y="220"/>
                  </a:cubicBezTo>
                  <a:cubicBezTo>
                    <a:pt x="80" y="220"/>
                    <a:pt x="82" y="219"/>
                    <a:pt x="84" y="219"/>
                  </a:cubicBezTo>
                  <a:cubicBezTo>
                    <a:pt x="91" y="217"/>
                    <a:pt x="97" y="212"/>
                    <a:pt x="99" y="205"/>
                  </a:cubicBezTo>
                  <a:cubicBezTo>
                    <a:pt x="101" y="201"/>
                    <a:pt x="101" y="196"/>
                    <a:pt x="100" y="191"/>
                  </a:cubicBezTo>
                  <a:cubicBezTo>
                    <a:pt x="64" y="70"/>
                    <a:pt x="64" y="70"/>
                    <a:pt x="64" y="70"/>
                  </a:cubicBezTo>
                  <a:cubicBezTo>
                    <a:pt x="52" y="27"/>
                    <a:pt x="52" y="27"/>
                    <a:pt x="52" y="27"/>
                  </a:cubicBezTo>
                  <a:cubicBezTo>
                    <a:pt x="44" y="0"/>
                    <a:pt x="44" y="0"/>
                    <a:pt x="44" y="0"/>
                  </a:cubicBezTo>
                </a:path>
              </a:pathLst>
            </a:custGeom>
            <a:solidFill>
              <a:schemeClr val="accent1"/>
            </a:solidFill>
            <a:ln>
              <a:noFill/>
            </a:ln>
          </p:spPr>
          <p:txBody>
            <a:bodyPr vert="horz" wrap="square" lIns="91440" tIns="45720" rIns="91440" bIns="45720" numCol="1" anchor="t" anchorCtr="0" compatLnSpc="1"/>
            <a:lstStyle/>
            <a:p>
              <a:endParaRPr lang="en-US"/>
            </a:p>
          </p:txBody>
        </p:sp>
        <p:sp>
          <p:nvSpPr>
            <p:cNvPr id="113" name="Freeform 73"/>
            <p:cNvSpPr/>
            <p:nvPr/>
          </p:nvSpPr>
          <p:spPr bwMode="auto">
            <a:xfrm>
              <a:off x="4834296" y="3365882"/>
              <a:ext cx="203200" cy="698500"/>
            </a:xfrm>
            <a:custGeom>
              <a:avLst/>
              <a:gdLst>
                <a:gd name="T0" fmla="*/ 0 w 54"/>
                <a:gd name="T1" fmla="*/ 0 h 186"/>
                <a:gd name="T2" fmla="*/ 23 w 54"/>
                <a:gd name="T3" fmla="*/ 78 h 186"/>
                <a:gd name="T4" fmla="*/ 42 w 54"/>
                <a:gd name="T5" fmla="*/ 142 h 186"/>
                <a:gd name="T6" fmla="*/ 54 w 54"/>
                <a:gd name="T7" fmla="*/ 186 h 186"/>
                <a:gd name="T8" fmla="*/ 54 w 54"/>
                <a:gd name="T9" fmla="*/ 186 h 186"/>
                <a:gd name="T10" fmla="*/ 54 w 54"/>
                <a:gd name="T11" fmla="*/ 186 h 186"/>
                <a:gd name="T12" fmla="*/ 0 w 54"/>
                <a:gd name="T13" fmla="*/ 0 h 186"/>
              </a:gdLst>
              <a:ahLst/>
              <a:cxnLst>
                <a:cxn ang="0">
                  <a:pos x="T0" y="T1"/>
                </a:cxn>
                <a:cxn ang="0">
                  <a:pos x="T2" y="T3"/>
                </a:cxn>
                <a:cxn ang="0">
                  <a:pos x="T4" y="T5"/>
                </a:cxn>
                <a:cxn ang="0">
                  <a:pos x="T6" y="T7"/>
                </a:cxn>
                <a:cxn ang="0">
                  <a:pos x="T8" y="T9"/>
                </a:cxn>
                <a:cxn ang="0">
                  <a:pos x="T10" y="T11"/>
                </a:cxn>
                <a:cxn ang="0">
                  <a:pos x="T12" y="T13"/>
                </a:cxn>
              </a:cxnLst>
              <a:rect l="0" t="0" r="r" b="b"/>
              <a:pathLst>
                <a:path w="54" h="186">
                  <a:moveTo>
                    <a:pt x="0" y="0"/>
                  </a:moveTo>
                  <a:cubicBezTo>
                    <a:pt x="23" y="78"/>
                    <a:pt x="23" y="78"/>
                    <a:pt x="23" y="78"/>
                  </a:cubicBezTo>
                  <a:cubicBezTo>
                    <a:pt x="42" y="142"/>
                    <a:pt x="42" y="142"/>
                    <a:pt x="42" y="142"/>
                  </a:cubicBezTo>
                  <a:cubicBezTo>
                    <a:pt x="54" y="186"/>
                    <a:pt x="54" y="186"/>
                    <a:pt x="54" y="186"/>
                  </a:cubicBezTo>
                  <a:cubicBezTo>
                    <a:pt x="54" y="186"/>
                    <a:pt x="54" y="186"/>
                    <a:pt x="54" y="186"/>
                  </a:cubicBezTo>
                  <a:cubicBezTo>
                    <a:pt x="54" y="186"/>
                    <a:pt x="54" y="186"/>
                    <a:pt x="54" y="186"/>
                  </a:cubicBezTo>
                  <a:cubicBezTo>
                    <a:pt x="0" y="0"/>
                    <a:pt x="0" y="0"/>
                    <a:pt x="0" y="0"/>
                  </a:cubicBezTo>
                </a:path>
              </a:pathLst>
            </a:custGeom>
            <a:solidFill>
              <a:srgbClr val="ECA5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4" name="Freeform 74"/>
            <p:cNvSpPr/>
            <p:nvPr/>
          </p:nvSpPr>
          <p:spPr bwMode="auto">
            <a:xfrm>
              <a:off x="3832583" y="3635757"/>
              <a:ext cx="30163" cy="109538"/>
            </a:xfrm>
            <a:custGeom>
              <a:avLst/>
              <a:gdLst>
                <a:gd name="T0" fmla="*/ 0 w 19"/>
                <a:gd name="T1" fmla="*/ 0 h 69"/>
                <a:gd name="T2" fmla="*/ 0 w 19"/>
                <a:gd name="T3" fmla="*/ 0 h 69"/>
                <a:gd name="T4" fmla="*/ 19 w 19"/>
                <a:gd name="T5" fmla="*/ 69 h 69"/>
                <a:gd name="T6" fmla="*/ 0 w 19"/>
                <a:gd name="T7" fmla="*/ 0 h 69"/>
                <a:gd name="T8" fmla="*/ 0 w 19"/>
                <a:gd name="T9" fmla="*/ 0 h 69"/>
              </a:gdLst>
              <a:ahLst/>
              <a:cxnLst>
                <a:cxn ang="0">
                  <a:pos x="T0" y="T1"/>
                </a:cxn>
                <a:cxn ang="0">
                  <a:pos x="T2" y="T3"/>
                </a:cxn>
                <a:cxn ang="0">
                  <a:pos x="T4" y="T5"/>
                </a:cxn>
                <a:cxn ang="0">
                  <a:pos x="T6" y="T7"/>
                </a:cxn>
                <a:cxn ang="0">
                  <a:pos x="T8" y="T9"/>
                </a:cxn>
              </a:cxnLst>
              <a:rect l="0" t="0" r="r" b="b"/>
              <a:pathLst>
                <a:path w="19" h="69">
                  <a:moveTo>
                    <a:pt x="0" y="0"/>
                  </a:moveTo>
                  <a:lnTo>
                    <a:pt x="0" y="0"/>
                  </a:lnTo>
                  <a:lnTo>
                    <a:pt x="19" y="69"/>
                  </a:lnTo>
                  <a:lnTo>
                    <a:pt x="0" y="0"/>
                  </a:lnTo>
                  <a:lnTo>
                    <a:pt x="0" y="0"/>
                  </a:lnTo>
                  <a:close/>
                </a:path>
              </a:pathLst>
            </a:custGeom>
            <a:solidFill>
              <a:srgbClr val="F76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5" name="Freeform 75"/>
            <p:cNvSpPr/>
            <p:nvPr/>
          </p:nvSpPr>
          <p:spPr bwMode="auto">
            <a:xfrm>
              <a:off x="3832583" y="3635757"/>
              <a:ext cx="30163" cy="109538"/>
            </a:xfrm>
            <a:custGeom>
              <a:avLst/>
              <a:gdLst>
                <a:gd name="T0" fmla="*/ 0 w 19"/>
                <a:gd name="T1" fmla="*/ 0 h 69"/>
                <a:gd name="T2" fmla="*/ 0 w 19"/>
                <a:gd name="T3" fmla="*/ 0 h 69"/>
                <a:gd name="T4" fmla="*/ 19 w 19"/>
                <a:gd name="T5" fmla="*/ 69 h 69"/>
                <a:gd name="T6" fmla="*/ 0 w 19"/>
                <a:gd name="T7" fmla="*/ 0 h 69"/>
                <a:gd name="T8" fmla="*/ 0 w 19"/>
                <a:gd name="T9" fmla="*/ 0 h 69"/>
              </a:gdLst>
              <a:ahLst/>
              <a:cxnLst>
                <a:cxn ang="0">
                  <a:pos x="T0" y="T1"/>
                </a:cxn>
                <a:cxn ang="0">
                  <a:pos x="T2" y="T3"/>
                </a:cxn>
                <a:cxn ang="0">
                  <a:pos x="T4" y="T5"/>
                </a:cxn>
                <a:cxn ang="0">
                  <a:pos x="T6" y="T7"/>
                </a:cxn>
                <a:cxn ang="0">
                  <a:pos x="T8" y="T9"/>
                </a:cxn>
              </a:cxnLst>
              <a:rect l="0" t="0" r="r" b="b"/>
              <a:pathLst>
                <a:path w="19" h="69">
                  <a:moveTo>
                    <a:pt x="0" y="0"/>
                  </a:moveTo>
                  <a:lnTo>
                    <a:pt x="0" y="0"/>
                  </a:lnTo>
                  <a:lnTo>
                    <a:pt x="19" y="69"/>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6" name="Freeform 76"/>
            <p:cNvSpPr>
              <a:spLocks noEditPoints="1"/>
            </p:cNvSpPr>
            <p:nvPr/>
          </p:nvSpPr>
          <p:spPr bwMode="auto">
            <a:xfrm>
              <a:off x="3426183" y="3989770"/>
              <a:ext cx="7938" cy="30163"/>
            </a:xfrm>
            <a:custGeom>
              <a:avLst/>
              <a:gdLst>
                <a:gd name="T0" fmla="*/ 2 w 2"/>
                <a:gd name="T1" fmla="*/ 8 h 8"/>
                <a:gd name="T2" fmla="*/ 2 w 2"/>
                <a:gd name="T3" fmla="*/ 8 h 8"/>
                <a:gd name="T4" fmla="*/ 2 w 2"/>
                <a:gd name="T5" fmla="*/ 8 h 8"/>
                <a:gd name="T6" fmla="*/ 0 w 2"/>
                <a:gd name="T7" fmla="*/ 0 h 8"/>
                <a:gd name="T8" fmla="*/ 0 w 2"/>
                <a:gd name="T9" fmla="*/ 0 h 8"/>
                <a:gd name="T10" fmla="*/ 0 w 2"/>
                <a:gd name="T11" fmla="*/ 0 h 8"/>
                <a:gd name="T12" fmla="*/ 2 w 2"/>
                <a:gd name="T13" fmla="*/ 8 h 8"/>
                <a:gd name="T14" fmla="*/ 0 w 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8">
                  <a:moveTo>
                    <a:pt x="2" y="8"/>
                  </a:moveTo>
                  <a:cubicBezTo>
                    <a:pt x="2" y="8"/>
                    <a:pt x="2" y="8"/>
                    <a:pt x="2" y="8"/>
                  </a:cubicBezTo>
                  <a:cubicBezTo>
                    <a:pt x="2" y="8"/>
                    <a:pt x="2" y="8"/>
                    <a:pt x="2" y="8"/>
                  </a:cubicBezTo>
                  <a:moveTo>
                    <a:pt x="0" y="0"/>
                  </a:moveTo>
                  <a:cubicBezTo>
                    <a:pt x="0" y="0"/>
                    <a:pt x="0" y="0"/>
                    <a:pt x="0" y="0"/>
                  </a:cubicBezTo>
                  <a:cubicBezTo>
                    <a:pt x="0" y="0"/>
                    <a:pt x="0" y="0"/>
                    <a:pt x="0" y="0"/>
                  </a:cubicBezTo>
                  <a:cubicBezTo>
                    <a:pt x="2" y="8"/>
                    <a:pt x="2" y="8"/>
                    <a:pt x="2" y="8"/>
                  </a:cubicBezTo>
                  <a:cubicBezTo>
                    <a:pt x="0" y="0"/>
                    <a:pt x="0" y="0"/>
                    <a:pt x="0" y="0"/>
                  </a:cubicBezTo>
                </a:path>
              </a:pathLst>
            </a:custGeom>
            <a:solidFill>
              <a:srgbClr val="FAAF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7" name="Freeform 77"/>
            <p:cNvSpPr/>
            <p:nvPr/>
          </p:nvSpPr>
          <p:spPr bwMode="auto">
            <a:xfrm>
              <a:off x="3370621" y="3635757"/>
              <a:ext cx="544513" cy="452438"/>
            </a:xfrm>
            <a:custGeom>
              <a:avLst/>
              <a:gdLst>
                <a:gd name="T0" fmla="*/ 123 w 145"/>
                <a:gd name="T1" fmla="*/ 0 h 120"/>
                <a:gd name="T2" fmla="*/ 73 w 145"/>
                <a:gd name="T3" fmla="*/ 15 h 120"/>
                <a:gd name="T4" fmla="*/ 66 w 145"/>
                <a:gd name="T5" fmla="*/ 26 h 120"/>
                <a:gd name="T6" fmla="*/ 0 w 145"/>
                <a:gd name="T7" fmla="*/ 45 h 120"/>
                <a:gd name="T8" fmla="*/ 13 w 145"/>
                <a:gd name="T9" fmla="*/ 87 h 120"/>
                <a:gd name="T10" fmla="*/ 78 w 145"/>
                <a:gd name="T11" fmla="*/ 68 h 120"/>
                <a:gd name="T12" fmla="*/ 84 w 145"/>
                <a:gd name="T13" fmla="*/ 64 h 120"/>
                <a:gd name="T14" fmla="*/ 85 w 145"/>
                <a:gd name="T15" fmla="*/ 60 h 120"/>
                <a:gd name="T16" fmla="*/ 87 w 145"/>
                <a:gd name="T17" fmla="*/ 63 h 120"/>
                <a:gd name="T18" fmla="*/ 86 w 145"/>
                <a:gd name="T19" fmla="*/ 71 h 120"/>
                <a:gd name="T20" fmla="*/ 80 w 145"/>
                <a:gd name="T21" fmla="*/ 75 h 120"/>
                <a:gd name="T22" fmla="*/ 30 w 145"/>
                <a:gd name="T23" fmla="*/ 90 h 120"/>
                <a:gd name="T24" fmla="*/ 15 w 145"/>
                <a:gd name="T25" fmla="*/ 94 h 120"/>
                <a:gd name="T26" fmla="*/ 17 w 145"/>
                <a:gd name="T27" fmla="*/ 102 h 120"/>
                <a:gd name="T28" fmla="*/ 17 w 145"/>
                <a:gd name="T29" fmla="*/ 102 h 120"/>
                <a:gd name="T30" fmla="*/ 17 w 145"/>
                <a:gd name="T31" fmla="*/ 102 h 120"/>
                <a:gd name="T32" fmla="*/ 18 w 145"/>
                <a:gd name="T33" fmla="*/ 104 h 120"/>
                <a:gd name="T34" fmla="*/ 41 w 145"/>
                <a:gd name="T35" fmla="*/ 120 h 120"/>
                <a:gd name="T36" fmla="*/ 43 w 145"/>
                <a:gd name="T37" fmla="*/ 120 h 120"/>
                <a:gd name="T38" fmla="*/ 130 w 145"/>
                <a:gd name="T39" fmla="*/ 95 h 120"/>
                <a:gd name="T40" fmla="*/ 142 w 145"/>
                <a:gd name="T41" fmla="*/ 65 h 120"/>
                <a:gd name="T42" fmla="*/ 142 w 145"/>
                <a:gd name="T43" fmla="*/ 65 h 120"/>
                <a:gd name="T44" fmla="*/ 131 w 145"/>
                <a:gd name="T45" fmla="*/ 29 h 120"/>
                <a:gd name="T46" fmla="*/ 123 w 145"/>
                <a:gd name="T4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20">
                  <a:moveTo>
                    <a:pt x="123" y="0"/>
                  </a:moveTo>
                  <a:cubicBezTo>
                    <a:pt x="73" y="15"/>
                    <a:pt x="73" y="15"/>
                    <a:pt x="73" y="15"/>
                  </a:cubicBezTo>
                  <a:cubicBezTo>
                    <a:pt x="74" y="20"/>
                    <a:pt x="71" y="25"/>
                    <a:pt x="66" y="26"/>
                  </a:cubicBezTo>
                  <a:cubicBezTo>
                    <a:pt x="0" y="45"/>
                    <a:pt x="0" y="45"/>
                    <a:pt x="0" y="45"/>
                  </a:cubicBezTo>
                  <a:cubicBezTo>
                    <a:pt x="13" y="87"/>
                    <a:pt x="13" y="87"/>
                    <a:pt x="13" y="87"/>
                  </a:cubicBezTo>
                  <a:cubicBezTo>
                    <a:pt x="78" y="68"/>
                    <a:pt x="78" y="68"/>
                    <a:pt x="78" y="68"/>
                  </a:cubicBezTo>
                  <a:cubicBezTo>
                    <a:pt x="81" y="67"/>
                    <a:pt x="82" y="66"/>
                    <a:pt x="84" y="64"/>
                  </a:cubicBezTo>
                  <a:cubicBezTo>
                    <a:pt x="85" y="63"/>
                    <a:pt x="85" y="61"/>
                    <a:pt x="85" y="60"/>
                  </a:cubicBezTo>
                  <a:cubicBezTo>
                    <a:pt x="86" y="61"/>
                    <a:pt x="87" y="62"/>
                    <a:pt x="87" y="63"/>
                  </a:cubicBezTo>
                  <a:cubicBezTo>
                    <a:pt x="88" y="66"/>
                    <a:pt x="87" y="69"/>
                    <a:pt x="86" y="71"/>
                  </a:cubicBezTo>
                  <a:cubicBezTo>
                    <a:pt x="85" y="73"/>
                    <a:pt x="83" y="74"/>
                    <a:pt x="80" y="75"/>
                  </a:cubicBezTo>
                  <a:cubicBezTo>
                    <a:pt x="30" y="90"/>
                    <a:pt x="30" y="90"/>
                    <a:pt x="30" y="90"/>
                  </a:cubicBezTo>
                  <a:cubicBezTo>
                    <a:pt x="15" y="94"/>
                    <a:pt x="15" y="94"/>
                    <a:pt x="15" y="94"/>
                  </a:cubicBezTo>
                  <a:cubicBezTo>
                    <a:pt x="17" y="102"/>
                    <a:pt x="17" y="102"/>
                    <a:pt x="17" y="102"/>
                  </a:cubicBezTo>
                  <a:cubicBezTo>
                    <a:pt x="17" y="102"/>
                    <a:pt x="17" y="102"/>
                    <a:pt x="17" y="102"/>
                  </a:cubicBezTo>
                  <a:cubicBezTo>
                    <a:pt x="17" y="102"/>
                    <a:pt x="17" y="102"/>
                    <a:pt x="17" y="102"/>
                  </a:cubicBezTo>
                  <a:cubicBezTo>
                    <a:pt x="17" y="103"/>
                    <a:pt x="17" y="103"/>
                    <a:pt x="18" y="104"/>
                  </a:cubicBezTo>
                  <a:cubicBezTo>
                    <a:pt x="21" y="114"/>
                    <a:pt x="31" y="120"/>
                    <a:pt x="41" y="120"/>
                  </a:cubicBezTo>
                  <a:cubicBezTo>
                    <a:pt x="42" y="120"/>
                    <a:pt x="42" y="120"/>
                    <a:pt x="43" y="120"/>
                  </a:cubicBezTo>
                  <a:cubicBezTo>
                    <a:pt x="130" y="95"/>
                    <a:pt x="130" y="95"/>
                    <a:pt x="130" y="95"/>
                  </a:cubicBezTo>
                  <a:cubicBezTo>
                    <a:pt x="140" y="89"/>
                    <a:pt x="145" y="77"/>
                    <a:pt x="142" y="65"/>
                  </a:cubicBezTo>
                  <a:cubicBezTo>
                    <a:pt x="142" y="65"/>
                    <a:pt x="142" y="65"/>
                    <a:pt x="142" y="65"/>
                  </a:cubicBezTo>
                  <a:cubicBezTo>
                    <a:pt x="131" y="29"/>
                    <a:pt x="131" y="29"/>
                    <a:pt x="131" y="29"/>
                  </a:cubicBezTo>
                  <a:cubicBezTo>
                    <a:pt x="123" y="0"/>
                    <a:pt x="123" y="0"/>
                    <a:pt x="123" y="0"/>
                  </a:cubicBezTo>
                </a:path>
              </a:pathLst>
            </a:custGeom>
            <a:solidFill>
              <a:schemeClr val="accent1"/>
            </a:solidFill>
            <a:ln>
              <a:noFill/>
            </a:ln>
          </p:spPr>
          <p:txBody>
            <a:bodyPr vert="horz" wrap="square" lIns="91440" tIns="45720" rIns="91440" bIns="45720" numCol="1" anchor="t" anchorCtr="0" compatLnSpc="1"/>
            <a:lstStyle/>
            <a:p>
              <a:endParaRPr lang="en-US"/>
            </a:p>
          </p:txBody>
        </p:sp>
        <p:sp>
          <p:nvSpPr>
            <p:cNvPr id="118" name="Rectangle 78"/>
            <p:cNvSpPr>
              <a:spLocks noChangeArrowheads="1"/>
            </p:cNvSpPr>
            <p:nvPr/>
          </p:nvSpPr>
          <p:spPr bwMode="auto">
            <a:xfrm>
              <a:off x="3832583" y="3635757"/>
              <a:ext cx="1588" cy="1588"/>
            </a:xfrm>
            <a:prstGeom prst="rect">
              <a:avLst/>
            </a:prstGeom>
            <a:solidFill>
              <a:srgbClr val="ECA5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9" name="Rectangle 79"/>
            <p:cNvSpPr>
              <a:spLocks noChangeArrowheads="1"/>
            </p:cNvSpPr>
            <p:nvPr/>
          </p:nvSpPr>
          <p:spPr bwMode="auto">
            <a:xfrm>
              <a:off x="3832583" y="3635757"/>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20" name="Freeform 80"/>
            <p:cNvSpPr>
              <a:spLocks noEditPoints="1"/>
            </p:cNvSpPr>
            <p:nvPr/>
          </p:nvSpPr>
          <p:spPr bwMode="auto">
            <a:xfrm>
              <a:off x="3418246" y="3877057"/>
              <a:ext cx="274638" cy="96838"/>
            </a:xfrm>
            <a:custGeom>
              <a:avLst/>
              <a:gdLst>
                <a:gd name="T0" fmla="*/ 73 w 73"/>
                <a:gd name="T1" fmla="*/ 7 h 26"/>
                <a:gd name="T2" fmla="*/ 67 w 73"/>
                <a:gd name="T3" fmla="*/ 11 h 26"/>
                <a:gd name="T4" fmla="*/ 17 w 73"/>
                <a:gd name="T5" fmla="*/ 26 h 26"/>
                <a:gd name="T6" fmla="*/ 67 w 73"/>
                <a:gd name="T7" fmla="*/ 11 h 26"/>
                <a:gd name="T8" fmla="*/ 73 w 73"/>
                <a:gd name="T9" fmla="*/ 7 h 26"/>
                <a:gd name="T10" fmla="*/ 71 w 73"/>
                <a:gd name="T11" fmla="*/ 0 h 26"/>
                <a:gd name="T12" fmla="*/ 65 w 73"/>
                <a:gd name="T13" fmla="*/ 4 h 26"/>
                <a:gd name="T14" fmla="*/ 0 w 73"/>
                <a:gd name="T15" fmla="*/ 23 h 26"/>
                <a:gd name="T16" fmla="*/ 0 w 73"/>
                <a:gd name="T17" fmla="*/ 23 h 26"/>
                <a:gd name="T18" fmla="*/ 65 w 73"/>
                <a:gd name="T19" fmla="*/ 4 h 26"/>
                <a:gd name="T20" fmla="*/ 71 w 73"/>
                <a:gd name="T2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26">
                  <a:moveTo>
                    <a:pt x="73" y="7"/>
                  </a:moveTo>
                  <a:cubicBezTo>
                    <a:pt x="72" y="9"/>
                    <a:pt x="70" y="10"/>
                    <a:pt x="67" y="11"/>
                  </a:cubicBezTo>
                  <a:cubicBezTo>
                    <a:pt x="17" y="26"/>
                    <a:pt x="17" y="26"/>
                    <a:pt x="17" y="26"/>
                  </a:cubicBezTo>
                  <a:cubicBezTo>
                    <a:pt x="67" y="11"/>
                    <a:pt x="67" y="11"/>
                    <a:pt x="67" y="11"/>
                  </a:cubicBezTo>
                  <a:cubicBezTo>
                    <a:pt x="70" y="10"/>
                    <a:pt x="72" y="9"/>
                    <a:pt x="73" y="7"/>
                  </a:cubicBezTo>
                  <a:moveTo>
                    <a:pt x="71" y="0"/>
                  </a:moveTo>
                  <a:cubicBezTo>
                    <a:pt x="69" y="2"/>
                    <a:pt x="68" y="3"/>
                    <a:pt x="65" y="4"/>
                  </a:cubicBezTo>
                  <a:cubicBezTo>
                    <a:pt x="0" y="23"/>
                    <a:pt x="0" y="23"/>
                    <a:pt x="0" y="23"/>
                  </a:cubicBezTo>
                  <a:cubicBezTo>
                    <a:pt x="0" y="23"/>
                    <a:pt x="0" y="23"/>
                    <a:pt x="0" y="23"/>
                  </a:cubicBezTo>
                  <a:cubicBezTo>
                    <a:pt x="65" y="4"/>
                    <a:pt x="65" y="4"/>
                    <a:pt x="65" y="4"/>
                  </a:cubicBezTo>
                  <a:cubicBezTo>
                    <a:pt x="68" y="3"/>
                    <a:pt x="69" y="2"/>
                    <a:pt x="71" y="0"/>
                  </a:cubicBezTo>
                </a:path>
              </a:pathLst>
            </a:custGeom>
            <a:solidFill>
              <a:srgbClr val="B90E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1" name="Freeform 87"/>
            <p:cNvSpPr/>
            <p:nvPr/>
          </p:nvSpPr>
          <p:spPr bwMode="auto">
            <a:xfrm>
              <a:off x="3832583" y="3635757"/>
              <a:ext cx="1204913" cy="428625"/>
            </a:xfrm>
            <a:custGeom>
              <a:avLst/>
              <a:gdLst>
                <a:gd name="T0" fmla="*/ 0 w 321"/>
                <a:gd name="T1" fmla="*/ 0 h 114"/>
                <a:gd name="T2" fmla="*/ 0 w 321"/>
                <a:gd name="T3" fmla="*/ 0 h 114"/>
                <a:gd name="T4" fmla="*/ 8 w 321"/>
                <a:gd name="T5" fmla="*/ 29 h 114"/>
                <a:gd name="T6" fmla="*/ 19 w 321"/>
                <a:gd name="T7" fmla="*/ 65 h 114"/>
                <a:gd name="T8" fmla="*/ 19 w 321"/>
                <a:gd name="T9" fmla="*/ 65 h 114"/>
                <a:gd name="T10" fmla="*/ 96 w 321"/>
                <a:gd name="T11" fmla="*/ 60 h 114"/>
                <a:gd name="T12" fmla="*/ 321 w 321"/>
                <a:gd name="T13" fmla="*/ 114 h 114"/>
                <a:gd name="T14" fmla="*/ 321 w 321"/>
                <a:gd name="T15" fmla="*/ 114 h 114"/>
                <a:gd name="T16" fmla="*/ 96 w 321"/>
                <a:gd name="T17" fmla="*/ 60 h 114"/>
                <a:gd name="T18" fmla="*/ 19 w 321"/>
                <a:gd name="T19" fmla="*/ 65 h 114"/>
                <a:gd name="T20" fmla="*/ 0 w 321"/>
                <a:gd name="T2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1" h="114">
                  <a:moveTo>
                    <a:pt x="0" y="0"/>
                  </a:moveTo>
                  <a:cubicBezTo>
                    <a:pt x="0" y="0"/>
                    <a:pt x="0" y="0"/>
                    <a:pt x="0" y="0"/>
                  </a:cubicBezTo>
                  <a:cubicBezTo>
                    <a:pt x="8" y="29"/>
                    <a:pt x="8" y="29"/>
                    <a:pt x="8" y="29"/>
                  </a:cubicBezTo>
                  <a:cubicBezTo>
                    <a:pt x="19" y="65"/>
                    <a:pt x="19" y="65"/>
                    <a:pt x="19" y="65"/>
                  </a:cubicBezTo>
                  <a:cubicBezTo>
                    <a:pt x="19" y="65"/>
                    <a:pt x="19" y="65"/>
                    <a:pt x="19" y="65"/>
                  </a:cubicBezTo>
                  <a:cubicBezTo>
                    <a:pt x="19" y="65"/>
                    <a:pt x="49" y="60"/>
                    <a:pt x="96" y="60"/>
                  </a:cubicBezTo>
                  <a:cubicBezTo>
                    <a:pt x="155" y="60"/>
                    <a:pt x="240" y="69"/>
                    <a:pt x="321" y="114"/>
                  </a:cubicBezTo>
                  <a:cubicBezTo>
                    <a:pt x="321" y="114"/>
                    <a:pt x="321" y="114"/>
                    <a:pt x="321" y="114"/>
                  </a:cubicBezTo>
                  <a:cubicBezTo>
                    <a:pt x="240" y="69"/>
                    <a:pt x="155" y="60"/>
                    <a:pt x="96" y="60"/>
                  </a:cubicBezTo>
                  <a:cubicBezTo>
                    <a:pt x="49" y="60"/>
                    <a:pt x="19" y="65"/>
                    <a:pt x="19" y="65"/>
                  </a:cubicBezTo>
                  <a:cubicBezTo>
                    <a:pt x="0" y="0"/>
                    <a:pt x="0" y="0"/>
                    <a:pt x="0" y="0"/>
                  </a:cubicBezTo>
                </a:path>
              </a:pathLst>
            </a:custGeom>
            <a:solidFill>
              <a:srgbClr val="EE88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2" name="Freeform 88"/>
            <p:cNvSpPr/>
            <p:nvPr/>
          </p:nvSpPr>
          <p:spPr bwMode="auto">
            <a:xfrm>
              <a:off x="3862746" y="3745295"/>
              <a:ext cx="41275" cy="134938"/>
            </a:xfrm>
            <a:custGeom>
              <a:avLst/>
              <a:gdLst>
                <a:gd name="T0" fmla="*/ 0 w 11"/>
                <a:gd name="T1" fmla="*/ 0 h 36"/>
                <a:gd name="T2" fmla="*/ 11 w 11"/>
                <a:gd name="T3" fmla="*/ 36 h 36"/>
                <a:gd name="T4" fmla="*/ 11 w 11"/>
                <a:gd name="T5" fmla="*/ 36 h 36"/>
                <a:gd name="T6" fmla="*/ 11 w 11"/>
                <a:gd name="T7" fmla="*/ 36 h 36"/>
                <a:gd name="T8" fmla="*/ 11 w 11"/>
                <a:gd name="T9" fmla="*/ 36 h 36"/>
                <a:gd name="T10" fmla="*/ 0 w 11"/>
                <a:gd name="T11" fmla="*/ 0 h 36"/>
              </a:gdLst>
              <a:ahLst/>
              <a:cxnLst>
                <a:cxn ang="0">
                  <a:pos x="T0" y="T1"/>
                </a:cxn>
                <a:cxn ang="0">
                  <a:pos x="T2" y="T3"/>
                </a:cxn>
                <a:cxn ang="0">
                  <a:pos x="T4" y="T5"/>
                </a:cxn>
                <a:cxn ang="0">
                  <a:pos x="T6" y="T7"/>
                </a:cxn>
                <a:cxn ang="0">
                  <a:pos x="T8" y="T9"/>
                </a:cxn>
                <a:cxn ang="0">
                  <a:pos x="T10" y="T11"/>
                </a:cxn>
              </a:cxnLst>
              <a:rect l="0" t="0" r="r" b="b"/>
              <a:pathLst>
                <a:path w="11" h="36">
                  <a:moveTo>
                    <a:pt x="0" y="0"/>
                  </a:moveTo>
                  <a:cubicBezTo>
                    <a:pt x="11" y="36"/>
                    <a:pt x="11" y="36"/>
                    <a:pt x="11" y="36"/>
                  </a:cubicBezTo>
                  <a:cubicBezTo>
                    <a:pt x="11" y="36"/>
                    <a:pt x="11" y="36"/>
                    <a:pt x="11" y="36"/>
                  </a:cubicBezTo>
                  <a:cubicBezTo>
                    <a:pt x="11" y="36"/>
                    <a:pt x="11" y="36"/>
                    <a:pt x="11" y="36"/>
                  </a:cubicBezTo>
                  <a:cubicBezTo>
                    <a:pt x="11" y="36"/>
                    <a:pt x="11" y="36"/>
                    <a:pt x="11" y="36"/>
                  </a:cubicBezTo>
                  <a:cubicBezTo>
                    <a:pt x="0" y="0"/>
                    <a:pt x="0" y="0"/>
                    <a:pt x="0" y="0"/>
                  </a:cubicBezTo>
                </a:path>
              </a:pathLst>
            </a:custGeom>
            <a:solidFill>
              <a:srgbClr val="ED7A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3" name="Freeform 89"/>
            <p:cNvSpPr/>
            <p:nvPr/>
          </p:nvSpPr>
          <p:spPr bwMode="auto">
            <a:xfrm>
              <a:off x="3832583" y="3346832"/>
              <a:ext cx="1204913" cy="717550"/>
            </a:xfrm>
            <a:custGeom>
              <a:avLst/>
              <a:gdLst>
                <a:gd name="T0" fmla="*/ 265 w 321"/>
                <a:gd name="T1" fmla="*/ 0 h 191"/>
                <a:gd name="T2" fmla="*/ 241 w 321"/>
                <a:gd name="T3" fmla="*/ 7 h 191"/>
                <a:gd name="T4" fmla="*/ 0 w 321"/>
                <a:gd name="T5" fmla="*/ 77 h 191"/>
                <a:gd name="T6" fmla="*/ 19 w 321"/>
                <a:gd name="T7" fmla="*/ 142 h 191"/>
                <a:gd name="T8" fmla="*/ 96 w 321"/>
                <a:gd name="T9" fmla="*/ 137 h 191"/>
                <a:gd name="T10" fmla="*/ 321 w 321"/>
                <a:gd name="T11" fmla="*/ 191 h 191"/>
                <a:gd name="T12" fmla="*/ 321 w 321"/>
                <a:gd name="T13" fmla="*/ 191 h 191"/>
                <a:gd name="T14" fmla="*/ 309 w 321"/>
                <a:gd name="T15" fmla="*/ 147 h 191"/>
                <a:gd name="T16" fmla="*/ 290 w 321"/>
                <a:gd name="T17" fmla="*/ 83 h 191"/>
                <a:gd name="T18" fmla="*/ 267 w 321"/>
                <a:gd name="T19" fmla="*/ 5 h 191"/>
                <a:gd name="T20" fmla="*/ 265 w 321"/>
                <a:gd name="T21"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1" h="191">
                  <a:moveTo>
                    <a:pt x="265" y="0"/>
                  </a:moveTo>
                  <a:cubicBezTo>
                    <a:pt x="241" y="7"/>
                    <a:pt x="241" y="7"/>
                    <a:pt x="241" y="7"/>
                  </a:cubicBezTo>
                  <a:cubicBezTo>
                    <a:pt x="0" y="77"/>
                    <a:pt x="0" y="77"/>
                    <a:pt x="0" y="77"/>
                  </a:cubicBezTo>
                  <a:cubicBezTo>
                    <a:pt x="19" y="142"/>
                    <a:pt x="19" y="142"/>
                    <a:pt x="19" y="142"/>
                  </a:cubicBezTo>
                  <a:cubicBezTo>
                    <a:pt x="19" y="142"/>
                    <a:pt x="49" y="137"/>
                    <a:pt x="96" y="137"/>
                  </a:cubicBezTo>
                  <a:cubicBezTo>
                    <a:pt x="155" y="137"/>
                    <a:pt x="240" y="146"/>
                    <a:pt x="321" y="191"/>
                  </a:cubicBezTo>
                  <a:cubicBezTo>
                    <a:pt x="321" y="191"/>
                    <a:pt x="321" y="191"/>
                    <a:pt x="321" y="191"/>
                  </a:cubicBezTo>
                  <a:cubicBezTo>
                    <a:pt x="309" y="147"/>
                    <a:pt x="309" y="147"/>
                    <a:pt x="309" y="147"/>
                  </a:cubicBezTo>
                  <a:cubicBezTo>
                    <a:pt x="290" y="83"/>
                    <a:pt x="290" y="83"/>
                    <a:pt x="290" y="83"/>
                  </a:cubicBezTo>
                  <a:cubicBezTo>
                    <a:pt x="267" y="5"/>
                    <a:pt x="267" y="5"/>
                    <a:pt x="267" y="5"/>
                  </a:cubicBezTo>
                  <a:cubicBezTo>
                    <a:pt x="265" y="0"/>
                    <a:pt x="265" y="0"/>
                    <a:pt x="265" y="0"/>
                  </a:cubicBezTo>
                </a:path>
              </a:pathLst>
            </a:custGeom>
            <a:solidFill>
              <a:schemeClr val="bg1">
                <a:lumMod val="85000"/>
              </a:schemeClr>
            </a:solidFill>
            <a:ln>
              <a:noFill/>
            </a:ln>
          </p:spPr>
          <p:txBody>
            <a:bodyPr vert="horz" wrap="square" lIns="91440" tIns="45720" rIns="91440" bIns="45720" numCol="1" anchor="t" anchorCtr="0" compatLnSpc="1"/>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0-#ppt_w/2"/>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22"/>
                                        </p:tgtEl>
                                        <p:attrNameLst>
                                          <p:attrName>style.visibility</p:attrName>
                                        </p:attrNameLst>
                                      </p:cBhvr>
                                      <p:to>
                                        <p:strVal val="visible"/>
                                      </p:to>
                                    </p:set>
                                    <p:animEffect transition="in" filter="wipe(left)">
                                      <p:cBhvr>
                                        <p:cTn id="12" dur="500"/>
                                        <p:tgtEl>
                                          <p:spTgt spid="422"/>
                                        </p:tgtEl>
                                      </p:cBhvr>
                                    </p:animEffect>
                                  </p:childTnLst>
                                </p:cTn>
                              </p:par>
                              <p:par>
                                <p:cTn id="13" presetID="22" presetClass="entr" presetSubtype="8" fill="hold" nodeType="withEffect">
                                  <p:stCondLst>
                                    <p:cond delay="0"/>
                                  </p:stCondLst>
                                  <p:childTnLst>
                                    <p:set>
                                      <p:cBhvr>
                                        <p:cTn id="14" dur="1" fill="hold">
                                          <p:stCondLst>
                                            <p:cond delay="0"/>
                                          </p:stCondLst>
                                        </p:cTn>
                                        <p:tgtEl>
                                          <p:spTgt spid="425"/>
                                        </p:tgtEl>
                                        <p:attrNameLst>
                                          <p:attrName>style.visibility</p:attrName>
                                        </p:attrNameLst>
                                      </p:cBhvr>
                                      <p:to>
                                        <p:strVal val="visible"/>
                                      </p:to>
                                    </p:set>
                                    <p:animEffect transition="in" filter="wipe(left)">
                                      <p:cBhvr>
                                        <p:cTn id="15" dur="500"/>
                                        <p:tgtEl>
                                          <p:spTgt spid="425"/>
                                        </p:tgtEl>
                                      </p:cBhvr>
                                    </p:animEffect>
                                  </p:childTnLst>
                                </p:cTn>
                              </p:par>
                              <p:par>
                                <p:cTn id="16" presetID="22" presetClass="entr" presetSubtype="8" fill="hold" nodeType="withEffect">
                                  <p:stCondLst>
                                    <p:cond delay="0"/>
                                  </p:stCondLst>
                                  <p:childTnLst>
                                    <p:set>
                                      <p:cBhvr>
                                        <p:cTn id="17" dur="1" fill="hold">
                                          <p:stCondLst>
                                            <p:cond delay="0"/>
                                          </p:stCondLst>
                                        </p:cTn>
                                        <p:tgtEl>
                                          <p:spTgt spid="428"/>
                                        </p:tgtEl>
                                        <p:attrNameLst>
                                          <p:attrName>style.visibility</p:attrName>
                                        </p:attrNameLst>
                                      </p:cBhvr>
                                      <p:to>
                                        <p:strVal val="visible"/>
                                      </p:to>
                                    </p:set>
                                    <p:animEffect transition="in" filter="wipe(left)">
                                      <p:cBhvr>
                                        <p:cTn id="18" dur="500"/>
                                        <p:tgtEl>
                                          <p:spTgt spid="428"/>
                                        </p:tgtEl>
                                      </p:cBhvr>
                                    </p:animEffect>
                                  </p:childTnLst>
                                </p:cTn>
                              </p:par>
                              <p:par>
                                <p:cTn id="19" presetID="22" presetClass="entr" presetSubtype="8" fill="hold" nodeType="withEffect">
                                  <p:stCondLst>
                                    <p:cond delay="0"/>
                                  </p:stCondLst>
                                  <p:childTnLst>
                                    <p:set>
                                      <p:cBhvr>
                                        <p:cTn id="20" dur="1" fill="hold">
                                          <p:stCondLst>
                                            <p:cond delay="0"/>
                                          </p:stCondLst>
                                        </p:cTn>
                                        <p:tgtEl>
                                          <p:spTgt spid="431"/>
                                        </p:tgtEl>
                                        <p:attrNameLst>
                                          <p:attrName>style.visibility</p:attrName>
                                        </p:attrNameLst>
                                      </p:cBhvr>
                                      <p:to>
                                        <p:strVal val="visible"/>
                                      </p:to>
                                    </p:set>
                                    <p:animEffect transition="in" filter="wipe(left)">
                                      <p:cBhvr>
                                        <p:cTn id="21" dur="500"/>
                                        <p:tgtEl>
                                          <p:spTgt spid="431"/>
                                        </p:tgtEl>
                                      </p:cBhvr>
                                    </p:animEffect>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434"/>
                                        </p:tgtEl>
                                        <p:attrNameLst>
                                          <p:attrName>style.visibility</p:attrName>
                                        </p:attrNameLst>
                                      </p:cBhvr>
                                      <p:to>
                                        <p:strVal val="visible"/>
                                      </p:to>
                                    </p:set>
                                    <p:anim calcmode="lin" valueType="num">
                                      <p:cBhvr additive="base">
                                        <p:cTn id="25" dur="500" fill="hold"/>
                                        <p:tgtEl>
                                          <p:spTgt spid="434"/>
                                        </p:tgtEl>
                                        <p:attrNameLst>
                                          <p:attrName>ppt_x</p:attrName>
                                        </p:attrNameLst>
                                      </p:cBhvr>
                                      <p:tavLst>
                                        <p:tav tm="0">
                                          <p:val>
                                            <p:strVal val="#ppt_x"/>
                                          </p:val>
                                        </p:tav>
                                        <p:tav tm="100000">
                                          <p:val>
                                            <p:strVal val="#ppt_x"/>
                                          </p:val>
                                        </p:tav>
                                      </p:tavLst>
                                    </p:anim>
                                    <p:anim calcmode="lin" valueType="num">
                                      <p:cBhvr additive="base">
                                        <p:cTn id="26" dur="500" fill="hold"/>
                                        <p:tgtEl>
                                          <p:spTgt spid="434"/>
                                        </p:tgtEl>
                                        <p:attrNameLst>
                                          <p:attrName>ppt_y</p:attrName>
                                        </p:attrNameLst>
                                      </p:cBhvr>
                                      <p:tavLst>
                                        <p:tav tm="0">
                                          <p:val>
                                            <p:strVal val="0-#ppt_h/2"/>
                                          </p:val>
                                        </p:tav>
                                        <p:tav tm="100000">
                                          <p:val>
                                            <p:strVal val="#ppt_y"/>
                                          </p:val>
                                        </p:tav>
                                      </p:tavLst>
                                    </p:anim>
                                  </p:childTnLst>
                                </p:cTn>
                              </p:par>
                            </p:childTnLst>
                          </p:cTn>
                        </p:par>
                        <p:par>
                          <p:cTn id="27" fill="hold">
                            <p:stCondLst>
                              <p:cond delay="1500"/>
                            </p:stCondLst>
                            <p:childTnLst>
                              <p:par>
                                <p:cTn id="28" presetID="19" presetClass="entr" presetSubtype="5" fill="hold" nodeType="afterEffect">
                                  <p:stCondLst>
                                    <p:cond delay="0"/>
                                  </p:stCondLst>
                                  <p:childTnLst>
                                    <p:set>
                                      <p:cBhvr>
                                        <p:cTn id="29" dur="1" fill="hold">
                                          <p:stCondLst>
                                            <p:cond delay="0"/>
                                          </p:stCondLst>
                                        </p:cTn>
                                        <p:tgtEl>
                                          <p:spTgt spid="439"/>
                                        </p:tgtEl>
                                        <p:attrNameLst>
                                          <p:attrName>style.visibility</p:attrName>
                                        </p:attrNameLst>
                                      </p:cBhvr>
                                      <p:to>
                                        <p:strVal val="visible"/>
                                      </p:to>
                                    </p:set>
                                    <p:anim calcmode="lin" valueType="num">
                                      <p:cBhvr>
                                        <p:cTn id="30" dur="500" fill="hold"/>
                                        <p:tgtEl>
                                          <p:spTgt spid="439"/>
                                        </p:tgtEl>
                                        <p:attrNameLst>
                                          <p:attrName>ppt_w</p:attrName>
                                        </p:attrNameLst>
                                      </p:cBhvr>
                                      <p:tavLst>
                                        <p:tav tm="0">
                                          <p:val>
                                            <p:strVal val="#ppt_w"/>
                                          </p:val>
                                        </p:tav>
                                        <p:tav tm="100000">
                                          <p:val>
                                            <p:strVal val="#ppt_w"/>
                                          </p:val>
                                        </p:tav>
                                      </p:tavLst>
                                    </p:anim>
                                    <p:anim calcmode="lin" valueType="num">
                                      <p:cBhvr>
                                        <p:cTn id="31" dur="500" fill="hold"/>
                                        <p:tgtEl>
                                          <p:spTgt spid="439"/>
                                        </p:tgtEl>
                                        <p:attrNameLst>
                                          <p:attrName>ppt_h</p:attrName>
                                        </p:attrNameLst>
                                      </p:cBhvr>
                                      <p:tavLst>
                                        <p:tav tm="0" fmla="#ppt_h*sin(2.5*pi*$)">
                                          <p:val>
                                            <p:fltVal val="0"/>
                                          </p:val>
                                        </p:tav>
                                        <p:tav tm="100000">
                                          <p:val>
                                            <p:fltVal val="1"/>
                                          </p:val>
                                        </p:tav>
                                      </p:tavLst>
                                    </p:anim>
                                  </p:childTnLst>
                                </p:cTn>
                              </p:par>
                              <p:par>
                                <p:cTn id="32" presetID="42" presetClass="path" presetSubtype="0" fill="hold" nodeType="withEffect">
                                  <p:stCondLst>
                                    <p:cond delay="0"/>
                                  </p:stCondLst>
                                  <p:childTnLst>
                                    <p:animMotion origin="layout" path="M 1.875E-6 4.81481E-6 L 1.875E-6 -0.15487 " pathEditMode="relative" rAng="0" ptsTypes="AA">
                                      <p:cBhvr>
                                        <p:cTn id="33" dur="500" spd="-100000" fill="hold"/>
                                        <p:tgtEl>
                                          <p:spTgt spid="439"/>
                                        </p:tgtEl>
                                        <p:attrNameLst>
                                          <p:attrName>ppt_x</p:attrName>
                                          <p:attrName>ppt_y</p:attrName>
                                        </p:attrNameLst>
                                      </p:cBhvr>
                                      <p:rCtr x="0" y="-7755"/>
                                    </p:animMotion>
                                  </p:childTnLst>
                                </p:cTn>
                              </p:par>
                            </p:childTnLst>
                          </p:cTn>
                        </p:par>
                        <p:par>
                          <p:cTn id="34" fill="hold">
                            <p:stCondLst>
                              <p:cond delay="2000"/>
                            </p:stCondLst>
                            <p:childTnLst>
                              <p:par>
                                <p:cTn id="35" presetID="19" presetClass="entr" presetSubtype="5" fill="hold" nodeType="afterEffect">
                                  <p:stCondLst>
                                    <p:cond delay="0"/>
                                  </p:stCondLst>
                                  <p:childTnLst>
                                    <p:set>
                                      <p:cBhvr>
                                        <p:cTn id="36" dur="1" fill="hold">
                                          <p:stCondLst>
                                            <p:cond delay="0"/>
                                          </p:stCondLst>
                                        </p:cTn>
                                        <p:tgtEl>
                                          <p:spTgt spid="444"/>
                                        </p:tgtEl>
                                        <p:attrNameLst>
                                          <p:attrName>style.visibility</p:attrName>
                                        </p:attrNameLst>
                                      </p:cBhvr>
                                      <p:to>
                                        <p:strVal val="visible"/>
                                      </p:to>
                                    </p:set>
                                    <p:anim calcmode="lin" valueType="num">
                                      <p:cBhvr>
                                        <p:cTn id="37" dur="500" fill="hold"/>
                                        <p:tgtEl>
                                          <p:spTgt spid="444"/>
                                        </p:tgtEl>
                                        <p:attrNameLst>
                                          <p:attrName>ppt_w</p:attrName>
                                        </p:attrNameLst>
                                      </p:cBhvr>
                                      <p:tavLst>
                                        <p:tav tm="0">
                                          <p:val>
                                            <p:strVal val="#ppt_w"/>
                                          </p:val>
                                        </p:tav>
                                        <p:tav tm="100000">
                                          <p:val>
                                            <p:strVal val="#ppt_w"/>
                                          </p:val>
                                        </p:tav>
                                      </p:tavLst>
                                    </p:anim>
                                    <p:anim calcmode="lin" valueType="num">
                                      <p:cBhvr>
                                        <p:cTn id="38" dur="500" fill="hold"/>
                                        <p:tgtEl>
                                          <p:spTgt spid="444"/>
                                        </p:tgtEl>
                                        <p:attrNameLst>
                                          <p:attrName>ppt_h</p:attrName>
                                        </p:attrNameLst>
                                      </p:cBhvr>
                                      <p:tavLst>
                                        <p:tav tm="0" fmla="#ppt_h*sin(2.5*pi*$)">
                                          <p:val>
                                            <p:fltVal val="0"/>
                                          </p:val>
                                        </p:tav>
                                        <p:tav tm="100000">
                                          <p:val>
                                            <p:fltVal val="1"/>
                                          </p:val>
                                        </p:tav>
                                      </p:tavLst>
                                    </p:anim>
                                  </p:childTnLst>
                                </p:cTn>
                              </p:par>
                              <p:par>
                                <p:cTn id="39" presetID="42" presetClass="path" presetSubtype="0" fill="hold" nodeType="withEffect">
                                  <p:stCondLst>
                                    <p:cond delay="0"/>
                                  </p:stCondLst>
                                  <p:childTnLst>
                                    <p:animMotion origin="layout" path="M 1.875E-6 4.81481E-6 L 1.875E-6 -0.15487 " pathEditMode="relative" rAng="0" ptsTypes="AA">
                                      <p:cBhvr>
                                        <p:cTn id="40" dur="500" spd="-100000" fill="hold"/>
                                        <p:tgtEl>
                                          <p:spTgt spid="444"/>
                                        </p:tgtEl>
                                        <p:attrNameLst>
                                          <p:attrName>ppt_x</p:attrName>
                                          <p:attrName>ppt_y</p:attrName>
                                        </p:attrNameLst>
                                      </p:cBhvr>
                                      <p:rCtr x="0" y="-7755"/>
                                    </p:animMotion>
                                  </p:childTnLst>
                                </p:cTn>
                              </p:par>
                            </p:childTnLst>
                          </p:cTn>
                        </p:par>
                        <p:par>
                          <p:cTn id="41" fill="hold">
                            <p:stCondLst>
                              <p:cond delay="2500"/>
                            </p:stCondLst>
                            <p:childTnLst>
                              <p:par>
                                <p:cTn id="42" presetID="19" presetClass="entr" presetSubtype="5" fill="hold" nodeType="afterEffect">
                                  <p:stCondLst>
                                    <p:cond delay="0"/>
                                  </p:stCondLst>
                                  <p:childTnLst>
                                    <p:set>
                                      <p:cBhvr>
                                        <p:cTn id="43" dur="1" fill="hold">
                                          <p:stCondLst>
                                            <p:cond delay="0"/>
                                          </p:stCondLst>
                                        </p:cTn>
                                        <p:tgtEl>
                                          <p:spTgt spid="452"/>
                                        </p:tgtEl>
                                        <p:attrNameLst>
                                          <p:attrName>style.visibility</p:attrName>
                                        </p:attrNameLst>
                                      </p:cBhvr>
                                      <p:to>
                                        <p:strVal val="visible"/>
                                      </p:to>
                                    </p:set>
                                    <p:anim calcmode="lin" valueType="num">
                                      <p:cBhvr>
                                        <p:cTn id="44" dur="500" fill="hold"/>
                                        <p:tgtEl>
                                          <p:spTgt spid="452"/>
                                        </p:tgtEl>
                                        <p:attrNameLst>
                                          <p:attrName>ppt_w</p:attrName>
                                        </p:attrNameLst>
                                      </p:cBhvr>
                                      <p:tavLst>
                                        <p:tav tm="0">
                                          <p:val>
                                            <p:strVal val="#ppt_w"/>
                                          </p:val>
                                        </p:tav>
                                        <p:tav tm="100000">
                                          <p:val>
                                            <p:strVal val="#ppt_w"/>
                                          </p:val>
                                        </p:tav>
                                      </p:tavLst>
                                    </p:anim>
                                    <p:anim calcmode="lin" valueType="num">
                                      <p:cBhvr>
                                        <p:cTn id="45" dur="500" fill="hold"/>
                                        <p:tgtEl>
                                          <p:spTgt spid="452"/>
                                        </p:tgtEl>
                                        <p:attrNameLst>
                                          <p:attrName>ppt_h</p:attrName>
                                        </p:attrNameLst>
                                      </p:cBhvr>
                                      <p:tavLst>
                                        <p:tav tm="0" fmla="#ppt_h*sin(2.5*pi*$)">
                                          <p:val>
                                            <p:fltVal val="0"/>
                                          </p:val>
                                        </p:tav>
                                        <p:tav tm="100000">
                                          <p:val>
                                            <p:fltVal val="1"/>
                                          </p:val>
                                        </p:tav>
                                      </p:tavLst>
                                    </p:anim>
                                  </p:childTnLst>
                                </p:cTn>
                              </p:par>
                              <p:par>
                                <p:cTn id="46" presetID="42" presetClass="path" presetSubtype="0" fill="hold" nodeType="withEffect">
                                  <p:stCondLst>
                                    <p:cond delay="0"/>
                                  </p:stCondLst>
                                  <p:childTnLst>
                                    <p:animMotion origin="layout" path="M 1.875E-6 4.81481E-6 L 1.875E-6 -0.15487 " pathEditMode="relative" rAng="0" ptsTypes="AA">
                                      <p:cBhvr>
                                        <p:cTn id="47" dur="500" spd="-100000" fill="hold"/>
                                        <p:tgtEl>
                                          <p:spTgt spid="452"/>
                                        </p:tgtEl>
                                        <p:attrNameLst>
                                          <p:attrName>ppt_x</p:attrName>
                                          <p:attrName>ppt_y</p:attrName>
                                        </p:attrNameLst>
                                      </p:cBhvr>
                                      <p:rCtr x="0" y="-7755"/>
                                    </p:animMotion>
                                  </p:childTnLst>
                                </p:cTn>
                              </p:par>
                            </p:childTnLst>
                          </p:cTn>
                        </p:par>
                        <p:par>
                          <p:cTn id="48" fill="hold">
                            <p:stCondLst>
                              <p:cond delay="3000"/>
                            </p:stCondLst>
                            <p:childTnLst>
                              <p:par>
                                <p:cTn id="49" presetID="22" presetClass="entr" presetSubtype="8" fill="hold" nodeType="afterEffect">
                                  <p:stCondLst>
                                    <p:cond delay="0"/>
                                  </p:stCondLst>
                                  <p:childTnLst>
                                    <p:set>
                                      <p:cBhvr>
                                        <p:cTn id="50" dur="1" fill="hold">
                                          <p:stCondLst>
                                            <p:cond delay="0"/>
                                          </p:stCondLst>
                                        </p:cTn>
                                        <p:tgtEl>
                                          <p:spTgt spid="410"/>
                                        </p:tgtEl>
                                        <p:attrNameLst>
                                          <p:attrName>style.visibility</p:attrName>
                                        </p:attrNameLst>
                                      </p:cBhvr>
                                      <p:to>
                                        <p:strVal val="visible"/>
                                      </p:to>
                                    </p:set>
                                    <p:animEffect transition="in" filter="wipe(left)">
                                      <p:cBhvr>
                                        <p:cTn id="51" dur="500"/>
                                        <p:tgtEl>
                                          <p:spTgt spid="410"/>
                                        </p:tgtEl>
                                      </p:cBhvr>
                                    </p:animEffect>
                                  </p:childTnLst>
                                </p:cTn>
                              </p:par>
                            </p:childTnLst>
                          </p:cTn>
                        </p:par>
                        <p:par>
                          <p:cTn id="52" fill="hold">
                            <p:stCondLst>
                              <p:cond delay="3500"/>
                            </p:stCondLst>
                            <p:childTnLst>
                              <p:par>
                                <p:cTn id="53" presetID="22" presetClass="entr" presetSubtype="8" fill="hold" nodeType="afterEffect">
                                  <p:stCondLst>
                                    <p:cond delay="0"/>
                                  </p:stCondLst>
                                  <p:childTnLst>
                                    <p:set>
                                      <p:cBhvr>
                                        <p:cTn id="54" dur="1" fill="hold">
                                          <p:stCondLst>
                                            <p:cond delay="0"/>
                                          </p:stCondLst>
                                        </p:cTn>
                                        <p:tgtEl>
                                          <p:spTgt spid="413"/>
                                        </p:tgtEl>
                                        <p:attrNameLst>
                                          <p:attrName>style.visibility</p:attrName>
                                        </p:attrNameLst>
                                      </p:cBhvr>
                                      <p:to>
                                        <p:strVal val="visible"/>
                                      </p:to>
                                    </p:set>
                                    <p:animEffect transition="in" filter="wipe(left)">
                                      <p:cBhvr>
                                        <p:cTn id="55" dur="500"/>
                                        <p:tgtEl>
                                          <p:spTgt spid="413"/>
                                        </p:tgtEl>
                                      </p:cBhvr>
                                    </p:animEffect>
                                  </p:childTnLst>
                                </p:cTn>
                              </p:par>
                            </p:childTnLst>
                          </p:cTn>
                        </p:par>
                        <p:par>
                          <p:cTn id="56" fill="hold">
                            <p:stCondLst>
                              <p:cond delay="4000"/>
                            </p:stCondLst>
                            <p:childTnLst>
                              <p:par>
                                <p:cTn id="57" presetID="22" presetClass="entr" presetSubtype="8" fill="hold" nodeType="afterEffect">
                                  <p:stCondLst>
                                    <p:cond delay="0"/>
                                  </p:stCondLst>
                                  <p:childTnLst>
                                    <p:set>
                                      <p:cBhvr>
                                        <p:cTn id="58" dur="1" fill="hold">
                                          <p:stCondLst>
                                            <p:cond delay="0"/>
                                          </p:stCondLst>
                                        </p:cTn>
                                        <p:tgtEl>
                                          <p:spTgt spid="416"/>
                                        </p:tgtEl>
                                        <p:attrNameLst>
                                          <p:attrName>style.visibility</p:attrName>
                                        </p:attrNameLst>
                                      </p:cBhvr>
                                      <p:to>
                                        <p:strVal val="visible"/>
                                      </p:to>
                                    </p:set>
                                    <p:animEffect transition="in" filter="wipe(left)">
                                      <p:cBhvr>
                                        <p:cTn id="59" dur="500"/>
                                        <p:tgtEl>
                                          <p:spTgt spid="416"/>
                                        </p:tgtEl>
                                      </p:cBhvr>
                                    </p:animEffect>
                                  </p:childTnLst>
                                </p:cTn>
                              </p:par>
                            </p:childTnLst>
                          </p:cTn>
                        </p:par>
                        <p:par>
                          <p:cTn id="60" fill="hold">
                            <p:stCondLst>
                              <p:cond delay="4500"/>
                            </p:stCondLst>
                            <p:childTnLst>
                              <p:par>
                                <p:cTn id="61" presetID="22" presetClass="entr" presetSubtype="8" fill="hold" nodeType="afterEffect">
                                  <p:stCondLst>
                                    <p:cond delay="0"/>
                                  </p:stCondLst>
                                  <p:childTnLst>
                                    <p:set>
                                      <p:cBhvr>
                                        <p:cTn id="62" dur="1" fill="hold">
                                          <p:stCondLst>
                                            <p:cond delay="0"/>
                                          </p:stCondLst>
                                        </p:cTn>
                                        <p:tgtEl>
                                          <p:spTgt spid="419"/>
                                        </p:tgtEl>
                                        <p:attrNameLst>
                                          <p:attrName>style.visibility</p:attrName>
                                        </p:attrNameLst>
                                      </p:cBhvr>
                                      <p:to>
                                        <p:strVal val="visible"/>
                                      </p:to>
                                    </p:set>
                                    <p:animEffect transition="in" filter="wipe(left)">
                                      <p:cBhvr>
                                        <p:cTn id="63" dur="5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单击输入标题内容</a:t>
            </a:r>
            <a:endParaRPr lang="zh-CN" altLang="en-US" dirty="0"/>
          </a:p>
        </p:txBody>
      </p:sp>
      <p:sp>
        <p:nvSpPr>
          <p:cNvPr id="81" name="Content Placeholder 2"/>
          <p:cNvSpPr txBox="1"/>
          <p:nvPr/>
        </p:nvSpPr>
        <p:spPr bwMode="auto">
          <a:xfrm>
            <a:off x="1125338" y="2778753"/>
            <a:ext cx="3143985" cy="119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algn="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这里输入简单的文字概述里输入简单文字概述输入简单的文字概述里输入输入里这里输入简单的文字概述里输入简单文字概述</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82" name="Content Placeholder 2"/>
          <p:cNvSpPr txBox="1"/>
          <p:nvPr/>
        </p:nvSpPr>
        <p:spPr bwMode="auto">
          <a:xfrm>
            <a:off x="5040022" y="1389381"/>
            <a:ext cx="3143985" cy="119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algn="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这里输入简单的文字概述里输入简单文字概述输入简单的文字概述里输入输入里这里输入简单的文字概述里输入简单文字概述</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83" name="Content Placeholder 2"/>
          <p:cNvSpPr txBox="1"/>
          <p:nvPr/>
        </p:nvSpPr>
        <p:spPr bwMode="auto">
          <a:xfrm>
            <a:off x="3575213" y="5325794"/>
            <a:ext cx="3143985" cy="119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这里输入简单的文字概述里输入简单文字概述输入简单的文字概述里输入输入里这里输入简单的文字概述里输入简单文字概述</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84" name="Content Placeholder 2"/>
          <p:cNvSpPr txBox="1"/>
          <p:nvPr/>
        </p:nvSpPr>
        <p:spPr bwMode="auto">
          <a:xfrm>
            <a:off x="7501925" y="3750305"/>
            <a:ext cx="3143985" cy="119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这里输入简单的文字概述里输入简单文字概述输入简单的文字概述里输入输入里这里输入简单的文字概述里输入简单文字概述</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grpSp>
        <p:nvGrpSpPr>
          <p:cNvPr id="2" name="组合 1"/>
          <p:cNvGrpSpPr/>
          <p:nvPr/>
        </p:nvGrpSpPr>
        <p:grpSpPr>
          <a:xfrm>
            <a:off x="1854788" y="4170081"/>
            <a:ext cx="1787971" cy="1788203"/>
            <a:chOff x="1853993" y="4170080"/>
            <a:chExt cx="1787971" cy="1788203"/>
          </a:xfrm>
        </p:grpSpPr>
        <p:sp>
          <p:nvSpPr>
            <p:cNvPr id="88" name="Oval 1"/>
            <p:cNvSpPr/>
            <p:nvPr/>
          </p:nvSpPr>
          <p:spPr bwMode="auto">
            <a:xfrm>
              <a:off x="1853993" y="4170080"/>
              <a:ext cx="1787971" cy="1788203"/>
            </a:xfrm>
            <a:prstGeom prst="ellipse">
              <a:avLst/>
            </a:prstGeom>
            <a:gradFill flip="none" rotWithShape="1">
              <a:gsLst>
                <a:gs pos="0">
                  <a:schemeClr val="bg1">
                    <a:lumMod val="85000"/>
                  </a:schemeClr>
                </a:gs>
                <a:gs pos="1000">
                  <a:schemeClr val="bg1"/>
                </a:gs>
                <a:gs pos="100000">
                  <a:schemeClr val="bg1">
                    <a:lumMod val="85000"/>
                  </a:schemeClr>
                </a:gs>
              </a:gsLst>
              <a:lin ang="16200000" scaled="1"/>
              <a:tileRect/>
            </a:gradFill>
            <a:ln w="25400" cap="flat" cmpd="sng" algn="ctr">
              <a:noFill/>
              <a:prstDash val="solid"/>
            </a:ln>
            <a:effectLst>
              <a:outerShdw blurRad="254000" dist="127000" dir="8160000" algn="t" rotWithShape="0">
                <a:prstClr val="black">
                  <a:alpha val="34000"/>
                </a:prstClr>
              </a:outerShdw>
            </a:effectLst>
          </p:spPr>
          <p:txBody>
            <a:bodyPr lIns="121908" tIns="60954" rIns="121908" bIns="60954" anchor="ctr"/>
            <a:lstStyle/>
            <a:p>
              <a:pPr algn="ctr">
                <a:defRPr/>
              </a:pPr>
              <a:endParaRPr lang="en-AU" sz="1300" kern="0">
                <a:solidFill>
                  <a:srgbClr val="FFFFFF"/>
                </a:solidFill>
                <a:latin typeface="Open Sans" panose="020B0606030504020204"/>
                <a:ea typeface="MS PGothic" panose="020B0600070205080204" charset="-128"/>
              </a:endParaRPr>
            </a:p>
          </p:txBody>
        </p:sp>
        <p:sp>
          <p:nvSpPr>
            <p:cNvPr id="71" name="矩形 70"/>
            <p:cNvSpPr/>
            <p:nvPr/>
          </p:nvSpPr>
          <p:spPr>
            <a:xfrm>
              <a:off x="2244908" y="4930538"/>
              <a:ext cx="434678" cy="523220"/>
            </a:xfrm>
            <a:prstGeom prst="rect">
              <a:avLst/>
            </a:prstGeom>
          </p:spPr>
          <p:txBody>
            <a:bodyPr wrap="none" lIns="91431" tIns="45715" rIns="91431" bIns="45715">
              <a:spAutoFit/>
            </a:bodyPr>
            <a:lstStyle/>
            <a:p>
              <a:r>
                <a:rPr lang="en-US" altLang="zh-CN" sz="2800" b="1" dirty="0">
                  <a:solidFill>
                    <a:schemeClr val="tx1">
                      <a:lumMod val="65000"/>
                      <a:lumOff val="35000"/>
                    </a:schemeClr>
                  </a:solidFill>
                  <a:latin typeface="Agency FB" panose="020B0503020202020204" pitchFamily="34" charset="0"/>
                  <a:ea typeface="微软雅黑" panose="020B0503020204020204" pitchFamily="34" charset="-122"/>
                </a:rPr>
                <a:t>01</a:t>
              </a:r>
              <a:endParaRPr lang="zh-CN" altLang="en-US" sz="2800" b="1" dirty="0">
                <a:solidFill>
                  <a:schemeClr val="tx1">
                    <a:lumMod val="65000"/>
                    <a:lumOff val="35000"/>
                  </a:schemeClr>
                </a:solidFill>
              </a:endParaRPr>
            </a:p>
          </p:txBody>
        </p:sp>
        <p:sp>
          <p:nvSpPr>
            <p:cNvPr id="96" name="弧形 95"/>
            <p:cNvSpPr/>
            <p:nvPr/>
          </p:nvSpPr>
          <p:spPr>
            <a:xfrm>
              <a:off x="2028442" y="4341242"/>
              <a:ext cx="1428021" cy="1428207"/>
            </a:xfrm>
            <a:prstGeom prst="arc">
              <a:avLst>
                <a:gd name="adj1" fmla="val 2212195"/>
                <a:gd name="adj2" fmla="val 0"/>
              </a:avLst>
            </a:prstGeom>
            <a:ln w="1905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lIns="91431" tIns="45715" rIns="91431" bIns="45715" rtlCol="0" anchor="ctr"/>
            <a:lstStyle/>
            <a:p>
              <a:pPr algn="ctr"/>
              <a:endParaRPr lang="zh-CN" altLang="en-US">
                <a:solidFill>
                  <a:schemeClr val="tx1">
                    <a:lumMod val="50000"/>
                    <a:lumOff val="50000"/>
                  </a:schemeClr>
                </a:solidFill>
              </a:endParaRPr>
            </a:p>
          </p:txBody>
        </p:sp>
        <p:sp>
          <p:nvSpPr>
            <p:cNvPr id="97" name="AutoShape 97"/>
            <p:cNvSpPr/>
            <p:nvPr/>
          </p:nvSpPr>
          <p:spPr bwMode="auto">
            <a:xfrm>
              <a:off x="2696536" y="4816274"/>
              <a:ext cx="511224" cy="5095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5" y="6463"/>
                  </a:moveTo>
                  <a:cubicBezTo>
                    <a:pt x="385" y="6463"/>
                    <a:pt x="262" y="6412"/>
                    <a:pt x="155" y="6305"/>
                  </a:cubicBezTo>
                  <a:cubicBezTo>
                    <a:pt x="48" y="6201"/>
                    <a:pt x="0" y="6075"/>
                    <a:pt x="0" y="5925"/>
                  </a:cubicBezTo>
                  <a:lnTo>
                    <a:pt x="0" y="538"/>
                  </a:lnTo>
                  <a:cubicBezTo>
                    <a:pt x="0" y="388"/>
                    <a:pt x="48" y="265"/>
                    <a:pt x="155" y="158"/>
                  </a:cubicBezTo>
                  <a:cubicBezTo>
                    <a:pt x="262" y="51"/>
                    <a:pt x="385" y="0"/>
                    <a:pt x="535" y="0"/>
                  </a:cubicBezTo>
                  <a:lnTo>
                    <a:pt x="5925" y="0"/>
                  </a:lnTo>
                  <a:cubicBezTo>
                    <a:pt x="6072" y="0"/>
                    <a:pt x="6201" y="51"/>
                    <a:pt x="6319" y="158"/>
                  </a:cubicBezTo>
                  <a:cubicBezTo>
                    <a:pt x="6432" y="264"/>
                    <a:pt x="6486" y="388"/>
                    <a:pt x="6486" y="538"/>
                  </a:cubicBezTo>
                  <a:lnTo>
                    <a:pt x="6486" y="5925"/>
                  </a:lnTo>
                  <a:cubicBezTo>
                    <a:pt x="6486" y="6075"/>
                    <a:pt x="6432" y="6201"/>
                    <a:pt x="6319" y="6305"/>
                  </a:cubicBezTo>
                  <a:cubicBezTo>
                    <a:pt x="6201" y="6412"/>
                    <a:pt x="6072" y="6463"/>
                    <a:pt x="5925" y="6463"/>
                  </a:cubicBezTo>
                  <a:lnTo>
                    <a:pt x="535" y="6463"/>
                  </a:lnTo>
                  <a:close/>
                  <a:moveTo>
                    <a:pt x="21058" y="8105"/>
                  </a:moveTo>
                  <a:cubicBezTo>
                    <a:pt x="21205" y="8105"/>
                    <a:pt x="21335" y="8156"/>
                    <a:pt x="21438" y="8257"/>
                  </a:cubicBezTo>
                  <a:cubicBezTo>
                    <a:pt x="21542" y="8358"/>
                    <a:pt x="21599" y="8487"/>
                    <a:pt x="21599" y="8643"/>
                  </a:cubicBezTo>
                  <a:lnTo>
                    <a:pt x="21599" y="12613"/>
                  </a:lnTo>
                  <a:cubicBezTo>
                    <a:pt x="21599" y="13854"/>
                    <a:pt x="21314" y="15020"/>
                    <a:pt x="20750" y="16114"/>
                  </a:cubicBezTo>
                  <a:cubicBezTo>
                    <a:pt x="20183" y="17209"/>
                    <a:pt x="19411" y="18159"/>
                    <a:pt x="18432" y="18968"/>
                  </a:cubicBezTo>
                  <a:cubicBezTo>
                    <a:pt x="17453" y="19774"/>
                    <a:pt x="16313" y="20416"/>
                    <a:pt x="15000" y="20891"/>
                  </a:cubicBezTo>
                  <a:cubicBezTo>
                    <a:pt x="13690" y="21363"/>
                    <a:pt x="12291" y="21599"/>
                    <a:pt x="10802" y="21599"/>
                  </a:cubicBezTo>
                  <a:cubicBezTo>
                    <a:pt x="9297" y="21599"/>
                    <a:pt x="7891" y="21363"/>
                    <a:pt x="6587" y="20891"/>
                  </a:cubicBezTo>
                  <a:cubicBezTo>
                    <a:pt x="5283" y="20416"/>
                    <a:pt x="4140" y="19774"/>
                    <a:pt x="3161" y="18968"/>
                  </a:cubicBezTo>
                  <a:cubicBezTo>
                    <a:pt x="2182" y="18159"/>
                    <a:pt x="1410" y="17212"/>
                    <a:pt x="843" y="16120"/>
                  </a:cubicBezTo>
                  <a:cubicBezTo>
                    <a:pt x="279" y="15032"/>
                    <a:pt x="0" y="13866"/>
                    <a:pt x="0" y="12613"/>
                  </a:cubicBezTo>
                  <a:lnTo>
                    <a:pt x="0" y="8643"/>
                  </a:lnTo>
                  <a:cubicBezTo>
                    <a:pt x="0" y="8496"/>
                    <a:pt x="48" y="8369"/>
                    <a:pt x="155" y="8263"/>
                  </a:cubicBezTo>
                  <a:cubicBezTo>
                    <a:pt x="262" y="8159"/>
                    <a:pt x="385" y="8104"/>
                    <a:pt x="535" y="8104"/>
                  </a:cubicBezTo>
                  <a:lnTo>
                    <a:pt x="5925" y="8104"/>
                  </a:lnTo>
                  <a:cubicBezTo>
                    <a:pt x="6072" y="8104"/>
                    <a:pt x="6201" y="8156"/>
                    <a:pt x="6319" y="8257"/>
                  </a:cubicBezTo>
                  <a:cubicBezTo>
                    <a:pt x="6432" y="8358"/>
                    <a:pt x="6486" y="8487"/>
                    <a:pt x="6486" y="8643"/>
                  </a:cubicBezTo>
                  <a:lnTo>
                    <a:pt x="6486" y="12613"/>
                  </a:lnTo>
                  <a:cubicBezTo>
                    <a:pt x="6486" y="12881"/>
                    <a:pt x="6596" y="13154"/>
                    <a:pt x="6800" y="13439"/>
                  </a:cubicBezTo>
                  <a:cubicBezTo>
                    <a:pt x="7005" y="13725"/>
                    <a:pt x="7298" y="13992"/>
                    <a:pt x="7676" y="14246"/>
                  </a:cubicBezTo>
                  <a:cubicBezTo>
                    <a:pt x="8050" y="14499"/>
                    <a:pt x="8505" y="14704"/>
                    <a:pt x="9032" y="14865"/>
                  </a:cubicBezTo>
                  <a:cubicBezTo>
                    <a:pt x="9561" y="15029"/>
                    <a:pt x="10152" y="15107"/>
                    <a:pt x="10802" y="15107"/>
                  </a:cubicBezTo>
                  <a:cubicBezTo>
                    <a:pt x="11447" y="15107"/>
                    <a:pt x="12038" y="15029"/>
                    <a:pt x="12576" y="14865"/>
                  </a:cubicBezTo>
                  <a:cubicBezTo>
                    <a:pt x="13112" y="14704"/>
                    <a:pt x="13566" y="14499"/>
                    <a:pt x="13944" y="14246"/>
                  </a:cubicBezTo>
                  <a:cubicBezTo>
                    <a:pt x="14321" y="13992"/>
                    <a:pt x="14615" y="13722"/>
                    <a:pt x="14822" y="13439"/>
                  </a:cubicBezTo>
                  <a:cubicBezTo>
                    <a:pt x="15029" y="13154"/>
                    <a:pt x="15130" y="12881"/>
                    <a:pt x="15130" y="12613"/>
                  </a:cubicBezTo>
                  <a:lnTo>
                    <a:pt x="15130" y="8643"/>
                  </a:lnTo>
                  <a:cubicBezTo>
                    <a:pt x="15130" y="8286"/>
                    <a:pt x="15311" y="8104"/>
                    <a:pt x="15671" y="8104"/>
                  </a:cubicBezTo>
                  <a:lnTo>
                    <a:pt x="21058" y="8104"/>
                  </a:lnTo>
                  <a:close/>
                  <a:moveTo>
                    <a:pt x="21058" y="2"/>
                  </a:moveTo>
                  <a:cubicBezTo>
                    <a:pt x="21205" y="2"/>
                    <a:pt x="21335" y="54"/>
                    <a:pt x="21438" y="161"/>
                  </a:cubicBezTo>
                  <a:cubicBezTo>
                    <a:pt x="21542" y="267"/>
                    <a:pt x="21599" y="391"/>
                    <a:pt x="21599" y="541"/>
                  </a:cubicBezTo>
                  <a:lnTo>
                    <a:pt x="21599" y="5928"/>
                  </a:lnTo>
                  <a:cubicBezTo>
                    <a:pt x="21599" y="6077"/>
                    <a:pt x="21542" y="6204"/>
                    <a:pt x="21438" y="6308"/>
                  </a:cubicBezTo>
                  <a:cubicBezTo>
                    <a:pt x="21335" y="6414"/>
                    <a:pt x="21205" y="6466"/>
                    <a:pt x="21058" y="6466"/>
                  </a:cubicBezTo>
                  <a:lnTo>
                    <a:pt x="15671" y="6466"/>
                  </a:lnTo>
                  <a:cubicBezTo>
                    <a:pt x="15311" y="6466"/>
                    <a:pt x="15130" y="6288"/>
                    <a:pt x="15130" y="5928"/>
                  </a:cubicBezTo>
                  <a:lnTo>
                    <a:pt x="15130" y="541"/>
                  </a:lnTo>
                  <a:cubicBezTo>
                    <a:pt x="15130" y="391"/>
                    <a:pt x="15182" y="267"/>
                    <a:pt x="15282" y="161"/>
                  </a:cubicBezTo>
                  <a:cubicBezTo>
                    <a:pt x="15383" y="54"/>
                    <a:pt x="15513" y="2"/>
                    <a:pt x="15671" y="2"/>
                  </a:cubicBezTo>
                  <a:lnTo>
                    <a:pt x="21058" y="2"/>
                  </a:lnTo>
                  <a:close/>
                </a:path>
              </a:pathLst>
            </a:custGeom>
            <a:solidFill>
              <a:schemeClr val="tx2"/>
            </a:solidFill>
            <a:ln>
              <a:noFill/>
            </a:ln>
            <a:effectLst/>
          </p:spPr>
          <p:txBody>
            <a:bodyPr lIns="50784" tIns="50784" rIns="50784" bIns="50784" anchor="ctr"/>
            <a:lstStyle/>
            <a:p>
              <a:pPr defTabSz="456565">
                <a:defRPr/>
              </a:pPr>
              <a:endParaRPr lang="es-ES" sz="2900" dirty="0">
                <a:solidFill>
                  <a:schemeClr val="bg1"/>
                </a:solidFill>
                <a:effectLst>
                  <a:outerShdw blurRad="38100" dist="38100" dir="2700000" algn="tl">
                    <a:srgbClr val="000000"/>
                  </a:outerShdw>
                </a:effectLst>
                <a:latin typeface="Gill Sans" charset="0"/>
                <a:cs typeface="Gill Sans" charset="0"/>
                <a:sym typeface="Gill Sans" charset="0"/>
              </a:endParaRPr>
            </a:p>
          </p:txBody>
        </p:sp>
      </p:grpSp>
      <p:grpSp>
        <p:nvGrpSpPr>
          <p:cNvPr id="4" name="组合 3"/>
          <p:cNvGrpSpPr/>
          <p:nvPr/>
        </p:nvGrpSpPr>
        <p:grpSpPr>
          <a:xfrm>
            <a:off x="4089697" y="3277768"/>
            <a:ext cx="1787971" cy="1788203"/>
            <a:chOff x="4088902" y="3277767"/>
            <a:chExt cx="1787971" cy="1788203"/>
          </a:xfrm>
        </p:grpSpPr>
        <p:sp>
          <p:nvSpPr>
            <p:cNvPr id="89" name="Oval 1"/>
            <p:cNvSpPr/>
            <p:nvPr/>
          </p:nvSpPr>
          <p:spPr bwMode="auto">
            <a:xfrm>
              <a:off x="4088902" y="3277767"/>
              <a:ext cx="1787971" cy="1788203"/>
            </a:xfrm>
            <a:prstGeom prst="ellipse">
              <a:avLst/>
            </a:prstGeom>
            <a:gradFill flip="none" rotWithShape="1">
              <a:gsLst>
                <a:gs pos="0">
                  <a:schemeClr val="bg1">
                    <a:lumMod val="85000"/>
                  </a:schemeClr>
                </a:gs>
                <a:gs pos="1000">
                  <a:schemeClr val="bg1"/>
                </a:gs>
                <a:gs pos="100000">
                  <a:schemeClr val="bg1">
                    <a:lumMod val="85000"/>
                  </a:schemeClr>
                </a:gs>
              </a:gsLst>
              <a:lin ang="16200000" scaled="1"/>
              <a:tileRect/>
            </a:gradFill>
            <a:ln w="25400" cap="flat" cmpd="sng" algn="ctr">
              <a:solidFill>
                <a:schemeClr val="bg1">
                  <a:lumMod val="85000"/>
                </a:schemeClr>
              </a:solidFill>
              <a:prstDash val="solid"/>
            </a:ln>
            <a:effectLst>
              <a:outerShdw blurRad="254000" dist="127000" dir="8160000" algn="t" rotWithShape="0">
                <a:prstClr val="black">
                  <a:alpha val="34000"/>
                </a:prstClr>
              </a:outerShdw>
            </a:effectLst>
          </p:spPr>
          <p:txBody>
            <a:bodyPr lIns="121908" tIns="60954" rIns="121908" bIns="60954" anchor="ctr"/>
            <a:lstStyle/>
            <a:p>
              <a:pPr algn="ctr">
                <a:defRPr/>
              </a:pPr>
              <a:endParaRPr lang="en-AU" sz="1300" kern="0">
                <a:solidFill>
                  <a:srgbClr val="FFFFFF"/>
                </a:solidFill>
                <a:latin typeface="Open Sans" panose="020B0606030504020204"/>
                <a:ea typeface="MS PGothic" panose="020B0600070205080204" charset="-128"/>
              </a:endParaRPr>
            </a:p>
          </p:txBody>
        </p:sp>
        <p:sp>
          <p:nvSpPr>
            <p:cNvPr id="74" name="矩形 73"/>
            <p:cNvSpPr/>
            <p:nvPr/>
          </p:nvSpPr>
          <p:spPr>
            <a:xfrm>
              <a:off x="4402207" y="4170081"/>
              <a:ext cx="509475" cy="523220"/>
            </a:xfrm>
            <a:prstGeom prst="rect">
              <a:avLst/>
            </a:prstGeom>
            <a:ln>
              <a:noFill/>
            </a:ln>
          </p:spPr>
          <p:txBody>
            <a:bodyPr wrap="none" lIns="91431" tIns="45715" rIns="91431" bIns="45715">
              <a:spAutoFit/>
            </a:bodyPr>
            <a:lstStyle/>
            <a:p>
              <a:r>
                <a:rPr lang="en-US" altLang="zh-CN" sz="2800" b="1" dirty="0">
                  <a:solidFill>
                    <a:schemeClr val="tx1">
                      <a:lumMod val="65000"/>
                      <a:lumOff val="35000"/>
                    </a:schemeClr>
                  </a:solidFill>
                  <a:latin typeface="Agency FB" panose="020B0503020202020204" pitchFamily="34" charset="0"/>
                  <a:ea typeface="微软雅黑" panose="020B0503020204020204" pitchFamily="34" charset="-122"/>
                </a:rPr>
                <a:t>02</a:t>
              </a:r>
              <a:endParaRPr lang="zh-CN" altLang="en-US" sz="2800" b="1" dirty="0">
                <a:solidFill>
                  <a:schemeClr val="tx1">
                    <a:lumMod val="65000"/>
                    <a:lumOff val="35000"/>
                  </a:schemeClr>
                </a:solidFill>
              </a:endParaRPr>
            </a:p>
          </p:txBody>
        </p:sp>
        <p:sp>
          <p:nvSpPr>
            <p:cNvPr id="95" name="弧形 94"/>
            <p:cNvSpPr/>
            <p:nvPr/>
          </p:nvSpPr>
          <p:spPr>
            <a:xfrm>
              <a:off x="4254517" y="3466600"/>
              <a:ext cx="1428021" cy="1428207"/>
            </a:xfrm>
            <a:prstGeom prst="arc">
              <a:avLst>
                <a:gd name="adj1" fmla="val 2212195"/>
                <a:gd name="adj2" fmla="val 0"/>
              </a:avLst>
            </a:prstGeom>
            <a:ln w="19050">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lIns="91431" tIns="45715" rIns="91431" bIns="45715" rtlCol="0" anchor="ctr"/>
            <a:lstStyle/>
            <a:p>
              <a:pPr algn="ctr"/>
              <a:endParaRPr lang="zh-CN" altLang="en-US">
                <a:solidFill>
                  <a:schemeClr val="tx1">
                    <a:lumMod val="50000"/>
                    <a:lumOff val="50000"/>
                  </a:schemeClr>
                </a:solidFill>
              </a:endParaRPr>
            </a:p>
          </p:txBody>
        </p:sp>
        <p:sp>
          <p:nvSpPr>
            <p:cNvPr id="98" name="Freeform 145"/>
            <p:cNvSpPr>
              <a:spLocks noChangeArrowheads="1"/>
            </p:cNvSpPr>
            <p:nvPr/>
          </p:nvSpPr>
          <p:spPr bwMode="auto">
            <a:xfrm>
              <a:off x="4982887" y="3931673"/>
              <a:ext cx="546967" cy="546897"/>
            </a:xfrm>
            <a:custGeom>
              <a:avLst/>
              <a:gdLst>
                <a:gd name="T0" fmla="*/ 83990 w 444"/>
                <a:gd name="T1" fmla="*/ 478860 h 445"/>
                <a:gd name="T2" fmla="*/ 83990 w 444"/>
                <a:gd name="T3" fmla="*/ 478860 h 445"/>
                <a:gd name="T4" fmla="*/ 148782 w 444"/>
                <a:gd name="T5" fmla="*/ 531535 h 445"/>
                <a:gd name="T6" fmla="*/ 201576 w 444"/>
                <a:gd name="T7" fmla="*/ 478860 h 445"/>
                <a:gd name="T8" fmla="*/ 148782 w 444"/>
                <a:gd name="T9" fmla="*/ 414214 h 445"/>
                <a:gd name="T10" fmla="*/ 83990 w 444"/>
                <a:gd name="T11" fmla="*/ 478860 h 445"/>
                <a:gd name="T12" fmla="*/ 382754 w 444"/>
                <a:gd name="T13" fmla="*/ 478860 h 445"/>
                <a:gd name="T14" fmla="*/ 382754 w 444"/>
                <a:gd name="T15" fmla="*/ 478860 h 445"/>
                <a:gd name="T16" fmla="*/ 446346 w 444"/>
                <a:gd name="T17" fmla="*/ 531535 h 445"/>
                <a:gd name="T18" fmla="*/ 500340 w 444"/>
                <a:gd name="T19" fmla="*/ 478860 h 445"/>
                <a:gd name="T20" fmla="*/ 446346 w 444"/>
                <a:gd name="T21" fmla="*/ 414214 h 445"/>
                <a:gd name="T22" fmla="*/ 382754 w 444"/>
                <a:gd name="T23" fmla="*/ 478860 h 445"/>
                <a:gd name="T24" fmla="*/ 190777 w 444"/>
                <a:gd name="T25" fmla="*/ 339991 h 445"/>
                <a:gd name="T26" fmla="*/ 190777 w 444"/>
                <a:gd name="T27" fmla="*/ 339991 h 445"/>
                <a:gd name="T28" fmla="*/ 520737 w 444"/>
                <a:gd name="T29" fmla="*/ 244219 h 445"/>
                <a:gd name="T30" fmla="*/ 531536 w 444"/>
                <a:gd name="T31" fmla="*/ 223867 h 445"/>
                <a:gd name="T32" fmla="*/ 531536 w 444"/>
                <a:gd name="T33" fmla="*/ 64646 h 445"/>
                <a:gd name="T34" fmla="*/ 117586 w 444"/>
                <a:gd name="T35" fmla="*/ 64646 h 445"/>
                <a:gd name="T36" fmla="*/ 117586 w 444"/>
                <a:gd name="T37" fmla="*/ 11972 h 445"/>
                <a:gd name="T38" fmla="*/ 106787 w 444"/>
                <a:gd name="T39" fmla="*/ 0 h 445"/>
                <a:gd name="T40" fmla="*/ 10799 w 444"/>
                <a:gd name="T41" fmla="*/ 0 h 445"/>
                <a:gd name="T42" fmla="*/ 0 w 444"/>
                <a:gd name="T43" fmla="*/ 11972 h 445"/>
                <a:gd name="T44" fmla="*/ 0 w 444"/>
                <a:gd name="T45" fmla="*/ 64646 h 445"/>
                <a:gd name="T46" fmla="*/ 53994 w 444"/>
                <a:gd name="T47" fmla="*/ 64646 h 445"/>
                <a:gd name="T48" fmla="*/ 117586 w 444"/>
                <a:gd name="T49" fmla="*/ 329216 h 445"/>
                <a:gd name="T50" fmla="*/ 117586 w 444"/>
                <a:gd name="T51" fmla="*/ 361539 h 445"/>
                <a:gd name="T52" fmla="*/ 117586 w 444"/>
                <a:gd name="T53" fmla="*/ 404637 h 445"/>
                <a:gd name="T54" fmla="*/ 127185 w 444"/>
                <a:gd name="T55" fmla="*/ 414214 h 445"/>
                <a:gd name="T56" fmla="*/ 148782 w 444"/>
                <a:gd name="T57" fmla="*/ 414214 h 445"/>
                <a:gd name="T58" fmla="*/ 446346 w 444"/>
                <a:gd name="T59" fmla="*/ 414214 h 445"/>
                <a:gd name="T60" fmla="*/ 520737 w 444"/>
                <a:gd name="T61" fmla="*/ 414214 h 445"/>
                <a:gd name="T62" fmla="*/ 531536 w 444"/>
                <a:gd name="T63" fmla="*/ 404637 h 445"/>
                <a:gd name="T64" fmla="*/ 531536 w 444"/>
                <a:gd name="T65" fmla="*/ 361539 h 445"/>
                <a:gd name="T66" fmla="*/ 201576 w 444"/>
                <a:gd name="T67" fmla="*/ 361539 h 445"/>
                <a:gd name="T68" fmla="*/ 190777 w 444"/>
                <a:gd name="T69" fmla="*/ 339991 h 4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44" h="445">
                  <a:moveTo>
                    <a:pt x="70" y="400"/>
                  </a:moveTo>
                  <a:lnTo>
                    <a:pt x="70" y="400"/>
                  </a:lnTo>
                  <a:cubicBezTo>
                    <a:pt x="70" y="426"/>
                    <a:pt x="98" y="444"/>
                    <a:pt x="124" y="444"/>
                  </a:cubicBezTo>
                  <a:cubicBezTo>
                    <a:pt x="151" y="444"/>
                    <a:pt x="168" y="426"/>
                    <a:pt x="168" y="400"/>
                  </a:cubicBezTo>
                  <a:cubicBezTo>
                    <a:pt x="168" y="373"/>
                    <a:pt x="151" y="346"/>
                    <a:pt x="124" y="346"/>
                  </a:cubicBezTo>
                  <a:cubicBezTo>
                    <a:pt x="98" y="346"/>
                    <a:pt x="70" y="373"/>
                    <a:pt x="70" y="400"/>
                  </a:cubicBezTo>
                  <a:close/>
                  <a:moveTo>
                    <a:pt x="319" y="400"/>
                  </a:moveTo>
                  <a:lnTo>
                    <a:pt x="319" y="400"/>
                  </a:lnTo>
                  <a:cubicBezTo>
                    <a:pt x="319" y="426"/>
                    <a:pt x="345" y="444"/>
                    <a:pt x="372" y="444"/>
                  </a:cubicBezTo>
                  <a:cubicBezTo>
                    <a:pt x="399" y="444"/>
                    <a:pt x="417" y="426"/>
                    <a:pt x="417" y="400"/>
                  </a:cubicBezTo>
                  <a:cubicBezTo>
                    <a:pt x="417" y="373"/>
                    <a:pt x="399" y="346"/>
                    <a:pt x="372" y="346"/>
                  </a:cubicBezTo>
                  <a:cubicBezTo>
                    <a:pt x="345" y="346"/>
                    <a:pt x="319" y="373"/>
                    <a:pt x="319" y="400"/>
                  </a:cubicBezTo>
                  <a:close/>
                  <a:moveTo>
                    <a:pt x="159" y="284"/>
                  </a:moveTo>
                  <a:lnTo>
                    <a:pt x="159" y="284"/>
                  </a:lnTo>
                  <a:cubicBezTo>
                    <a:pt x="434" y="204"/>
                    <a:pt x="434" y="204"/>
                    <a:pt x="434" y="204"/>
                  </a:cubicBezTo>
                  <a:cubicBezTo>
                    <a:pt x="443" y="204"/>
                    <a:pt x="443" y="195"/>
                    <a:pt x="443" y="187"/>
                  </a:cubicBezTo>
                  <a:cubicBezTo>
                    <a:pt x="443" y="54"/>
                    <a:pt x="443" y="54"/>
                    <a:pt x="443" y="54"/>
                  </a:cubicBezTo>
                  <a:cubicBezTo>
                    <a:pt x="98" y="54"/>
                    <a:pt x="98" y="54"/>
                    <a:pt x="98" y="54"/>
                  </a:cubicBezTo>
                  <a:cubicBezTo>
                    <a:pt x="98" y="10"/>
                    <a:pt x="98" y="10"/>
                    <a:pt x="98" y="10"/>
                  </a:cubicBezTo>
                  <a:lnTo>
                    <a:pt x="89" y="0"/>
                  </a:lnTo>
                  <a:cubicBezTo>
                    <a:pt x="9" y="0"/>
                    <a:pt x="9" y="0"/>
                    <a:pt x="9" y="0"/>
                  </a:cubicBezTo>
                  <a:cubicBezTo>
                    <a:pt x="0" y="0"/>
                    <a:pt x="0" y="10"/>
                    <a:pt x="0" y="10"/>
                  </a:cubicBezTo>
                  <a:cubicBezTo>
                    <a:pt x="0" y="54"/>
                    <a:pt x="0" y="54"/>
                    <a:pt x="0" y="54"/>
                  </a:cubicBezTo>
                  <a:cubicBezTo>
                    <a:pt x="45" y="54"/>
                    <a:pt x="45" y="54"/>
                    <a:pt x="45" y="54"/>
                  </a:cubicBezTo>
                  <a:cubicBezTo>
                    <a:pt x="98" y="275"/>
                    <a:pt x="98" y="275"/>
                    <a:pt x="98" y="275"/>
                  </a:cubicBezTo>
                  <a:cubicBezTo>
                    <a:pt x="98" y="302"/>
                    <a:pt x="98" y="302"/>
                    <a:pt x="98" y="302"/>
                  </a:cubicBezTo>
                  <a:cubicBezTo>
                    <a:pt x="98" y="338"/>
                    <a:pt x="98" y="338"/>
                    <a:pt x="98" y="338"/>
                  </a:cubicBezTo>
                  <a:cubicBezTo>
                    <a:pt x="98" y="346"/>
                    <a:pt x="106" y="346"/>
                    <a:pt x="106" y="346"/>
                  </a:cubicBezTo>
                  <a:cubicBezTo>
                    <a:pt x="124" y="346"/>
                    <a:pt x="124" y="346"/>
                    <a:pt x="124" y="346"/>
                  </a:cubicBezTo>
                  <a:cubicBezTo>
                    <a:pt x="372" y="346"/>
                    <a:pt x="372" y="346"/>
                    <a:pt x="372" y="346"/>
                  </a:cubicBezTo>
                  <a:cubicBezTo>
                    <a:pt x="434" y="346"/>
                    <a:pt x="434" y="346"/>
                    <a:pt x="434" y="346"/>
                  </a:cubicBezTo>
                  <a:cubicBezTo>
                    <a:pt x="443" y="346"/>
                    <a:pt x="443" y="346"/>
                    <a:pt x="443" y="338"/>
                  </a:cubicBezTo>
                  <a:cubicBezTo>
                    <a:pt x="443" y="302"/>
                    <a:pt x="443" y="302"/>
                    <a:pt x="443" y="302"/>
                  </a:cubicBezTo>
                  <a:cubicBezTo>
                    <a:pt x="168" y="302"/>
                    <a:pt x="168" y="302"/>
                    <a:pt x="168" y="302"/>
                  </a:cubicBezTo>
                  <a:cubicBezTo>
                    <a:pt x="133" y="302"/>
                    <a:pt x="133" y="284"/>
                    <a:pt x="159" y="284"/>
                  </a:cubicBezTo>
                  <a:close/>
                </a:path>
              </a:pathLst>
            </a:custGeom>
            <a:solidFill>
              <a:schemeClr val="accent1"/>
            </a:solidFill>
            <a:ln>
              <a:noFill/>
            </a:ln>
            <a:effectLst/>
          </p:spPr>
          <p:txBody>
            <a:bodyPr wrap="none" lIns="45715" tIns="22858" rIns="45715" bIns="22858" anchor="ctr"/>
            <a:lstStyle/>
            <a:p>
              <a:pPr>
                <a:defRPr/>
              </a:pPr>
              <a:endParaRPr lang="zh-CN" altLang="en-US"/>
            </a:p>
          </p:txBody>
        </p:sp>
      </p:grpSp>
      <p:grpSp>
        <p:nvGrpSpPr>
          <p:cNvPr id="5" name="组合 4"/>
          <p:cNvGrpSpPr/>
          <p:nvPr/>
        </p:nvGrpSpPr>
        <p:grpSpPr>
          <a:xfrm>
            <a:off x="5909425" y="2447299"/>
            <a:ext cx="1787971" cy="1788203"/>
            <a:chOff x="5908630" y="2447298"/>
            <a:chExt cx="1787971" cy="1788203"/>
          </a:xfrm>
        </p:grpSpPr>
        <p:sp>
          <p:nvSpPr>
            <p:cNvPr id="90" name="Oval 1"/>
            <p:cNvSpPr/>
            <p:nvPr/>
          </p:nvSpPr>
          <p:spPr bwMode="auto">
            <a:xfrm>
              <a:off x="5908630" y="2447298"/>
              <a:ext cx="1787971" cy="1788203"/>
            </a:xfrm>
            <a:prstGeom prst="ellipse">
              <a:avLst/>
            </a:prstGeom>
            <a:gradFill flip="none" rotWithShape="1">
              <a:gsLst>
                <a:gs pos="0">
                  <a:schemeClr val="bg1">
                    <a:lumMod val="85000"/>
                  </a:schemeClr>
                </a:gs>
                <a:gs pos="1000">
                  <a:schemeClr val="bg1"/>
                </a:gs>
                <a:gs pos="100000">
                  <a:schemeClr val="bg1">
                    <a:lumMod val="85000"/>
                  </a:schemeClr>
                </a:gs>
              </a:gsLst>
              <a:lin ang="16200000" scaled="1"/>
              <a:tileRect/>
            </a:gradFill>
            <a:ln w="25400" cap="flat" cmpd="sng" algn="ctr">
              <a:solidFill>
                <a:schemeClr val="bg1">
                  <a:lumMod val="85000"/>
                </a:schemeClr>
              </a:solidFill>
              <a:prstDash val="solid"/>
            </a:ln>
            <a:effectLst>
              <a:outerShdw blurRad="254000" dist="127000" dir="8160000" algn="t" rotWithShape="0">
                <a:prstClr val="black">
                  <a:alpha val="34000"/>
                </a:prstClr>
              </a:outerShdw>
            </a:effectLst>
          </p:spPr>
          <p:txBody>
            <a:bodyPr lIns="121908" tIns="60954" rIns="121908" bIns="60954" anchor="ctr"/>
            <a:lstStyle/>
            <a:p>
              <a:pPr algn="ctr">
                <a:defRPr/>
              </a:pPr>
              <a:endParaRPr lang="en-AU" sz="1300" kern="0">
                <a:solidFill>
                  <a:srgbClr val="FFFFFF"/>
                </a:solidFill>
                <a:latin typeface="Open Sans" panose="020B0606030504020204"/>
                <a:ea typeface="MS PGothic" panose="020B0600070205080204" charset="-128"/>
              </a:endParaRPr>
            </a:p>
          </p:txBody>
        </p:sp>
        <p:sp>
          <p:nvSpPr>
            <p:cNvPr id="77" name="矩形 76"/>
            <p:cNvSpPr/>
            <p:nvPr/>
          </p:nvSpPr>
          <p:spPr>
            <a:xfrm>
              <a:off x="6201775" y="3257597"/>
              <a:ext cx="515886" cy="523220"/>
            </a:xfrm>
            <a:prstGeom prst="rect">
              <a:avLst/>
            </a:prstGeom>
          </p:spPr>
          <p:txBody>
            <a:bodyPr wrap="none" lIns="91431" tIns="45715" rIns="91431" bIns="45715">
              <a:spAutoFit/>
            </a:bodyPr>
            <a:lstStyle/>
            <a:p>
              <a:r>
                <a:rPr lang="en-US" altLang="zh-CN" sz="2800" b="1" dirty="0">
                  <a:solidFill>
                    <a:schemeClr val="tx1">
                      <a:lumMod val="65000"/>
                      <a:lumOff val="35000"/>
                    </a:schemeClr>
                  </a:solidFill>
                  <a:latin typeface="Agency FB" panose="020B0503020202020204" pitchFamily="34" charset="0"/>
                  <a:ea typeface="微软雅黑" panose="020B0503020204020204" pitchFamily="34" charset="-122"/>
                </a:rPr>
                <a:t>03</a:t>
              </a:r>
              <a:endParaRPr lang="zh-CN" altLang="en-US" sz="2800" b="1" dirty="0">
                <a:solidFill>
                  <a:schemeClr val="tx1">
                    <a:lumMod val="65000"/>
                    <a:lumOff val="35000"/>
                  </a:schemeClr>
                </a:solidFill>
              </a:endParaRPr>
            </a:p>
          </p:txBody>
        </p:sp>
        <p:sp>
          <p:nvSpPr>
            <p:cNvPr id="92" name="弧形 91"/>
            <p:cNvSpPr/>
            <p:nvPr/>
          </p:nvSpPr>
          <p:spPr>
            <a:xfrm>
              <a:off x="6074246" y="2627296"/>
              <a:ext cx="1428021" cy="1428207"/>
            </a:xfrm>
            <a:prstGeom prst="arc">
              <a:avLst>
                <a:gd name="adj1" fmla="val 2212195"/>
                <a:gd name="adj2" fmla="val 0"/>
              </a:avLst>
            </a:prstGeom>
            <a:ln w="1905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lIns="91431" tIns="45715" rIns="91431" bIns="45715" rtlCol="0" anchor="ctr"/>
            <a:lstStyle/>
            <a:p>
              <a:pPr algn="ctr"/>
              <a:endParaRPr lang="zh-CN" altLang="en-US">
                <a:solidFill>
                  <a:schemeClr val="tx1">
                    <a:lumMod val="50000"/>
                    <a:lumOff val="50000"/>
                  </a:schemeClr>
                </a:solidFill>
              </a:endParaRPr>
            </a:p>
          </p:txBody>
        </p:sp>
        <p:sp>
          <p:nvSpPr>
            <p:cNvPr id="99" name="Freeform 119"/>
            <p:cNvSpPr>
              <a:spLocks noChangeArrowheads="1"/>
            </p:cNvSpPr>
            <p:nvPr/>
          </p:nvSpPr>
          <p:spPr bwMode="auto">
            <a:xfrm>
              <a:off x="6718403" y="3123447"/>
              <a:ext cx="571151" cy="510161"/>
            </a:xfrm>
            <a:custGeom>
              <a:avLst/>
              <a:gdLst>
                <a:gd name="T0" fmla="*/ 531268 w 497"/>
                <a:gd name="T1" fmla="*/ 83989 h 444"/>
                <a:gd name="T2" fmla="*/ 531268 w 497"/>
                <a:gd name="T3" fmla="*/ 83989 h 444"/>
                <a:gd name="T4" fmla="*/ 510880 w 497"/>
                <a:gd name="T5" fmla="*/ 83989 h 444"/>
                <a:gd name="T6" fmla="*/ 510880 w 497"/>
                <a:gd name="T7" fmla="*/ 531532 h 444"/>
                <a:gd name="T8" fmla="*/ 531268 w 497"/>
                <a:gd name="T9" fmla="*/ 531532 h 444"/>
                <a:gd name="T10" fmla="*/ 594828 w 497"/>
                <a:gd name="T11" fmla="*/ 477539 h 444"/>
                <a:gd name="T12" fmla="*/ 594828 w 497"/>
                <a:gd name="T13" fmla="*/ 148781 h 444"/>
                <a:gd name="T14" fmla="*/ 531268 w 497"/>
                <a:gd name="T15" fmla="*/ 83989 h 444"/>
                <a:gd name="T16" fmla="*/ 0 w 497"/>
                <a:gd name="T17" fmla="*/ 148781 h 444"/>
                <a:gd name="T18" fmla="*/ 0 w 497"/>
                <a:gd name="T19" fmla="*/ 148781 h 444"/>
                <a:gd name="T20" fmla="*/ 0 w 497"/>
                <a:gd name="T21" fmla="*/ 477539 h 444"/>
                <a:gd name="T22" fmla="*/ 63560 w 497"/>
                <a:gd name="T23" fmla="*/ 531532 h 444"/>
                <a:gd name="T24" fmla="*/ 85147 w 497"/>
                <a:gd name="T25" fmla="*/ 531532 h 444"/>
                <a:gd name="T26" fmla="*/ 85147 w 497"/>
                <a:gd name="T27" fmla="*/ 83989 h 444"/>
                <a:gd name="T28" fmla="*/ 63560 w 497"/>
                <a:gd name="T29" fmla="*/ 83989 h 444"/>
                <a:gd name="T30" fmla="*/ 0 w 497"/>
                <a:gd name="T31" fmla="*/ 148781 h 444"/>
                <a:gd name="T32" fmla="*/ 404147 w 497"/>
                <a:gd name="T33" fmla="*/ 31196 h 444"/>
                <a:gd name="T34" fmla="*/ 404147 w 497"/>
                <a:gd name="T35" fmla="*/ 31196 h 444"/>
                <a:gd name="T36" fmla="*/ 297414 w 497"/>
                <a:gd name="T37" fmla="*/ 0 h 444"/>
                <a:gd name="T38" fmla="*/ 191880 w 497"/>
                <a:gd name="T39" fmla="*/ 31196 h 444"/>
                <a:gd name="T40" fmla="*/ 191880 w 497"/>
                <a:gd name="T41" fmla="*/ 83989 h 444"/>
                <a:gd name="T42" fmla="*/ 128320 w 497"/>
                <a:gd name="T43" fmla="*/ 83989 h 444"/>
                <a:gd name="T44" fmla="*/ 128320 w 497"/>
                <a:gd name="T45" fmla="*/ 531532 h 444"/>
                <a:gd name="T46" fmla="*/ 467707 w 497"/>
                <a:gd name="T47" fmla="*/ 531532 h 444"/>
                <a:gd name="T48" fmla="*/ 467707 w 497"/>
                <a:gd name="T49" fmla="*/ 83989 h 444"/>
                <a:gd name="T50" fmla="*/ 404147 w 497"/>
                <a:gd name="T51" fmla="*/ 83989 h 444"/>
                <a:gd name="T52" fmla="*/ 404147 w 497"/>
                <a:gd name="T53" fmla="*/ 31196 h 444"/>
                <a:gd name="T54" fmla="*/ 360974 w 497"/>
                <a:gd name="T55" fmla="*/ 83989 h 444"/>
                <a:gd name="T56" fmla="*/ 360974 w 497"/>
                <a:gd name="T57" fmla="*/ 83989 h 444"/>
                <a:gd name="T58" fmla="*/ 233854 w 497"/>
                <a:gd name="T59" fmla="*/ 83989 h 444"/>
                <a:gd name="T60" fmla="*/ 233854 w 497"/>
                <a:gd name="T61" fmla="*/ 52793 h 444"/>
                <a:gd name="T62" fmla="*/ 297414 w 497"/>
                <a:gd name="T63" fmla="*/ 31196 h 444"/>
                <a:gd name="T64" fmla="*/ 360974 w 497"/>
                <a:gd name="T65" fmla="*/ 52793 h 444"/>
                <a:gd name="T66" fmla="*/ 360974 w 497"/>
                <a:gd name="T67" fmla="*/ 83989 h 4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accent2"/>
            </a:solidFill>
            <a:ln>
              <a:noFill/>
            </a:ln>
            <a:effectLst/>
          </p:spPr>
          <p:txBody>
            <a:bodyPr wrap="none" lIns="45715" tIns="22858" rIns="45715" bIns="22858" anchor="ctr"/>
            <a:lstStyle/>
            <a:p>
              <a:pPr>
                <a:defRPr/>
              </a:pPr>
              <a:endParaRPr lang="zh-CN" altLang="en-US"/>
            </a:p>
          </p:txBody>
        </p:sp>
      </p:grpSp>
      <p:grpSp>
        <p:nvGrpSpPr>
          <p:cNvPr id="6" name="组合 5"/>
          <p:cNvGrpSpPr/>
          <p:nvPr/>
        </p:nvGrpSpPr>
        <p:grpSpPr>
          <a:xfrm>
            <a:off x="8064831" y="1590325"/>
            <a:ext cx="1787971" cy="1788203"/>
            <a:chOff x="8064036" y="1590324"/>
            <a:chExt cx="1787971" cy="1788203"/>
          </a:xfrm>
        </p:grpSpPr>
        <p:sp>
          <p:nvSpPr>
            <p:cNvPr id="91" name="Oval 1"/>
            <p:cNvSpPr/>
            <p:nvPr/>
          </p:nvSpPr>
          <p:spPr bwMode="auto">
            <a:xfrm>
              <a:off x="8064036" y="1590324"/>
              <a:ext cx="1787971" cy="1788203"/>
            </a:xfrm>
            <a:prstGeom prst="ellipse">
              <a:avLst/>
            </a:prstGeom>
            <a:gradFill flip="none" rotWithShape="1">
              <a:gsLst>
                <a:gs pos="0">
                  <a:schemeClr val="bg1">
                    <a:lumMod val="85000"/>
                  </a:schemeClr>
                </a:gs>
                <a:gs pos="1000">
                  <a:schemeClr val="bg1"/>
                </a:gs>
                <a:gs pos="100000">
                  <a:schemeClr val="bg1">
                    <a:lumMod val="85000"/>
                  </a:schemeClr>
                </a:gs>
              </a:gsLst>
              <a:lin ang="16200000" scaled="1"/>
              <a:tileRect/>
            </a:gradFill>
            <a:ln w="25400" cap="flat" cmpd="sng" algn="ctr">
              <a:solidFill>
                <a:schemeClr val="bg1">
                  <a:lumMod val="85000"/>
                </a:schemeClr>
              </a:solidFill>
              <a:prstDash val="solid"/>
            </a:ln>
            <a:effectLst>
              <a:outerShdw blurRad="254000" dist="127000" dir="8160000" algn="t" rotWithShape="0">
                <a:prstClr val="black">
                  <a:alpha val="34000"/>
                </a:prstClr>
              </a:outerShdw>
            </a:effectLst>
          </p:spPr>
          <p:txBody>
            <a:bodyPr lIns="121908" tIns="60954" rIns="121908" bIns="60954" anchor="ctr"/>
            <a:lstStyle/>
            <a:p>
              <a:pPr algn="ctr">
                <a:defRPr/>
              </a:pPr>
              <a:endParaRPr lang="en-AU" sz="1300" kern="0">
                <a:solidFill>
                  <a:srgbClr val="FFFFFF"/>
                </a:solidFill>
                <a:latin typeface="Open Sans" panose="020B0606030504020204"/>
                <a:ea typeface="MS PGothic" panose="020B0600070205080204" charset="-128"/>
              </a:endParaRPr>
            </a:p>
          </p:txBody>
        </p:sp>
        <p:sp>
          <p:nvSpPr>
            <p:cNvPr id="79" name="弧形 78"/>
            <p:cNvSpPr/>
            <p:nvPr/>
          </p:nvSpPr>
          <p:spPr>
            <a:xfrm>
              <a:off x="8229652" y="1778824"/>
              <a:ext cx="1428021" cy="1428207"/>
            </a:xfrm>
            <a:prstGeom prst="arc">
              <a:avLst>
                <a:gd name="adj1" fmla="val 2212195"/>
                <a:gd name="adj2" fmla="val 0"/>
              </a:avLst>
            </a:prstGeom>
            <a:ln w="19050">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lIns="91431" tIns="45715" rIns="91431" bIns="45715" rtlCol="0" anchor="ctr"/>
            <a:lstStyle/>
            <a:p>
              <a:pPr algn="ctr"/>
              <a:endParaRPr lang="zh-CN" altLang="en-US">
                <a:solidFill>
                  <a:schemeClr val="tx1">
                    <a:lumMod val="50000"/>
                    <a:lumOff val="50000"/>
                  </a:schemeClr>
                </a:solidFill>
              </a:endParaRPr>
            </a:p>
          </p:txBody>
        </p:sp>
        <p:sp>
          <p:nvSpPr>
            <p:cNvPr id="80" name="矩形 79"/>
            <p:cNvSpPr/>
            <p:nvPr/>
          </p:nvSpPr>
          <p:spPr>
            <a:xfrm>
              <a:off x="8340580" y="2327320"/>
              <a:ext cx="513749" cy="523220"/>
            </a:xfrm>
            <a:prstGeom prst="rect">
              <a:avLst/>
            </a:prstGeom>
          </p:spPr>
          <p:txBody>
            <a:bodyPr wrap="none" lIns="91431" tIns="45715" rIns="91431" bIns="45715">
              <a:spAutoFit/>
            </a:bodyPr>
            <a:lstStyle/>
            <a:p>
              <a:r>
                <a:rPr lang="en-US" altLang="zh-CN" sz="2800" b="1" dirty="0">
                  <a:solidFill>
                    <a:schemeClr val="tx1">
                      <a:lumMod val="65000"/>
                      <a:lumOff val="35000"/>
                    </a:schemeClr>
                  </a:solidFill>
                  <a:latin typeface="Agency FB" panose="020B0503020202020204" pitchFamily="34" charset="0"/>
                  <a:ea typeface="微软雅黑" panose="020B0503020204020204" pitchFamily="34" charset="-122"/>
                </a:rPr>
                <a:t>04</a:t>
              </a:r>
              <a:endParaRPr lang="zh-CN" altLang="en-US" sz="2800" b="1" dirty="0">
                <a:solidFill>
                  <a:schemeClr val="tx1">
                    <a:lumMod val="65000"/>
                    <a:lumOff val="35000"/>
                  </a:schemeClr>
                </a:solidFill>
              </a:endParaRPr>
            </a:p>
          </p:txBody>
        </p:sp>
        <p:sp>
          <p:nvSpPr>
            <p:cNvPr id="100" name="Freeform 101"/>
            <p:cNvSpPr>
              <a:spLocks noEditPoints="1"/>
            </p:cNvSpPr>
            <p:nvPr/>
          </p:nvSpPr>
          <p:spPr bwMode="auto">
            <a:xfrm>
              <a:off x="8783156" y="2249238"/>
              <a:ext cx="735399" cy="487376"/>
            </a:xfrm>
            <a:custGeom>
              <a:avLst/>
              <a:gdLst/>
              <a:ahLst/>
              <a:cxnLst>
                <a:cxn ang="0">
                  <a:pos x="77" y="43"/>
                </a:cxn>
                <a:cxn ang="0">
                  <a:pos x="77" y="47"/>
                </a:cxn>
                <a:cxn ang="0">
                  <a:pos x="70" y="51"/>
                </a:cxn>
                <a:cxn ang="0">
                  <a:pos x="6" y="51"/>
                </a:cxn>
                <a:cxn ang="0">
                  <a:pos x="0" y="47"/>
                </a:cxn>
                <a:cxn ang="0">
                  <a:pos x="0" y="43"/>
                </a:cxn>
                <a:cxn ang="0">
                  <a:pos x="6" y="43"/>
                </a:cxn>
                <a:cxn ang="0">
                  <a:pos x="70" y="43"/>
                </a:cxn>
                <a:cxn ang="0">
                  <a:pos x="77" y="43"/>
                </a:cxn>
                <a:cxn ang="0">
                  <a:pos x="10" y="34"/>
                </a:cxn>
                <a:cxn ang="0">
                  <a:pos x="10" y="6"/>
                </a:cxn>
                <a:cxn ang="0">
                  <a:pos x="16" y="0"/>
                </a:cxn>
                <a:cxn ang="0">
                  <a:pos x="60" y="0"/>
                </a:cxn>
                <a:cxn ang="0">
                  <a:pos x="67" y="6"/>
                </a:cxn>
                <a:cxn ang="0">
                  <a:pos x="67" y="34"/>
                </a:cxn>
                <a:cxn ang="0">
                  <a:pos x="60" y="41"/>
                </a:cxn>
                <a:cxn ang="0">
                  <a:pos x="16" y="41"/>
                </a:cxn>
                <a:cxn ang="0">
                  <a:pos x="10" y="34"/>
                </a:cxn>
                <a:cxn ang="0">
                  <a:pos x="15" y="34"/>
                </a:cxn>
                <a:cxn ang="0">
                  <a:pos x="16" y="36"/>
                </a:cxn>
                <a:cxn ang="0">
                  <a:pos x="60" y="36"/>
                </a:cxn>
                <a:cxn ang="0">
                  <a:pos x="61" y="34"/>
                </a:cxn>
                <a:cxn ang="0">
                  <a:pos x="61" y="6"/>
                </a:cxn>
                <a:cxn ang="0">
                  <a:pos x="60" y="5"/>
                </a:cxn>
                <a:cxn ang="0">
                  <a:pos x="16" y="5"/>
                </a:cxn>
                <a:cxn ang="0">
                  <a:pos x="15" y="6"/>
                </a:cxn>
                <a:cxn ang="0">
                  <a:pos x="15" y="34"/>
                </a:cxn>
                <a:cxn ang="0">
                  <a:pos x="42" y="47"/>
                </a:cxn>
                <a:cxn ang="0">
                  <a:pos x="42" y="46"/>
                </a:cxn>
                <a:cxn ang="0">
                  <a:pos x="35" y="46"/>
                </a:cxn>
                <a:cxn ang="0">
                  <a:pos x="34" y="47"/>
                </a:cxn>
                <a:cxn ang="0">
                  <a:pos x="35" y="47"/>
                </a:cxn>
                <a:cxn ang="0">
                  <a:pos x="42" y="47"/>
                </a:cxn>
                <a:cxn ang="0">
                  <a:pos x="42" y="47"/>
                </a:cxn>
              </a:cxnLst>
              <a:rect l="0" t="0" r="r" b="b"/>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chemeClr val="accent3"/>
            </a:solidFill>
            <a:ln w="9525">
              <a:noFill/>
              <a:round/>
            </a:ln>
          </p:spPr>
          <p:txBody>
            <a:bodyPr vert="horz" wrap="square" lIns="91431" tIns="45715" rIns="91431" bIns="45715" numCol="1" anchor="t" anchorCtr="0" compatLnSpc="1"/>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1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1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1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1000">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14:bounceEnd="61000">
                                          <p:cBhvr additive="base">
                                            <p:cTn id="11" dur="1000" fill="hold"/>
                                            <p:tgtEl>
                                              <p:spTgt spid="4"/>
                                            </p:tgtEl>
                                            <p:attrNameLst>
                                              <p:attrName>ppt_x</p:attrName>
                                            </p:attrNameLst>
                                          </p:cBhvr>
                                          <p:tavLst>
                                            <p:tav tm="0">
                                              <p:val>
                                                <p:strVal val="0-#ppt_w/2"/>
                                              </p:val>
                                            </p:tav>
                                            <p:tav tm="100000">
                                              <p:val>
                                                <p:strVal val="#ppt_x"/>
                                              </p:val>
                                            </p:tav>
                                          </p:tavLst>
                                        </p:anim>
                                        <p:anim calcmode="lin" valueType="num" p14:bounceEnd="61000">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61000">
                                      <p:stCondLst>
                                        <p:cond delay="600"/>
                                      </p:stCondLst>
                                      <p:childTnLst>
                                        <p:set>
                                          <p:cBhvr>
                                            <p:cTn id="14" dur="1" fill="hold">
                                              <p:stCondLst>
                                                <p:cond delay="0"/>
                                              </p:stCondLst>
                                            </p:cTn>
                                            <p:tgtEl>
                                              <p:spTgt spid="5"/>
                                            </p:tgtEl>
                                            <p:attrNameLst>
                                              <p:attrName>style.visibility</p:attrName>
                                            </p:attrNameLst>
                                          </p:cBhvr>
                                          <p:to>
                                            <p:strVal val="visible"/>
                                          </p:to>
                                        </p:set>
                                        <p:anim calcmode="lin" valueType="num" p14:bounceEnd="61000">
                                          <p:cBhvr additive="base">
                                            <p:cTn id="15" dur="1000" fill="hold"/>
                                            <p:tgtEl>
                                              <p:spTgt spid="5"/>
                                            </p:tgtEl>
                                            <p:attrNameLst>
                                              <p:attrName>ppt_x</p:attrName>
                                            </p:attrNameLst>
                                          </p:cBhvr>
                                          <p:tavLst>
                                            <p:tav tm="0">
                                              <p:val>
                                                <p:strVal val="1+#ppt_w/2"/>
                                              </p:val>
                                            </p:tav>
                                            <p:tav tm="100000">
                                              <p:val>
                                                <p:strVal val="#ppt_x"/>
                                              </p:val>
                                            </p:tav>
                                          </p:tavLst>
                                        </p:anim>
                                        <p:anim calcmode="lin" valueType="num" p14:bounceEnd="61000">
                                          <p:cBhvr additive="base">
                                            <p:cTn id="16" dur="10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61000">
                                      <p:stCondLst>
                                        <p:cond delay="900"/>
                                      </p:stCondLst>
                                      <p:childTnLst>
                                        <p:set>
                                          <p:cBhvr>
                                            <p:cTn id="18" dur="1" fill="hold">
                                              <p:stCondLst>
                                                <p:cond delay="0"/>
                                              </p:stCondLst>
                                            </p:cTn>
                                            <p:tgtEl>
                                              <p:spTgt spid="6"/>
                                            </p:tgtEl>
                                            <p:attrNameLst>
                                              <p:attrName>style.visibility</p:attrName>
                                            </p:attrNameLst>
                                          </p:cBhvr>
                                          <p:to>
                                            <p:strVal val="visible"/>
                                          </p:to>
                                        </p:set>
                                        <p:anim calcmode="lin" valueType="num" p14:bounceEnd="61000">
                                          <p:cBhvr additive="base">
                                            <p:cTn id="19" dur="1000" fill="hold"/>
                                            <p:tgtEl>
                                              <p:spTgt spid="6"/>
                                            </p:tgtEl>
                                            <p:attrNameLst>
                                              <p:attrName>ppt_x</p:attrName>
                                            </p:attrNameLst>
                                          </p:cBhvr>
                                          <p:tavLst>
                                            <p:tav tm="0">
                                              <p:val>
                                                <p:strVal val="0-#ppt_w/2"/>
                                              </p:val>
                                            </p:tav>
                                            <p:tav tm="100000">
                                              <p:val>
                                                <p:strVal val="#ppt_x"/>
                                              </p:val>
                                            </p:tav>
                                          </p:tavLst>
                                        </p:anim>
                                        <p:anim calcmode="lin" valueType="num" p14:bounceEnd="61000">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83"/>
                                            </p:tgtEl>
                                            <p:attrNameLst>
                                              <p:attrName>style.visibility</p:attrName>
                                            </p:attrNameLst>
                                          </p:cBhvr>
                                          <p:to>
                                            <p:strVal val="visible"/>
                                          </p:to>
                                        </p:set>
                                        <p:anim calcmode="lin" valueType="num">
                                          <p:cBhvr additive="base">
                                            <p:cTn id="24" dur="500" fill="hold"/>
                                            <p:tgtEl>
                                              <p:spTgt spid="83"/>
                                            </p:tgtEl>
                                            <p:attrNameLst>
                                              <p:attrName>ppt_x</p:attrName>
                                            </p:attrNameLst>
                                          </p:cBhvr>
                                          <p:tavLst>
                                            <p:tav tm="0">
                                              <p:val>
                                                <p:strVal val="1+#ppt_w/2"/>
                                              </p:val>
                                            </p:tav>
                                            <p:tav tm="100000">
                                              <p:val>
                                                <p:strVal val="#ppt_x"/>
                                              </p:val>
                                            </p:tav>
                                          </p:tavLst>
                                        </p:anim>
                                        <p:anim calcmode="lin" valueType="num">
                                          <p:cBhvr additive="base">
                                            <p:cTn id="25" dur="500" fill="hold"/>
                                            <p:tgtEl>
                                              <p:spTgt spid="83"/>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8" fill="hold" grpId="0" nodeType="afterEffect">
                                      <p:stCondLst>
                                        <p:cond delay="0"/>
                                      </p:stCondLst>
                                      <p:childTnLst>
                                        <p:set>
                                          <p:cBhvr>
                                            <p:cTn id="28" dur="1" fill="hold">
                                              <p:stCondLst>
                                                <p:cond delay="0"/>
                                              </p:stCondLst>
                                            </p:cTn>
                                            <p:tgtEl>
                                              <p:spTgt spid="81"/>
                                            </p:tgtEl>
                                            <p:attrNameLst>
                                              <p:attrName>style.visibility</p:attrName>
                                            </p:attrNameLst>
                                          </p:cBhvr>
                                          <p:to>
                                            <p:strVal val="visible"/>
                                          </p:to>
                                        </p:set>
                                        <p:anim calcmode="lin" valueType="num">
                                          <p:cBhvr additive="base">
                                            <p:cTn id="29" dur="500" fill="hold"/>
                                            <p:tgtEl>
                                              <p:spTgt spid="81"/>
                                            </p:tgtEl>
                                            <p:attrNameLst>
                                              <p:attrName>ppt_x</p:attrName>
                                            </p:attrNameLst>
                                          </p:cBhvr>
                                          <p:tavLst>
                                            <p:tav tm="0">
                                              <p:val>
                                                <p:strVal val="0-#ppt_w/2"/>
                                              </p:val>
                                            </p:tav>
                                            <p:tav tm="100000">
                                              <p:val>
                                                <p:strVal val="#ppt_x"/>
                                              </p:val>
                                            </p:tav>
                                          </p:tavLst>
                                        </p:anim>
                                        <p:anim calcmode="lin" valueType="num">
                                          <p:cBhvr additive="base">
                                            <p:cTn id="30" dur="500" fill="hold"/>
                                            <p:tgtEl>
                                              <p:spTgt spid="81"/>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2" fill="hold" grpId="0" nodeType="afterEffect">
                                      <p:stCondLst>
                                        <p:cond delay="0"/>
                                      </p:stCondLst>
                                      <p:childTnLst>
                                        <p:set>
                                          <p:cBhvr>
                                            <p:cTn id="33" dur="1" fill="hold">
                                              <p:stCondLst>
                                                <p:cond delay="0"/>
                                              </p:stCondLst>
                                            </p:cTn>
                                            <p:tgtEl>
                                              <p:spTgt spid="84"/>
                                            </p:tgtEl>
                                            <p:attrNameLst>
                                              <p:attrName>style.visibility</p:attrName>
                                            </p:attrNameLst>
                                          </p:cBhvr>
                                          <p:to>
                                            <p:strVal val="visible"/>
                                          </p:to>
                                        </p:set>
                                        <p:anim calcmode="lin" valueType="num">
                                          <p:cBhvr additive="base">
                                            <p:cTn id="34" dur="500" fill="hold"/>
                                            <p:tgtEl>
                                              <p:spTgt spid="84"/>
                                            </p:tgtEl>
                                            <p:attrNameLst>
                                              <p:attrName>ppt_x</p:attrName>
                                            </p:attrNameLst>
                                          </p:cBhvr>
                                          <p:tavLst>
                                            <p:tav tm="0">
                                              <p:val>
                                                <p:strVal val="1+#ppt_w/2"/>
                                              </p:val>
                                            </p:tav>
                                            <p:tav tm="100000">
                                              <p:val>
                                                <p:strVal val="#ppt_x"/>
                                              </p:val>
                                            </p:tav>
                                          </p:tavLst>
                                        </p:anim>
                                        <p:anim calcmode="lin" valueType="num">
                                          <p:cBhvr additive="base">
                                            <p:cTn id="35" dur="500" fill="hold"/>
                                            <p:tgtEl>
                                              <p:spTgt spid="84"/>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 presetClass="entr" presetSubtype="8" fill="hold" grpId="0" nodeType="after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0-#ppt_w/2"/>
                                              </p:val>
                                            </p:tav>
                                            <p:tav tm="100000">
                                              <p:val>
                                                <p:strVal val="#ppt_x"/>
                                              </p:val>
                                            </p:tav>
                                          </p:tavLst>
                                        </p:anim>
                                        <p:anim calcmode="lin" valueType="num">
                                          <p:cBhvr additive="base">
                                            <p:cTn id="40" dur="50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83" grpId="0"/>
          <p:bldP spid="84"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6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9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83"/>
                                            </p:tgtEl>
                                            <p:attrNameLst>
                                              <p:attrName>style.visibility</p:attrName>
                                            </p:attrNameLst>
                                          </p:cBhvr>
                                          <p:to>
                                            <p:strVal val="visible"/>
                                          </p:to>
                                        </p:set>
                                        <p:anim calcmode="lin" valueType="num">
                                          <p:cBhvr additive="base">
                                            <p:cTn id="24" dur="500" fill="hold"/>
                                            <p:tgtEl>
                                              <p:spTgt spid="83"/>
                                            </p:tgtEl>
                                            <p:attrNameLst>
                                              <p:attrName>ppt_x</p:attrName>
                                            </p:attrNameLst>
                                          </p:cBhvr>
                                          <p:tavLst>
                                            <p:tav tm="0">
                                              <p:val>
                                                <p:strVal val="1+#ppt_w/2"/>
                                              </p:val>
                                            </p:tav>
                                            <p:tav tm="100000">
                                              <p:val>
                                                <p:strVal val="#ppt_x"/>
                                              </p:val>
                                            </p:tav>
                                          </p:tavLst>
                                        </p:anim>
                                        <p:anim calcmode="lin" valueType="num">
                                          <p:cBhvr additive="base">
                                            <p:cTn id="25" dur="500" fill="hold"/>
                                            <p:tgtEl>
                                              <p:spTgt spid="83"/>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8" fill="hold" grpId="0" nodeType="afterEffect">
                                      <p:stCondLst>
                                        <p:cond delay="0"/>
                                      </p:stCondLst>
                                      <p:childTnLst>
                                        <p:set>
                                          <p:cBhvr>
                                            <p:cTn id="28" dur="1" fill="hold">
                                              <p:stCondLst>
                                                <p:cond delay="0"/>
                                              </p:stCondLst>
                                            </p:cTn>
                                            <p:tgtEl>
                                              <p:spTgt spid="81"/>
                                            </p:tgtEl>
                                            <p:attrNameLst>
                                              <p:attrName>style.visibility</p:attrName>
                                            </p:attrNameLst>
                                          </p:cBhvr>
                                          <p:to>
                                            <p:strVal val="visible"/>
                                          </p:to>
                                        </p:set>
                                        <p:anim calcmode="lin" valueType="num">
                                          <p:cBhvr additive="base">
                                            <p:cTn id="29" dur="500" fill="hold"/>
                                            <p:tgtEl>
                                              <p:spTgt spid="81"/>
                                            </p:tgtEl>
                                            <p:attrNameLst>
                                              <p:attrName>ppt_x</p:attrName>
                                            </p:attrNameLst>
                                          </p:cBhvr>
                                          <p:tavLst>
                                            <p:tav tm="0">
                                              <p:val>
                                                <p:strVal val="0-#ppt_w/2"/>
                                              </p:val>
                                            </p:tav>
                                            <p:tav tm="100000">
                                              <p:val>
                                                <p:strVal val="#ppt_x"/>
                                              </p:val>
                                            </p:tav>
                                          </p:tavLst>
                                        </p:anim>
                                        <p:anim calcmode="lin" valueType="num">
                                          <p:cBhvr additive="base">
                                            <p:cTn id="30" dur="500" fill="hold"/>
                                            <p:tgtEl>
                                              <p:spTgt spid="81"/>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2" fill="hold" grpId="0" nodeType="afterEffect">
                                      <p:stCondLst>
                                        <p:cond delay="0"/>
                                      </p:stCondLst>
                                      <p:childTnLst>
                                        <p:set>
                                          <p:cBhvr>
                                            <p:cTn id="33" dur="1" fill="hold">
                                              <p:stCondLst>
                                                <p:cond delay="0"/>
                                              </p:stCondLst>
                                            </p:cTn>
                                            <p:tgtEl>
                                              <p:spTgt spid="84"/>
                                            </p:tgtEl>
                                            <p:attrNameLst>
                                              <p:attrName>style.visibility</p:attrName>
                                            </p:attrNameLst>
                                          </p:cBhvr>
                                          <p:to>
                                            <p:strVal val="visible"/>
                                          </p:to>
                                        </p:set>
                                        <p:anim calcmode="lin" valueType="num">
                                          <p:cBhvr additive="base">
                                            <p:cTn id="34" dur="500" fill="hold"/>
                                            <p:tgtEl>
                                              <p:spTgt spid="84"/>
                                            </p:tgtEl>
                                            <p:attrNameLst>
                                              <p:attrName>ppt_x</p:attrName>
                                            </p:attrNameLst>
                                          </p:cBhvr>
                                          <p:tavLst>
                                            <p:tav tm="0">
                                              <p:val>
                                                <p:strVal val="1+#ppt_w/2"/>
                                              </p:val>
                                            </p:tav>
                                            <p:tav tm="100000">
                                              <p:val>
                                                <p:strVal val="#ppt_x"/>
                                              </p:val>
                                            </p:tav>
                                          </p:tavLst>
                                        </p:anim>
                                        <p:anim calcmode="lin" valueType="num">
                                          <p:cBhvr additive="base">
                                            <p:cTn id="35" dur="500" fill="hold"/>
                                            <p:tgtEl>
                                              <p:spTgt spid="84"/>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 presetClass="entr" presetSubtype="8" fill="hold" grpId="0" nodeType="after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0-#ppt_w/2"/>
                                              </p:val>
                                            </p:tav>
                                            <p:tav tm="100000">
                                              <p:val>
                                                <p:strVal val="#ppt_x"/>
                                              </p:val>
                                            </p:tav>
                                          </p:tavLst>
                                        </p:anim>
                                        <p:anim calcmode="lin" valueType="num">
                                          <p:cBhvr additive="base">
                                            <p:cTn id="40" dur="50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83" grpId="0"/>
          <p:bldP spid="8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单击输入标题内容</a:t>
            </a:r>
            <a:endParaRPr lang="zh-CN" altLang="en-US" dirty="0"/>
          </a:p>
        </p:txBody>
      </p:sp>
      <p:grpSp>
        <p:nvGrpSpPr>
          <p:cNvPr id="112" name="组合 111"/>
          <p:cNvGrpSpPr/>
          <p:nvPr/>
        </p:nvGrpSpPr>
        <p:grpSpPr>
          <a:xfrm>
            <a:off x="3570761" y="1354529"/>
            <a:ext cx="2559724" cy="4402876"/>
            <a:chOff x="2734684" y="1015896"/>
            <a:chExt cx="1920043" cy="3302157"/>
          </a:xfrm>
        </p:grpSpPr>
        <p:grpSp>
          <p:nvGrpSpPr>
            <p:cNvPr id="115" name="组合 114"/>
            <p:cNvGrpSpPr/>
            <p:nvPr/>
          </p:nvGrpSpPr>
          <p:grpSpPr>
            <a:xfrm>
              <a:off x="2734684" y="1015896"/>
              <a:ext cx="1920043" cy="3302157"/>
              <a:chOff x="2685756" y="1069793"/>
              <a:chExt cx="1920043" cy="3302157"/>
            </a:xfrm>
          </p:grpSpPr>
          <p:grpSp>
            <p:nvGrpSpPr>
              <p:cNvPr id="118" name="组合 117"/>
              <p:cNvGrpSpPr/>
              <p:nvPr/>
            </p:nvGrpSpPr>
            <p:grpSpPr>
              <a:xfrm>
                <a:off x="2772798" y="1085825"/>
                <a:ext cx="1685339" cy="3286125"/>
                <a:chOff x="2772798" y="1085825"/>
                <a:chExt cx="1685339" cy="3286125"/>
              </a:xfrm>
            </p:grpSpPr>
            <p:sp>
              <p:nvSpPr>
                <p:cNvPr id="127" name="圆角矩形 126"/>
                <p:cNvSpPr/>
                <p:nvPr/>
              </p:nvSpPr>
              <p:spPr>
                <a:xfrm>
                  <a:off x="2772798" y="1085825"/>
                  <a:ext cx="1685339" cy="3286125"/>
                </a:xfrm>
                <a:prstGeom prst="roundRect">
                  <a:avLst>
                    <a:gd name="adj" fmla="val 6990"/>
                  </a:avLst>
                </a:prstGeom>
                <a:solidFill>
                  <a:schemeClr val="bg1">
                    <a:lumMod val="95000"/>
                  </a:schemeClr>
                </a:solidFill>
                <a:ln w="3175">
                  <a:solidFill>
                    <a:schemeClr val="bg1">
                      <a:lumMod val="65000"/>
                    </a:schemeClr>
                  </a:solidFill>
                </a:ln>
                <a:effectLst>
                  <a:outerShdw blurRad="279400" dist="63500" dir="8100000" sx="98000" sy="98000" algn="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28" name="矩形 127"/>
                <p:cNvSpPr/>
                <p:nvPr/>
              </p:nvSpPr>
              <p:spPr>
                <a:xfrm>
                  <a:off x="2869346" y="2352650"/>
                  <a:ext cx="1476375" cy="628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29" name="矩形 128"/>
                <p:cNvSpPr/>
                <p:nvPr/>
              </p:nvSpPr>
              <p:spPr>
                <a:xfrm>
                  <a:off x="2869346" y="2209775"/>
                  <a:ext cx="1476375" cy="142875"/>
                </a:xfrm>
                <a:prstGeom prst="rect">
                  <a:avLst/>
                </a:prstGeom>
                <a:solidFill>
                  <a:schemeClr val="bg1">
                    <a:lumMod val="95000"/>
                  </a:schemeClr>
                </a:solidFill>
                <a:ln>
                  <a:noFill/>
                </a:ln>
                <a:effectLst>
                  <a:outerShdw blurRad="76200" dist="50800" dir="5400000" sx="97000" sy="9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30" name="矩形 129"/>
                <p:cNvSpPr/>
                <p:nvPr/>
              </p:nvSpPr>
              <p:spPr>
                <a:xfrm rot="10800000">
                  <a:off x="2869346" y="2981300"/>
                  <a:ext cx="1476375" cy="142875"/>
                </a:xfrm>
                <a:prstGeom prst="rect">
                  <a:avLst/>
                </a:prstGeom>
                <a:solidFill>
                  <a:schemeClr val="bg1">
                    <a:lumMod val="95000"/>
                  </a:schemeClr>
                </a:solidFill>
                <a:ln>
                  <a:noFill/>
                </a:ln>
                <a:effectLst>
                  <a:outerShdw blurRad="76200" dist="50800" dir="16200000" sx="97000" sy="97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32" name="文本框 40"/>
                <p:cNvSpPr txBox="1"/>
                <p:nvPr/>
              </p:nvSpPr>
              <p:spPr>
                <a:xfrm>
                  <a:off x="3270619" y="2367921"/>
                  <a:ext cx="673830" cy="605935"/>
                </a:xfrm>
                <a:prstGeom prst="rect">
                  <a:avLst/>
                </a:prstGeom>
                <a:noFill/>
              </p:spPr>
              <p:txBody>
                <a:bodyPr wrap="none" lIns="68580" tIns="34290" rIns="68580" bIns="34290" rtlCol="0">
                  <a:spAutoFit/>
                </a:bodyPr>
                <a:lstStyle/>
                <a:p>
                  <a:pPr algn="ctr"/>
                  <a:r>
                    <a:rPr lang="en-US" alt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02</a:t>
                  </a:r>
                  <a:endParaRPr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19" name="组合 118"/>
              <p:cNvGrpSpPr/>
              <p:nvPr/>
            </p:nvGrpSpPr>
            <p:grpSpPr>
              <a:xfrm flipV="1">
                <a:off x="2701713" y="1069793"/>
                <a:ext cx="1904086" cy="874883"/>
                <a:chOff x="894195" y="2095454"/>
                <a:chExt cx="4500232" cy="1850943"/>
              </a:xfrm>
            </p:grpSpPr>
            <p:sp>
              <p:nvSpPr>
                <p:cNvPr id="124" name="椭圆 123"/>
                <p:cNvSpPr/>
                <p:nvPr/>
              </p:nvSpPr>
              <p:spPr>
                <a:xfrm>
                  <a:off x="894195" y="2095454"/>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25" name="椭圆 124"/>
                <p:cNvSpPr/>
                <p:nvPr/>
              </p:nvSpPr>
              <p:spPr>
                <a:xfrm>
                  <a:off x="999759" y="2835568"/>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26" name="矩形 125"/>
                <p:cNvSpPr/>
                <p:nvPr/>
              </p:nvSpPr>
              <p:spPr>
                <a:xfrm>
                  <a:off x="1290384" y="2581117"/>
                  <a:ext cx="3489354" cy="9531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nvGrpSpPr>
              <p:cNvPr id="120" name="组合 119"/>
              <p:cNvGrpSpPr/>
              <p:nvPr/>
            </p:nvGrpSpPr>
            <p:grpSpPr>
              <a:xfrm flipV="1">
                <a:off x="2685756" y="3363838"/>
                <a:ext cx="1871345" cy="885094"/>
                <a:chOff x="856481" y="1960913"/>
                <a:chExt cx="4422850" cy="1872546"/>
              </a:xfrm>
            </p:grpSpPr>
            <p:sp>
              <p:nvSpPr>
                <p:cNvPr id="121" name="椭圆 120"/>
                <p:cNvSpPr/>
                <p:nvPr/>
              </p:nvSpPr>
              <p:spPr>
                <a:xfrm>
                  <a:off x="856481" y="1960913"/>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22" name="椭圆 121"/>
                <p:cNvSpPr/>
                <p:nvPr/>
              </p:nvSpPr>
              <p:spPr>
                <a:xfrm>
                  <a:off x="884663" y="2722628"/>
                  <a:ext cx="4394668" cy="1110831"/>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23" name="矩形 122"/>
                <p:cNvSpPr/>
                <p:nvPr/>
              </p:nvSpPr>
              <p:spPr>
                <a:xfrm>
                  <a:off x="1362491" y="2421297"/>
                  <a:ext cx="3489354" cy="9531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sp>
          <p:nvSpPr>
            <p:cNvPr id="114" name="Freeform 147"/>
            <p:cNvSpPr>
              <a:spLocks noEditPoints="1"/>
            </p:cNvSpPr>
            <p:nvPr/>
          </p:nvSpPr>
          <p:spPr bwMode="auto">
            <a:xfrm>
              <a:off x="3516880" y="3602925"/>
              <a:ext cx="181304" cy="286337"/>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7F7F7F"/>
            </a:solidFill>
            <a:ln>
              <a:noFill/>
            </a:ln>
          </p:spPr>
          <p:txBody>
            <a:bodyPr vert="horz" wrap="square" lIns="68580" tIns="34290" rIns="68580" bIns="34290" numCol="1" anchor="t" anchorCtr="0" compatLnSpc="1"/>
            <a:lstStyle/>
            <a:p>
              <a:endParaRPr lang="zh-CN" altLang="en-US"/>
            </a:p>
          </p:txBody>
        </p:sp>
      </p:grpSp>
      <p:grpSp>
        <p:nvGrpSpPr>
          <p:cNvPr id="133" name="组合 132"/>
          <p:cNvGrpSpPr/>
          <p:nvPr/>
        </p:nvGrpSpPr>
        <p:grpSpPr>
          <a:xfrm>
            <a:off x="1134427" y="1354529"/>
            <a:ext cx="2538451" cy="4402876"/>
            <a:chOff x="850335" y="1069793"/>
            <a:chExt cx="1904086" cy="3302157"/>
          </a:xfrm>
        </p:grpSpPr>
        <p:grpSp>
          <p:nvGrpSpPr>
            <p:cNvPr id="134" name="组合 133"/>
            <p:cNvGrpSpPr/>
            <p:nvPr/>
          </p:nvGrpSpPr>
          <p:grpSpPr>
            <a:xfrm>
              <a:off x="895000" y="1085825"/>
              <a:ext cx="1859421" cy="3286125"/>
              <a:chOff x="895000" y="1085825"/>
              <a:chExt cx="1859421" cy="3286125"/>
            </a:xfrm>
          </p:grpSpPr>
          <p:grpSp>
            <p:nvGrpSpPr>
              <p:cNvPr id="141" name="组合 140"/>
              <p:cNvGrpSpPr/>
              <p:nvPr/>
            </p:nvGrpSpPr>
            <p:grpSpPr>
              <a:xfrm>
                <a:off x="971600" y="1085825"/>
                <a:ext cx="1706223" cy="3286125"/>
                <a:chOff x="971600" y="1085825"/>
                <a:chExt cx="1706223" cy="3286125"/>
              </a:xfrm>
            </p:grpSpPr>
            <p:sp>
              <p:nvSpPr>
                <p:cNvPr id="147" name="圆角矩形 146"/>
                <p:cNvSpPr/>
                <p:nvPr/>
              </p:nvSpPr>
              <p:spPr>
                <a:xfrm>
                  <a:off x="971600" y="1085825"/>
                  <a:ext cx="1706223" cy="3286125"/>
                </a:xfrm>
                <a:prstGeom prst="roundRect">
                  <a:avLst>
                    <a:gd name="adj" fmla="val 6990"/>
                  </a:avLst>
                </a:prstGeom>
                <a:solidFill>
                  <a:schemeClr val="bg1">
                    <a:lumMod val="95000"/>
                  </a:schemeClr>
                </a:solidFill>
                <a:ln w="3175">
                  <a:solidFill>
                    <a:schemeClr val="bg1">
                      <a:lumMod val="65000"/>
                    </a:schemeClr>
                  </a:solidFill>
                </a:ln>
                <a:effectLst>
                  <a:outerShdw blurRad="279400" dist="63500" dir="8100000" sx="98000" sy="98000" algn="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48" name="矩形 147"/>
                <p:cNvSpPr/>
                <p:nvPr/>
              </p:nvSpPr>
              <p:spPr>
                <a:xfrm>
                  <a:off x="1104900" y="2352650"/>
                  <a:ext cx="1476375" cy="628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49" name="矩形 148"/>
                <p:cNvSpPr/>
                <p:nvPr/>
              </p:nvSpPr>
              <p:spPr>
                <a:xfrm>
                  <a:off x="1104900" y="2209775"/>
                  <a:ext cx="1476375" cy="142875"/>
                </a:xfrm>
                <a:prstGeom prst="rect">
                  <a:avLst/>
                </a:prstGeom>
                <a:solidFill>
                  <a:schemeClr val="bg1">
                    <a:lumMod val="95000"/>
                  </a:schemeClr>
                </a:solidFill>
                <a:ln>
                  <a:noFill/>
                </a:ln>
                <a:effectLst>
                  <a:outerShdw blurRad="76200" dist="50800" dir="5400000" sx="97000" sy="9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50" name="矩形 149"/>
                <p:cNvSpPr/>
                <p:nvPr/>
              </p:nvSpPr>
              <p:spPr>
                <a:xfrm rot="10800000">
                  <a:off x="1104900" y="2981300"/>
                  <a:ext cx="1476375" cy="142875"/>
                </a:xfrm>
                <a:prstGeom prst="rect">
                  <a:avLst/>
                </a:prstGeom>
                <a:solidFill>
                  <a:schemeClr val="bg1">
                    <a:lumMod val="95000"/>
                  </a:schemeClr>
                </a:solidFill>
                <a:ln>
                  <a:noFill/>
                </a:ln>
                <a:effectLst>
                  <a:outerShdw blurRad="76200" dist="50800" dir="16200000" sx="97000" sy="97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52" name="文本框 18"/>
                <p:cNvSpPr txBox="1"/>
                <p:nvPr/>
              </p:nvSpPr>
              <p:spPr>
                <a:xfrm>
                  <a:off x="1506173" y="2367921"/>
                  <a:ext cx="673830" cy="605935"/>
                </a:xfrm>
                <a:prstGeom prst="rect">
                  <a:avLst/>
                </a:prstGeom>
                <a:noFill/>
              </p:spPr>
              <p:txBody>
                <a:bodyPr wrap="none" lIns="68580" tIns="34290" rIns="68580" bIns="34290" rtlCol="0">
                  <a:spAutoFit/>
                </a:bodyPr>
                <a:lstStyle/>
                <a:p>
                  <a:pPr algn="ctr"/>
                  <a:r>
                    <a:rPr lang="en-US" alt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01</a:t>
                  </a:r>
                  <a:endParaRPr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42" name="组合 141"/>
              <p:cNvGrpSpPr/>
              <p:nvPr/>
            </p:nvGrpSpPr>
            <p:grpSpPr>
              <a:xfrm flipV="1">
                <a:off x="895000" y="3380859"/>
                <a:ext cx="1859421" cy="835205"/>
                <a:chOff x="837732" y="2078700"/>
                <a:chExt cx="4394668" cy="1766999"/>
              </a:xfrm>
            </p:grpSpPr>
            <p:sp>
              <p:nvSpPr>
                <p:cNvPr id="144" name="椭圆 143"/>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45" name="椭圆 144"/>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46" name="矩形 145"/>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143" name="Freeform 123"/>
              <p:cNvSpPr>
                <a:spLocks noEditPoints="1"/>
              </p:cNvSpPr>
              <p:nvPr/>
            </p:nvSpPr>
            <p:spPr bwMode="auto">
              <a:xfrm>
                <a:off x="1724297" y="3618331"/>
                <a:ext cx="237583" cy="264776"/>
              </a:xfrm>
              <a:custGeom>
                <a:avLst/>
                <a:gdLst>
                  <a:gd name="T0" fmla="*/ 13 w 77"/>
                  <a:gd name="T1" fmla="*/ 8 h 86"/>
                  <a:gd name="T2" fmla="*/ 38 w 77"/>
                  <a:gd name="T3" fmla="*/ 1 h 86"/>
                  <a:gd name="T4" fmla="*/ 59 w 77"/>
                  <a:gd name="T5" fmla="*/ 13 h 86"/>
                  <a:gd name="T6" fmla="*/ 66 w 77"/>
                  <a:gd name="T7" fmla="*/ 38 h 86"/>
                  <a:gd name="T8" fmla="*/ 58 w 77"/>
                  <a:gd name="T9" fmla="*/ 55 h 86"/>
                  <a:gd name="T10" fmla="*/ 64 w 77"/>
                  <a:gd name="T11" fmla="*/ 59 h 86"/>
                  <a:gd name="T12" fmla="*/ 74 w 77"/>
                  <a:gd name="T13" fmla="*/ 72 h 86"/>
                  <a:gd name="T14" fmla="*/ 73 w 77"/>
                  <a:gd name="T15" fmla="*/ 84 h 86"/>
                  <a:gd name="T16" fmla="*/ 73 w 77"/>
                  <a:gd name="T17" fmla="*/ 84 h 86"/>
                  <a:gd name="T18" fmla="*/ 62 w 77"/>
                  <a:gd name="T19" fmla="*/ 82 h 86"/>
                  <a:gd name="T20" fmla="*/ 51 w 77"/>
                  <a:gd name="T21" fmla="*/ 68 h 86"/>
                  <a:gd name="T22" fmla="*/ 49 w 77"/>
                  <a:gd name="T23" fmla="*/ 63 h 86"/>
                  <a:gd name="T24" fmla="*/ 30 w 77"/>
                  <a:gd name="T25" fmla="*/ 66 h 86"/>
                  <a:gd name="T26" fmla="*/ 8 w 77"/>
                  <a:gd name="T27" fmla="*/ 54 h 86"/>
                  <a:gd name="T28" fmla="*/ 1 w 77"/>
                  <a:gd name="T29" fmla="*/ 30 h 86"/>
                  <a:gd name="T30" fmla="*/ 13 w 77"/>
                  <a:gd name="T31" fmla="*/ 8 h 86"/>
                  <a:gd name="T32" fmla="*/ 30 w 77"/>
                  <a:gd name="T33" fmla="*/ 49 h 86"/>
                  <a:gd name="T34" fmla="*/ 38 w 77"/>
                  <a:gd name="T35" fmla="*/ 49 h 86"/>
                  <a:gd name="T36" fmla="*/ 38 w 77"/>
                  <a:gd name="T37" fmla="*/ 40 h 86"/>
                  <a:gd name="T38" fmla="*/ 47 w 77"/>
                  <a:gd name="T39" fmla="*/ 40 h 86"/>
                  <a:gd name="T40" fmla="*/ 47 w 77"/>
                  <a:gd name="T41" fmla="*/ 32 h 86"/>
                  <a:gd name="T42" fmla="*/ 38 w 77"/>
                  <a:gd name="T43" fmla="*/ 32 h 86"/>
                  <a:gd name="T44" fmla="*/ 38 w 77"/>
                  <a:gd name="T45" fmla="*/ 23 h 86"/>
                  <a:gd name="T46" fmla="*/ 30 w 77"/>
                  <a:gd name="T47" fmla="*/ 23 h 86"/>
                  <a:gd name="T48" fmla="*/ 30 w 77"/>
                  <a:gd name="T49" fmla="*/ 32 h 86"/>
                  <a:gd name="T50" fmla="*/ 21 w 77"/>
                  <a:gd name="T51" fmla="*/ 32 h 86"/>
                  <a:gd name="T52" fmla="*/ 21 w 77"/>
                  <a:gd name="T53" fmla="*/ 40 h 86"/>
                  <a:gd name="T54" fmla="*/ 30 w 77"/>
                  <a:gd name="T55" fmla="*/ 40 h 86"/>
                  <a:gd name="T56" fmla="*/ 30 w 77"/>
                  <a:gd name="T57" fmla="*/ 49 h 86"/>
                  <a:gd name="T58" fmla="*/ 18 w 77"/>
                  <a:gd name="T59" fmla="*/ 36 h 86"/>
                  <a:gd name="T60" fmla="*/ 43 w 77"/>
                  <a:gd name="T61" fmla="*/ 19 h 86"/>
                  <a:gd name="T62" fmla="*/ 18 w 77"/>
                  <a:gd name="T63" fmla="*/ 36 h 86"/>
                  <a:gd name="T64" fmla="*/ 36 w 77"/>
                  <a:gd name="T65" fmla="*/ 12 h 86"/>
                  <a:gd name="T66" fmla="*/ 20 w 77"/>
                  <a:gd name="T67" fmla="*/ 16 h 86"/>
                  <a:gd name="T68" fmla="*/ 12 w 77"/>
                  <a:gd name="T69" fmla="*/ 31 h 86"/>
                  <a:gd name="T70" fmla="*/ 16 w 77"/>
                  <a:gd name="T71" fmla="*/ 47 h 86"/>
                  <a:gd name="T72" fmla="*/ 31 w 77"/>
                  <a:gd name="T73" fmla="*/ 55 h 86"/>
                  <a:gd name="T74" fmla="*/ 47 w 77"/>
                  <a:gd name="T75" fmla="*/ 51 h 86"/>
                  <a:gd name="T76" fmla="*/ 55 w 77"/>
                  <a:gd name="T77" fmla="*/ 36 h 86"/>
                  <a:gd name="T78" fmla="*/ 51 w 77"/>
                  <a:gd name="T79" fmla="*/ 20 h 86"/>
                  <a:gd name="T80" fmla="*/ 36 w 77"/>
                  <a:gd name="T81"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 h="86">
                    <a:moveTo>
                      <a:pt x="13" y="8"/>
                    </a:moveTo>
                    <a:cubicBezTo>
                      <a:pt x="20" y="2"/>
                      <a:pt x="29" y="0"/>
                      <a:pt x="38" y="1"/>
                    </a:cubicBezTo>
                    <a:cubicBezTo>
                      <a:pt x="46" y="2"/>
                      <a:pt x="54" y="6"/>
                      <a:pt x="59" y="13"/>
                    </a:cubicBezTo>
                    <a:cubicBezTo>
                      <a:pt x="65" y="21"/>
                      <a:pt x="67" y="29"/>
                      <a:pt x="66" y="38"/>
                    </a:cubicBezTo>
                    <a:cubicBezTo>
                      <a:pt x="65" y="44"/>
                      <a:pt x="63" y="50"/>
                      <a:pt x="58" y="55"/>
                    </a:cubicBezTo>
                    <a:cubicBezTo>
                      <a:pt x="60" y="56"/>
                      <a:pt x="62" y="57"/>
                      <a:pt x="64" y="59"/>
                    </a:cubicBezTo>
                    <a:cubicBezTo>
                      <a:pt x="74" y="72"/>
                      <a:pt x="74" y="72"/>
                      <a:pt x="74" y="72"/>
                    </a:cubicBezTo>
                    <a:cubicBezTo>
                      <a:pt x="77" y="76"/>
                      <a:pt x="76" y="81"/>
                      <a:pt x="73" y="84"/>
                    </a:cubicBezTo>
                    <a:cubicBezTo>
                      <a:pt x="73" y="84"/>
                      <a:pt x="73" y="84"/>
                      <a:pt x="73" y="84"/>
                    </a:cubicBezTo>
                    <a:cubicBezTo>
                      <a:pt x="69" y="86"/>
                      <a:pt x="64" y="86"/>
                      <a:pt x="62" y="82"/>
                    </a:cubicBezTo>
                    <a:cubicBezTo>
                      <a:pt x="51" y="68"/>
                      <a:pt x="51" y="68"/>
                      <a:pt x="51" y="68"/>
                    </a:cubicBezTo>
                    <a:cubicBezTo>
                      <a:pt x="50" y="67"/>
                      <a:pt x="49" y="65"/>
                      <a:pt x="49" y="63"/>
                    </a:cubicBezTo>
                    <a:cubicBezTo>
                      <a:pt x="43" y="66"/>
                      <a:pt x="36" y="67"/>
                      <a:pt x="30" y="66"/>
                    </a:cubicBezTo>
                    <a:cubicBezTo>
                      <a:pt x="21" y="65"/>
                      <a:pt x="13" y="61"/>
                      <a:pt x="8" y="54"/>
                    </a:cubicBezTo>
                    <a:cubicBezTo>
                      <a:pt x="2" y="47"/>
                      <a:pt x="0" y="38"/>
                      <a:pt x="1" y="30"/>
                    </a:cubicBezTo>
                    <a:cubicBezTo>
                      <a:pt x="2" y="21"/>
                      <a:pt x="6" y="13"/>
                      <a:pt x="13" y="8"/>
                    </a:cubicBezTo>
                    <a:close/>
                    <a:moveTo>
                      <a:pt x="30" y="49"/>
                    </a:moveTo>
                    <a:cubicBezTo>
                      <a:pt x="38" y="49"/>
                      <a:pt x="38" y="49"/>
                      <a:pt x="38" y="49"/>
                    </a:cubicBezTo>
                    <a:cubicBezTo>
                      <a:pt x="38" y="40"/>
                      <a:pt x="38" y="40"/>
                      <a:pt x="38" y="40"/>
                    </a:cubicBezTo>
                    <a:cubicBezTo>
                      <a:pt x="47" y="40"/>
                      <a:pt x="47" y="40"/>
                      <a:pt x="47" y="40"/>
                    </a:cubicBezTo>
                    <a:cubicBezTo>
                      <a:pt x="47" y="32"/>
                      <a:pt x="47" y="32"/>
                      <a:pt x="47" y="32"/>
                    </a:cubicBezTo>
                    <a:cubicBezTo>
                      <a:pt x="38" y="32"/>
                      <a:pt x="38" y="32"/>
                      <a:pt x="38" y="32"/>
                    </a:cubicBezTo>
                    <a:cubicBezTo>
                      <a:pt x="38" y="23"/>
                      <a:pt x="38" y="23"/>
                      <a:pt x="38" y="23"/>
                    </a:cubicBezTo>
                    <a:cubicBezTo>
                      <a:pt x="30" y="23"/>
                      <a:pt x="30" y="23"/>
                      <a:pt x="30" y="23"/>
                    </a:cubicBezTo>
                    <a:cubicBezTo>
                      <a:pt x="30" y="32"/>
                      <a:pt x="30" y="32"/>
                      <a:pt x="30" y="32"/>
                    </a:cubicBezTo>
                    <a:cubicBezTo>
                      <a:pt x="21" y="32"/>
                      <a:pt x="21" y="32"/>
                      <a:pt x="21" y="32"/>
                    </a:cubicBezTo>
                    <a:cubicBezTo>
                      <a:pt x="21" y="40"/>
                      <a:pt x="21" y="40"/>
                      <a:pt x="21" y="40"/>
                    </a:cubicBezTo>
                    <a:cubicBezTo>
                      <a:pt x="30" y="40"/>
                      <a:pt x="30" y="40"/>
                      <a:pt x="30" y="40"/>
                    </a:cubicBezTo>
                    <a:cubicBezTo>
                      <a:pt x="30" y="49"/>
                      <a:pt x="30" y="49"/>
                      <a:pt x="30" y="49"/>
                    </a:cubicBezTo>
                    <a:close/>
                    <a:moveTo>
                      <a:pt x="18" y="36"/>
                    </a:moveTo>
                    <a:cubicBezTo>
                      <a:pt x="22" y="26"/>
                      <a:pt x="31" y="21"/>
                      <a:pt x="43" y="19"/>
                    </a:cubicBezTo>
                    <a:cubicBezTo>
                      <a:pt x="31" y="11"/>
                      <a:pt x="16" y="22"/>
                      <a:pt x="18" y="36"/>
                    </a:cubicBezTo>
                    <a:close/>
                    <a:moveTo>
                      <a:pt x="36" y="12"/>
                    </a:moveTo>
                    <a:cubicBezTo>
                      <a:pt x="31" y="11"/>
                      <a:pt x="25" y="13"/>
                      <a:pt x="20" y="16"/>
                    </a:cubicBezTo>
                    <a:cubicBezTo>
                      <a:pt x="15" y="20"/>
                      <a:pt x="13" y="25"/>
                      <a:pt x="12" y="31"/>
                    </a:cubicBezTo>
                    <a:cubicBezTo>
                      <a:pt x="11" y="37"/>
                      <a:pt x="13" y="42"/>
                      <a:pt x="16" y="47"/>
                    </a:cubicBezTo>
                    <a:cubicBezTo>
                      <a:pt x="20" y="52"/>
                      <a:pt x="25" y="55"/>
                      <a:pt x="31" y="55"/>
                    </a:cubicBezTo>
                    <a:cubicBezTo>
                      <a:pt x="36" y="56"/>
                      <a:pt x="42" y="55"/>
                      <a:pt x="47" y="51"/>
                    </a:cubicBezTo>
                    <a:cubicBezTo>
                      <a:pt x="52" y="47"/>
                      <a:pt x="55" y="42"/>
                      <a:pt x="55" y="36"/>
                    </a:cubicBezTo>
                    <a:cubicBezTo>
                      <a:pt x="56" y="31"/>
                      <a:pt x="54" y="25"/>
                      <a:pt x="51" y="20"/>
                    </a:cubicBezTo>
                    <a:cubicBezTo>
                      <a:pt x="47" y="15"/>
                      <a:pt x="42" y="13"/>
                      <a:pt x="36" y="12"/>
                    </a:cubicBezTo>
                    <a:close/>
                  </a:path>
                </a:pathLst>
              </a:custGeom>
              <a:solidFill>
                <a:schemeClr val="bg1">
                  <a:lumMod val="50000"/>
                </a:schemeClr>
              </a:solidFill>
              <a:ln>
                <a:noFill/>
              </a:ln>
            </p:spPr>
            <p:txBody>
              <a:bodyPr vert="horz" wrap="square" lIns="68580" tIns="34290" rIns="68580" bIns="34290" numCol="1" anchor="t" anchorCtr="0" compatLnSpc="1"/>
              <a:lstStyle/>
              <a:p>
                <a:endParaRPr lang="zh-CN" altLang="en-US"/>
              </a:p>
            </p:txBody>
          </p:sp>
        </p:grpSp>
        <p:grpSp>
          <p:nvGrpSpPr>
            <p:cNvPr id="135" name="组合 134"/>
            <p:cNvGrpSpPr/>
            <p:nvPr/>
          </p:nvGrpSpPr>
          <p:grpSpPr>
            <a:xfrm flipV="1">
              <a:off x="850335" y="1069793"/>
              <a:ext cx="1859421" cy="835205"/>
              <a:chOff x="837732" y="2078700"/>
              <a:chExt cx="4394668" cy="1766999"/>
            </a:xfrm>
          </p:grpSpPr>
          <p:sp>
            <p:nvSpPr>
              <p:cNvPr id="138" name="椭圆 137"/>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39" name="椭圆 138"/>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40" name="矩形 139"/>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grpSp>
        <p:nvGrpSpPr>
          <p:cNvPr id="153" name="组合 152"/>
          <p:cNvGrpSpPr/>
          <p:nvPr/>
        </p:nvGrpSpPr>
        <p:grpSpPr>
          <a:xfrm>
            <a:off x="6010542" y="1354529"/>
            <a:ext cx="2542230" cy="4381500"/>
            <a:chOff x="4463204" y="1085825"/>
            <a:chExt cx="1906921" cy="3286125"/>
          </a:xfrm>
        </p:grpSpPr>
        <p:grpSp>
          <p:nvGrpSpPr>
            <p:cNvPr id="154" name="组合 153"/>
            <p:cNvGrpSpPr/>
            <p:nvPr/>
          </p:nvGrpSpPr>
          <p:grpSpPr>
            <a:xfrm>
              <a:off x="4510704" y="1085825"/>
              <a:ext cx="1859421" cy="3286125"/>
              <a:chOff x="4458137" y="1085825"/>
              <a:chExt cx="1859421" cy="3286125"/>
            </a:xfrm>
          </p:grpSpPr>
          <p:grpSp>
            <p:nvGrpSpPr>
              <p:cNvPr id="160" name="组合 159"/>
              <p:cNvGrpSpPr/>
              <p:nvPr/>
            </p:nvGrpSpPr>
            <p:grpSpPr>
              <a:xfrm>
                <a:off x="4489744" y="1085825"/>
                <a:ext cx="1701208" cy="3286125"/>
                <a:chOff x="4489744" y="1085825"/>
                <a:chExt cx="1701208" cy="3286125"/>
              </a:xfrm>
            </p:grpSpPr>
            <p:sp>
              <p:nvSpPr>
                <p:cNvPr id="167" name="圆角矩形 166"/>
                <p:cNvSpPr/>
                <p:nvPr/>
              </p:nvSpPr>
              <p:spPr>
                <a:xfrm>
                  <a:off x="4489744" y="1085825"/>
                  <a:ext cx="1701208" cy="3286125"/>
                </a:xfrm>
                <a:prstGeom prst="roundRect">
                  <a:avLst>
                    <a:gd name="adj" fmla="val 6990"/>
                  </a:avLst>
                </a:prstGeom>
                <a:solidFill>
                  <a:schemeClr val="bg1">
                    <a:lumMod val="95000"/>
                  </a:schemeClr>
                </a:solidFill>
                <a:ln w="3175">
                  <a:solidFill>
                    <a:schemeClr val="bg1">
                      <a:lumMod val="65000"/>
                    </a:schemeClr>
                  </a:solidFill>
                </a:ln>
                <a:effectLst>
                  <a:outerShdw blurRad="279400" dist="63500" dir="8100000" sx="98000" sy="98000" algn="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68" name="矩形 167"/>
                <p:cNvSpPr/>
                <p:nvPr/>
              </p:nvSpPr>
              <p:spPr>
                <a:xfrm>
                  <a:off x="4649660" y="2352650"/>
                  <a:ext cx="1476375" cy="628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69" name="矩形 168"/>
                <p:cNvSpPr/>
                <p:nvPr/>
              </p:nvSpPr>
              <p:spPr>
                <a:xfrm>
                  <a:off x="4649660" y="2209775"/>
                  <a:ext cx="1476375" cy="142875"/>
                </a:xfrm>
                <a:prstGeom prst="rect">
                  <a:avLst/>
                </a:prstGeom>
                <a:solidFill>
                  <a:schemeClr val="bg1">
                    <a:lumMod val="95000"/>
                  </a:schemeClr>
                </a:solidFill>
                <a:ln>
                  <a:noFill/>
                </a:ln>
                <a:effectLst>
                  <a:outerShdw blurRad="76200" dist="50800" dir="5400000" sx="97000" sy="9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70" name="矩形 169"/>
                <p:cNvSpPr/>
                <p:nvPr/>
              </p:nvSpPr>
              <p:spPr>
                <a:xfrm rot="10800000">
                  <a:off x="4649660" y="2981300"/>
                  <a:ext cx="1476375" cy="142875"/>
                </a:xfrm>
                <a:prstGeom prst="rect">
                  <a:avLst/>
                </a:prstGeom>
                <a:solidFill>
                  <a:schemeClr val="bg1">
                    <a:lumMod val="95000"/>
                  </a:schemeClr>
                </a:solidFill>
                <a:ln>
                  <a:noFill/>
                </a:ln>
                <a:effectLst>
                  <a:outerShdw blurRad="76200" dist="50800" dir="16200000" sx="97000" sy="97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72" name="文本框 57"/>
                <p:cNvSpPr txBox="1"/>
                <p:nvPr/>
              </p:nvSpPr>
              <p:spPr>
                <a:xfrm>
                  <a:off x="5050933" y="2367921"/>
                  <a:ext cx="673830" cy="605935"/>
                </a:xfrm>
                <a:prstGeom prst="rect">
                  <a:avLst/>
                </a:prstGeom>
                <a:noFill/>
              </p:spPr>
              <p:txBody>
                <a:bodyPr wrap="none" lIns="68580" tIns="34290" rIns="68580" bIns="34290" rtlCol="0">
                  <a:spAutoFit/>
                </a:bodyPr>
                <a:lstStyle/>
                <a:p>
                  <a:pPr algn="ctr"/>
                  <a:r>
                    <a:rPr lang="en-US" alt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03</a:t>
                  </a:r>
                  <a:endParaRPr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61" name="组合 160"/>
              <p:cNvGrpSpPr/>
              <p:nvPr/>
            </p:nvGrpSpPr>
            <p:grpSpPr>
              <a:xfrm flipV="1">
                <a:off x="4458137" y="1117390"/>
                <a:ext cx="1859421" cy="835205"/>
                <a:chOff x="837732" y="2078700"/>
                <a:chExt cx="4394668" cy="1766999"/>
              </a:xfrm>
            </p:grpSpPr>
            <p:sp>
              <p:nvSpPr>
                <p:cNvPr id="164" name="椭圆 163"/>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65" name="椭圆 164"/>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66" name="矩形 165"/>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grpSp>
          <p:nvGrpSpPr>
            <p:cNvPr id="155" name="组合 154"/>
            <p:cNvGrpSpPr/>
            <p:nvPr/>
          </p:nvGrpSpPr>
          <p:grpSpPr>
            <a:xfrm flipV="1">
              <a:off x="4463204" y="3358053"/>
              <a:ext cx="1859421" cy="835205"/>
              <a:chOff x="837732" y="2078700"/>
              <a:chExt cx="4394668" cy="1766999"/>
            </a:xfrm>
          </p:grpSpPr>
          <p:sp>
            <p:nvSpPr>
              <p:cNvPr id="157" name="椭圆 156"/>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58" name="椭圆 157"/>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59" name="矩形 158"/>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156" name="Freeform 203"/>
            <p:cNvSpPr>
              <a:spLocks noEditPoints="1"/>
            </p:cNvSpPr>
            <p:nvPr/>
          </p:nvSpPr>
          <p:spPr bwMode="auto">
            <a:xfrm>
              <a:off x="5277188" y="3672945"/>
              <a:ext cx="221318" cy="216317"/>
            </a:xfrm>
            <a:custGeom>
              <a:avLst/>
              <a:gdLst>
                <a:gd name="T0" fmla="*/ 74 w 82"/>
                <a:gd name="T1" fmla="*/ 6 h 80"/>
                <a:gd name="T2" fmla="*/ 67 w 82"/>
                <a:gd name="T3" fmla="*/ 27 h 80"/>
                <a:gd name="T4" fmla="*/ 65 w 82"/>
                <a:gd name="T5" fmla="*/ 30 h 80"/>
                <a:gd name="T6" fmla="*/ 75 w 82"/>
                <a:gd name="T7" fmla="*/ 71 h 80"/>
                <a:gd name="T8" fmla="*/ 66 w 82"/>
                <a:gd name="T9" fmla="*/ 80 h 80"/>
                <a:gd name="T10" fmla="*/ 44 w 82"/>
                <a:gd name="T11" fmla="*/ 50 h 80"/>
                <a:gd name="T12" fmla="*/ 36 w 82"/>
                <a:gd name="T13" fmla="*/ 57 h 80"/>
                <a:gd name="T14" fmla="*/ 39 w 82"/>
                <a:gd name="T15" fmla="*/ 70 h 80"/>
                <a:gd name="T16" fmla="*/ 34 w 82"/>
                <a:gd name="T17" fmla="*/ 75 h 80"/>
                <a:gd name="T18" fmla="*/ 26 w 82"/>
                <a:gd name="T19" fmla="*/ 61 h 80"/>
                <a:gd name="T20" fmla="*/ 21 w 82"/>
                <a:gd name="T21" fmla="*/ 67 h 80"/>
                <a:gd name="T22" fmla="*/ 16 w 82"/>
                <a:gd name="T23" fmla="*/ 62 h 80"/>
                <a:gd name="T24" fmla="*/ 21 w 82"/>
                <a:gd name="T25" fmla="*/ 57 h 80"/>
                <a:gd name="T26" fmla="*/ 7 w 82"/>
                <a:gd name="T27" fmla="*/ 50 h 80"/>
                <a:gd name="T28" fmla="*/ 12 w 82"/>
                <a:gd name="T29" fmla="*/ 44 h 80"/>
                <a:gd name="T30" fmla="*/ 25 w 82"/>
                <a:gd name="T31" fmla="*/ 47 h 80"/>
                <a:gd name="T32" fmla="*/ 32 w 82"/>
                <a:gd name="T33" fmla="*/ 39 h 80"/>
                <a:gd name="T34" fmla="*/ 0 w 82"/>
                <a:gd name="T35" fmla="*/ 18 h 80"/>
                <a:gd name="T36" fmla="*/ 9 w 82"/>
                <a:gd name="T37" fmla="*/ 8 h 80"/>
                <a:gd name="T38" fmla="*/ 51 w 82"/>
                <a:gd name="T39" fmla="*/ 16 h 80"/>
                <a:gd name="T40" fmla="*/ 53 w 82"/>
                <a:gd name="T41" fmla="*/ 13 h 80"/>
                <a:gd name="T42" fmla="*/ 74 w 82"/>
                <a:gd name="T43" fmla="*/ 6 h 80"/>
                <a:gd name="T44" fmla="*/ 82 w 82"/>
                <a:gd name="T45" fmla="*/ 50 h 80"/>
                <a:gd name="T46" fmla="*/ 74 w 82"/>
                <a:gd name="T47" fmla="*/ 42 h 80"/>
                <a:gd name="T48" fmla="*/ 72 w 82"/>
                <a:gd name="T49" fmla="*/ 44 h 80"/>
                <a:gd name="T50" fmla="*/ 76 w 82"/>
                <a:gd name="T51" fmla="*/ 57 h 80"/>
                <a:gd name="T52" fmla="*/ 82 w 82"/>
                <a:gd name="T53" fmla="*/ 50 h 80"/>
                <a:gd name="T54" fmla="*/ 29 w 82"/>
                <a:gd name="T55" fmla="*/ 0 h 80"/>
                <a:gd name="T56" fmla="*/ 23 w 82"/>
                <a:gd name="T57" fmla="*/ 7 h 80"/>
                <a:gd name="T58" fmla="*/ 36 w 82"/>
                <a:gd name="T59" fmla="*/ 10 h 80"/>
                <a:gd name="T60" fmla="*/ 37 w 82"/>
                <a:gd name="T61" fmla="*/ 8 h 80"/>
                <a:gd name="T62" fmla="*/ 29 w 82"/>
                <a:gd name="T6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80">
                  <a:moveTo>
                    <a:pt x="74" y="6"/>
                  </a:moveTo>
                  <a:cubicBezTo>
                    <a:pt x="76" y="15"/>
                    <a:pt x="74" y="21"/>
                    <a:pt x="67" y="27"/>
                  </a:cubicBezTo>
                  <a:cubicBezTo>
                    <a:pt x="65" y="30"/>
                    <a:pt x="65" y="30"/>
                    <a:pt x="65" y="30"/>
                  </a:cubicBezTo>
                  <a:cubicBezTo>
                    <a:pt x="75" y="71"/>
                    <a:pt x="75" y="71"/>
                    <a:pt x="75" y="71"/>
                  </a:cubicBezTo>
                  <a:cubicBezTo>
                    <a:pt x="66" y="80"/>
                    <a:pt x="66" y="80"/>
                    <a:pt x="66" y="80"/>
                  </a:cubicBezTo>
                  <a:cubicBezTo>
                    <a:pt x="44" y="50"/>
                    <a:pt x="44" y="50"/>
                    <a:pt x="44" y="50"/>
                  </a:cubicBezTo>
                  <a:cubicBezTo>
                    <a:pt x="36" y="57"/>
                    <a:pt x="36" y="57"/>
                    <a:pt x="36" y="57"/>
                  </a:cubicBezTo>
                  <a:cubicBezTo>
                    <a:pt x="39" y="70"/>
                    <a:pt x="39" y="70"/>
                    <a:pt x="39" y="70"/>
                  </a:cubicBezTo>
                  <a:cubicBezTo>
                    <a:pt x="34" y="75"/>
                    <a:pt x="34" y="75"/>
                    <a:pt x="34" y="75"/>
                  </a:cubicBezTo>
                  <a:cubicBezTo>
                    <a:pt x="26" y="61"/>
                    <a:pt x="26" y="61"/>
                    <a:pt x="26" y="61"/>
                  </a:cubicBezTo>
                  <a:cubicBezTo>
                    <a:pt x="21" y="67"/>
                    <a:pt x="21" y="67"/>
                    <a:pt x="21" y="67"/>
                  </a:cubicBezTo>
                  <a:cubicBezTo>
                    <a:pt x="16" y="62"/>
                    <a:pt x="16" y="62"/>
                    <a:pt x="16" y="62"/>
                  </a:cubicBezTo>
                  <a:cubicBezTo>
                    <a:pt x="21" y="57"/>
                    <a:pt x="21" y="57"/>
                    <a:pt x="21" y="57"/>
                  </a:cubicBezTo>
                  <a:cubicBezTo>
                    <a:pt x="7" y="50"/>
                    <a:pt x="7" y="50"/>
                    <a:pt x="7" y="50"/>
                  </a:cubicBezTo>
                  <a:cubicBezTo>
                    <a:pt x="12" y="44"/>
                    <a:pt x="12" y="44"/>
                    <a:pt x="12" y="44"/>
                  </a:cubicBezTo>
                  <a:cubicBezTo>
                    <a:pt x="25" y="47"/>
                    <a:pt x="25" y="47"/>
                    <a:pt x="25" y="47"/>
                  </a:cubicBezTo>
                  <a:cubicBezTo>
                    <a:pt x="32" y="39"/>
                    <a:pt x="32" y="39"/>
                    <a:pt x="32" y="39"/>
                  </a:cubicBezTo>
                  <a:cubicBezTo>
                    <a:pt x="0" y="18"/>
                    <a:pt x="0" y="18"/>
                    <a:pt x="0" y="18"/>
                  </a:cubicBezTo>
                  <a:cubicBezTo>
                    <a:pt x="9" y="8"/>
                    <a:pt x="9" y="8"/>
                    <a:pt x="9" y="8"/>
                  </a:cubicBezTo>
                  <a:cubicBezTo>
                    <a:pt x="51" y="16"/>
                    <a:pt x="51" y="16"/>
                    <a:pt x="51" y="16"/>
                  </a:cubicBezTo>
                  <a:cubicBezTo>
                    <a:pt x="53" y="13"/>
                    <a:pt x="53" y="13"/>
                    <a:pt x="53" y="13"/>
                  </a:cubicBezTo>
                  <a:cubicBezTo>
                    <a:pt x="60" y="5"/>
                    <a:pt x="67" y="4"/>
                    <a:pt x="74" y="6"/>
                  </a:cubicBezTo>
                  <a:close/>
                  <a:moveTo>
                    <a:pt x="82" y="50"/>
                  </a:moveTo>
                  <a:cubicBezTo>
                    <a:pt x="74" y="42"/>
                    <a:pt x="74" y="42"/>
                    <a:pt x="74" y="42"/>
                  </a:cubicBezTo>
                  <a:cubicBezTo>
                    <a:pt x="72" y="44"/>
                    <a:pt x="72" y="44"/>
                    <a:pt x="72" y="44"/>
                  </a:cubicBezTo>
                  <a:cubicBezTo>
                    <a:pt x="76" y="57"/>
                    <a:pt x="76" y="57"/>
                    <a:pt x="76" y="57"/>
                  </a:cubicBezTo>
                  <a:cubicBezTo>
                    <a:pt x="82" y="50"/>
                    <a:pt x="82" y="50"/>
                    <a:pt x="82" y="50"/>
                  </a:cubicBezTo>
                  <a:close/>
                  <a:moveTo>
                    <a:pt x="29" y="0"/>
                  </a:moveTo>
                  <a:cubicBezTo>
                    <a:pt x="23" y="7"/>
                    <a:pt x="23" y="7"/>
                    <a:pt x="23" y="7"/>
                  </a:cubicBezTo>
                  <a:cubicBezTo>
                    <a:pt x="36" y="10"/>
                    <a:pt x="36" y="10"/>
                    <a:pt x="36" y="10"/>
                  </a:cubicBezTo>
                  <a:cubicBezTo>
                    <a:pt x="37" y="8"/>
                    <a:pt x="37" y="8"/>
                    <a:pt x="37" y="8"/>
                  </a:cubicBezTo>
                  <a:lnTo>
                    <a:pt x="29" y="0"/>
                  </a:lnTo>
                  <a:close/>
                </a:path>
              </a:pathLst>
            </a:custGeom>
            <a:solidFill>
              <a:srgbClr val="7F7F7F"/>
            </a:solidFill>
            <a:ln>
              <a:noFill/>
            </a:ln>
          </p:spPr>
          <p:txBody>
            <a:bodyPr vert="horz" wrap="square" lIns="68580" tIns="34290" rIns="68580" bIns="34290" numCol="1" anchor="t" anchorCtr="0" compatLnSpc="1"/>
            <a:lstStyle/>
            <a:p>
              <a:endParaRPr lang="zh-CN" altLang="en-US"/>
            </a:p>
          </p:txBody>
        </p:sp>
      </p:grpSp>
      <p:grpSp>
        <p:nvGrpSpPr>
          <p:cNvPr id="173" name="组合 172"/>
          <p:cNvGrpSpPr/>
          <p:nvPr/>
        </p:nvGrpSpPr>
        <p:grpSpPr>
          <a:xfrm>
            <a:off x="8416394" y="1354529"/>
            <a:ext cx="2478905" cy="4381500"/>
            <a:chOff x="6238452" y="1085825"/>
            <a:chExt cx="1859421" cy="3286125"/>
          </a:xfrm>
        </p:grpSpPr>
        <p:sp>
          <p:nvSpPr>
            <p:cNvPr id="174" name="圆角矩形 173"/>
            <p:cNvSpPr/>
            <p:nvPr/>
          </p:nvSpPr>
          <p:spPr>
            <a:xfrm>
              <a:off x="6317559" y="1085825"/>
              <a:ext cx="1638818" cy="3286125"/>
            </a:xfrm>
            <a:prstGeom prst="roundRect">
              <a:avLst>
                <a:gd name="adj" fmla="val 6990"/>
              </a:avLst>
            </a:prstGeom>
            <a:solidFill>
              <a:schemeClr val="bg1">
                <a:lumMod val="95000"/>
              </a:schemeClr>
            </a:solidFill>
            <a:ln w="3175">
              <a:solidFill>
                <a:schemeClr val="bg1">
                  <a:lumMod val="65000"/>
                </a:schemeClr>
              </a:solidFill>
            </a:ln>
            <a:effectLst>
              <a:outerShdw blurRad="279400" dist="63500" dir="8100000" sx="98000" sy="98000" algn="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75" name="矩形 174"/>
            <p:cNvSpPr/>
            <p:nvPr/>
          </p:nvSpPr>
          <p:spPr>
            <a:xfrm>
              <a:off x="6429975" y="2352650"/>
              <a:ext cx="1476375" cy="628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76" name="矩形 175"/>
            <p:cNvSpPr/>
            <p:nvPr/>
          </p:nvSpPr>
          <p:spPr>
            <a:xfrm>
              <a:off x="6429975" y="2209775"/>
              <a:ext cx="1476375" cy="142875"/>
            </a:xfrm>
            <a:prstGeom prst="rect">
              <a:avLst/>
            </a:prstGeom>
            <a:solidFill>
              <a:schemeClr val="bg1">
                <a:lumMod val="95000"/>
              </a:schemeClr>
            </a:solidFill>
            <a:ln>
              <a:noFill/>
            </a:ln>
            <a:effectLst>
              <a:outerShdw blurRad="76200" dist="50800" dir="5400000" sx="97000" sy="9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77" name="矩形 176"/>
            <p:cNvSpPr/>
            <p:nvPr/>
          </p:nvSpPr>
          <p:spPr>
            <a:xfrm rot="10800000">
              <a:off x="6429975" y="2981300"/>
              <a:ext cx="1476375" cy="142875"/>
            </a:xfrm>
            <a:prstGeom prst="rect">
              <a:avLst/>
            </a:prstGeom>
            <a:solidFill>
              <a:schemeClr val="bg1">
                <a:lumMod val="95000"/>
              </a:schemeClr>
            </a:solidFill>
            <a:ln>
              <a:noFill/>
            </a:ln>
            <a:effectLst>
              <a:outerShdw blurRad="76200" dist="50800" dir="16200000" sx="97000" sy="97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178" name="组合 177"/>
            <p:cNvGrpSpPr/>
            <p:nvPr/>
          </p:nvGrpSpPr>
          <p:grpSpPr>
            <a:xfrm flipV="1">
              <a:off x="6238452" y="1117390"/>
              <a:ext cx="1859421" cy="835205"/>
              <a:chOff x="837732" y="2078700"/>
              <a:chExt cx="4394668" cy="1766999"/>
            </a:xfrm>
          </p:grpSpPr>
          <p:sp>
            <p:nvSpPr>
              <p:cNvPr id="188" name="椭圆 187"/>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89" name="椭圆 188"/>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90" name="矩形 189"/>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nvGrpSpPr>
            <p:cNvPr id="182" name="组合 181"/>
            <p:cNvGrpSpPr/>
            <p:nvPr/>
          </p:nvGrpSpPr>
          <p:grpSpPr>
            <a:xfrm flipV="1">
              <a:off x="6238452" y="3358053"/>
              <a:ext cx="1859421" cy="835205"/>
              <a:chOff x="837732" y="2078700"/>
              <a:chExt cx="4394668" cy="1766999"/>
            </a:xfrm>
          </p:grpSpPr>
          <p:sp>
            <p:nvSpPr>
              <p:cNvPr id="185" name="椭圆 184"/>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86" name="椭圆 185"/>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87" name="矩形 186"/>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sp>
          <p:nvSpPr>
            <p:cNvPr id="183" name="文本框 74"/>
            <p:cNvSpPr txBox="1"/>
            <p:nvPr/>
          </p:nvSpPr>
          <p:spPr>
            <a:xfrm>
              <a:off x="6831247" y="2367921"/>
              <a:ext cx="673830" cy="605935"/>
            </a:xfrm>
            <a:prstGeom prst="rect">
              <a:avLst/>
            </a:prstGeom>
            <a:noFill/>
          </p:spPr>
          <p:txBody>
            <a:bodyPr wrap="none" lIns="68580" tIns="34290" rIns="68580" bIns="34290" rtlCol="0">
              <a:spAutoFit/>
            </a:bodyPr>
            <a:lstStyle/>
            <a:p>
              <a:pPr algn="ctr"/>
              <a:r>
                <a:rPr lang="en-US" alt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04</a:t>
              </a:r>
              <a:endParaRPr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84" name="Freeform 142"/>
            <p:cNvSpPr>
              <a:spLocks noEditPoints="1"/>
            </p:cNvSpPr>
            <p:nvPr/>
          </p:nvSpPr>
          <p:spPr bwMode="auto">
            <a:xfrm>
              <a:off x="7016242" y="3618331"/>
              <a:ext cx="303842" cy="291339"/>
            </a:xfrm>
            <a:custGeom>
              <a:avLst/>
              <a:gdLst>
                <a:gd name="T0" fmla="*/ 68 w 113"/>
                <a:gd name="T1" fmla="*/ 54 h 108"/>
                <a:gd name="T2" fmla="*/ 45 w 113"/>
                <a:gd name="T3" fmla="*/ 54 h 108"/>
                <a:gd name="T4" fmla="*/ 48 w 113"/>
                <a:gd name="T5" fmla="*/ 32 h 108"/>
                <a:gd name="T6" fmla="*/ 0 w 113"/>
                <a:gd name="T7" fmla="*/ 54 h 108"/>
                <a:gd name="T8" fmla="*/ 17 w 113"/>
                <a:gd name="T9" fmla="*/ 93 h 108"/>
                <a:gd name="T10" fmla="*/ 62 w 113"/>
                <a:gd name="T11" fmla="*/ 78 h 108"/>
                <a:gd name="T12" fmla="*/ 38 w 113"/>
                <a:gd name="T13" fmla="*/ 84 h 108"/>
                <a:gd name="T14" fmla="*/ 26 w 113"/>
                <a:gd name="T15" fmla="*/ 73 h 108"/>
                <a:gd name="T16" fmla="*/ 57 w 113"/>
                <a:gd name="T17" fmla="*/ 76 h 108"/>
                <a:gd name="T18" fmla="*/ 79 w 113"/>
                <a:gd name="T19" fmla="*/ 82 h 108"/>
                <a:gd name="T20" fmla="*/ 64 w 113"/>
                <a:gd name="T21" fmla="*/ 89 h 108"/>
                <a:gd name="T22" fmla="*/ 52 w 113"/>
                <a:gd name="T23" fmla="*/ 89 h 108"/>
                <a:gd name="T24" fmla="*/ 80 w 113"/>
                <a:gd name="T25" fmla="*/ 105 h 108"/>
                <a:gd name="T26" fmla="*/ 86 w 113"/>
                <a:gd name="T27" fmla="*/ 73 h 108"/>
                <a:gd name="T28" fmla="*/ 113 w 113"/>
                <a:gd name="T29" fmla="*/ 54 h 108"/>
                <a:gd name="T30" fmla="*/ 70 w 113"/>
                <a:gd name="T31" fmla="*/ 32 h 108"/>
                <a:gd name="T32" fmla="*/ 76 w 113"/>
                <a:gd name="T33" fmla="*/ 23 h 108"/>
                <a:gd name="T34" fmla="*/ 88 w 113"/>
                <a:gd name="T35" fmla="*/ 33 h 108"/>
                <a:gd name="T36" fmla="*/ 96 w 113"/>
                <a:gd name="T37" fmla="*/ 14 h 108"/>
                <a:gd name="T38" fmla="*/ 63 w 113"/>
                <a:gd name="T39" fmla="*/ 20 h 108"/>
                <a:gd name="T40" fmla="*/ 33 w 113"/>
                <a:gd name="T41" fmla="*/ 3 h 108"/>
                <a:gd name="T42" fmla="*/ 26 w 113"/>
                <a:gd name="T43" fmla="*/ 29 h 108"/>
                <a:gd name="T44" fmla="*/ 34 w 113"/>
                <a:gd name="T45" fmla="*/ 25 h 108"/>
                <a:gd name="T46" fmla="*/ 49 w 113"/>
                <a:gd name="T47" fmla="*/ 18 h 108"/>
                <a:gd name="T48" fmla="*/ 48 w 113"/>
                <a:gd name="T49" fmla="*/ 32 h 108"/>
                <a:gd name="T50" fmla="*/ 92 w 113"/>
                <a:gd name="T51" fmla="*/ 45 h 108"/>
                <a:gd name="T52" fmla="*/ 92 w 113"/>
                <a:gd name="T53" fmla="*/ 62 h 108"/>
                <a:gd name="T54" fmla="*/ 77 w 113"/>
                <a:gd name="T55" fmla="*/ 44 h 108"/>
                <a:gd name="T56" fmla="*/ 75 w 113"/>
                <a:gd name="T57" fmla="*/ 66 h 108"/>
                <a:gd name="T58" fmla="*/ 65 w 113"/>
                <a:gd name="T59" fmla="*/ 41 h 108"/>
                <a:gd name="T60" fmla="*/ 51 w 113"/>
                <a:gd name="T61" fmla="*/ 41 h 108"/>
                <a:gd name="T62" fmla="*/ 47 w 113"/>
                <a:gd name="T63" fmla="*/ 44 h 108"/>
                <a:gd name="T64" fmla="*/ 57 w 113"/>
                <a:gd name="T65" fmla="*/ 67 h 108"/>
                <a:gd name="T66" fmla="*/ 22 w 113"/>
                <a:gd name="T67" fmla="*/ 62 h 108"/>
                <a:gd name="T68" fmla="*/ 9 w 113"/>
                <a:gd name="T69" fmla="*/ 54 h 108"/>
                <a:gd name="T70" fmla="*/ 37 w 113"/>
                <a:gd name="T71" fmla="*/ 42 h 108"/>
                <a:gd name="T72" fmla="*/ 64 w 113"/>
                <a:gd name="T73" fmla="*/ 50 h 108"/>
                <a:gd name="T74" fmla="*/ 64 w 113"/>
                <a:gd name="T75" fmla="*/ 50 h 108"/>
                <a:gd name="T76" fmla="*/ 50 w 113"/>
                <a:gd name="T77" fmla="*/ 53 h 108"/>
                <a:gd name="T78" fmla="*/ 49 w 113"/>
                <a:gd name="T79" fmla="*/ 57 h 108"/>
                <a:gd name="T80" fmla="*/ 51 w 113"/>
                <a:gd name="T81" fmla="*/ 52 h 108"/>
                <a:gd name="T82" fmla="*/ 56 w 113"/>
                <a:gd name="T83" fmla="*/ 45 h 108"/>
                <a:gd name="T84" fmla="*/ 58 w 113"/>
                <a:gd name="T85" fmla="*/ 45 h 108"/>
                <a:gd name="T86" fmla="*/ 60 w 113"/>
                <a:gd name="T87" fmla="*/ 4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108">
                  <a:moveTo>
                    <a:pt x="57" y="42"/>
                  </a:moveTo>
                  <a:cubicBezTo>
                    <a:pt x="63" y="42"/>
                    <a:pt x="68" y="47"/>
                    <a:pt x="68" y="54"/>
                  </a:cubicBezTo>
                  <a:cubicBezTo>
                    <a:pt x="68" y="60"/>
                    <a:pt x="63" y="65"/>
                    <a:pt x="57" y="65"/>
                  </a:cubicBezTo>
                  <a:cubicBezTo>
                    <a:pt x="50" y="65"/>
                    <a:pt x="45" y="60"/>
                    <a:pt x="45" y="54"/>
                  </a:cubicBezTo>
                  <a:cubicBezTo>
                    <a:pt x="45" y="47"/>
                    <a:pt x="50" y="42"/>
                    <a:pt x="57" y="42"/>
                  </a:cubicBezTo>
                  <a:close/>
                  <a:moveTo>
                    <a:pt x="48" y="32"/>
                  </a:moveTo>
                  <a:cubicBezTo>
                    <a:pt x="36" y="32"/>
                    <a:pt x="26" y="34"/>
                    <a:pt x="19" y="37"/>
                  </a:cubicBezTo>
                  <a:cubicBezTo>
                    <a:pt x="7" y="41"/>
                    <a:pt x="0" y="47"/>
                    <a:pt x="0" y="54"/>
                  </a:cubicBezTo>
                  <a:cubicBezTo>
                    <a:pt x="0" y="60"/>
                    <a:pt x="7" y="66"/>
                    <a:pt x="17" y="70"/>
                  </a:cubicBezTo>
                  <a:cubicBezTo>
                    <a:pt x="13" y="80"/>
                    <a:pt x="12" y="89"/>
                    <a:pt x="17" y="93"/>
                  </a:cubicBezTo>
                  <a:cubicBezTo>
                    <a:pt x="22" y="98"/>
                    <a:pt x="31" y="98"/>
                    <a:pt x="42" y="92"/>
                  </a:cubicBezTo>
                  <a:cubicBezTo>
                    <a:pt x="48" y="89"/>
                    <a:pt x="55" y="84"/>
                    <a:pt x="62" y="78"/>
                  </a:cubicBezTo>
                  <a:cubicBezTo>
                    <a:pt x="48" y="78"/>
                    <a:pt x="48" y="78"/>
                    <a:pt x="48" y="78"/>
                  </a:cubicBezTo>
                  <a:cubicBezTo>
                    <a:pt x="44" y="81"/>
                    <a:pt x="41" y="83"/>
                    <a:pt x="38" y="84"/>
                  </a:cubicBezTo>
                  <a:cubicBezTo>
                    <a:pt x="31" y="88"/>
                    <a:pt x="25" y="89"/>
                    <a:pt x="23" y="87"/>
                  </a:cubicBezTo>
                  <a:cubicBezTo>
                    <a:pt x="21" y="85"/>
                    <a:pt x="23" y="80"/>
                    <a:pt x="26" y="73"/>
                  </a:cubicBezTo>
                  <a:cubicBezTo>
                    <a:pt x="26" y="73"/>
                    <a:pt x="26" y="73"/>
                    <a:pt x="26" y="73"/>
                  </a:cubicBezTo>
                  <a:cubicBezTo>
                    <a:pt x="35" y="75"/>
                    <a:pt x="45" y="76"/>
                    <a:pt x="57" y="76"/>
                  </a:cubicBezTo>
                  <a:cubicBezTo>
                    <a:pt x="64" y="76"/>
                    <a:pt x="71" y="75"/>
                    <a:pt x="77" y="74"/>
                  </a:cubicBezTo>
                  <a:cubicBezTo>
                    <a:pt x="78" y="77"/>
                    <a:pt x="78" y="80"/>
                    <a:pt x="79" y="82"/>
                  </a:cubicBezTo>
                  <a:cubicBezTo>
                    <a:pt x="79" y="90"/>
                    <a:pt x="79" y="95"/>
                    <a:pt x="76" y="96"/>
                  </a:cubicBezTo>
                  <a:cubicBezTo>
                    <a:pt x="74" y="98"/>
                    <a:pt x="69" y="95"/>
                    <a:pt x="64" y="89"/>
                  </a:cubicBezTo>
                  <a:cubicBezTo>
                    <a:pt x="62" y="88"/>
                    <a:pt x="61" y="86"/>
                    <a:pt x="60" y="84"/>
                  </a:cubicBezTo>
                  <a:cubicBezTo>
                    <a:pt x="52" y="89"/>
                    <a:pt x="52" y="89"/>
                    <a:pt x="52" y="89"/>
                  </a:cubicBezTo>
                  <a:cubicBezTo>
                    <a:pt x="54" y="91"/>
                    <a:pt x="56" y="93"/>
                    <a:pt x="57" y="95"/>
                  </a:cubicBezTo>
                  <a:cubicBezTo>
                    <a:pt x="65" y="104"/>
                    <a:pt x="74" y="108"/>
                    <a:pt x="80" y="105"/>
                  </a:cubicBezTo>
                  <a:cubicBezTo>
                    <a:pt x="86" y="102"/>
                    <a:pt x="89" y="93"/>
                    <a:pt x="88" y="81"/>
                  </a:cubicBezTo>
                  <a:cubicBezTo>
                    <a:pt x="87" y="79"/>
                    <a:pt x="87" y="76"/>
                    <a:pt x="86" y="73"/>
                  </a:cubicBezTo>
                  <a:cubicBezTo>
                    <a:pt x="89" y="72"/>
                    <a:pt x="92" y="71"/>
                    <a:pt x="95" y="70"/>
                  </a:cubicBezTo>
                  <a:cubicBezTo>
                    <a:pt x="106" y="67"/>
                    <a:pt x="113" y="61"/>
                    <a:pt x="113" y="54"/>
                  </a:cubicBezTo>
                  <a:cubicBezTo>
                    <a:pt x="113" y="47"/>
                    <a:pt x="106" y="41"/>
                    <a:pt x="95" y="37"/>
                  </a:cubicBezTo>
                  <a:cubicBezTo>
                    <a:pt x="88" y="35"/>
                    <a:pt x="80" y="33"/>
                    <a:pt x="70" y="32"/>
                  </a:cubicBezTo>
                  <a:cubicBezTo>
                    <a:pt x="69" y="31"/>
                    <a:pt x="69" y="29"/>
                    <a:pt x="68" y="28"/>
                  </a:cubicBezTo>
                  <a:cubicBezTo>
                    <a:pt x="70" y="26"/>
                    <a:pt x="73" y="24"/>
                    <a:pt x="76" y="23"/>
                  </a:cubicBezTo>
                  <a:cubicBezTo>
                    <a:pt x="83" y="20"/>
                    <a:pt x="88" y="18"/>
                    <a:pt x="90" y="20"/>
                  </a:cubicBezTo>
                  <a:cubicBezTo>
                    <a:pt x="92" y="22"/>
                    <a:pt x="91" y="27"/>
                    <a:pt x="88" y="33"/>
                  </a:cubicBezTo>
                  <a:cubicBezTo>
                    <a:pt x="97" y="35"/>
                    <a:pt x="97" y="35"/>
                    <a:pt x="97" y="35"/>
                  </a:cubicBezTo>
                  <a:cubicBezTo>
                    <a:pt x="101" y="26"/>
                    <a:pt x="101" y="18"/>
                    <a:pt x="96" y="14"/>
                  </a:cubicBezTo>
                  <a:cubicBezTo>
                    <a:pt x="91" y="9"/>
                    <a:pt x="82" y="10"/>
                    <a:pt x="72" y="15"/>
                  </a:cubicBezTo>
                  <a:cubicBezTo>
                    <a:pt x="69" y="16"/>
                    <a:pt x="66" y="18"/>
                    <a:pt x="63" y="20"/>
                  </a:cubicBezTo>
                  <a:cubicBezTo>
                    <a:pt x="60" y="17"/>
                    <a:pt x="58" y="15"/>
                    <a:pt x="56" y="12"/>
                  </a:cubicBezTo>
                  <a:cubicBezTo>
                    <a:pt x="48" y="4"/>
                    <a:pt x="39" y="0"/>
                    <a:pt x="33" y="3"/>
                  </a:cubicBezTo>
                  <a:cubicBezTo>
                    <a:pt x="27" y="6"/>
                    <a:pt x="24" y="14"/>
                    <a:pt x="26" y="26"/>
                  </a:cubicBezTo>
                  <a:cubicBezTo>
                    <a:pt x="26" y="27"/>
                    <a:pt x="26" y="28"/>
                    <a:pt x="26" y="29"/>
                  </a:cubicBezTo>
                  <a:cubicBezTo>
                    <a:pt x="35" y="29"/>
                    <a:pt x="35" y="29"/>
                    <a:pt x="35" y="29"/>
                  </a:cubicBezTo>
                  <a:cubicBezTo>
                    <a:pt x="35" y="27"/>
                    <a:pt x="35" y="26"/>
                    <a:pt x="34" y="25"/>
                  </a:cubicBezTo>
                  <a:cubicBezTo>
                    <a:pt x="34" y="17"/>
                    <a:pt x="34" y="12"/>
                    <a:pt x="37" y="11"/>
                  </a:cubicBezTo>
                  <a:cubicBezTo>
                    <a:pt x="39" y="10"/>
                    <a:pt x="44" y="13"/>
                    <a:pt x="49" y="18"/>
                  </a:cubicBezTo>
                  <a:cubicBezTo>
                    <a:pt x="51" y="20"/>
                    <a:pt x="53" y="23"/>
                    <a:pt x="55" y="25"/>
                  </a:cubicBezTo>
                  <a:cubicBezTo>
                    <a:pt x="53" y="27"/>
                    <a:pt x="50" y="30"/>
                    <a:pt x="48" y="32"/>
                  </a:cubicBezTo>
                  <a:close/>
                  <a:moveTo>
                    <a:pt x="75" y="42"/>
                  </a:moveTo>
                  <a:cubicBezTo>
                    <a:pt x="82" y="43"/>
                    <a:pt x="87" y="44"/>
                    <a:pt x="92" y="45"/>
                  </a:cubicBezTo>
                  <a:cubicBezTo>
                    <a:pt x="99" y="48"/>
                    <a:pt x="104" y="51"/>
                    <a:pt x="104" y="54"/>
                  </a:cubicBezTo>
                  <a:cubicBezTo>
                    <a:pt x="104" y="56"/>
                    <a:pt x="99" y="59"/>
                    <a:pt x="92" y="62"/>
                  </a:cubicBezTo>
                  <a:cubicBezTo>
                    <a:pt x="89" y="63"/>
                    <a:pt x="87" y="63"/>
                    <a:pt x="84" y="64"/>
                  </a:cubicBezTo>
                  <a:cubicBezTo>
                    <a:pt x="82" y="58"/>
                    <a:pt x="80" y="51"/>
                    <a:pt x="77" y="44"/>
                  </a:cubicBezTo>
                  <a:cubicBezTo>
                    <a:pt x="76" y="44"/>
                    <a:pt x="76" y="43"/>
                    <a:pt x="75" y="42"/>
                  </a:cubicBezTo>
                  <a:close/>
                  <a:moveTo>
                    <a:pt x="75" y="66"/>
                  </a:moveTo>
                  <a:cubicBezTo>
                    <a:pt x="73" y="60"/>
                    <a:pt x="71" y="54"/>
                    <a:pt x="69" y="48"/>
                  </a:cubicBezTo>
                  <a:cubicBezTo>
                    <a:pt x="67" y="46"/>
                    <a:pt x="66" y="43"/>
                    <a:pt x="65" y="41"/>
                  </a:cubicBezTo>
                  <a:cubicBezTo>
                    <a:pt x="62" y="41"/>
                    <a:pt x="59" y="41"/>
                    <a:pt x="57" y="41"/>
                  </a:cubicBezTo>
                  <a:cubicBezTo>
                    <a:pt x="55" y="41"/>
                    <a:pt x="53" y="41"/>
                    <a:pt x="51" y="41"/>
                  </a:cubicBezTo>
                  <a:cubicBezTo>
                    <a:pt x="50" y="42"/>
                    <a:pt x="49" y="43"/>
                    <a:pt x="47" y="44"/>
                  </a:cubicBezTo>
                  <a:cubicBezTo>
                    <a:pt x="47" y="44"/>
                    <a:pt x="47" y="44"/>
                    <a:pt x="47" y="44"/>
                  </a:cubicBezTo>
                  <a:cubicBezTo>
                    <a:pt x="41" y="51"/>
                    <a:pt x="35" y="58"/>
                    <a:pt x="31" y="64"/>
                  </a:cubicBezTo>
                  <a:cubicBezTo>
                    <a:pt x="38" y="66"/>
                    <a:pt x="47" y="67"/>
                    <a:pt x="57" y="67"/>
                  </a:cubicBezTo>
                  <a:cubicBezTo>
                    <a:pt x="63" y="67"/>
                    <a:pt x="69" y="66"/>
                    <a:pt x="75" y="66"/>
                  </a:cubicBezTo>
                  <a:close/>
                  <a:moveTo>
                    <a:pt x="22" y="62"/>
                  </a:moveTo>
                  <a:cubicBezTo>
                    <a:pt x="22" y="62"/>
                    <a:pt x="22" y="62"/>
                    <a:pt x="22" y="62"/>
                  </a:cubicBezTo>
                  <a:cubicBezTo>
                    <a:pt x="14" y="59"/>
                    <a:pt x="9" y="56"/>
                    <a:pt x="9" y="54"/>
                  </a:cubicBezTo>
                  <a:cubicBezTo>
                    <a:pt x="9" y="51"/>
                    <a:pt x="14" y="48"/>
                    <a:pt x="22" y="45"/>
                  </a:cubicBezTo>
                  <a:cubicBezTo>
                    <a:pt x="26" y="44"/>
                    <a:pt x="31" y="43"/>
                    <a:pt x="37" y="42"/>
                  </a:cubicBezTo>
                  <a:cubicBezTo>
                    <a:pt x="31" y="49"/>
                    <a:pt x="26" y="56"/>
                    <a:pt x="22" y="62"/>
                  </a:cubicBezTo>
                  <a:close/>
                  <a:moveTo>
                    <a:pt x="64" y="50"/>
                  </a:moveTo>
                  <a:cubicBezTo>
                    <a:pt x="63" y="55"/>
                    <a:pt x="61" y="59"/>
                    <a:pt x="57" y="62"/>
                  </a:cubicBezTo>
                  <a:cubicBezTo>
                    <a:pt x="63" y="62"/>
                    <a:pt x="66" y="55"/>
                    <a:pt x="64" y="50"/>
                  </a:cubicBezTo>
                  <a:close/>
                  <a:moveTo>
                    <a:pt x="49" y="57"/>
                  </a:moveTo>
                  <a:cubicBezTo>
                    <a:pt x="49" y="55"/>
                    <a:pt x="50" y="54"/>
                    <a:pt x="50" y="53"/>
                  </a:cubicBezTo>
                  <a:cubicBezTo>
                    <a:pt x="49" y="52"/>
                    <a:pt x="49" y="52"/>
                    <a:pt x="49" y="52"/>
                  </a:cubicBezTo>
                  <a:cubicBezTo>
                    <a:pt x="48" y="54"/>
                    <a:pt x="48" y="55"/>
                    <a:pt x="49" y="57"/>
                  </a:cubicBezTo>
                  <a:close/>
                  <a:moveTo>
                    <a:pt x="49" y="50"/>
                  </a:moveTo>
                  <a:cubicBezTo>
                    <a:pt x="51" y="52"/>
                    <a:pt x="51" y="52"/>
                    <a:pt x="51" y="52"/>
                  </a:cubicBezTo>
                  <a:cubicBezTo>
                    <a:pt x="53" y="50"/>
                    <a:pt x="55" y="49"/>
                    <a:pt x="57" y="47"/>
                  </a:cubicBezTo>
                  <a:cubicBezTo>
                    <a:pt x="56" y="45"/>
                    <a:pt x="56" y="45"/>
                    <a:pt x="56" y="45"/>
                  </a:cubicBezTo>
                  <a:cubicBezTo>
                    <a:pt x="53" y="45"/>
                    <a:pt x="50" y="47"/>
                    <a:pt x="49" y="50"/>
                  </a:cubicBezTo>
                  <a:close/>
                  <a:moveTo>
                    <a:pt x="58" y="45"/>
                  </a:moveTo>
                  <a:cubicBezTo>
                    <a:pt x="58" y="47"/>
                    <a:pt x="58" y="47"/>
                    <a:pt x="58" y="47"/>
                  </a:cubicBezTo>
                  <a:cubicBezTo>
                    <a:pt x="59" y="46"/>
                    <a:pt x="59" y="46"/>
                    <a:pt x="60" y="46"/>
                  </a:cubicBezTo>
                  <a:cubicBezTo>
                    <a:pt x="59" y="45"/>
                    <a:pt x="58" y="45"/>
                    <a:pt x="58" y="45"/>
                  </a:cubicBezTo>
                  <a:close/>
                </a:path>
              </a:pathLst>
            </a:custGeom>
            <a:solidFill>
              <a:srgbClr val="7F7F7F"/>
            </a:solidFill>
            <a:ln>
              <a:noFill/>
            </a:ln>
          </p:spPr>
          <p:txBody>
            <a:bodyPr vert="horz" wrap="square" lIns="68580" tIns="34290" rIns="68580" bIns="34290" numCol="1" anchor="t" anchorCtr="0" compatLnSpc="1"/>
            <a:lstStyle/>
            <a:p>
              <a:endParaRPr lang="zh-CN" altLang="en-US"/>
            </a:p>
          </p:txBody>
        </p:sp>
      </p:grpSp>
      <p:grpSp>
        <p:nvGrpSpPr>
          <p:cNvPr id="191" name="组合 190"/>
          <p:cNvGrpSpPr/>
          <p:nvPr/>
        </p:nvGrpSpPr>
        <p:grpSpPr>
          <a:xfrm>
            <a:off x="3160578" y="1970873"/>
            <a:ext cx="905513" cy="203200"/>
            <a:chOff x="2819400" y="387818"/>
            <a:chExt cx="1384660" cy="310682"/>
          </a:xfrm>
        </p:grpSpPr>
        <p:sp>
          <p:nvSpPr>
            <p:cNvPr id="192" name="椭圆 191"/>
            <p:cNvSpPr/>
            <p:nvPr/>
          </p:nvSpPr>
          <p:spPr>
            <a:xfrm>
              <a:off x="2819400" y="393700"/>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椭圆 192"/>
            <p:cNvSpPr/>
            <p:nvPr/>
          </p:nvSpPr>
          <p:spPr>
            <a:xfrm>
              <a:off x="3899260" y="387818"/>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圆角矩形 193"/>
            <p:cNvSpPr/>
            <p:nvPr/>
          </p:nvSpPr>
          <p:spPr>
            <a:xfrm>
              <a:off x="2883260" y="466379"/>
              <a:ext cx="1256939" cy="159442"/>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圆角矩形 194"/>
            <p:cNvSpPr/>
            <p:nvPr/>
          </p:nvSpPr>
          <p:spPr>
            <a:xfrm>
              <a:off x="2883260" y="466379"/>
              <a:ext cx="1256939" cy="159442"/>
            </a:xfrm>
            <a:prstGeom prst="roundRect">
              <a:avLst>
                <a:gd name="adj" fmla="val 50000"/>
              </a:avLst>
            </a:prstGeom>
            <a:gradFill flip="none" rotWithShape="1">
              <a:gsLst>
                <a:gs pos="29000">
                  <a:schemeClr val="tx1">
                    <a:alpha val="2000"/>
                  </a:schemeClr>
                </a:gs>
                <a:gs pos="100000">
                  <a:schemeClr val="tx1">
                    <a:alpha val="13000"/>
                  </a:scheme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6" name="组合 195"/>
          <p:cNvGrpSpPr/>
          <p:nvPr/>
        </p:nvGrpSpPr>
        <p:grpSpPr>
          <a:xfrm>
            <a:off x="3160578" y="4971239"/>
            <a:ext cx="905513" cy="203200"/>
            <a:chOff x="2819400" y="387818"/>
            <a:chExt cx="1384660" cy="310682"/>
          </a:xfrm>
        </p:grpSpPr>
        <p:sp>
          <p:nvSpPr>
            <p:cNvPr id="197" name="椭圆 196"/>
            <p:cNvSpPr/>
            <p:nvPr/>
          </p:nvSpPr>
          <p:spPr>
            <a:xfrm>
              <a:off x="2819400" y="393700"/>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椭圆 197"/>
            <p:cNvSpPr/>
            <p:nvPr/>
          </p:nvSpPr>
          <p:spPr>
            <a:xfrm>
              <a:off x="3899260" y="387818"/>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圆角矩形 198"/>
            <p:cNvSpPr/>
            <p:nvPr/>
          </p:nvSpPr>
          <p:spPr>
            <a:xfrm>
              <a:off x="2883260" y="466379"/>
              <a:ext cx="1256939" cy="159442"/>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圆角矩形 199"/>
            <p:cNvSpPr/>
            <p:nvPr/>
          </p:nvSpPr>
          <p:spPr>
            <a:xfrm>
              <a:off x="2883260" y="466379"/>
              <a:ext cx="1256939" cy="159442"/>
            </a:xfrm>
            <a:prstGeom prst="roundRect">
              <a:avLst>
                <a:gd name="adj" fmla="val 50000"/>
              </a:avLst>
            </a:prstGeom>
            <a:gradFill flip="none" rotWithShape="1">
              <a:gsLst>
                <a:gs pos="29000">
                  <a:schemeClr val="tx1">
                    <a:alpha val="2000"/>
                  </a:schemeClr>
                </a:gs>
                <a:gs pos="100000">
                  <a:schemeClr val="tx1">
                    <a:alpha val="13000"/>
                  </a:scheme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1" name="组合 200"/>
          <p:cNvGrpSpPr/>
          <p:nvPr/>
        </p:nvGrpSpPr>
        <p:grpSpPr>
          <a:xfrm>
            <a:off x="5561529" y="1970873"/>
            <a:ext cx="905513" cy="203200"/>
            <a:chOff x="2819400" y="387818"/>
            <a:chExt cx="1384660" cy="310682"/>
          </a:xfrm>
        </p:grpSpPr>
        <p:sp>
          <p:nvSpPr>
            <p:cNvPr id="202" name="椭圆 201"/>
            <p:cNvSpPr/>
            <p:nvPr/>
          </p:nvSpPr>
          <p:spPr>
            <a:xfrm>
              <a:off x="2819400" y="393700"/>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椭圆 202"/>
            <p:cNvSpPr/>
            <p:nvPr/>
          </p:nvSpPr>
          <p:spPr>
            <a:xfrm>
              <a:off x="3899260" y="387818"/>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圆角矩形 203"/>
            <p:cNvSpPr/>
            <p:nvPr/>
          </p:nvSpPr>
          <p:spPr>
            <a:xfrm>
              <a:off x="2883260" y="466379"/>
              <a:ext cx="1256939" cy="159442"/>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圆角矩形 204"/>
            <p:cNvSpPr/>
            <p:nvPr/>
          </p:nvSpPr>
          <p:spPr>
            <a:xfrm>
              <a:off x="2883260" y="466379"/>
              <a:ext cx="1256939" cy="159442"/>
            </a:xfrm>
            <a:prstGeom prst="roundRect">
              <a:avLst>
                <a:gd name="adj" fmla="val 50000"/>
              </a:avLst>
            </a:prstGeom>
            <a:gradFill flip="none" rotWithShape="1">
              <a:gsLst>
                <a:gs pos="29000">
                  <a:schemeClr val="tx1">
                    <a:alpha val="2000"/>
                  </a:schemeClr>
                </a:gs>
                <a:gs pos="100000">
                  <a:schemeClr val="tx1">
                    <a:alpha val="13000"/>
                  </a:scheme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6" name="组合 205"/>
          <p:cNvGrpSpPr/>
          <p:nvPr/>
        </p:nvGrpSpPr>
        <p:grpSpPr>
          <a:xfrm>
            <a:off x="5561529" y="4971239"/>
            <a:ext cx="905513" cy="203200"/>
            <a:chOff x="2819400" y="387818"/>
            <a:chExt cx="1384660" cy="310682"/>
          </a:xfrm>
        </p:grpSpPr>
        <p:sp>
          <p:nvSpPr>
            <p:cNvPr id="207" name="椭圆 206"/>
            <p:cNvSpPr/>
            <p:nvPr/>
          </p:nvSpPr>
          <p:spPr>
            <a:xfrm>
              <a:off x="2819400" y="393700"/>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椭圆 207"/>
            <p:cNvSpPr/>
            <p:nvPr/>
          </p:nvSpPr>
          <p:spPr>
            <a:xfrm>
              <a:off x="3899260" y="387818"/>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圆角矩形 208"/>
            <p:cNvSpPr/>
            <p:nvPr/>
          </p:nvSpPr>
          <p:spPr>
            <a:xfrm>
              <a:off x="2883260" y="466379"/>
              <a:ext cx="1256939" cy="159442"/>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圆角矩形 209"/>
            <p:cNvSpPr/>
            <p:nvPr/>
          </p:nvSpPr>
          <p:spPr>
            <a:xfrm>
              <a:off x="2883260" y="466379"/>
              <a:ext cx="1256939" cy="159442"/>
            </a:xfrm>
            <a:prstGeom prst="roundRect">
              <a:avLst>
                <a:gd name="adj" fmla="val 50000"/>
              </a:avLst>
            </a:prstGeom>
            <a:gradFill flip="none" rotWithShape="1">
              <a:gsLst>
                <a:gs pos="29000">
                  <a:schemeClr val="tx1">
                    <a:alpha val="2000"/>
                  </a:schemeClr>
                </a:gs>
                <a:gs pos="100000">
                  <a:schemeClr val="tx1">
                    <a:alpha val="13000"/>
                  </a:scheme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1" name="组合 210"/>
          <p:cNvGrpSpPr/>
          <p:nvPr/>
        </p:nvGrpSpPr>
        <p:grpSpPr>
          <a:xfrm>
            <a:off x="7924385" y="1970873"/>
            <a:ext cx="905513" cy="203200"/>
            <a:chOff x="2819400" y="387818"/>
            <a:chExt cx="1384660" cy="310682"/>
          </a:xfrm>
        </p:grpSpPr>
        <p:sp>
          <p:nvSpPr>
            <p:cNvPr id="212" name="椭圆 211"/>
            <p:cNvSpPr/>
            <p:nvPr/>
          </p:nvSpPr>
          <p:spPr>
            <a:xfrm>
              <a:off x="2819400" y="393700"/>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椭圆 212"/>
            <p:cNvSpPr/>
            <p:nvPr/>
          </p:nvSpPr>
          <p:spPr>
            <a:xfrm>
              <a:off x="3899260" y="387818"/>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圆角矩形 213"/>
            <p:cNvSpPr/>
            <p:nvPr/>
          </p:nvSpPr>
          <p:spPr>
            <a:xfrm>
              <a:off x="2883260" y="466379"/>
              <a:ext cx="1256939" cy="159442"/>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圆角矩形 214"/>
            <p:cNvSpPr/>
            <p:nvPr/>
          </p:nvSpPr>
          <p:spPr>
            <a:xfrm>
              <a:off x="2883260" y="466379"/>
              <a:ext cx="1256939" cy="159442"/>
            </a:xfrm>
            <a:prstGeom prst="roundRect">
              <a:avLst>
                <a:gd name="adj" fmla="val 50000"/>
              </a:avLst>
            </a:prstGeom>
            <a:gradFill flip="none" rotWithShape="1">
              <a:gsLst>
                <a:gs pos="29000">
                  <a:schemeClr val="tx1">
                    <a:alpha val="2000"/>
                  </a:schemeClr>
                </a:gs>
                <a:gs pos="100000">
                  <a:schemeClr val="tx1">
                    <a:alpha val="13000"/>
                  </a:scheme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6" name="组合 215"/>
          <p:cNvGrpSpPr/>
          <p:nvPr/>
        </p:nvGrpSpPr>
        <p:grpSpPr>
          <a:xfrm>
            <a:off x="7924385" y="4971239"/>
            <a:ext cx="905513" cy="203200"/>
            <a:chOff x="2819400" y="387818"/>
            <a:chExt cx="1384660" cy="310682"/>
          </a:xfrm>
        </p:grpSpPr>
        <p:sp>
          <p:nvSpPr>
            <p:cNvPr id="217" name="椭圆 216"/>
            <p:cNvSpPr/>
            <p:nvPr/>
          </p:nvSpPr>
          <p:spPr>
            <a:xfrm>
              <a:off x="2819400" y="393700"/>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椭圆 217"/>
            <p:cNvSpPr/>
            <p:nvPr/>
          </p:nvSpPr>
          <p:spPr>
            <a:xfrm>
              <a:off x="3899260" y="387818"/>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圆角矩形 218"/>
            <p:cNvSpPr/>
            <p:nvPr/>
          </p:nvSpPr>
          <p:spPr>
            <a:xfrm>
              <a:off x="2883260" y="466379"/>
              <a:ext cx="1256939" cy="159442"/>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圆角矩形 219"/>
            <p:cNvSpPr/>
            <p:nvPr/>
          </p:nvSpPr>
          <p:spPr>
            <a:xfrm>
              <a:off x="2883260" y="466379"/>
              <a:ext cx="1256939" cy="159442"/>
            </a:xfrm>
            <a:prstGeom prst="roundRect">
              <a:avLst>
                <a:gd name="adj" fmla="val 50000"/>
              </a:avLst>
            </a:prstGeom>
            <a:gradFill flip="none" rotWithShape="1">
              <a:gsLst>
                <a:gs pos="29000">
                  <a:schemeClr val="tx1">
                    <a:alpha val="2000"/>
                  </a:schemeClr>
                </a:gs>
                <a:gs pos="100000">
                  <a:schemeClr val="tx1">
                    <a:alpha val="13000"/>
                  </a:scheme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1" name="Content Placeholder 2"/>
          <p:cNvSpPr txBox="1"/>
          <p:nvPr/>
        </p:nvSpPr>
        <p:spPr bwMode="auto">
          <a:xfrm>
            <a:off x="1475955" y="2353686"/>
            <a:ext cx="1991577" cy="61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这里输入简单的文字概述里输入简单文字这里输入简单的文字概述里输入简单文</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222" name="矩形 221"/>
          <p:cNvSpPr/>
          <p:nvPr/>
        </p:nvSpPr>
        <p:spPr>
          <a:xfrm>
            <a:off x="1728270" y="1686150"/>
            <a:ext cx="1477136" cy="369332"/>
          </a:xfrm>
          <a:prstGeom prst="rect">
            <a:avLst/>
          </a:prstGeom>
        </p:spPr>
        <p:txBody>
          <a:bodyPr wrap="none" lIns="121908" tIns="60954" rIns="121908" bIns="60954">
            <a:spAutoFit/>
          </a:bodyPr>
          <a:lstStyle/>
          <a:p>
            <a:pPr algn="r" defTabSz="913765">
              <a:spcBef>
                <a:spcPct val="20000"/>
              </a:spcBef>
              <a:defRPr/>
            </a:pPr>
            <a:r>
              <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223" name="Content Placeholder 2"/>
          <p:cNvSpPr txBox="1"/>
          <p:nvPr/>
        </p:nvSpPr>
        <p:spPr bwMode="auto">
          <a:xfrm>
            <a:off x="3821687" y="2353686"/>
            <a:ext cx="1991577" cy="61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这里输入简单的文字概述里输入简单文字这里输入简单的文字概述里输入简单文</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224" name="矩形 223"/>
          <p:cNvSpPr/>
          <p:nvPr/>
        </p:nvSpPr>
        <p:spPr>
          <a:xfrm>
            <a:off x="4074002" y="1686150"/>
            <a:ext cx="1477136" cy="369332"/>
          </a:xfrm>
          <a:prstGeom prst="rect">
            <a:avLst/>
          </a:prstGeom>
        </p:spPr>
        <p:txBody>
          <a:bodyPr wrap="none" lIns="121908" tIns="60954" rIns="121908" bIns="60954">
            <a:spAutoFit/>
          </a:bodyPr>
          <a:lstStyle/>
          <a:p>
            <a:pPr algn="r" defTabSz="913765">
              <a:spcBef>
                <a:spcPct val="20000"/>
              </a:spcBef>
              <a:defRPr/>
            </a:pPr>
            <a:r>
              <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225" name="Content Placeholder 2"/>
          <p:cNvSpPr txBox="1"/>
          <p:nvPr/>
        </p:nvSpPr>
        <p:spPr bwMode="auto">
          <a:xfrm>
            <a:off x="6259770" y="2353686"/>
            <a:ext cx="1991577" cy="61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这里输入简单的文字概述里输入简单文字这里输入简单的文字概述里输入简单文</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226" name="矩形 225"/>
          <p:cNvSpPr/>
          <p:nvPr/>
        </p:nvSpPr>
        <p:spPr>
          <a:xfrm>
            <a:off x="6512085" y="1686150"/>
            <a:ext cx="1477136" cy="369332"/>
          </a:xfrm>
          <a:prstGeom prst="rect">
            <a:avLst/>
          </a:prstGeom>
        </p:spPr>
        <p:txBody>
          <a:bodyPr wrap="none" lIns="121908" tIns="60954" rIns="121908" bIns="60954">
            <a:spAutoFit/>
          </a:bodyPr>
          <a:lstStyle/>
          <a:p>
            <a:pPr algn="r" defTabSz="913765">
              <a:spcBef>
                <a:spcPct val="20000"/>
              </a:spcBef>
              <a:defRPr/>
            </a:pPr>
            <a:r>
              <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227" name="Content Placeholder 2"/>
          <p:cNvSpPr txBox="1"/>
          <p:nvPr/>
        </p:nvSpPr>
        <p:spPr bwMode="auto">
          <a:xfrm>
            <a:off x="8660912" y="2353686"/>
            <a:ext cx="1991577" cy="61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这里输入简单的文字概述里输入简单文字这里输入简单的文字概述里输入简单文</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228" name="矩形 227"/>
          <p:cNvSpPr/>
          <p:nvPr/>
        </p:nvSpPr>
        <p:spPr>
          <a:xfrm>
            <a:off x="8913227" y="1686150"/>
            <a:ext cx="1477136" cy="369332"/>
          </a:xfrm>
          <a:prstGeom prst="rect">
            <a:avLst/>
          </a:prstGeom>
        </p:spPr>
        <p:txBody>
          <a:bodyPr wrap="none" lIns="121908" tIns="60954" rIns="121908" bIns="60954">
            <a:spAutoFit/>
          </a:bodyPr>
          <a:lstStyle/>
          <a:p>
            <a:pPr algn="r" defTabSz="913765">
              <a:spcBef>
                <a:spcPct val="20000"/>
              </a:spcBef>
              <a:defRPr/>
            </a:pPr>
            <a:r>
              <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3"/>
                                        </p:tgtEl>
                                        <p:attrNameLst>
                                          <p:attrName>style.visibility</p:attrName>
                                        </p:attrNameLst>
                                      </p:cBhvr>
                                      <p:to>
                                        <p:strVal val="visible"/>
                                      </p:to>
                                    </p:set>
                                    <p:anim calcmode="lin" valueType="num">
                                      <p:cBhvr additive="base">
                                        <p:cTn id="7" dur="500" fill="hold"/>
                                        <p:tgtEl>
                                          <p:spTgt spid="133"/>
                                        </p:tgtEl>
                                        <p:attrNameLst>
                                          <p:attrName>ppt_x</p:attrName>
                                        </p:attrNameLst>
                                      </p:cBhvr>
                                      <p:tavLst>
                                        <p:tav tm="0">
                                          <p:val>
                                            <p:strVal val="#ppt_x"/>
                                          </p:val>
                                        </p:tav>
                                        <p:tav tm="100000">
                                          <p:val>
                                            <p:strVal val="#ppt_x"/>
                                          </p:val>
                                        </p:tav>
                                      </p:tavLst>
                                    </p:anim>
                                    <p:anim calcmode="lin" valueType="num">
                                      <p:cBhvr additive="base">
                                        <p:cTn id="8" dur="500" fill="hold"/>
                                        <p:tgtEl>
                                          <p:spTgt spid="13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22"/>
                                        </p:tgtEl>
                                        <p:attrNameLst>
                                          <p:attrName>style.visibility</p:attrName>
                                        </p:attrNameLst>
                                      </p:cBhvr>
                                      <p:to>
                                        <p:strVal val="visible"/>
                                      </p:to>
                                    </p:set>
                                    <p:animEffect transition="in" filter="fade">
                                      <p:cBhvr>
                                        <p:cTn id="12" dur="500"/>
                                        <p:tgtEl>
                                          <p:spTgt spid="22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21"/>
                                        </p:tgtEl>
                                        <p:attrNameLst>
                                          <p:attrName>style.visibility</p:attrName>
                                        </p:attrNameLst>
                                      </p:cBhvr>
                                      <p:to>
                                        <p:strVal val="visible"/>
                                      </p:to>
                                    </p:set>
                                    <p:animEffect transition="in" filter="fade">
                                      <p:cBhvr>
                                        <p:cTn id="16" dur="500"/>
                                        <p:tgtEl>
                                          <p:spTgt spid="221"/>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91"/>
                                        </p:tgtEl>
                                        <p:attrNameLst>
                                          <p:attrName>style.visibility</p:attrName>
                                        </p:attrNameLst>
                                      </p:cBhvr>
                                      <p:to>
                                        <p:strVal val="visible"/>
                                      </p:to>
                                    </p:set>
                                    <p:animEffect transition="in" filter="wipe(left)">
                                      <p:cBhvr>
                                        <p:cTn id="20" dur="500"/>
                                        <p:tgtEl>
                                          <p:spTgt spid="191"/>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196"/>
                                        </p:tgtEl>
                                        <p:attrNameLst>
                                          <p:attrName>style.visibility</p:attrName>
                                        </p:attrNameLst>
                                      </p:cBhvr>
                                      <p:to>
                                        <p:strVal val="visible"/>
                                      </p:to>
                                    </p:set>
                                    <p:animEffect transition="in" filter="wipe(left)">
                                      <p:cBhvr>
                                        <p:cTn id="24" dur="500"/>
                                        <p:tgtEl>
                                          <p:spTgt spid="196"/>
                                        </p:tgtEl>
                                      </p:cBhvr>
                                    </p:animEffect>
                                  </p:childTnLst>
                                </p:cTn>
                              </p:par>
                            </p:childTnLst>
                          </p:cTn>
                        </p:par>
                        <p:par>
                          <p:cTn id="25" fill="hold">
                            <p:stCondLst>
                              <p:cond delay="2500"/>
                            </p:stCondLst>
                            <p:childTnLst>
                              <p:par>
                                <p:cTn id="26" presetID="2" presetClass="entr" presetSubtype="2" fill="hold" nodeType="afterEffect">
                                  <p:stCondLst>
                                    <p:cond delay="0"/>
                                  </p:stCondLst>
                                  <p:childTnLst>
                                    <p:set>
                                      <p:cBhvr>
                                        <p:cTn id="27" dur="1" fill="hold">
                                          <p:stCondLst>
                                            <p:cond delay="0"/>
                                          </p:stCondLst>
                                        </p:cTn>
                                        <p:tgtEl>
                                          <p:spTgt spid="112"/>
                                        </p:tgtEl>
                                        <p:attrNameLst>
                                          <p:attrName>style.visibility</p:attrName>
                                        </p:attrNameLst>
                                      </p:cBhvr>
                                      <p:to>
                                        <p:strVal val="visible"/>
                                      </p:to>
                                    </p:set>
                                    <p:anim calcmode="lin" valueType="num">
                                      <p:cBhvr additive="base">
                                        <p:cTn id="28" dur="500" fill="hold"/>
                                        <p:tgtEl>
                                          <p:spTgt spid="112"/>
                                        </p:tgtEl>
                                        <p:attrNameLst>
                                          <p:attrName>ppt_x</p:attrName>
                                        </p:attrNameLst>
                                      </p:cBhvr>
                                      <p:tavLst>
                                        <p:tav tm="0">
                                          <p:val>
                                            <p:strVal val="1+#ppt_w/2"/>
                                          </p:val>
                                        </p:tav>
                                        <p:tav tm="100000">
                                          <p:val>
                                            <p:strVal val="#ppt_x"/>
                                          </p:val>
                                        </p:tav>
                                      </p:tavLst>
                                    </p:anim>
                                    <p:anim calcmode="lin" valueType="num">
                                      <p:cBhvr additive="base">
                                        <p:cTn id="29" dur="500" fill="hold"/>
                                        <p:tgtEl>
                                          <p:spTgt spid="112"/>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fade">
                                      <p:cBhvr>
                                        <p:cTn id="33" dur="500"/>
                                        <p:tgtEl>
                                          <p:spTgt spid="224"/>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223"/>
                                        </p:tgtEl>
                                        <p:attrNameLst>
                                          <p:attrName>style.visibility</p:attrName>
                                        </p:attrNameLst>
                                      </p:cBhvr>
                                      <p:to>
                                        <p:strVal val="visible"/>
                                      </p:to>
                                    </p:set>
                                    <p:animEffect transition="in" filter="fade">
                                      <p:cBhvr>
                                        <p:cTn id="37" dur="500"/>
                                        <p:tgtEl>
                                          <p:spTgt spid="223"/>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201"/>
                                        </p:tgtEl>
                                        <p:attrNameLst>
                                          <p:attrName>style.visibility</p:attrName>
                                        </p:attrNameLst>
                                      </p:cBhvr>
                                      <p:to>
                                        <p:strVal val="visible"/>
                                      </p:to>
                                    </p:set>
                                    <p:animEffect transition="in" filter="wipe(left)">
                                      <p:cBhvr>
                                        <p:cTn id="41" dur="500"/>
                                        <p:tgtEl>
                                          <p:spTgt spid="201"/>
                                        </p:tgtEl>
                                      </p:cBhvr>
                                    </p:animEffect>
                                  </p:childTnLst>
                                </p:cTn>
                              </p:par>
                            </p:childTnLst>
                          </p:cTn>
                        </p:par>
                        <p:par>
                          <p:cTn id="42" fill="hold">
                            <p:stCondLst>
                              <p:cond delay="4500"/>
                            </p:stCondLst>
                            <p:childTnLst>
                              <p:par>
                                <p:cTn id="43" presetID="22" presetClass="entr" presetSubtype="8" fill="hold" nodeType="afterEffect">
                                  <p:stCondLst>
                                    <p:cond delay="0"/>
                                  </p:stCondLst>
                                  <p:childTnLst>
                                    <p:set>
                                      <p:cBhvr>
                                        <p:cTn id="44" dur="1" fill="hold">
                                          <p:stCondLst>
                                            <p:cond delay="0"/>
                                          </p:stCondLst>
                                        </p:cTn>
                                        <p:tgtEl>
                                          <p:spTgt spid="206"/>
                                        </p:tgtEl>
                                        <p:attrNameLst>
                                          <p:attrName>style.visibility</p:attrName>
                                        </p:attrNameLst>
                                      </p:cBhvr>
                                      <p:to>
                                        <p:strVal val="visible"/>
                                      </p:to>
                                    </p:set>
                                    <p:animEffect transition="in" filter="wipe(left)">
                                      <p:cBhvr>
                                        <p:cTn id="45" dur="500"/>
                                        <p:tgtEl>
                                          <p:spTgt spid="206"/>
                                        </p:tgtEl>
                                      </p:cBhvr>
                                    </p:animEffect>
                                  </p:childTnLst>
                                </p:cTn>
                              </p:par>
                            </p:childTnLst>
                          </p:cTn>
                        </p:par>
                        <p:par>
                          <p:cTn id="46" fill="hold">
                            <p:stCondLst>
                              <p:cond delay="5000"/>
                            </p:stCondLst>
                            <p:childTnLst>
                              <p:par>
                                <p:cTn id="47" presetID="2" presetClass="entr" presetSubtype="2" fill="hold" nodeType="afterEffect">
                                  <p:stCondLst>
                                    <p:cond delay="0"/>
                                  </p:stCondLst>
                                  <p:childTnLst>
                                    <p:set>
                                      <p:cBhvr>
                                        <p:cTn id="48" dur="1" fill="hold">
                                          <p:stCondLst>
                                            <p:cond delay="0"/>
                                          </p:stCondLst>
                                        </p:cTn>
                                        <p:tgtEl>
                                          <p:spTgt spid="153"/>
                                        </p:tgtEl>
                                        <p:attrNameLst>
                                          <p:attrName>style.visibility</p:attrName>
                                        </p:attrNameLst>
                                      </p:cBhvr>
                                      <p:to>
                                        <p:strVal val="visible"/>
                                      </p:to>
                                    </p:set>
                                    <p:anim calcmode="lin" valueType="num">
                                      <p:cBhvr additive="base">
                                        <p:cTn id="49" dur="500" fill="hold"/>
                                        <p:tgtEl>
                                          <p:spTgt spid="153"/>
                                        </p:tgtEl>
                                        <p:attrNameLst>
                                          <p:attrName>ppt_x</p:attrName>
                                        </p:attrNameLst>
                                      </p:cBhvr>
                                      <p:tavLst>
                                        <p:tav tm="0">
                                          <p:val>
                                            <p:strVal val="1+#ppt_w/2"/>
                                          </p:val>
                                        </p:tav>
                                        <p:tav tm="100000">
                                          <p:val>
                                            <p:strVal val="#ppt_x"/>
                                          </p:val>
                                        </p:tav>
                                      </p:tavLst>
                                    </p:anim>
                                    <p:anim calcmode="lin" valueType="num">
                                      <p:cBhvr additive="base">
                                        <p:cTn id="50" dur="500" fill="hold"/>
                                        <p:tgtEl>
                                          <p:spTgt spid="153"/>
                                        </p:tgtEl>
                                        <p:attrNameLst>
                                          <p:attrName>ppt_y</p:attrName>
                                        </p:attrNameLst>
                                      </p:cBhvr>
                                      <p:tavLst>
                                        <p:tav tm="0">
                                          <p:val>
                                            <p:strVal val="#ppt_y"/>
                                          </p:val>
                                        </p:tav>
                                        <p:tav tm="100000">
                                          <p:val>
                                            <p:strVal val="#ppt_y"/>
                                          </p:val>
                                        </p:tav>
                                      </p:tavLst>
                                    </p:anim>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226"/>
                                        </p:tgtEl>
                                        <p:attrNameLst>
                                          <p:attrName>style.visibility</p:attrName>
                                        </p:attrNameLst>
                                      </p:cBhvr>
                                      <p:to>
                                        <p:strVal val="visible"/>
                                      </p:to>
                                    </p:set>
                                    <p:animEffect transition="in" filter="fade">
                                      <p:cBhvr>
                                        <p:cTn id="54" dur="500"/>
                                        <p:tgtEl>
                                          <p:spTgt spid="226"/>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225"/>
                                        </p:tgtEl>
                                        <p:attrNameLst>
                                          <p:attrName>style.visibility</p:attrName>
                                        </p:attrNameLst>
                                      </p:cBhvr>
                                      <p:to>
                                        <p:strVal val="visible"/>
                                      </p:to>
                                    </p:set>
                                    <p:animEffect transition="in" filter="fade">
                                      <p:cBhvr>
                                        <p:cTn id="58" dur="500"/>
                                        <p:tgtEl>
                                          <p:spTgt spid="225"/>
                                        </p:tgtEl>
                                      </p:cBhvr>
                                    </p:animEffect>
                                  </p:childTnLst>
                                </p:cTn>
                              </p:par>
                            </p:childTnLst>
                          </p:cTn>
                        </p:par>
                        <p:par>
                          <p:cTn id="59" fill="hold">
                            <p:stCondLst>
                              <p:cond delay="6500"/>
                            </p:stCondLst>
                            <p:childTnLst>
                              <p:par>
                                <p:cTn id="60" presetID="22" presetClass="entr" presetSubtype="8" fill="hold" nodeType="afterEffect">
                                  <p:stCondLst>
                                    <p:cond delay="0"/>
                                  </p:stCondLst>
                                  <p:childTnLst>
                                    <p:set>
                                      <p:cBhvr>
                                        <p:cTn id="61" dur="1" fill="hold">
                                          <p:stCondLst>
                                            <p:cond delay="0"/>
                                          </p:stCondLst>
                                        </p:cTn>
                                        <p:tgtEl>
                                          <p:spTgt spid="211"/>
                                        </p:tgtEl>
                                        <p:attrNameLst>
                                          <p:attrName>style.visibility</p:attrName>
                                        </p:attrNameLst>
                                      </p:cBhvr>
                                      <p:to>
                                        <p:strVal val="visible"/>
                                      </p:to>
                                    </p:set>
                                    <p:animEffect transition="in" filter="wipe(left)">
                                      <p:cBhvr>
                                        <p:cTn id="62" dur="500"/>
                                        <p:tgtEl>
                                          <p:spTgt spid="211"/>
                                        </p:tgtEl>
                                      </p:cBhvr>
                                    </p:animEffect>
                                  </p:childTnLst>
                                </p:cTn>
                              </p:par>
                            </p:childTnLst>
                          </p:cTn>
                        </p:par>
                        <p:par>
                          <p:cTn id="63" fill="hold">
                            <p:stCondLst>
                              <p:cond delay="7000"/>
                            </p:stCondLst>
                            <p:childTnLst>
                              <p:par>
                                <p:cTn id="64" presetID="22" presetClass="entr" presetSubtype="8" fill="hold" nodeType="afterEffect">
                                  <p:stCondLst>
                                    <p:cond delay="0"/>
                                  </p:stCondLst>
                                  <p:childTnLst>
                                    <p:set>
                                      <p:cBhvr>
                                        <p:cTn id="65" dur="1" fill="hold">
                                          <p:stCondLst>
                                            <p:cond delay="0"/>
                                          </p:stCondLst>
                                        </p:cTn>
                                        <p:tgtEl>
                                          <p:spTgt spid="216"/>
                                        </p:tgtEl>
                                        <p:attrNameLst>
                                          <p:attrName>style.visibility</p:attrName>
                                        </p:attrNameLst>
                                      </p:cBhvr>
                                      <p:to>
                                        <p:strVal val="visible"/>
                                      </p:to>
                                    </p:set>
                                    <p:animEffect transition="in" filter="wipe(left)">
                                      <p:cBhvr>
                                        <p:cTn id="66" dur="500"/>
                                        <p:tgtEl>
                                          <p:spTgt spid="216"/>
                                        </p:tgtEl>
                                      </p:cBhvr>
                                    </p:animEffect>
                                  </p:childTnLst>
                                </p:cTn>
                              </p:par>
                            </p:childTnLst>
                          </p:cTn>
                        </p:par>
                        <p:par>
                          <p:cTn id="67" fill="hold">
                            <p:stCondLst>
                              <p:cond delay="7500"/>
                            </p:stCondLst>
                            <p:childTnLst>
                              <p:par>
                                <p:cTn id="68" presetID="2" presetClass="entr" presetSubtype="2" fill="hold" nodeType="afterEffect">
                                  <p:stCondLst>
                                    <p:cond delay="0"/>
                                  </p:stCondLst>
                                  <p:childTnLst>
                                    <p:set>
                                      <p:cBhvr>
                                        <p:cTn id="69" dur="1" fill="hold">
                                          <p:stCondLst>
                                            <p:cond delay="0"/>
                                          </p:stCondLst>
                                        </p:cTn>
                                        <p:tgtEl>
                                          <p:spTgt spid="173"/>
                                        </p:tgtEl>
                                        <p:attrNameLst>
                                          <p:attrName>style.visibility</p:attrName>
                                        </p:attrNameLst>
                                      </p:cBhvr>
                                      <p:to>
                                        <p:strVal val="visible"/>
                                      </p:to>
                                    </p:set>
                                    <p:anim calcmode="lin" valueType="num">
                                      <p:cBhvr additive="base">
                                        <p:cTn id="70" dur="500" fill="hold"/>
                                        <p:tgtEl>
                                          <p:spTgt spid="173"/>
                                        </p:tgtEl>
                                        <p:attrNameLst>
                                          <p:attrName>ppt_x</p:attrName>
                                        </p:attrNameLst>
                                      </p:cBhvr>
                                      <p:tavLst>
                                        <p:tav tm="0">
                                          <p:val>
                                            <p:strVal val="1+#ppt_w/2"/>
                                          </p:val>
                                        </p:tav>
                                        <p:tav tm="100000">
                                          <p:val>
                                            <p:strVal val="#ppt_x"/>
                                          </p:val>
                                        </p:tav>
                                      </p:tavLst>
                                    </p:anim>
                                    <p:anim calcmode="lin" valueType="num">
                                      <p:cBhvr additive="base">
                                        <p:cTn id="71" dur="500" fill="hold"/>
                                        <p:tgtEl>
                                          <p:spTgt spid="173"/>
                                        </p:tgtEl>
                                        <p:attrNameLst>
                                          <p:attrName>ppt_y</p:attrName>
                                        </p:attrNameLst>
                                      </p:cBhvr>
                                      <p:tavLst>
                                        <p:tav tm="0">
                                          <p:val>
                                            <p:strVal val="#ppt_y"/>
                                          </p:val>
                                        </p:tav>
                                        <p:tav tm="100000">
                                          <p:val>
                                            <p:strVal val="#ppt_y"/>
                                          </p:val>
                                        </p:tav>
                                      </p:tavLst>
                                    </p:anim>
                                  </p:childTnLst>
                                </p:cTn>
                              </p:par>
                            </p:childTnLst>
                          </p:cTn>
                        </p:par>
                        <p:par>
                          <p:cTn id="72" fill="hold">
                            <p:stCondLst>
                              <p:cond delay="8000"/>
                            </p:stCondLst>
                            <p:childTnLst>
                              <p:par>
                                <p:cTn id="73" presetID="10" presetClass="entr" presetSubtype="0" fill="hold" grpId="0" nodeType="afterEffect">
                                  <p:stCondLst>
                                    <p:cond delay="0"/>
                                  </p:stCondLst>
                                  <p:childTnLst>
                                    <p:set>
                                      <p:cBhvr>
                                        <p:cTn id="74" dur="1" fill="hold">
                                          <p:stCondLst>
                                            <p:cond delay="0"/>
                                          </p:stCondLst>
                                        </p:cTn>
                                        <p:tgtEl>
                                          <p:spTgt spid="228"/>
                                        </p:tgtEl>
                                        <p:attrNameLst>
                                          <p:attrName>style.visibility</p:attrName>
                                        </p:attrNameLst>
                                      </p:cBhvr>
                                      <p:to>
                                        <p:strVal val="visible"/>
                                      </p:to>
                                    </p:set>
                                    <p:animEffect transition="in" filter="fade">
                                      <p:cBhvr>
                                        <p:cTn id="75" dur="500"/>
                                        <p:tgtEl>
                                          <p:spTgt spid="228"/>
                                        </p:tgtEl>
                                      </p:cBhvr>
                                    </p:animEffect>
                                  </p:childTnLst>
                                </p:cTn>
                              </p:par>
                            </p:childTnLst>
                          </p:cTn>
                        </p:par>
                        <p:par>
                          <p:cTn id="76" fill="hold">
                            <p:stCondLst>
                              <p:cond delay="8500"/>
                            </p:stCondLst>
                            <p:childTnLst>
                              <p:par>
                                <p:cTn id="77" presetID="10" presetClass="entr" presetSubtype="0" fill="hold" grpId="0" nodeType="afterEffect">
                                  <p:stCondLst>
                                    <p:cond delay="0"/>
                                  </p:stCondLst>
                                  <p:childTnLst>
                                    <p:set>
                                      <p:cBhvr>
                                        <p:cTn id="78" dur="1" fill="hold">
                                          <p:stCondLst>
                                            <p:cond delay="0"/>
                                          </p:stCondLst>
                                        </p:cTn>
                                        <p:tgtEl>
                                          <p:spTgt spid="227"/>
                                        </p:tgtEl>
                                        <p:attrNameLst>
                                          <p:attrName>style.visibility</p:attrName>
                                        </p:attrNameLst>
                                      </p:cBhvr>
                                      <p:to>
                                        <p:strVal val="visible"/>
                                      </p:to>
                                    </p:set>
                                    <p:animEffect transition="in" filter="fade">
                                      <p:cBhvr>
                                        <p:cTn id="79"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p:bldP spid="222" grpId="0"/>
      <p:bldP spid="223" grpId="0"/>
      <p:bldP spid="224" grpId="0"/>
      <p:bldP spid="225" grpId="0"/>
      <p:bldP spid="226" grpId="0"/>
      <p:bldP spid="227" grpId="0"/>
      <p:bldP spid="2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任意多边形 46"/>
          <p:cNvSpPr/>
          <p:nvPr/>
        </p:nvSpPr>
        <p:spPr>
          <a:xfrm rot="2700000">
            <a:off x="4575507" y="2094133"/>
            <a:ext cx="3093962" cy="3093559"/>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no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zh-CN" altLang="en-US">
              <a:latin typeface="+mj-ea"/>
              <a:ea typeface="+mj-ea"/>
            </a:endParaRPr>
          </a:p>
        </p:txBody>
      </p:sp>
      <p:grpSp>
        <p:nvGrpSpPr>
          <p:cNvPr id="72" name="Group 181"/>
          <p:cNvGrpSpPr>
            <a:grpSpLocks noChangeAspect="1"/>
          </p:cNvGrpSpPr>
          <p:nvPr/>
        </p:nvGrpSpPr>
        <p:grpSpPr bwMode="auto">
          <a:xfrm>
            <a:off x="5797521" y="2902664"/>
            <a:ext cx="667151" cy="662368"/>
            <a:chOff x="2160" y="2262"/>
            <a:chExt cx="411" cy="408"/>
          </a:xfrm>
          <a:solidFill>
            <a:schemeClr val="bg1">
              <a:lumMod val="65000"/>
            </a:schemeClr>
          </a:solidFill>
          <a:effectLst/>
        </p:grpSpPr>
        <p:sp>
          <p:nvSpPr>
            <p:cNvPr id="73" name="Freeform 189"/>
            <p:cNvSpPr/>
            <p:nvPr/>
          </p:nvSpPr>
          <p:spPr bwMode="auto">
            <a:xfrm>
              <a:off x="2280" y="2262"/>
              <a:ext cx="163" cy="163"/>
            </a:xfrm>
            <a:custGeom>
              <a:avLst/>
              <a:gdLst>
                <a:gd name="T0" fmla="*/ 6 w 68"/>
                <a:gd name="T1" fmla="*/ 44 h 68"/>
                <a:gd name="T2" fmla="*/ 34 w 68"/>
                <a:gd name="T3" fmla="*/ 68 h 68"/>
                <a:gd name="T4" fmla="*/ 62 w 68"/>
                <a:gd name="T5" fmla="*/ 44 h 68"/>
                <a:gd name="T6" fmla="*/ 68 w 68"/>
                <a:gd name="T7" fmla="*/ 33 h 68"/>
                <a:gd name="T8" fmla="*/ 63 w 68"/>
                <a:gd name="T9" fmla="*/ 28 h 68"/>
                <a:gd name="T10" fmla="*/ 34 w 68"/>
                <a:gd name="T11" fmla="*/ 0 h 68"/>
                <a:gd name="T12" fmla="*/ 5 w 68"/>
                <a:gd name="T13" fmla="*/ 28 h 68"/>
                <a:gd name="T14" fmla="*/ 0 w 68"/>
                <a:gd name="T15" fmla="*/ 33 h 68"/>
                <a:gd name="T16" fmla="*/ 6 w 68"/>
                <a:gd name="T17" fmla="*/ 4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8">
                  <a:moveTo>
                    <a:pt x="6" y="44"/>
                  </a:moveTo>
                  <a:cubicBezTo>
                    <a:pt x="9" y="57"/>
                    <a:pt x="16" y="68"/>
                    <a:pt x="34" y="68"/>
                  </a:cubicBezTo>
                  <a:cubicBezTo>
                    <a:pt x="53" y="68"/>
                    <a:pt x="60" y="57"/>
                    <a:pt x="62" y="44"/>
                  </a:cubicBezTo>
                  <a:cubicBezTo>
                    <a:pt x="66" y="42"/>
                    <a:pt x="68" y="37"/>
                    <a:pt x="68" y="33"/>
                  </a:cubicBezTo>
                  <a:cubicBezTo>
                    <a:pt x="67" y="31"/>
                    <a:pt x="66" y="29"/>
                    <a:pt x="63" y="28"/>
                  </a:cubicBezTo>
                  <a:cubicBezTo>
                    <a:pt x="63" y="13"/>
                    <a:pt x="51" y="0"/>
                    <a:pt x="34" y="0"/>
                  </a:cubicBezTo>
                  <a:cubicBezTo>
                    <a:pt x="17" y="0"/>
                    <a:pt x="6" y="13"/>
                    <a:pt x="5" y="28"/>
                  </a:cubicBezTo>
                  <a:cubicBezTo>
                    <a:pt x="2" y="29"/>
                    <a:pt x="0" y="30"/>
                    <a:pt x="0" y="33"/>
                  </a:cubicBezTo>
                  <a:cubicBezTo>
                    <a:pt x="0" y="37"/>
                    <a:pt x="2" y="43"/>
                    <a:pt x="6"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j-ea"/>
                <a:ea typeface="+mj-ea"/>
              </a:endParaRPr>
            </a:p>
          </p:txBody>
        </p:sp>
        <p:sp>
          <p:nvSpPr>
            <p:cNvPr id="74" name="Freeform 190"/>
            <p:cNvSpPr/>
            <p:nvPr/>
          </p:nvSpPr>
          <p:spPr bwMode="auto">
            <a:xfrm>
              <a:off x="2258" y="2437"/>
              <a:ext cx="214" cy="62"/>
            </a:xfrm>
            <a:custGeom>
              <a:avLst/>
              <a:gdLst>
                <a:gd name="T0" fmla="*/ 42 w 89"/>
                <a:gd name="T1" fmla="*/ 26 h 26"/>
                <a:gd name="T2" fmla="*/ 48 w 89"/>
                <a:gd name="T3" fmla="*/ 26 h 26"/>
                <a:gd name="T4" fmla="*/ 52 w 89"/>
                <a:gd name="T5" fmla="*/ 26 h 26"/>
                <a:gd name="T6" fmla="*/ 89 w 89"/>
                <a:gd name="T7" fmla="*/ 9 h 26"/>
                <a:gd name="T8" fmla="*/ 66 w 89"/>
                <a:gd name="T9" fmla="*/ 0 h 26"/>
                <a:gd name="T10" fmla="*/ 56 w 89"/>
                <a:gd name="T11" fmla="*/ 0 h 26"/>
                <a:gd name="T12" fmla="*/ 48 w 89"/>
                <a:gd name="T13" fmla="*/ 0 h 26"/>
                <a:gd name="T14" fmla="*/ 42 w 89"/>
                <a:gd name="T15" fmla="*/ 0 h 26"/>
                <a:gd name="T16" fmla="*/ 33 w 89"/>
                <a:gd name="T17" fmla="*/ 0 h 26"/>
                <a:gd name="T18" fmla="*/ 24 w 89"/>
                <a:gd name="T19" fmla="*/ 0 h 26"/>
                <a:gd name="T20" fmla="*/ 0 w 89"/>
                <a:gd name="T21" fmla="*/ 9 h 26"/>
                <a:gd name="T22" fmla="*/ 38 w 89"/>
                <a:gd name="T23" fmla="*/ 26 h 26"/>
                <a:gd name="T24" fmla="*/ 42 w 89"/>
                <a:gd name="T2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6">
                  <a:moveTo>
                    <a:pt x="42" y="26"/>
                  </a:moveTo>
                  <a:cubicBezTo>
                    <a:pt x="48" y="26"/>
                    <a:pt x="48" y="26"/>
                    <a:pt x="48" y="26"/>
                  </a:cubicBezTo>
                  <a:cubicBezTo>
                    <a:pt x="52" y="26"/>
                    <a:pt x="52" y="26"/>
                    <a:pt x="52" y="26"/>
                  </a:cubicBezTo>
                  <a:cubicBezTo>
                    <a:pt x="89" y="9"/>
                    <a:pt x="89" y="9"/>
                    <a:pt x="89" y="9"/>
                  </a:cubicBezTo>
                  <a:cubicBezTo>
                    <a:pt x="88" y="8"/>
                    <a:pt x="76" y="2"/>
                    <a:pt x="66" y="0"/>
                  </a:cubicBezTo>
                  <a:cubicBezTo>
                    <a:pt x="65" y="0"/>
                    <a:pt x="58" y="0"/>
                    <a:pt x="56" y="0"/>
                  </a:cubicBezTo>
                  <a:cubicBezTo>
                    <a:pt x="48" y="0"/>
                    <a:pt x="48" y="0"/>
                    <a:pt x="48" y="0"/>
                  </a:cubicBezTo>
                  <a:cubicBezTo>
                    <a:pt x="42" y="0"/>
                    <a:pt x="42" y="0"/>
                    <a:pt x="42" y="0"/>
                  </a:cubicBezTo>
                  <a:cubicBezTo>
                    <a:pt x="33" y="0"/>
                    <a:pt x="33" y="0"/>
                    <a:pt x="33" y="0"/>
                  </a:cubicBezTo>
                  <a:cubicBezTo>
                    <a:pt x="32" y="0"/>
                    <a:pt x="25" y="0"/>
                    <a:pt x="24" y="0"/>
                  </a:cubicBezTo>
                  <a:cubicBezTo>
                    <a:pt x="14" y="2"/>
                    <a:pt x="1" y="8"/>
                    <a:pt x="0" y="9"/>
                  </a:cubicBezTo>
                  <a:cubicBezTo>
                    <a:pt x="38" y="26"/>
                    <a:pt x="38" y="26"/>
                    <a:pt x="38" y="26"/>
                  </a:cubicBezTo>
                  <a:lnTo>
                    <a:pt x="42"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j-ea"/>
                <a:ea typeface="+mj-ea"/>
              </a:endParaRPr>
            </a:p>
          </p:txBody>
        </p:sp>
        <p:sp>
          <p:nvSpPr>
            <p:cNvPr id="75" name="Freeform 191"/>
            <p:cNvSpPr/>
            <p:nvPr/>
          </p:nvSpPr>
          <p:spPr bwMode="auto">
            <a:xfrm>
              <a:off x="2354" y="2513"/>
              <a:ext cx="22" cy="157"/>
            </a:xfrm>
            <a:custGeom>
              <a:avLst/>
              <a:gdLst>
                <a:gd name="T0" fmla="*/ 3 w 22"/>
                <a:gd name="T1" fmla="*/ 157 h 157"/>
                <a:gd name="T2" fmla="*/ 20 w 22"/>
                <a:gd name="T3" fmla="*/ 157 h 157"/>
                <a:gd name="T4" fmla="*/ 22 w 22"/>
                <a:gd name="T5" fmla="*/ 0 h 157"/>
                <a:gd name="T6" fmla="*/ 0 w 22"/>
                <a:gd name="T7" fmla="*/ 0 h 157"/>
                <a:gd name="T8" fmla="*/ 3 w 22"/>
                <a:gd name="T9" fmla="*/ 157 h 157"/>
              </a:gdLst>
              <a:ahLst/>
              <a:cxnLst>
                <a:cxn ang="0">
                  <a:pos x="T0" y="T1"/>
                </a:cxn>
                <a:cxn ang="0">
                  <a:pos x="T2" y="T3"/>
                </a:cxn>
                <a:cxn ang="0">
                  <a:pos x="T4" y="T5"/>
                </a:cxn>
                <a:cxn ang="0">
                  <a:pos x="T6" y="T7"/>
                </a:cxn>
                <a:cxn ang="0">
                  <a:pos x="T8" y="T9"/>
                </a:cxn>
              </a:cxnLst>
              <a:rect l="0" t="0" r="r" b="b"/>
              <a:pathLst>
                <a:path w="22" h="157">
                  <a:moveTo>
                    <a:pt x="3" y="157"/>
                  </a:moveTo>
                  <a:lnTo>
                    <a:pt x="20" y="157"/>
                  </a:lnTo>
                  <a:lnTo>
                    <a:pt x="22" y="0"/>
                  </a:lnTo>
                  <a:lnTo>
                    <a:pt x="0" y="0"/>
                  </a:lnTo>
                  <a:lnTo>
                    <a:pt x="3" y="1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j-ea"/>
                <a:ea typeface="+mj-ea"/>
              </a:endParaRPr>
            </a:p>
          </p:txBody>
        </p:sp>
        <p:sp>
          <p:nvSpPr>
            <p:cNvPr id="76" name="Freeform 192"/>
            <p:cNvSpPr/>
            <p:nvPr/>
          </p:nvSpPr>
          <p:spPr bwMode="auto">
            <a:xfrm>
              <a:off x="2210" y="2470"/>
              <a:ext cx="139" cy="200"/>
            </a:xfrm>
            <a:custGeom>
              <a:avLst/>
              <a:gdLst>
                <a:gd name="T0" fmla="*/ 0 w 58"/>
                <a:gd name="T1" fmla="*/ 0 h 84"/>
                <a:gd name="T2" fmla="*/ 2 w 58"/>
                <a:gd name="T3" fmla="*/ 20 h 84"/>
                <a:gd name="T4" fmla="*/ 9 w 58"/>
                <a:gd name="T5" fmla="*/ 23 h 84"/>
                <a:gd name="T6" fmla="*/ 18 w 58"/>
                <a:gd name="T7" fmla="*/ 32 h 84"/>
                <a:gd name="T8" fmla="*/ 17 w 58"/>
                <a:gd name="T9" fmla="*/ 44 h 84"/>
                <a:gd name="T10" fmla="*/ 5 w 58"/>
                <a:gd name="T11" fmla="*/ 53 h 84"/>
                <a:gd name="T12" fmla="*/ 6 w 58"/>
                <a:gd name="T13" fmla="*/ 66 h 84"/>
                <a:gd name="T14" fmla="*/ 58 w 58"/>
                <a:gd name="T15" fmla="*/ 84 h 84"/>
                <a:gd name="T16" fmla="*/ 57 w 58"/>
                <a:gd name="T17" fmla="*/ 18 h 84"/>
                <a:gd name="T18" fmla="*/ 0 w 58"/>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84">
                  <a:moveTo>
                    <a:pt x="0" y="0"/>
                  </a:moveTo>
                  <a:cubicBezTo>
                    <a:pt x="2" y="20"/>
                    <a:pt x="2" y="20"/>
                    <a:pt x="2" y="20"/>
                  </a:cubicBezTo>
                  <a:cubicBezTo>
                    <a:pt x="9" y="23"/>
                    <a:pt x="9" y="23"/>
                    <a:pt x="9" y="23"/>
                  </a:cubicBezTo>
                  <a:cubicBezTo>
                    <a:pt x="13" y="25"/>
                    <a:pt x="16" y="28"/>
                    <a:pt x="18" y="32"/>
                  </a:cubicBezTo>
                  <a:cubicBezTo>
                    <a:pt x="19" y="36"/>
                    <a:pt x="19" y="40"/>
                    <a:pt x="17" y="44"/>
                  </a:cubicBezTo>
                  <a:cubicBezTo>
                    <a:pt x="15" y="49"/>
                    <a:pt x="10" y="52"/>
                    <a:pt x="5" y="53"/>
                  </a:cubicBezTo>
                  <a:cubicBezTo>
                    <a:pt x="6" y="66"/>
                    <a:pt x="6" y="66"/>
                    <a:pt x="6" y="66"/>
                  </a:cubicBezTo>
                  <a:cubicBezTo>
                    <a:pt x="58" y="84"/>
                    <a:pt x="58" y="84"/>
                    <a:pt x="58" y="84"/>
                  </a:cubicBezTo>
                  <a:cubicBezTo>
                    <a:pt x="57" y="18"/>
                    <a:pt x="57" y="18"/>
                    <a:pt x="57" y="18"/>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j-ea"/>
                <a:ea typeface="+mj-ea"/>
              </a:endParaRPr>
            </a:p>
          </p:txBody>
        </p:sp>
        <p:sp>
          <p:nvSpPr>
            <p:cNvPr id="77" name="Freeform 193"/>
            <p:cNvSpPr/>
            <p:nvPr/>
          </p:nvSpPr>
          <p:spPr bwMode="auto">
            <a:xfrm>
              <a:off x="2160" y="2496"/>
              <a:ext cx="86" cy="93"/>
            </a:xfrm>
            <a:custGeom>
              <a:avLst/>
              <a:gdLst>
                <a:gd name="T0" fmla="*/ 33 w 36"/>
                <a:gd name="T1" fmla="*/ 31 h 39"/>
                <a:gd name="T2" fmla="*/ 28 w 36"/>
                <a:gd name="T3" fmla="*/ 17 h 39"/>
                <a:gd name="T4" fmla="*/ 20 w 36"/>
                <a:gd name="T5" fmla="*/ 14 h 39"/>
                <a:gd name="T6" fmla="*/ 19 w 36"/>
                <a:gd name="T7" fmla="*/ 0 h 39"/>
                <a:gd name="T8" fmla="*/ 3 w 36"/>
                <a:gd name="T9" fmla="*/ 18 h 39"/>
                <a:gd name="T10" fmla="*/ 8 w 36"/>
                <a:gd name="T11" fmla="*/ 32 h 39"/>
                <a:gd name="T12" fmla="*/ 19 w 36"/>
                <a:gd name="T13" fmla="*/ 36 h 39"/>
                <a:gd name="T14" fmla="*/ 33 w 36"/>
                <a:gd name="T15" fmla="*/ 3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9">
                  <a:moveTo>
                    <a:pt x="33" y="31"/>
                  </a:moveTo>
                  <a:cubicBezTo>
                    <a:pt x="36" y="26"/>
                    <a:pt x="33" y="19"/>
                    <a:pt x="28" y="17"/>
                  </a:cubicBezTo>
                  <a:cubicBezTo>
                    <a:pt x="20" y="14"/>
                    <a:pt x="20" y="14"/>
                    <a:pt x="20" y="14"/>
                  </a:cubicBezTo>
                  <a:cubicBezTo>
                    <a:pt x="19" y="0"/>
                    <a:pt x="19" y="0"/>
                    <a:pt x="19" y="0"/>
                  </a:cubicBezTo>
                  <a:cubicBezTo>
                    <a:pt x="19" y="0"/>
                    <a:pt x="4" y="16"/>
                    <a:pt x="3" y="18"/>
                  </a:cubicBezTo>
                  <a:cubicBezTo>
                    <a:pt x="0" y="24"/>
                    <a:pt x="3" y="30"/>
                    <a:pt x="8" y="32"/>
                  </a:cubicBezTo>
                  <a:cubicBezTo>
                    <a:pt x="19" y="36"/>
                    <a:pt x="19" y="36"/>
                    <a:pt x="19" y="36"/>
                  </a:cubicBezTo>
                  <a:cubicBezTo>
                    <a:pt x="24" y="39"/>
                    <a:pt x="31" y="36"/>
                    <a:pt x="33"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j-ea"/>
                <a:ea typeface="+mj-ea"/>
              </a:endParaRPr>
            </a:p>
          </p:txBody>
        </p:sp>
        <p:sp>
          <p:nvSpPr>
            <p:cNvPr id="78" name="Freeform 194"/>
            <p:cNvSpPr/>
            <p:nvPr/>
          </p:nvSpPr>
          <p:spPr bwMode="auto">
            <a:xfrm>
              <a:off x="2381" y="2470"/>
              <a:ext cx="139" cy="200"/>
            </a:xfrm>
            <a:custGeom>
              <a:avLst/>
              <a:gdLst>
                <a:gd name="T0" fmla="*/ 41 w 58"/>
                <a:gd name="T1" fmla="*/ 44 h 84"/>
                <a:gd name="T2" fmla="*/ 41 w 58"/>
                <a:gd name="T3" fmla="*/ 32 h 84"/>
                <a:gd name="T4" fmla="*/ 50 w 58"/>
                <a:gd name="T5" fmla="*/ 23 h 84"/>
                <a:gd name="T6" fmla="*/ 57 w 58"/>
                <a:gd name="T7" fmla="*/ 20 h 84"/>
                <a:gd name="T8" fmla="*/ 58 w 58"/>
                <a:gd name="T9" fmla="*/ 0 h 84"/>
                <a:gd name="T10" fmla="*/ 2 w 58"/>
                <a:gd name="T11" fmla="*/ 18 h 84"/>
                <a:gd name="T12" fmla="*/ 0 w 58"/>
                <a:gd name="T13" fmla="*/ 84 h 84"/>
                <a:gd name="T14" fmla="*/ 53 w 58"/>
                <a:gd name="T15" fmla="*/ 66 h 84"/>
                <a:gd name="T16" fmla="*/ 54 w 58"/>
                <a:gd name="T17" fmla="*/ 53 h 84"/>
                <a:gd name="T18" fmla="*/ 41 w 58"/>
                <a:gd name="T19" fmla="*/ 4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84">
                  <a:moveTo>
                    <a:pt x="41" y="44"/>
                  </a:moveTo>
                  <a:cubicBezTo>
                    <a:pt x="39" y="40"/>
                    <a:pt x="39" y="36"/>
                    <a:pt x="41" y="32"/>
                  </a:cubicBezTo>
                  <a:cubicBezTo>
                    <a:pt x="43" y="28"/>
                    <a:pt x="46" y="25"/>
                    <a:pt x="50" y="23"/>
                  </a:cubicBezTo>
                  <a:cubicBezTo>
                    <a:pt x="57" y="20"/>
                    <a:pt x="57" y="20"/>
                    <a:pt x="57" y="20"/>
                  </a:cubicBezTo>
                  <a:cubicBezTo>
                    <a:pt x="58" y="0"/>
                    <a:pt x="58" y="0"/>
                    <a:pt x="58" y="0"/>
                  </a:cubicBezTo>
                  <a:cubicBezTo>
                    <a:pt x="2" y="18"/>
                    <a:pt x="2" y="18"/>
                    <a:pt x="2" y="18"/>
                  </a:cubicBezTo>
                  <a:cubicBezTo>
                    <a:pt x="0" y="84"/>
                    <a:pt x="0" y="84"/>
                    <a:pt x="0" y="84"/>
                  </a:cubicBezTo>
                  <a:cubicBezTo>
                    <a:pt x="53" y="66"/>
                    <a:pt x="53" y="66"/>
                    <a:pt x="53" y="66"/>
                  </a:cubicBezTo>
                  <a:cubicBezTo>
                    <a:pt x="54" y="53"/>
                    <a:pt x="54" y="53"/>
                    <a:pt x="54" y="53"/>
                  </a:cubicBezTo>
                  <a:cubicBezTo>
                    <a:pt x="48" y="52"/>
                    <a:pt x="43" y="49"/>
                    <a:pt x="41"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j-ea"/>
                <a:ea typeface="+mj-ea"/>
              </a:endParaRPr>
            </a:p>
          </p:txBody>
        </p:sp>
        <p:sp>
          <p:nvSpPr>
            <p:cNvPr id="79" name="Freeform 195"/>
            <p:cNvSpPr/>
            <p:nvPr/>
          </p:nvSpPr>
          <p:spPr bwMode="auto">
            <a:xfrm>
              <a:off x="2487" y="2496"/>
              <a:ext cx="84" cy="93"/>
            </a:xfrm>
            <a:custGeom>
              <a:avLst/>
              <a:gdLst>
                <a:gd name="T0" fmla="*/ 33 w 35"/>
                <a:gd name="T1" fmla="*/ 18 h 39"/>
                <a:gd name="T2" fmla="*/ 17 w 35"/>
                <a:gd name="T3" fmla="*/ 0 h 39"/>
                <a:gd name="T4" fmla="*/ 16 w 35"/>
                <a:gd name="T5" fmla="*/ 14 h 39"/>
                <a:gd name="T6" fmla="*/ 8 w 35"/>
                <a:gd name="T7" fmla="*/ 17 h 39"/>
                <a:gd name="T8" fmla="*/ 2 w 35"/>
                <a:gd name="T9" fmla="*/ 31 h 39"/>
                <a:gd name="T10" fmla="*/ 17 w 35"/>
                <a:gd name="T11" fmla="*/ 36 h 39"/>
                <a:gd name="T12" fmla="*/ 27 w 35"/>
                <a:gd name="T13" fmla="*/ 32 h 39"/>
                <a:gd name="T14" fmla="*/ 33 w 35"/>
                <a:gd name="T15" fmla="*/ 18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9">
                  <a:moveTo>
                    <a:pt x="33" y="18"/>
                  </a:moveTo>
                  <a:cubicBezTo>
                    <a:pt x="32" y="16"/>
                    <a:pt x="17" y="0"/>
                    <a:pt x="17" y="0"/>
                  </a:cubicBezTo>
                  <a:cubicBezTo>
                    <a:pt x="16" y="14"/>
                    <a:pt x="16" y="14"/>
                    <a:pt x="16" y="14"/>
                  </a:cubicBezTo>
                  <a:cubicBezTo>
                    <a:pt x="8" y="17"/>
                    <a:pt x="8" y="17"/>
                    <a:pt x="8" y="17"/>
                  </a:cubicBezTo>
                  <a:cubicBezTo>
                    <a:pt x="2" y="19"/>
                    <a:pt x="0" y="26"/>
                    <a:pt x="2" y="31"/>
                  </a:cubicBezTo>
                  <a:cubicBezTo>
                    <a:pt x="5" y="36"/>
                    <a:pt x="11" y="39"/>
                    <a:pt x="17" y="36"/>
                  </a:cubicBezTo>
                  <a:cubicBezTo>
                    <a:pt x="27" y="32"/>
                    <a:pt x="27" y="32"/>
                    <a:pt x="27" y="32"/>
                  </a:cubicBezTo>
                  <a:cubicBezTo>
                    <a:pt x="33" y="30"/>
                    <a:pt x="35" y="24"/>
                    <a:pt x="3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mj-ea"/>
                <a:ea typeface="+mj-ea"/>
              </a:endParaRPr>
            </a:p>
          </p:txBody>
        </p:sp>
      </p:grpSp>
      <p:sp>
        <p:nvSpPr>
          <p:cNvPr id="80" name="文本框 113"/>
          <p:cNvSpPr txBox="1"/>
          <p:nvPr/>
        </p:nvSpPr>
        <p:spPr>
          <a:xfrm>
            <a:off x="5218879" y="3570159"/>
            <a:ext cx="1794431" cy="830754"/>
          </a:xfrm>
          <a:prstGeom prst="rect">
            <a:avLst/>
          </a:prstGeom>
          <a:noFill/>
        </p:spPr>
        <p:txBody>
          <a:bodyPr wrap="square" lIns="91422" tIns="45712" rIns="91422" bIns="45712" rtlCol="0">
            <a:spAutoFit/>
          </a:bodyPr>
          <a:lstStyle/>
          <a:p>
            <a:pPr algn="ctr"/>
            <a:r>
              <a:rPr lang="zh-CN" altLang="en-US" sz="2400" b="1" u="sng" dirty="0">
                <a:solidFill>
                  <a:schemeClr val="tx1">
                    <a:lumMod val="50000"/>
                    <a:lumOff val="50000"/>
                  </a:schemeClr>
                </a:solidFill>
                <a:latin typeface="+mj-ea"/>
                <a:ea typeface="+mj-ea"/>
              </a:rPr>
              <a:t>文字标题</a:t>
            </a:r>
            <a:endParaRPr lang="en-US" altLang="zh-CN" sz="2400" b="1" u="sng" dirty="0">
              <a:solidFill>
                <a:schemeClr val="tx1">
                  <a:lumMod val="50000"/>
                  <a:lumOff val="50000"/>
                </a:schemeClr>
              </a:solidFill>
              <a:latin typeface="+mj-ea"/>
              <a:ea typeface="+mj-ea"/>
            </a:endParaRPr>
          </a:p>
          <a:p>
            <a:pPr algn="ctr"/>
            <a:r>
              <a:rPr lang="zh-CN" altLang="en-US" sz="2400" b="1" u="sng" dirty="0">
                <a:solidFill>
                  <a:schemeClr val="tx1">
                    <a:lumMod val="50000"/>
                    <a:lumOff val="50000"/>
                  </a:schemeClr>
                </a:solidFill>
                <a:latin typeface="+mj-ea"/>
                <a:ea typeface="+mj-ea"/>
              </a:rPr>
              <a:t>内容</a:t>
            </a:r>
            <a:endParaRPr lang="zh-CN" altLang="en-US" sz="2400" b="1" u="sng" dirty="0">
              <a:solidFill>
                <a:schemeClr val="tx1">
                  <a:lumMod val="50000"/>
                  <a:lumOff val="50000"/>
                </a:schemeClr>
              </a:solidFill>
              <a:latin typeface="+mj-ea"/>
              <a:ea typeface="+mj-ea"/>
            </a:endParaRPr>
          </a:p>
        </p:txBody>
      </p:sp>
      <p:grpSp>
        <p:nvGrpSpPr>
          <p:cNvPr id="81" name="组合 80"/>
          <p:cNvGrpSpPr/>
          <p:nvPr/>
        </p:nvGrpSpPr>
        <p:grpSpPr>
          <a:xfrm>
            <a:off x="4175962" y="1927442"/>
            <a:ext cx="255929" cy="255962"/>
            <a:chOff x="2481663" y="2585803"/>
            <a:chExt cx="309714" cy="309714"/>
          </a:xfrm>
        </p:grpSpPr>
        <p:sp>
          <p:nvSpPr>
            <p:cNvPr id="82" name="椭圆 81"/>
            <p:cNvSpPr/>
            <p:nvPr/>
          </p:nvSpPr>
          <p:spPr>
            <a:xfrm>
              <a:off x="2481663" y="2585803"/>
              <a:ext cx="309714" cy="3097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3" name="任意多边形 82"/>
            <p:cNvSpPr/>
            <p:nvPr/>
          </p:nvSpPr>
          <p:spPr>
            <a:xfrm rot="5400000">
              <a:off x="2555832" y="2659973"/>
              <a:ext cx="161374" cy="161374"/>
            </a:xfrm>
            <a:custGeom>
              <a:avLst/>
              <a:gdLst>
                <a:gd name="connsiteX0" fmla="*/ 0 w 195263"/>
                <a:gd name="connsiteY0" fmla="*/ 125015 h 195262"/>
                <a:gd name="connsiteX1" fmla="*/ 0 w 195263"/>
                <a:gd name="connsiteY1" fmla="*/ 70246 h 195262"/>
                <a:gd name="connsiteX2" fmla="*/ 70247 w 195263"/>
                <a:gd name="connsiteY2" fmla="*/ 70246 h 195262"/>
                <a:gd name="connsiteX3" fmla="*/ 70247 w 195263"/>
                <a:gd name="connsiteY3" fmla="*/ 0 h 195262"/>
                <a:gd name="connsiteX4" fmla="*/ 125016 w 195263"/>
                <a:gd name="connsiteY4" fmla="*/ 0 h 195262"/>
                <a:gd name="connsiteX5" fmla="*/ 125016 w 195263"/>
                <a:gd name="connsiteY5" fmla="*/ 70246 h 195262"/>
                <a:gd name="connsiteX6" fmla="*/ 195263 w 195263"/>
                <a:gd name="connsiteY6" fmla="*/ 70246 h 195262"/>
                <a:gd name="connsiteX7" fmla="*/ 195263 w 195263"/>
                <a:gd name="connsiteY7" fmla="*/ 125015 h 195262"/>
                <a:gd name="connsiteX8" fmla="*/ 125016 w 195263"/>
                <a:gd name="connsiteY8" fmla="*/ 125015 h 195262"/>
                <a:gd name="connsiteX9" fmla="*/ 125016 w 195263"/>
                <a:gd name="connsiteY9" fmla="*/ 195262 h 195262"/>
                <a:gd name="connsiteX10" fmla="*/ 70247 w 195263"/>
                <a:gd name="connsiteY10" fmla="*/ 195262 h 195262"/>
                <a:gd name="connsiteX11" fmla="*/ 70247 w 195263"/>
                <a:gd name="connsiteY11" fmla="*/ 125015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3" h="195262">
                  <a:moveTo>
                    <a:pt x="0" y="125015"/>
                  </a:moveTo>
                  <a:lnTo>
                    <a:pt x="0" y="70246"/>
                  </a:lnTo>
                  <a:lnTo>
                    <a:pt x="70247" y="70246"/>
                  </a:lnTo>
                  <a:lnTo>
                    <a:pt x="70247" y="0"/>
                  </a:lnTo>
                  <a:lnTo>
                    <a:pt x="125016" y="0"/>
                  </a:lnTo>
                  <a:lnTo>
                    <a:pt x="125016" y="70246"/>
                  </a:lnTo>
                  <a:lnTo>
                    <a:pt x="195263" y="70246"/>
                  </a:lnTo>
                  <a:lnTo>
                    <a:pt x="195263" y="125015"/>
                  </a:lnTo>
                  <a:lnTo>
                    <a:pt x="125016" y="125015"/>
                  </a:lnTo>
                  <a:lnTo>
                    <a:pt x="125016" y="195262"/>
                  </a:lnTo>
                  <a:lnTo>
                    <a:pt x="70247" y="195262"/>
                  </a:lnTo>
                  <a:lnTo>
                    <a:pt x="70247" y="125015"/>
                  </a:lnTo>
                  <a:close/>
                </a:path>
              </a:pathLst>
            </a:cu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84" name="组合 83"/>
          <p:cNvGrpSpPr/>
          <p:nvPr/>
        </p:nvGrpSpPr>
        <p:grpSpPr>
          <a:xfrm>
            <a:off x="2556743" y="1615246"/>
            <a:ext cx="1766954" cy="895554"/>
            <a:chOff x="4504186" y="3198627"/>
            <a:chExt cx="1767184" cy="895554"/>
          </a:xfrm>
        </p:grpSpPr>
        <p:sp>
          <p:nvSpPr>
            <p:cNvPr id="85" name="文本框 118"/>
            <p:cNvSpPr txBox="1"/>
            <p:nvPr/>
          </p:nvSpPr>
          <p:spPr>
            <a:xfrm>
              <a:off x="4504186" y="3198627"/>
              <a:ext cx="1767184" cy="369332"/>
            </a:xfrm>
            <a:prstGeom prst="rect">
              <a:avLst/>
            </a:prstGeom>
            <a:noFill/>
          </p:spPr>
          <p:txBody>
            <a:bodyPr wrap="square" rtlCol="0">
              <a:spAutoFit/>
            </a:bodyPr>
            <a:lstStyle/>
            <a:p>
              <a:r>
                <a:rPr lang="zh-CN" altLang="en-US" dirty="0">
                  <a:solidFill>
                    <a:schemeClr val="tx1">
                      <a:lumMod val="75000"/>
                      <a:lumOff val="25000"/>
                    </a:schemeClr>
                  </a:solidFill>
                  <a:latin typeface="+mj-ea"/>
                  <a:ea typeface="+mj-ea"/>
                </a:rPr>
                <a:t>在此添加标题</a:t>
              </a:r>
              <a:endParaRPr lang="zh-CN" altLang="en-US" dirty="0">
                <a:solidFill>
                  <a:schemeClr val="tx1">
                    <a:lumMod val="75000"/>
                    <a:lumOff val="25000"/>
                  </a:schemeClr>
                </a:solidFill>
                <a:latin typeface="+mj-ea"/>
                <a:ea typeface="+mj-ea"/>
              </a:endParaRPr>
            </a:p>
          </p:txBody>
        </p:sp>
        <p:sp>
          <p:nvSpPr>
            <p:cNvPr id="86" name="文本框 119"/>
            <p:cNvSpPr txBox="1"/>
            <p:nvPr/>
          </p:nvSpPr>
          <p:spPr>
            <a:xfrm>
              <a:off x="4508948" y="3478818"/>
              <a:ext cx="1537469" cy="615363"/>
            </a:xfrm>
            <a:prstGeom prst="rect">
              <a:avLst/>
            </a:prstGeom>
            <a:noFill/>
          </p:spPr>
          <p:txBody>
            <a:bodyPr wrap="square" rtlCol="0">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请在此处输入您的文本，或者复制您的文本粘贴到此处</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87" name="组合 86"/>
          <p:cNvGrpSpPr/>
          <p:nvPr/>
        </p:nvGrpSpPr>
        <p:grpSpPr>
          <a:xfrm>
            <a:off x="4175962" y="5068339"/>
            <a:ext cx="255929" cy="255962"/>
            <a:chOff x="2481663" y="2585803"/>
            <a:chExt cx="309714" cy="309714"/>
          </a:xfrm>
        </p:grpSpPr>
        <p:sp>
          <p:nvSpPr>
            <p:cNvPr id="88" name="椭圆 87"/>
            <p:cNvSpPr/>
            <p:nvPr/>
          </p:nvSpPr>
          <p:spPr>
            <a:xfrm>
              <a:off x="2481663" y="2585803"/>
              <a:ext cx="309714" cy="3097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9" name="任意多边形 88"/>
            <p:cNvSpPr/>
            <p:nvPr/>
          </p:nvSpPr>
          <p:spPr>
            <a:xfrm rot="5400000">
              <a:off x="2555832" y="2659973"/>
              <a:ext cx="161374" cy="161374"/>
            </a:xfrm>
            <a:custGeom>
              <a:avLst/>
              <a:gdLst>
                <a:gd name="connsiteX0" fmla="*/ 0 w 195263"/>
                <a:gd name="connsiteY0" fmla="*/ 125015 h 195262"/>
                <a:gd name="connsiteX1" fmla="*/ 0 w 195263"/>
                <a:gd name="connsiteY1" fmla="*/ 70246 h 195262"/>
                <a:gd name="connsiteX2" fmla="*/ 70247 w 195263"/>
                <a:gd name="connsiteY2" fmla="*/ 70246 h 195262"/>
                <a:gd name="connsiteX3" fmla="*/ 70247 w 195263"/>
                <a:gd name="connsiteY3" fmla="*/ 0 h 195262"/>
                <a:gd name="connsiteX4" fmla="*/ 125016 w 195263"/>
                <a:gd name="connsiteY4" fmla="*/ 0 h 195262"/>
                <a:gd name="connsiteX5" fmla="*/ 125016 w 195263"/>
                <a:gd name="connsiteY5" fmla="*/ 70246 h 195262"/>
                <a:gd name="connsiteX6" fmla="*/ 195263 w 195263"/>
                <a:gd name="connsiteY6" fmla="*/ 70246 h 195262"/>
                <a:gd name="connsiteX7" fmla="*/ 195263 w 195263"/>
                <a:gd name="connsiteY7" fmla="*/ 125015 h 195262"/>
                <a:gd name="connsiteX8" fmla="*/ 125016 w 195263"/>
                <a:gd name="connsiteY8" fmla="*/ 125015 h 195262"/>
                <a:gd name="connsiteX9" fmla="*/ 125016 w 195263"/>
                <a:gd name="connsiteY9" fmla="*/ 195262 h 195262"/>
                <a:gd name="connsiteX10" fmla="*/ 70247 w 195263"/>
                <a:gd name="connsiteY10" fmla="*/ 195262 h 195262"/>
                <a:gd name="connsiteX11" fmla="*/ 70247 w 195263"/>
                <a:gd name="connsiteY11" fmla="*/ 125015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3" h="195262">
                  <a:moveTo>
                    <a:pt x="0" y="125015"/>
                  </a:moveTo>
                  <a:lnTo>
                    <a:pt x="0" y="70246"/>
                  </a:lnTo>
                  <a:lnTo>
                    <a:pt x="70247" y="70246"/>
                  </a:lnTo>
                  <a:lnTo>
                    <a:pt x="70247" y="0"/>
                  </a:lnTo>
                  <a:lnTo>
                    <a:pt x="125016" y="0"/>
                  </a:lnTo>
                  <a:lnTo>
                    <a:pt x="125016" y="70246"/>
                  </a:lnTo>
                  <a:lnTo>
                    <a:pt x="195263" y="70246"/>
                  </a:lnTo>
                  <a:lnTo>
                    <a:pt x="195263" y="125015"/>
                  </a:lnTo>
                  <a:lnTo>
                    <a:pt x="125016" y="125015"/>
                  </a:lnTo>
                  <a:lnTo>
                    <a:pt x="125016" y="195262"/>
                  </a:lnTo>
                  <a:lnTo>
                    <a:pt x="70247" y="195262"/>
                  </a:lnTo>
                  <a:lnTo>
                    <a:pt x="70247" y="125015"/>
                  </a:lnTo>
                  <a:close/>
                </a:path>
              </a:pathLst>
            </a:cu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90" name="组合 89"/>
          <p:cNvGrpSpPr/>
          <p:nvPr/>
        </p:nvGrpSpPr>
        <p:grpSpPr>
          <a:xfrm>
            <a:off x="2556745" y="4756143"/>
            <a:ext cx="1702715" cy="895554"/>
            <a:chOff x="4504186" y="3198627"/>
            <a:chExt cx="1702936" cy="895554"/>
          </a:xfrm>
        </p:grpSpPr>
        <p:sp>
          <p:nvSpPr>
            <p:cNvPr id="91" name="文本框 124"/>
            <p:cNvSpPr txBox="1"/>
            <p:nvPr/>
          </p:nvSpPr>
          <p:spPr>
            <a:xfrm>
              <a:off x="4504186" y="3198627"/>
              <a:ext cx="1702936" cy="369332"/>
            </a:xfrm>
            <a:prstGeom prst="rect">
              <a:avLst/>
            </a:prstGeom>
            <a:noFill/>
          </p:spPr>
          <p:txBody>
            <a:bodyPr wrap="square" rtlCol="0">
              <a:spAutoFit/>
            </a:bodyPr>
            <a:lstStyle/>
            <a:p>
              <a:r>
                <a:rPr lang="zh-CN" altLang="en-US" dirty="0">
                  <a:solidFill>
                    <a:schemeClr val="tx1">
                      <a:lumMod val="75000"/>
                      <a:lumOff val="25000"/>
                    </a:schemeClr>
                  </a:solidFill>
                  <a:latin typeface="+mj-ea"/>
                  <a:ea typeface="+mj-ea"/>
                </a:rPr>
                <a:t>在此添加标题</a:t>
              </a:r>
              <a:endParaRPr lang="zh-CN" altLang="en-US" dirty="0">
                <a:solidFill>
                  <a:schemeClr val="tx1">
                    <a:lumMod val="75000"/>
                    <a:lumOff val="25000"/>
                  </a:schemeClr>
                </a:solidFill>
                <a:latin typeface="+mj-ea"/>
                <a:ea typeface="+mj-ea"/>
              </a:endParaRPr>
            </a:p>
          </p:txBody>
        </p:sp>
        <p:sp>
          <p:nvSpPr>
            <p:cNvPr id="92" name="文本框 125"/>
            <p:cNvSpPr txBox="1"/>
            <p:nvPr/>
          </p:nvSpPr>
          <p:spPr>
            <a:xfrm>
              <a:off x="4508948" y="3478818"/>
              <a:ext cx="1537469" cy="615363"/>
            </a:xfrm>
            <a:prstGeom prst="rect">
              <a:avLst/>
            </a:prstGeom>
            <a:noFill/>
          </p:spPr>
          <p:txBody>
            <a:bodyPr wrap="square" rtlCol="0">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请在此处输入您的文本，或者复制您的文本粘贴到此处</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93" name="组合 92"/>
          <p:cNvGrpSpPr/>
          <p:nvPr/>
        </p:nvGrpSpPr>
        <p:grpSpPr>
          <a:xfrm>
            <a:off x="3242633" y="3502338"/>
            <a:ext cx="255929" cy="255962"/>
            <a:chOff x="2481663" y="2585803"/>
            <a:chExt cx="309714" cy="309714"/>
          </a:xfrm>
        </p:grpSpPr>
        <p:sp>
          <p:nvSpPr>
            <p:cNvPr id="94" name="椭圆 93"/>
            <p:cNvSpPr/>
            <p:nvPr/>
          </p:nvSpPr>
          <p:spPr>
            <a:xfrm>
              <a:off x="2481663" y="2585803"/>
              <a:ext cx="309714" cy="3097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95" name="任意多边形 94"/>
            <p:cNvSpPr/>
            <p:nvPr/>
          </p:nvSpPr>
          <p:spPr>
            <a:xfrm rot="5400000">
              <a:off x="2555832" y="2659973"/>
              <a:ext cx="161374" cy="161374"/>
            </a:xfrm>
            <a:custGeom>
              <a:avLst/>
              <a:gdLst>
                <a:gd name="connsiteX0" fmla="*/ 0 w 195263"/>
                <a:gd name="connsiteY0" fmla="*/ 125015 h 195262"/>
                <a:gd name="connsiteX1" fmla="*/ 0 w 195263"/>
                <a:gd name="connsiteY1" fmla="*/ 70246 h 195262"/>
                <a:gd name="connsiteX2" fmla="*/ 70247 w 195263"/>
                <a:gd name="connsiteY2" fmla="*/ 70246 h 195262"/>
                <a:gd name="connsiteX3" fmla="*/ 70247 w 195263"/>
                <a:gd name="connsiteY3" fmla="*/ 0 h 195262"/>
                <a:gd name="connsiteX4" fmla="*/ 125016 w 195263"/>
                <a:gd name="connsiteY4" fmla="*/ 0 h 195262"/>
                <a:gd name="connsiteX5" fmla="*/ 125016 w 195263"/>
                <a:gd name="connsiteY5" fmla="*/ 70246 h 195262"/>
                <a:gd name="connsiteX6" fmla="*/ 195263 w 195263"/>
                <a:gd name="connsiteY6" fmla="*/ 70246 h 195262"/>
                <a:gd name="connsiteX7" fmla="*/ 195263 w 195263"/>
                <a:gd name="connsiteY7" fmla="*/ 125015 h 195262"/>
                <a:gd name="connsiteX8" fmla="*/ 125016 w 195263"/>
                <a:gd name="connsiteY8" fmla="*/ 125015 h 195262"/>
                <a:gd name="connsiteX9" fmla="*/ 125016 w 195263"/>
                <a:gd name="connsiteY9" fmla="*/ 195262 h 195262"/>
                <a:gd name="connsiteX10" fmla="*/ 70247 w 195263"/>
                <a:gd name="connsiteY10" fmla="*/ 195262 h 195262"/>
                <a:gd name="connsiteX11" fmla="*/ 70247 w 195263"/>
                <a:gd name="connsiteY11" fmla="*/ 125015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3" h="195262">
                  <a:moveTo>
                    <a:pt x="0" y="125015"/>
                  </a:moveTo>
                  <a:lnTo>
                    <a:pt x="0" y="70246"/>
                  </a:lnTo>
                  <a:lnTo>
                    <a:pt x="70247" y="70246"/>
                  </a:lnTo>
                  <a:lnTo>
                    <a:pt x="70247" y="0"/>
                  </a:lnTo>
                  <a:lnTo>
                    <a:pt x="125016" y="0"/>
                  </a:lnTo>
                  <a:lnTo>
                    <a:pt x="125016" y="70246"/>
                  </a:lnTo>
                  <a:lnTo>
                    <a:pt x="195263" y="70246"/>
                  </a:lnTo>
                  <a:lnTo>
                    <a:pt x="195263" y="125015"/>
                  </a:lnTo>
                  <a:lnTo>
                    <a:pt x="125016" y="125015"/>
                  </a:lnTo>
                  <a:lnTo>
                    <a:pt x="125016" y="195262"/>
                  </a:lnTo>
                  <a:lnTo>
                    <a:pt x="70247" y="195262"/>
                  </a:lnTo>
                  <a:lnTo>
                    <a:pt x="70247" y="125015"/>
                  </a:lnTo>
                  <a:close/>
                </a:path>
              </a:pathLst>
            </a:cu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96" name="组合 95"/>
          <p:cNvGrpSpPr/>
          <p:nvPr/>
        </p:nvGrpSpPr>
        <p:grpSpPr>
          <a:xfrm>
            <a:off x="1623418" y="3190144"/>
            <a:ext cx="1813855" cy="895554"/>
            <a:chOff x="4504185" y="3198627"/>
            <a:chExt cx="1814091" cy="895554"/>
          </a:xfrm>
        </p:grpSpPr>
        <p:sp>
          <p:nvSpPr>
            <p:cNvPr id="97" name="文本框 130"/>
            <p:cNvSpPr txBox="1"/>
            <p:nvPr/>
          </p:nvSpPr>
          <p:spPr>
            <a:xfrm>
              <a:off x="4504185" y="3198627"/>
              <a:ext cx="1814091" cy="369332"/>
            </a:xfrm>
            <a:prstGeom prst="rect">
              <a:avLst/>
            </a:prstGeom>
            <a:noFill/>
          </p:spPr>
          <p:txBody>
            <a:bodyPr wrap="square" rtlCol="0">
              <a:spAutoFit/>
            </a:bodyPr>
            <a:lstStyle/>
            <a:p>
              <a:r>
                <a:rPr lang="zh-CN" altLang="en-US" dirty="0">
                  <a:solidFill>
                    <a:schemeClr val="tx1">
                      <a:lumMod val="75000"/>
                      <a:lumOff val="25000"/>
                    </a:schemeClr>
                  </a:solidFill>
                  <a:latin typeface="+mj-ea"/>
                  <a:ea typeface="+mj-ea"/>
                </a:rPr>
                <a:t>在此添加标题</a:t>
              </a:r>
              <a:endParaRPr lang="zh-CN" altLang="en-US" dirty="0">
                <a:solidFill>
                  <a:schemeClr val="tx1">
                    <a:lumMod val="75000"/>
                    <a:lumOff val="25000"/>
                  </a:schemeClr>
                </a:solidFill>
                <a:latin typeface="+mj-ea"/>
                <a:ea typeface="+mj-ea"/>
              </a:endParaRPr>
            </a:p>
          </p:txBody>
        </p:sp>
        <p:sp>
          <p:nvSpPr>
            <p:cNvPr id="98" name="文本框 131"/>
            <p:cNvSpPr txBox="1"/>
            <p:nvPr/>
          </p:nvSpPr>
          <p:spPr>
            <a:xfrm>
              <a:off x="4508948" y="3478818"/>
              <a:ext cx="1537469" cy="615363"/>
            </a:xfrm>
            <a:prstGeom prst="rect">
              <a:avLst/>
            </a:prstGeom>
            <a:noFill/>
          </p:spPr>
          <p:txBody>
            <a:bodyPr wrap="square" rtlCol="0">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请在此处输入您的文本，或者复制您的文本粘贴到此处</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99" name="组合 98"/>
          <p:cNvGrpSpPr/>
          <p:nvPr/>
        </p:nvGrpSpPr>
        <p:grpSpPr>
          <a:xfrm>
            <a:off x="7706710" y="1927442"/>
            <a:ext cx="255929" cy="255962"/>
            <a:chOff x="2481663" y="2585803"/>
            <a:chExt cx="309714" cy="309714"/>
          </a:xfrm>
        </p:grpSpPr>
        <p:sp>
          <p:nvSpPr>
            <p:cNvPr id="100" name="椭圆 99"/>
            <p:cNvSpPr/>
            <p:nvPr/>
          </p:nvSpPr>
          <p:spPr>
            <a:xfrm>
              <a:off x="2481663" y="2585803"/>
              <a:ext cx="309714" cy="3097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01" name="任意多边形 100"/>
            <p:cNvSpPr/>
            <p:nvPr/>
          </p:nvSpPr>
          <p:spPr>
            <a:xfrm rot="5400000">
              <a:off x="2555832" y="2659973"/>
              <a:ext cx="161374" cy="161374"/>
            </a:xfrm>
            <a:custGeom>
              <a:avLst/>
              <a:gdLst>
                <a:gd name="connsiteX0" fmla="*/ 0 w 195263"/>
                <a:gd name="connsiteY0" fmla="*/ 125015 h 195262"/>
                <a:gd name="connsiteX1" fmla="*/ 0 w 195263"/>
                <a:gd name="connsiteY1" fmla="*/ 70246 h 195262"/>
                <a:gd name="connsiteX2" fmla="*/ 70247 w 195263"/>
                <a:gd name="connsiteY2" fmla="*/ 70246 h 195262"/>
                <a:gd name="connsiteX3" fmla="*/ 70247 w 195263"/>
                <a:gd name="connsiteY3" fmla="*/ 0 h 195262"/>
                <a:gd name="connsiteX4" fmla="*/ 125016 w 195263"/>
                <a:gd name="connsiteY4" fmla="*/ 0 h 195262"/>
                <a:gd name="connsiteX5" fmla="*/ 125016 w 195263"/>
                <a:gd name="connsiteY5" fmla="*/ 70246 h 195262"/>
                <a:gd name="connsiteX6" fmla="*/ 195263 w 195263"/>
                <a:gd name="connsiteY6" fmla="*/ 70246 h 195262"/>
                <a:gd name="connsiteX7" fmla="*/ 195263 w 195263"/>
                <a:gd name="connsiteY7" fmla="*/ 125015 h 195262"/>
                <a:gd name="connsiteX8" fmla="*/ 125016 w 195263"/>
                <a:gd name="connsiteY8" fmla="*/ 125015 h 195262"/>
                <a:gd name="connsiteX9" fmla="*/ 125016 w 195263"/>
                <a:gd name="connsiteY9" fmla="*/ 195262 h 195262"/>
                <a:gd name="connsiteX10" fmla="*/ 70247 w 195263"/>
                <a:gd name="connsiteY10" fmla="*/ 195262 h 195262"/>
                <a:gd name="connsiteX11" fmla="*/ 70247 w 195263"/>
                <a:gd name="connsiteY11" fmla="*/ 125015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3" h="195262">
                  <a:moveTo>
                    <a:pt x="0" y="125015"/>
                  </a:moveTo>
                  <a:lnTo>
                    <a:pt x="0" y="70246"/>
                  </a:lnTo>
                  <a:lnTo>
                    <a:pt x="70247" y="70246"/>
                  </a:lnTo>
                  <a:lnTo>
                    <a:pt x="70247" y="0"/>
                  </a:lnTo>
                  <a:lnTo>
                    <a:pt x="125016" y="0"/>
                  </a:lnTo>
                  <a:lnTo>
                    <a:pt x="125016" y="70246"/>
                  </a:lnTo>
                  <a:lnTo>
                    <a:pt x="195263" y="70246"/>
                  </a:lnTo>
                  <a:lnTo>
                    <a:pt x="195263" y="125015"/>
                  </a:lnTo>
                  <a:lnTo>
                    <a:pt x="125016" y="125015"/>
                  </a:lnTo>
                  <a:lnTo>
                    <a:pt x="125016" y="195262"/>
                  </a:lnTo>
                  <a:lnTo>
                    <a:pt x="70247" y="195262"/>
                  </a:lnTo>
                  <a:lnTo>
                    <a:pt x="70247" y="125015"/>
                  </a:lnTo>
                  <a:close/>
                </a:path>
              </a:pathLst>
            </a:cu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102" name="组合 101"/>
          <p:cNvGrpSpPr/>
          <p:nvPr/>
        </p:nvGrpSpPr>
        <p:grpSpPr>
          <a:xfrm>
            <a:off x="7706710" y="5068339"/>
            <a:ext cx="255929" cy="255962"/>
            <a:chOff x="2481663" y="2585803"/>
            <a:chExt cx="309714" cy="309714"/>
          </a:xfrm>
        </p:grpSpPr>
        <p:sp>
          <p:nvSpPr>
            <p:cNvPr id="103" name="椭圆 102"/>
            <p:cNvSpPr/>
            <p:nvPr/>
          </p:nvSpPr>
          <p:spPr>
            <a:xfrm>
              <a:off x="2481663" y="2585803"/>
              <a:ext cx="309714" cy="3097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04" name="任意多边形 103"/>
            <p:cNvSpPr/>
            <p:nvPr/>
          </p:nvSpPr>
          <p:spPr>
            <a:xfrm rot="5400000">
              <a:off x="2555832" y="2659973"/>
              <a:ext cx="161374" cy="161374"/>
            </a:xfrm>
            <a:custGeom>
              <a:avLst/>
              <a:gdLst>
                <a:gd name="connsiteX0" fmla="*/ 0 w 195263"/>
                <a:gd name="connsiteY0" fmla="*/ 125015 h 195262"/>
                <a:gd name="connsiteX1" fmla="*/ 0 w 195263"/>
                <a:gd name="connsiteY1" fmla="*/ 70246 h 195262"/>
                <a:gd name="connsiteX2" fmla="*/ 70247 w 195263"/>
                <a:gd name="connsiteY2" fmla="*/ 70246 h 195262"/>
                <a:gd name="connsiteX3" fmla="*/ 70247 w 195263"/>
                <a:gd name="connsiteY3" fmla="*/ 0 h 195262"/>
                <a:gd name="connsiteX4" fmla="*/ 125016 w 195263"/>
                <a:gd name="connsiteY4" fmla="*/ 0 h 195262"/>
                <a:gd name="connsiteX5" fmla="*/ 125016 w 195263"/>
                <a:gd name="connsiteY5" fmla="*/ 70246 h 195262"/>
                <a:gd name="connsiteX6" fmla="*/ 195263 w 195263"/>
                <a:gd name="connsiteY6" fmla="*/ 70246 h 195262"/>
                <a:gd name="connsiteX7" fmla="*/ 195263 w 195263"/>
                <a:gd name="connsiteY7" fmla="*/ 125015 h 195262"/>
                <a:gd name="connsiteX8" fmla="*/ 125016 w 195263"/>
                <a:gd name="connsiteY8" fmla="*/ 125015 h 195262"/>
                <a:gd name="connsiteX9" fmla="*/ 125016 w 195263"/>
                <a:gd name="connsiteY9" fmla="*/ 195262 h 195262"/>
                <a:gd name="connsiteX10" fmla="*/ 70247 w 195263"/>
                <a:gd name="connsiteY10" fmla="*/ 195262 h 195262"/>
                <a:gd name="connsiteX11" fmla="*/ 70247 w 195263"/>
                <a:gd name="connsiteY11" fmla="*/ 125015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3" h="195262">
                  <a:moveTo>
                    <a:pt x="0" y="125015"/>
                  </a:moveTo>
                  <a:lnTo>
                    <a:pt x="0" y="70246"/>
                  </a:lnTo>
                  <a:lnTo>
                    <a:pt x="70247" y="70246"/>
                  </a:lnTo>
                  <a:lnTo>
                    <a:pt x="70247" y="0"/>
                  </a:lnTo>
                  <a:lnTo>
                    <a:pt x="125016" y="0"/>
                  </a:lnTo>
                  <a:lnTo>
                    <a:pt x="125016" y="70246"/>
                  </a:lnTo>
                  <a:lnTo>
                    <a:pt x="195263" y="70246"/>
                  </a:lnTo>
                  <a:lnTo>
                    <a:pt x="195263" y="125015"/>
                  </a:lnTo>
                  <a:lnTo>
                    <a:pt x="125016" y="125015"/>
                  </a:lnTo>
                  <a:lnTo>
                    <a:pt x="125016" y="195262"/>
                  </a:lnTo>
                  <a:lnTo>
                    <a:pt x="70247" y="195262"/>
                  </a:lnTo>
                  <a:lnTo>
                    <a:pt x="70247" y="125015"/>
                  </a:lnTo>
                  <a:close/>
                </a:path>
              </a:pathLst>
            </a:cu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105" name="组合 104"/>
          <p:cNvGrpSpPr/>
          <p:nvPr/>
        </p:nvGrpSpPr>
        <p:grpSpPr>
          <a:xfrm>
            <a:off x="8630515" y="3502338"/>
            <a:ext cx="255929" cy="255962"/>
            <a:chOff x="2481663" y="2585803"/>
            <a:chExt cx="309714" cy="309714"/>
          </a:xfrm>
        </p:grpSpPr>
        <p:sp>
          <p:nvSpPr>
            <p:cNvPr id="106" name="椭圆 105"/>
            <p:cNvSpPr/>
            <p:nvPr/>
          </p:nvSpPr>
          <p:spPr>
            <a:xfrm>
              <a:off x="2481663" y="2585803"/>
              <a:ext cx="309714" cy="3097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07" name="任意多边形 106"/>
            <p:cNvSpPr/>
            <p:nvPr/>
          </p:nvSpPr>
          <p:spPr>
            <a:xfrm rot="5400000">
              <a:off x="2555832" y="2659973"/>
              <a:ext cx="161374" cy="161374"/>
            </a:xfrm>
            <a:custGeom>
              <a:avLst/>
              <a:gdLst>
                <a:gd name="connsiteX0" fmla="*/ 0 w 195263"/>
                <a:gd name="connsiteY0" fmla="*/ 125015 h 195262"/>
                <a:gd name="connsiteX1" fmla="*/ 0 w 195263"/>
                <a:gd name="connsiteY1" fmla="*/ 70246 h 195262"/>
                <a:gd name="connsiteX2" fmla="*/ 70247 w 195263"/>
                <a:gd name="connsiteY2" fmla="*/ 70246 h 195262"/>
                <a:gd name="connsiteX3" fmla="*/ 70247 w 195263"/>
                <a:gd name="connsiteY3" fmla="*/ 0 h 195262"/>
                <a:gd name="connsiteX4" fmla="*/ 125016 w 195263"/>
                <a:gd name="connsiteY4" fmla="*/ 0 h 195262"/>
                <a:gd name="connsiteX5" fmla="*/ 125016 w 195263"/>
                <a:gd name="connsiteY5" fmla="*/ 70246 h 195262"/>
                <a:gd name="connsiteX6" fmla="*/ 195263 w 195263"/>
                <a:gd name="connsiteY6" fmla="*/ 70246 h 195262"/>
                <a:gd name="connsiteX7" fmla="*/ 195263 w 195263"/>
                <a:gd name="connsiteY7" fmla="*/ 125015 h 195262"/>
                <a:gd name="connsiteX8" fmla="*/ 125016 w 195263"/>
                <a:gd name="connsiteY8" fmla="*/ 125015 h 195262"/>
                <a:gd name="connsiteX9" fmla="*/ 125016 w 195263"/>
                <a:gd name="connsiteY9" fmla="*/ 195262 h 195262"/>
                <a:gd name="connsiteX10" fmla="*/ 70247 w 195263"/>
                <a:gd name="connsiteY10" fmla="*/ 195262 h 195262"/>
                <a:gd name="connsiteX11" fmla="*/ 70247 w 195263"/>
                <a:gd name="connsiteY11" fmla="*/ 125015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3" h="195262">
                  <a:moveTo>
                    <a:pt x="0" y="125015"/>
                  </a:moveTo>
                  <a:lnTo>
                    <a:pt x="0" y="70246"/>
                  </a:lnTo>
                  <a:lnTo>
                    <a:pt x="70247" y="70246"/>
                  </a:lnTo>
                  <a:lnTo>
                    <a:pt x="70247" y="0"/>
                  </a:lnTo>
                  <a:lnTo>
                    <a:pt x="125016" y="0"/>
                  </a:lnTo>
                  <a:lnTo>
                    <a:pt x="125016" y="70246"/>
                  </a:lnTo>
                  <a:lnTo>
                    <a:pt x="195263" y="70246"/>
                  </a:lnTo>
                  <a:lnTo>
                    <a:pt x="195263" y="125015"/>
                  </a:lnTo>
                  <a:lnTo>
                    <a:pt x="125016" y="125015"/>
                  </a:lnTo>
                  <a:lnTo>
                    <a:pt x="125016" y="195262"/>
                  </a:lnTo>
                  <a:lnTo>
                    <a:pt x="70247" y="195262"/>
                  </a:lnTo>
                  <a:lnTo>
                    <a:pt x="70247" y="125015"/>
                  </a:lnTo>
                  <a:close/>
                </a:path>
              </a:pathLst>
            </a:cu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108" name="组合 107"/>
          <p:cNvGrpSpPr/>
          <p:nvPr/>
        </p:nvGrpSpPr>
        <p:grpSpPr>
          <a:xfrm>
            <a:off x="8011928" y="1615246"/>
            <a:ext cx="1746116" cy="895554"/>
            <a:chOff x="4504185" y="3198627"/>
            <a:chExt cx="1746343" cy="895554"/>
          </a:xfrm>
        </p:grpSpPr>
        <p:sp>
          <p:nvSpPr>
            <p:cNvPr id="109" name="文本框 160"/>
            <p:cNvSpPr txBox="1"/>
            <p:nvPr/>
          </p:nvSpPr>
          <p:spPr>
            <a:xfrm>
              <a:off x="4504185" y="3198627"/>
              <a:ext cx="1746343" cy="369332"/>
            </a:xfrm>
            <a:prstGeom prst="rect">
              <a:avLst/>
            </a:prstGeom>
            <a:noFill/>
          </p:spPr>
          <p:txBody>
            <a:bodyPr wrap="square" rtlCol="0">
              <a:spAutoFit/>
            </a:bodyPr>
            <a:lstStyle/>
            <a:p>
              <a:r>
                <a:rPr lang="zh-CN" altLang="en-US" dirty="0">
                  <a:solidFill>
                    <a:schemeClr val="tx1">
                      <a:lumMod val="75000"/>
                      <a:lumOff val="25000"/>
                    </a:schemeClr>
                  </a:solidFill>
                  <a:latin typeface="+mj-ea"/>
                  <a:ea typeface="+mj-ea"/>
                </a:rPr>
                <a:t>在此添加标题</a:t>
              </a:r>
              <a:endParaRPr lang="zh-CN" altLang="en-US" dirty="0">
                <a:solidFill>
                  <a:schemeClr val="tx1">
                    <a:lumMod val="75000"/>
                    <a:lumOff val="25000"/>
                  </a:schemeClr>
                </a:solidFill>
                <a:latin typeface="+mj-ea"/>
                <a:ea typeface="+mj-ea"/>
              </a:endParaRPr>
            </a:p>
          </p:txBody>
        </p:sp>
        <p:sp>
          <p:nvSpPr>
            <p:cNvPr id="110" name="文本框 161"/>
            <p:cNvSpPr txBox="1"/>
            <p:nvPr/>
          </p:nvSpPr>
          <p:spPr>
            <a:xfrm>
              <a:off x="4508948" y="3478818"/>
              <a:ext cx="1537469" cy="615363"/>
            </a:xfrm>
            <a:prstGeom prst="rect">
              <a:avLst/>
            </a:prstGeom>
            <a:noFill/>
          </p:spPr>
          <p:txBody>
            <a:bodyPr wrap="square" rtlCol="0">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请在此处输入您的文本，或者复制您的文本粘贴到此处</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11" name="组合 110"/>
          <p:cNvGrpSpPr/>
          <p:nvPr/>
        </p:nvGrpSpPr>
        <p:grpSpPr>
          <a:xfrm>
            <a:off x="8930892" y="3190144"/>
            <a:ext cx="1772221" cy="895554"/>
            <a:chOff x="4504186" y="3198627"/>
            <a:chExt cx="1772452" cy="895554"/>
          </a:xfrm>
        </p:grpSpPr>
        <p:sp>
          <p:nvSpPr>
            <p:cNvPr id="112" name="文本框 163"/>
            <p:cNvSpPr txBox="1"/>
            <p:nvPr/>
          </p:nvSpPr>
          <p:spPr>
            <a:xfrm>
              <a:off x="4504186" y="3198627"/>
              <a:ext cx="1772452" cy="369332"/>
            </a:xfrm>
            <a:prstGeom prst="rect">
              <a:avLst/>
            </a:prstGeom>
            <a:noFill/>
          </p:spPr>
          <p:txBody>
            <a:bodyPr wrap="square" rtlCol="0">
              <a:spAutoFit/>
            </a:bodyPr>
            <a:lstStyle/>
            <a:p>
              <a:r>
                <a:rPr lang="zh-CN" altLang="en-US" dirty="0">
                  <a:solidFill>
                    <a:schemeClr val="tx1">
                      <a:lumMod val="75000"/>
                      <a:lumOff val="25000"/>
                    </a:schemeClr>
                  </a:solidFill>
                  <a:latin typeface="+mj-ea"/>
                  <a:ea typeface="+mj-ea"/>
                </a:rPr>
                <a:t>在此添加标题</a:t>
              </a:r>
              <a:endParaRPr lang="zh-CN" altLang="en-US" dirty="0">
                <a:solidFill>
                  <a:schemeClr val="tx1">
                    <a:lumMod val="75000"/>
                    <a:lumOff val="25000"/>
                  </a:schemeClr>
                </a:solidFill>
                <a:latin typeface="+mj-ea"/>
                <a:ea typeface="+mj-ea"/>
              </a:endParaRPr>
            </a:p>
          </p:txBody>
        </p:sp>
        <p:sp>
          <p:nvSpPr>
            <p:cNvPr id="113" name="文本框 164"/>
            <p:cNvSpPr txBox="1"/>
            <p:nvPr/>
          </p:nvSpPr>
          <p:spPr>
            <a:xfrm>
              <a:off x="4508948" y="3478818"/>
              <a:ext cx="1537469" cy="615363"/>
            </a:xfrm>
            <a:prstGeom prst="rect">
              <a:avLst/>
            </a:prstGeom>
            <a:noFill/>
          </p:spPr>
          <p:txBody>
            <a:bodyPr wrap="square" rtlCol="0">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请在此处输入您的文本，或者复制您的文本粘贴到此处</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14" name="组合 113"/>
          <p:cNvGrpSpPr/>
          <p:nvPr/>
        </p:nvGrpSpPr>
        <p:grpSpPr>
          <a:xfrm>
            <a:off x="8000712" y="4756143"/>
            <a:ext cx="1757333" cy="895554"/>
            <a:chOff x="4504186" y="3198627"/>
            <a:chExt cx="1757561" cy="895554"/>
          </a:xfrm>
        </p:grpSpPr>
        <p:sp>
          <p:nvSpPr>
            <p:cNvPr id="115" name="文本框 166"/>
            <p:cNvSpPr txBox="1"/>
            <p:nvPr/>
          </p:nvSpPr>
          <p:spPr>
            <a:xfrm>
              <a:off x="4504186" y="3198627"/>
              <a:ext cx="1757561" cy="369332"/>
            </a:xfrm>
            <a:prstGeom prst="rect">
              <a:avLst/>
            </a:prstGeom>
            <a:noFill/>
          </p:spPr>
          <p:txBody>
            <a:bodyPr wrap="square" rtlCol="0">
              <a:spAutoFit/>
            </a:bodyPr>
            <a:lstStyle/>
            <a:p>
              <a:r>
                <a:rPr lang="zh-CN" altLang="en-US" dirty="0">
                  <a:solidFill>
                    <a:schemeClr val="tx1">
                      <a:lumMod val="75000"/>
                      <a:lumOff val="25000"/>
                    </a:schemeClr>
                  </a:solidFill>
                  <a:latin typeface="+mj-ea"/>
                  <a:ea typeface="+mj-ea"/>
                </a:rPr>
                <a:t>在此添加标题</a:t>
              </a:r>
              <a:endParaRPr lang="zh-CN" altLang="en-US" dirty="0">
                <a:solidFill>
                  <a:schemeClr val="tx1">
                    <a:lumMod val="75000"/>
                    <a:lumOff val="25000"/>
                  </a:schemeClr>
                </a:solidFill>
                <a:latin typeface="+mj-ea"/>
                <a:ea typeface="+mj-ea"/>
              </a:endParaRPr>
            </a:p>
          </p:txBody>
        </p:sp>
        <p:sp>
          <p:nvSpPr>
            <p:cNvPr id="116" name="文本框 167"/>
            <p:cNvSpPr txBox="1"/>
            <p:nvPr/>
          </p:nvSpPr>
          <p:spPr>
            <a:xfrm>
              <a:off x="4508948" y="3478818"/>
              <a:ext cx="1537469" cy="615363"/>
            </a:xfrm>
            <a:prstGeom prst="rect">
              <a:avLst/>
            </a:prstGeom>
            <a:noFill/>
          </p:spPr>
          <p:txBody>
            <a:bodyPr wrap="square" rtlCol="0">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请在此处输入您的文本，或者复制您的文本粘贴到此处</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4600061" y="1488905"/>
            <a:ext cx="1127411" cy="1133036"/>
            <a:chOff x="3450497" y="1117023"/>
            <a:chExt cx="845815" cy="850039"/>
          </a:xfrm>
        </p:grpSpPr>
        <p:grpSp>
          <p:nvGrpSpPr>
            <p:cNvPr id="64" name="组合 63"/>
            <p:cNvGrpSpPr/>
            <p:nvPr/>
          </p:nvGrpSpPr>
          <p:grpSpPr>
            <a:xfrm>
              <a:off x="3450497" y="1117023"/>
              <a:ext cx="845815" cy="850039"/>
              <a:chOff x="5413827" y="2743515"/>
              <a:chExt cx="1364344" cy="1370972"/>
            </a:xfrm>
          </p:grpSpPr>
          <p:sp>
            <p:nvSpPr>
              <p:cNvPr id="65" name="任意多边形 64"/>
              <p:cNvSpPr/>
              <p:nvPr/>
            </p:nvSpPr>
            <p:spPr>
              <a:xfrm>
                <a:off x="5413827" y="2743515"/>
                <a:ext cx="1364344" cy="1370972"/>
              </a:xfrm>
              <a:custGeom>
                <a:avLst/>
                <a:gdLst>
                  <a:gd name="connsiteX0" fmla="*/ 2318457 w 4818756"/>
                  <a:gd name="connsiteY0" fmla="*/ 0 h 4842163"/>
                  <a:gd name="connsiteX1" fmla="*/ 2500298 w 4818756"/>
                  <a:gd name="connsiteY1" fmla="*/ 0 h 4842163"/>
                  <a:gd name="connsiteX2" fmla="*/ 2584898 w 4818756"/>
                  <a:gd name="connsiteY2" fmla="*/ 338401 h 4842163"/>
                  <a:gd name="connsiteX3" fmla="*/ 2623226 w 4818756"/>
                  <a:gd name="connsiteY3" fmla="*/ 340337 h 4842163"/>
                  <a:gd name="connsiteX4" fmla="*/ 2828678 w 4818756"/>
                  <a:gd name="connsiteY4" fmla="*/ 371692 h 4842163"/>
                  <a:gd name="connsiteX5" fmla="*/ 3004238 w 4818756"/>
                  <a:gd name="connsiteY5" fmla="*/ 72457 h 4842163"/>
                  <a:gd name="connsiteX6" fmla="*/ 3178713 w 4818756"/>
                  <a:gd name="connsiteY6" fmla="*/ 123687 h 4842163"/>
                  <a:gd name="connsiteX7" fmla="*/ 3164544 w 4818756"/>
                  <a:gd name="connsiteY7" fmla="*/ 472323 h 4842163"/>
                  <a:gd name="connsiteX8" fmla="*/ 3223501 w 4818756"/>
                  <a:gd name="connsiteY8" fmla="*/ 493902 h 4842163"/>
                  <a:gd name="connsiteX9" fmla="*/ 3388493 w 4818756"/>
                  <a:gd name="connsiteY9" fmla="*/ 573383 h 4842163"/>
                  <a:gd name="connsiteX10" fmla="*/ 3641827 w 4818756"/>
                  <a:gd name="connsiteY10" fmla="*/ 335183 h 4842163"/>
                  <a:gd name="connsiteX11" fmla="*/ 3794801 w 4818756"/>
                  <a:gd name="connsiteY11" fmla="*/ 433494 h 4842163"/>
                  <a:gd name="connsiteX12" fmla="*/ 3682809 w 4818756"/>
                  <a:gd name="connsiteY12" fmla="*/ 764532 h 4842163"/>
                  <a:gd name="connsiteX13" fmla="*/ 3739794 w 4818756"/>
                  <a:gd name="connsiteY13" fmla="*/ 807145 h 4842163"/>
                  <a:gd name="connsiteX14" fmla="*/ 3868787 w 4818756"/>
                  <a:gd name="connsiteY14" fmla="*/ 924382 h 4842163"/>
                  <a:gd name="connsiteX15" fmla="*/ 4179570 w 4818756"/>
                  <a:gd name="connsiteY15" fmla="*/ 766897 h 4842163"/>
                  <a:gd name="connsiteX16" fmla="*/ 4298650 w 4818756"/>
                  <a:gd name="connsiteY16" fmla="*/ 904323 h 4842163"/>
                  <a:gd name="connsiteX17" fmla="*/ 4097912 w 4818756"/>
                  <a:gd name="connsiteY17" fmla="*/ 1190424 h 4842163"/>
                  <a:gd name="connsiteX18" fmla="*/ 4143718 w 4818756"/>
                  <a:gd name="connsiteY18" fmla="*/ 1251680 h 4842163"/>
                  <a:gd name="connsiteX19" fmla="*/ 4231483 w 4818756"/>
                  <a:gd name="connsiteY19" fmla="*/ 1396144 h 4842163"/>
                  <a:gd name="connsiteX20" fmla="*/ 4573902 w 4818756"/>
                  <a:gd name="connsiteY20" fmla="*/ 1332624 h 4842163"/>
                  <a:gd name="connsiteX21" fmla="*/ 4649441 w 4818756"/>
                  <a:gd name="connsiteY21" fmla="*/ 1498032 h 4842163"/>
                  <a:gd name="connsiteX22" fmla="*/ 4376411 w 4818756"/>
                  <a:gd name="connsiteY22" fmla="*/ 1715846 h 4842163"/>
                  <a:gd name="connsiteX23" fmla="*/ 4406890 w 4818756"/>
                  <a:gd name="connsiteY23" fmla="*/ 1799120 h 4842163"/>
                  <a:gd name="connsiteX24" fmla="*/ 4445930 w 4818756"/>
                  <a:gd name="connsiteY24" fmla="*/ 1950955 h 4842163"/>
                  <a:gd name="connsiteX25" fmla="*/ 4792877 w 4818756"/>
                  <a:gd name="connsiteY25" fmla="*/ 1986530 h 4842163"/>
                  <a:gd name="connsiteX26" fmla="*/ 4818756 w 4818756"/>
                  <a:gd name="connsiteY26" fmla="*/ 2166520 h 4842163"/>
                  <a:gd name="connsiteX27" fmla="*/ 4494750 w 4818756"/>
                  <a:gd name="connsiteY27" fmla="*/ 2298864 h 4842163"/>
                  <a:gd name="connsiteX28" fmla="*/ 4500921 w 4818756"/>
                  <a:gd name="connsiteY28" fmla="*/ 2421081 h 4842163"/>
                  <a:gd name="connsiteX29" fmla="*/ 4494750 w 4818756"/>
                  <a:gd name="connsiteY29" fmla="*/ 2543299 h 4842163"/>
                  <a:gd name="connsiteX30" fmla="*/ 4818756 w 4818756"/>
                  <a:gd name="connsiteY30" fmla="*/ 2675642 h 4842163"/>
                  <a:gd name="connsiteX31" fmla="*/ 4792877 w 4818756"/>
                  <a:gd name="connsiteY31" fmla="*/ 2855633 h 4842163"/>
                  <a:gd name="connsiteX32" fmla="*/ 4445930 w 4818756"/>
                  <a:gd name="connsiteY32" fmla="*/ 2891207 h 4842163"/>
                  <a:gd name="connsiteX33" fmla="*/ 4406890 w 4818756"/>
                  <a:gd name="connsiteY33" fmla="*/ 3043042 h 4842163"/>
                  <a:gd name="connsiteX34" fmla="*/ 4376411 w 4818756"/>
                  <a:gd name="connsiteY34" fmla="*/ 3126316 h 4842163"/>
                  <a:gd name="connsiteX35" fmla="*/ 4649441 w 4818756"/>
                  <a:gd name="connsiteY35" fmla="*/ 3344130 h 4842163"/>
                  <a:gd name="connsiteX36" fmla="*/ 4573902 w 4818756"/>
                  <a:gd name="connsiteY36" fmla="*/ 3509539 h 4842163"/>
                  <a:gd name="connsiteX37" fmla="*/ 4231483 w 4818756"/>
                  <a:gd name="connsiteY37" fmla="*/ 3446019 h 4842163"/>
                  <a:gd name="connsiteX38" fmla="*/ 4143718 w 4818756"/>
                  <a:gd name="connsiteY38" fmla="*/ 3590483 h 4842163"/>
                  <a:gd name="connsiteX39" fmla="*/ 4097913 w 4818756"/>
                  <a:gd name="connsiteY39" fmla="*/ 3651738 h 4842163"/>
                  <a:gd name="connsiteX40" fmla="*/ 4298650 w 4818756"/>
                  <a:gd name="connsiteY40" fmla="*/ 3937839 h 4842163"/>
                  <a:gd name="connsiteX41" fmla="*/ 4179570 w 4818756"/>
                  <a:gd name="connsiteY41" fmla="*/ 4075265 h 4842163"/>
                  <a:gd name="connsiteX42" fmla="*/ 3868786 w 4818756"/>
                  <a:gd name="connsiteY42" fmla="*/ 3917781 h 4842163"/>
                  <a:gd name="connsiteX43" fmla="*/ 3739794 w 4818756"/>
                  <a:gd name="connsiteY43" fmla="*/ 4035017 h 4842163"/>
                  <a:gd name="connsiteX44" fmla="*/ 3682808 w 4818756"/>
                  <a:gd name="connsiteY44" fmla="*/ 4077630 h 4842163"/>
                  <a:gd name="connsiteX45" fmla="*/ 3794801 w 4818756"/>
                  <a:gd name="connsiteY45" fmla="*/ 4408670 h 4842163"/>
                  <a:gd name="connsiteX46" fmla="*/ 3641827 w 4818756"/>
                  <a:gd name="connsiteY46" fmla="*/ 4506981 h 4842163"/>
                  <a:gd name="connsiteX47" fmla="*/ 3388492 w 4818756"/>
                  <a:gd name="connsiteY47" fmla="*/ 4268780 h 4842163"/>
                  <a:gd name="connsiteX48" fmla="*/ 3223501 w 4818756"/>
                  <a:gd name="connsiteY48" fmla="*/ 4348260 h 4842163"/>
                  <a:gd name="connsiteX49" fmla="*/ 3164544 w 4818756"/>
                  <a:gd name="connsiteY49" fmla="*/ 4369839 h 4842163"/>
                  <a:gd name="connsiteX50" fmla="*/ 3178713 w 4818756"/>
                  <a:gd name="connsiteY50" fmla="*/ 4718477 h 4842163"/>
                  <a:gd name="connsiteX51" fmla="*/ 3004238 w 4818756"/>
                  <a:gd name="connsiteY51" fmla="*/ 4769707 h 4842163"/>
                  <a:gd name="connsiteX52" fmla="*/ 2828678 w 4818756"/>
                  <a:gd name="connsiteY52" fmla="*/ 4470470 h 4842163"/>
                  <a:gd name="connsiteX53" fmla="*/ 2623226 w 4818756"/>
                  <a:gd name="connsiteY53" fmla="*/ 4501826 h 4842163"/>
                  <a:gd name="connsiteX54" fmla="*/ 2584899 w 4818756"/>
                  <a:gd name="connsiteY54" fmla="*/ 4503761 h 4842163"/>
                  <a:gd name="connsiteX55" fmla="*/ 2500298 w 4818756"/>
                  <a:gd name="connsiteY55" fmla="*/ 4842163 h 4842163"/>
                  <a:gd name="connsiteX56" fmla="*/ 2318457 w 4818756"/>
                  <a:gd name="connsiteY56" fmla="*/ 4842163 h 4842163"/>
                  <a:gd name="connsiteX57" fmla="*/ 2233857 w 4818756"/>
                  <a:gd name="connsiteY57" fmla="*/ 4503761 h 4842163"/>
                  <a:gd name="connsiteX58" fmla="*/ 2195530 w 4818756"/>
                  <a:gd name="connsiteY58" fmla="*/ 4501826 h 4842163"/>
                  <a:gd name="connsiteX59" fmla="*/ 1990078 w 4818756"/>
                  <a:gd name="connsiteY59" fmla="*/ 4470470 h 4842163"/>
                  <a:gd name="connsiteX60" fmla="*/ 1814518 w 4818756"/>
                  <a:gd name="connsiteY60" fmla="*/ 4769707 h 4842163"/>
                  <a:gd name="connsiteX61" fmla="*/ 1640043 w 4818756"/>
                  <a:gd name="connsiteY61" fmla="*/ 4718477 h 4842163"/>
                  <a:gd name="connsiteX62" fmla="*/ 1654212 w 4818756"/>
                  <a:gd name="connsiteY62" fmla="*/ 4369839 h 4842163"/>
                  <a:gd name="connsiteX63" fmla="*/ 1595255 w 4818756"/>
                  <a:gd name="connsiteY63" fmla="*/ 4348260 h 4842163"/>
                  <a:gd name="connsiteX64" fmla="*/ 1430264 w 4818756"/>
                  <a:gd name="connsiteY64" fmla="*/ 4268780 h 4842163"/>
                  <a:gd name="connsiteX65" fmla="*/ 1176929 w 4818756"/>
                  <a:gd name="connsiteY65" fmla="*/ 4506981 h 4842163"/>
                  <a:gd name="connsiteX66" fmla="*/ 1023955 w 4818756"/>
                  <a:gd name="connsiteY66" fmla="*/ 4408670 h 4842163"/>
                  <a:gd name="connsiteX67" fmla="*/ 1135948 w 4818756"/>
                  <a:gd name="connsiteY67" fmla="*/ 4077630 h 4842163"/>
                  <a:gd name="connsiteX68" fmla="*/ 1078962 w 4818756"/>
                  <a:gd name="connsiteY68" fmla="*/ 4035017 h 4842163"/>
                  <a:gd name="connsiteX69" fmla="*/ 949970 w 4818756"/>
                  <a:gd name="connsiteY69" fmla="*/ 3917781 h 4842163"/>
                  <a:gd name="connsiteX70" fmla="*/ 639186 w 4818756"/>
                  <a:gd name="connsiteY70" fmla="*/ 4075265 h 4842163"/>
                  <a:gd name="connsiteX71" fmla="*/ 520106 w 4818756"/>
                  <a:gd name="connsiteY71" fmla="*/ 3937839 h 4842163"/>
                  <a:gd name="connsiteX72" fmla="*/ 720843 w 4818756"/>
                  <a:gd name="connsiteY72" fmla="*/ 3651738 h 4842163"/>
                  <a:gd name="connsiteX73" fmla="*/ 675038 w 4818756"/>
                  <a:gd name="connsiteY73" fmla="*/ 3590483 h 4842163"/>
                  <a:gd name="connsiteX74" fmla="*/ 587273 w 4818756"/>
                  <a:gd name="connsiteY74" fmla="*/ 3446019 h 4842163"/>
                  <a:gd name="connsiteX75" fmla="*/ 244854 w 4818756"/>
                  <a:gd name="connsiteY75" fmla="*/ 3509539 h 4842163"/>
                  <a:gd name="connsiteX76" fmla="*/ 169315 w 4818756"/>
                  <a:gd name="connsiteY76" fmla="*/ 3344130 h 4842163"/>
                  <a:gd name="connsiteX77" fmla="*/ 442345 w 4818756"/>
                  <a:gd name="connsiteY77" fmla="*/ 3126316 h 4842163"/>
                  <a:gd name="connsiteX78" fmla="*/ 411867 w 4818756"/>
                  <a:gd name="connsiteY78" fmla="*/ 3043042 h 4842163"/>
                  <a:gd name="connsiteX79" fmla="*/ 372826 w 4818756"/>
                  <a:gd name="connsiteY79" fmla="*/ 2891207 h 4842163"/>
                  <a:gd name="connsiteX80" fmla="*/ 25878 w 4818756"/>
                  <a:gd name="connsiteY80" fmla="*/ 2855633 h 4842163"/>
                  <a:gd name="connsiteX81" fmla="*/ 0 w 4818756"/>
                  <a:gd name="connsiteY81" fmla="*/ 2675642 h 4842163"/>
                  <a:gd name="connsiteX82" fmla="*/ 324006 w 4818756"/>
                  <a:gd name="connsiteY82" fmla="*/ 2543299 h 4842163"/>
                  <a:gd name="connsiteX83" fmla="*/ 317835 w 4818756"/>
                  <a:gd name="connsiteY83" fmla="*/ 2421081 h 4842163"/>
                  <a:gd name="connsiteX84" fmla="*/ 324006 w 4818756"/>
                  <a:gd name="connsiteY84" fmla="*/ 2298864 h 4842163"/>
                  <a:gd name="connsiteX85" fmla="*/ 0 w 4818756"/>
                  <a:gd name="connsiteY85" fmla="*/ 2166520 h 4842163"/>
                  <a:gd name="connsiteX86" fmla="*/ 25878 w 4818756"/>
                  <a:gd name="connsiteY86" fmla="*/ 1986530 h 4842163"/>
                  <a:gd name="connsiteX87" fmla="*/ 372826 w 4818756"/>
                  <a:gd name="connsiteY87" fmla="*/ 1950955 h 4842163"/>
                  <a:gd name="connsiteX88" fmla="*/ 411867 w 4818756"/>
                  <a:gd name="connsiteY88" fmla="*/ 1799120 h 4842163"/>
                  <a:gd name="connsiteX89" fmla="*/ 442345 w 4818756"/>
                  <a:gd name="connsiteY89" fmla="*/ 1715846 h 4842163"/>
                  <a:gd name="connsiteX90" fmla="*/ 169315 w 4818756"/>
                  <a:gd name="connsiteY90" fmla="*/ 1498032 h 4842163"/>
                  <a:gd name="connsiteX91" fmla="*/ 244854 w 4818756"/>
                  <a:gd name="connsiteY91" fmla="*/ 1332624 h 4842163"/>
                  <a:gd name="connsiteX92" fmla="*/ 587273 w 4818756"/>
                  <a:gd name="connsiteY92" fmla="*/ 1396144 h 4842163"/>
                  <a:gd name="connsiteX93" fmla="*/ 675038 w 4818756"/>
                  <a:gd name="connsiteY93" fmla="*/ 1251680 h 4842163"/>
                  <a:gd name="connsiteX94" fmla="*/ 720844 w 4818756"/>
                  <a:gd name="connsiteY94" fmla="*/ 1190424 h 4842163"/>
                  <a:gd name="connsiteX95" fmla="*/ 520106 w 4818756"/>
                  <a:gd name="connsiteY95" fmla="*/ 904323 h 4842163"/>
                  <a:gd name="connsiteX96" fmla="*/ 639186 w 4818756"/>
                  <a:gd name="connsiteY96" fmla="*/ 766896 h 4842163"/>
                  <a:gd name="connsiteX97" fmla="*/ 949970 w 4818756"/>
                  <a:gd name="connsiteY97" fmla="*/ 924381 h 4842163"/>
                  <a:gd name="connsiteX98" fmla="*/ 1078962 w 4818756"/>
                  <a:gd name="connsiteY98" fmla="*/ 807145 h 4842163"/>
                  <a:gd name="connsiteX99" fmla="*/ 1135948 w 4818756"/>
                  <a:gd name="connsiteY99" fmla="*/ 764532 h 4842163"/>
                  <a:gd name="connsiteX100" fmla="*/ 1023955 w 4818756"/>
                  <a:gd name="connsiteY100" fmla="*/ 433493 h 4842163"/>
                  <a:gd name="connsiteX101" fmla="*/ 1176929 w 4818756"/>
                  <a:gd name="connsiteY101" fmla="*/ 335182 h 4842163"/>
                  <a:gd name="connsiteX102" fmla="*/ 1430264 w 4818756"/>
                  <a:gd name="connsiteY102" fmla="*/ 573383 h 4842163"/>
                  <a:gd name="connsiteX103" fmla="*/ 1595255 w 4818756"/>
                  <a:gd name="connsiteY103" fmla="*/ 493902 h 4842163"/>
                  <a:gd name="connsiteX104" fmla="*/ 1654212 w 4818756"/>
                  <a:gd name="connsiteY104" fmla="*/ 472323 h 4842163"/>
                  <a:gd name="connsiteX105" fmla="*/ 1640043 w 4818756"/>
                  <a:gd name="connsiteY105" fmla="*/ 123686 h 4842163"/>
                  <a:gd name="connsiteX106" fmla="*/ 1814518 w 4818756"/>
                  <a:gd name="connsiteY106" fmla="*/ 72455 h 4842163"/>
                  <a:gd name="connsiteX107" fmla="*/ 1990078 w 4818756"/>
                  <a:gd name="connsiteY107" fmla="*/ 371692 h 4842163"/>
                  <a:gd name="connsiteX108" fmla="*/ 2195530 w 4818756"/>
                  <a:gd name="connsiteY108" fmla="*/ 340337 h 4842163"/>
                  <a:gd name="connsiteX109" fmla="*/ 2233857 w 4818756"/>
                  <a:gd name="connsiteY109" fmla="*/ 338401 h 484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818756" h="4842163">
                    <a:moveTo>
                      <a:pt x="2318457" y="0"/>
                    </a:moveTo>
                    <a:lnTo>
                      <a:pt x="2500298" y="0"/>
                    </a:lnTo>
                    <a:lnTo>
                      <a:pt x="2584898" y="338401"/>
                    </a:lnTo>
                    <a:lnTo>
                      <a:pt x="2623226" y="340337"/>
                    </a:lnTo>
                    <a:lnTo>
                      <a:pt x="2828678" y="371692"/>
                    </a:lnTo>
                    <a:lnTo>
                      <a:pt x="3004238" y="72457"/>
                    </a:lnTo>
                    <a:lnTo>
                      <a:pt x="3178713" y="123687"/>
                    </a:lnTo>
                    <a:lnTo>
                      <a:pt x="3164544" y="472323"/>
                    </a:lnTo>
                    <a:lnTo>
                      <a:pt x="3223501" y="493902"/>
                    </a:lnTo>
                    <a:lnTo>
                      <a:pt x="3388493" y="573383"/>
                    </a:lnTo>
                    <a:lnTo>
                      <a:pt x="3641827" y="335183"/>
                    </a:lnTo>
                    <a:lnTo>
                      <a:pt x="3794801" y="433494"/>
                    </a:lnTo>
                    <a:lnTo>
                      <a:pt x="3682809" y="764532"/>
                    </a:lnTo>
                    <a:lnTo>
                      <a:pt x="3739794" y="807145"/>
                    </a:lnTo>
                    <a:lnTo>
                      <a:pt x="3868787" y="924382"/>
                    </a:lnTo>
                    <a:lnTo>
                      <a:pt x="4179570" y="766897"/>
                    </a:lnTo>
                    <a:lnTo>
                      <a:pt x="4298650" y="904323"/>
                    </a:lnTo>
                    <a:lnTo>
                      <a:pt x="4097912" y="1190424"/>
                    </a:lnTo>
                    <a:lnTo>
                      <a:pt x="4143718" y="1251680"/>
                    </a:lnTo>
                    <a:lnTo>
                      <a:pt x="4231483" y="1396144"/>
                    </a:lnTo>
                    <a:lnTo>
                      <a:pt x="4573902" y="1332624"/>
                    </a:lnTo>
                    <a:lnTo>
                      <a:pt x="4649441" y="1498032"/>
                    </a:lnTo>
                    <a:lnTo>
                      <a:pt x="4376411" y="1715846"/>
                    </a:lnTo>
                    <a:lnTo>
                      <a:pt x="4406890" y="1799120"/>
                    </a:lnTo>
                    <a:lnTo>
                      <a:pt x="4445930" y="1950955"/>
                    </a:lnTo>
                    <a:lnTo>
                      <a:pt x="4792877" y="1986530"/>
                    </a:lnTo>
                    <a:lnTo>
                      <a:pt x="4818756" y="2166520"/>
                    </a:lnTo>
                    <a:lnTo>
                      <a:pt x="4494750" y="2298864"/>
                    </a:lnTo>
                    <a:lnTo>
                      <a:pt x="4500921" y="2421081"/>
                    </a:lnTo>
                    <a:lnTo>
                      <a:pt x="4494750" y="2543299"/>
                    </a:lnTo>
                    <a:lnTo>
                      <a:pt x="4818756" y="2675642"/>
                    </a:lnTo>
                    <a:lnTo>
                      <a:pt x="4792877" y="2855633"/>
                    </a:lnTo>
                    <a:lnTo>
                      <a:pt x="4445930" y="2891207"/>
                    </a:lnTo>
                    <a:lnTo>
                      <a:pt x="4406890" y="3043042"/>
                    </a:lnTo>
                    <a:lnTo>
                      <a:pt x="4376411" y="3126316"/>
                    </a:lnTo>
                    <a:lnTo>
                      <a:pt x="4649441" y="3344130"/>
                    </a:lnTo>
                    <a:lnTo>
                      <a:pt x="4573902" y="3509539"/>
                    </a:lnTo>
                    <a:lnTo>
                      <a:pt x="4231483" y="3446019"/>
                    </a:lnTo>
                    <a:lnTo>
                      <a:pt x="4143718" y="3590483"/>
                    </a:lnTo>
                    <a:lnTo>
                      <a:pt x="4097913" y="3651738"/>
                    </a:lnTo>
                    <a:lnTo>
                      <a:pt x="4298650" y="3937839"/>
                    </a:lnTo>
                    <a:lnTo>
                      <a:pt x="4179570" y="4075265"/>
                    </a:lnTo>
                    <a:lnTo>
                      <a:pt x="3868786" y="3917781"/>
                    </a:lnTo>
                    <a:lnTo>
                      <a:pt x="3739794" y="4035017"/>
                    </a:lnTo>
                    <a:lnTo>
                      <a:pt x="3682808" y="4077630"/>
                    </a:lnTo>
                    <a:lnTo>
                      <a:pt x="3794801" y="4408670"/>
                    </a:lnTo>
                    <a:lnTo>
                      <a:pt x="3641827" y="4506981"/>
                    </a:lnTo>
                    <a:lnTo>
                      <a:pt x="3388492" y="4268780"/>
                    </a:lnTo>
                    <a:lnTo>
                      <a:pt x="3223501" y="4348260"/>
                    </a:lnTo>
                    <a:lnTo>
                      <a:pt x="3164544" y="4369839"/>
                    </a:lnTo>
                    <a:lnTo>
                      <a:pt x="3178713" y="4718477"/>
                    </a:lnTo>
                    <a:lnTo>
                      <a:pt x="3004238" y="4769707"/>
                    </a:lnTo>
                    <a:lnTo>
                      <a:pt x="2828678" y="4470470"/>
                    </a:lnTo>
                    <a:lnTo>
                      <a:pt x="2623226" y="4501826"/>
                    </a:lnTo>
                    <a:lnTo>
                      <a:pt x="2584899" y="4503761"/>
                    </a:lnTo>
                    <a:lnTo>
                      <a:pt x="2500298" y="4842163"/>
                    </a:lnTo>
                    <a:lnTo>
                      <a:pt x="2318457" y="4842163"/>
                    </a:lnTo>
                    <a:lnTo>
                      <a:pt x="2233857" y="4503761"/>
                    </a:lnTo>
                    <a:lnTo>
                      <a:pt x="2195530" y="4501826"/>
                    </a:lnTo>
                    <a:lnTo>
                      <a:pt x="1990078" y="4470470"/>
                    </a:lnTo>
                    <a:lnTo>
                      <a:pt x="1814518" y="4769707"/>
                    </a:lnTo>
                    <a:lnTo>
                      <a:pt x="1640043" y="4718477"/>
                    </a:lnTo>
                    <a:lnTo>
                      <a:pt x="1654212" y="4369839"/>
                    </a:lnTo>
                    <a:lnTo>
                      <a:pt x="1595255" y="4348260"/>
                    </a:lnTo>
                    <a:lnTo>
                      <a:pt x="1430264" y="4268780"/>
                    </a:lnTo>
                    <a:lnTo>
                      <a:pt x="1176929" y="4506981"/>
                    </a:lnTo>
                    <a:lnTo>
                      <a:pt x="1023955" y="4408670"/>
                    </a:lnTo>
                    <a:lnTo>
                      <a:pt x="1135948" y="4077630"/>
                    </a:lnTo>
                    <a:lnTo>
                      <a:pt x="1078962" y="4035017"/>
                    </a:lnTo>
                    <a:lnTo>
                      <a:pt x="949970" y="3917781"/>
                    </a:lnTo>
                    <a:lnTo>
                      <a:pt x="639186" y="4075265"/>
                    </a:lnTo>
                    <a:lnTo>
                      <a:pt x="520106" y="3937839"/>
                    </a:lnTo>
                    <a:lnTo>
                      <a:pt x="720843" y="3651738"/>
                    </a:lnTo>
                    <a:lnTo>
                      <a:pt x="675038" y="3590483"/>
                    </a:lnTo>
                    <a:lnTo>
                      <a:pt x="587273" y="3446019"/>
                    </a:lnTo>
                    <a:lnTo>
                      <a:pt x="244854" y="3509539"/>
                    </a:lnTo>
                    <a:lnTo>
                      <a:pt x="169315" y="3344130"/>
                    </a:lnTo>
                    <a:lnTo>
                      <a:pt x="442345" y="3126316"/>
                    </a:lnTo>
                    <a:lnTo>
                      <a:pt x="411867" y="3043042"/>
                    </a:lnTo>
                    <a:lnTo>
                      <a:pt x="372826" y="2891207"/>
                    </a:lnTo>
                    <a:lnTo>
                      <a:pt x="25878" y="2855633"/>
                    </a:lnTo>
                    <a:lnTo>
                      <a:pt x="0" y="2675642"/>
                    </a:lnTo>
                    <a:lnTo>
                      <a:pt x="324006" y="2543299"/>
                    </a:lnTo>
                    <a:lnTo>
                      <a:pt x="317835" y="2421081"/>
                    </a:lnTo>
                    <a:lnTo>
                      <a:pt x="324006" y="2298864"/>
                    </a:lnTo>
                    <a:lnTo>
                      <a:pt x="0" y="2166520"/>
                    </a:lnTo>
                    <a:lnTo>
                      <a:pt x="25878" y="1986530"/>
                    </a:lnTo>
                    <a:lnTo>
                      <a:pt x="372826" y="1950955"/>
                    </a:lnTo>
                    <a:lnTo>
                      <a:pt x="411867" y="1799120"/>
                    </a:lnTo>
                    <a:lnTo>
                      <a:pt x="442345" y="1715846"/>
                    </a:lnTo>
                    <a:lnTo>
                      <a:pt x="169315" y="1498032"/>
                    </a:lnTo>
                    <a:lnTo>
                      <a:pt x="244854" y="1332624"/>
                    </a:lnTo>
                    <a:lnTo>
                      <a:pt x="587273" y="1396144"/>
                    </a:lnTo>
                    <a:lnTo>
                      <a:pt x="675038" y="1251680"/>
                    </a:lnTo>
                    <a:lnTo>
                      <a:pt x="720844" y="1190424"/>
                    </a:lnTo>
                    <a:lnTo>
                      <a:pt x="520106" y="904323"/>
                    </a:lnTo>
                    <a:lnTo>
                      <a:pt x="639186" y="766896"/>
                    </a:lnTo>
                    <a:lnTo>
                      <a:pt x="949970" y="924381"/>
                    </a:lnTo>
                    <a:lnTo>
                      <a:pt x="1078962" y="807145"/>
                    </a:lnTo>
                    <a:lnTo>
                      <a:pt x="1135948" y="764532"/>
                    </a:lnTo>
                    <a:lnTo>
                      <a:pt x="1023955" y="433493"/>
                    </a:lnTo>
                    <a:lnTo>
                      <a:pt x="1176929" y="335182"/>
                    </a:lnTo>
                    <a:lnTo>
                      <a:pt x="1430264" y="573383"/>
                    </a:lnTo>
                    <a:lnTo>
                      <a:pt x="1595255" y="493902"/>
                    </a:lnTo>
                    <a:lnTo>
                      <a:pt x="1654212" y="472323"/>
                    </a:lnTo>
                    <a:lnTo>
                      <a:pt x="1640043" y="123686"/>
                    </a:lnTo>
                    <a:lnTo>
                      <a:pt x="1814518" y="72455"/>
                    </a:lnTo>
                    <a:lnTo>
                      <a:pt x="1990078" y="371692"/>
                    </a:lnTo>
                    <a:lnTo>
                      <a:pt x="2195530" y="340337"/>
                    </a:lnTo>
                    <a:lnTo>
                      <a:pt x="2233857" y="338401"/>
                    </a:lnTo>
                    <a:close/>
                  </a:path>
                </a:pathLst>
              </a:custGeom>
              <a:gradFill>
                <a:gsLst>
                  <a:gs pos="100000">
                    <a:schemeClr val="bg1">
                      <a:lumMod val="85000"/>
                    </a:schemeClr>
                  </a:gs>
                  <a:gs pos="0">
                    <a:schemeClr val="bg1"/>
                  </a:gs>
                </a:gsLst>
                <a:lin ang="2700000" scaled="1"/>
              </a:gra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6" name="椭圆 65"/>
              <p:cNvSpPr/>
              <p:nvPr/>
            </p:nvSpPr>
            <p:spPr>
              <a:xfrm>
                <a:off x="5624512" y="2957514"/>
                <a:ext cx="942974" cy="942974"/>
              </a:xfrm>
              <a:prstGeom prst="ellipse">
                <a:avLst/>
              </a:prstGeom>
              <a:solidFill>
                <a:schemeClr val="accent1"/>
              </a:solidFill>
              <a:ln w="22225">
                <a:gradFill flip="none" rotWithShape="1">
                  <a:gsLst>
                    <a:gs pos="0">
                      <a:schemeClr val="bg1">
                        <a:lumMod val="85000"/>
                      </a:schemeClr>
                    </a:gs>
                    <a:gs pos="100000">
                      <a:schemeClr val="bg1"/>
                    </a:gs>
                  </a:gsLst>
                  <a:lin ang="2700000" scaled="1"/>
                  <a:tileRect/>
                </a:gradFill>
              </a:ln>
              <a:effectLst>
                <a:innerShdw blurRad="114300" dist="63500" dir="13500000">
                  <a:srgbClr val="A864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7" name="椭圆 66"/>
              <p:cNvSpPr/>
              <p:nvPr/>
            </p:nvSpPr>
            <p:spPr>
              <a:xfrm>
                <a:off x="5761338" y="3013184"/>
                <a:ext cx="674085" cy="488735"/>
              </a:xfrm>
              <a:prstGeom prst="ellipse">
                <a:avLst/>
              </a:prstGeom>
              <a:gradFill>
                <a:gsLst>
                  <a:gs pos="0">
                    <a:schemeClr val="bg1">
                      <a:alpha val="80000"/>
                    </a:schemeClr>
                  </a:gs>
                  <a:gs pos="100000">
                    <a:srgbClr val="FFB850">
                      <a:alpha val="0"/>
                    </a:srgbClr>
                  </a:gs>
                </a:gsLst>
                <a:lin ang="54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117" name="Group 909"/>
            <p:cNvGrpSpPr>
              <a:grpSpLocks noChangeAspect="1"/>
            </p:cNvGrpSpPr>
            <p:nvPr/>
          </p:nvGrpSpPr>
          <p:grpSpPr bwMode="auto">
            <a:xfrm>
              <a:off x="3748242" y="1416567"/>
              <a:ext cx="265296" cy="226283"/>
              <a:chOff x="6090" y="1175"/>
              <a:chExt cx="265" cy="226"/>
            </a:xfrm>
            <a:solidFill>
              <a:schemeClr val="bg1"/>
            </a:solidFill>
            <a:effectLst/>
          </p:grpSpPr>
          <p:sp>
            <p:nvSpPr>
              <p:cNvPr id="118" name="Freeform 910"/>
              <p:cNvSpPr/>
              <p:nvPr/>
            </p:nvSpPr>
            <p:spPr bwMode="auto">
              <a:xfrm>
                <a:off x="6129" y="1269"/>
                <a:ext cx="56" cy="96"/>
              </a:xfrm>
              <a:custGeom>
                <a:avLst/>
                <a:gdLst>
                  <a:gd name="T0" fmla="*/ 2 w 23"/>
                  <a:gd name="T1" fmla="*/ 40 h 40"/>
                  <a:gd name="T2" fmla="*/ 21 w 23"/>
                  <a:gd name="T3" fmla="*/ 40 h 40"/>
                  <a:gd name="T4" fmla="*/ 23 w 23"/>
                  <a:gd name="T5" fmla="*/ 38 h 40"/>
                  <a:gd name="T6" fmla="*/ 23 w 23"/>
                  <a:gd name="T7" fmla="*/ 2 h 40"/>
                  <a:gd name="T8" fmla="*/ 21 w 23"/>
                  <a:gd name="T9" fmla="*/ 0 h 40"/>
                  <a:gd name="T10" fmla="*/ 2 w 23"/>
                  <a:gd name="T11" fmla="*/ 0 h 40"/>
                  <a:gd name="T12" fmla="*/ 0 w 23"/>
                  <a:gd name="T13" fmla="*/ 2 h 40"/>
                  <a:gd name="T14" fmla="*/ 0 w 23"/>
                  <a:gd name="T15" fmla="*/ 38 h 40"/>
                  <a:gd name="T16" fmla="*/ 2 w 23"/>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2" y="40"/>
                    </a:moveTo>
                    <a:cubicBezTo>
                      <a:pt x="21" y="40"/>
                      <a:pt x="21" y="40"/>
                      <a:pt x="21" y="40"/>
                    </a:cubicBezTo>
                    <a:cubicBezTo>
                      <a:pt x="22" y="40"/>
                      <a:pt x="23" y="39"/>
                      <a:pt x="23" y="38"/>
                    </a:cubicBezTo>
                    <a:cubicBezTo>
                      <a:pt x="23" y="2"/>
                      <a:pt x="23" y="2"/>
                      <a:pt x="23" y="2"/>
                    </a:cubicBezTo>
                    <a:cubicBezTo>
                      <a:pt x="23" y="1"/>
                      <a:pt x="22" y="0"/>
                      <a:pt x="21" y="0"/>
                    </a:cubicBezTo>
                    <a:cubicBezTo>
                      <a:pt x="2" y="0"/>
                      <a:pt x="2" y="0"/>
                      <a:pt x="2" y="0"/>
                    </a:cubicBezTo>
                    <a:cubicBezTo>
                      <a:pt x="1" y="0"/>
                      <a:pt x="0" y="1"/>
                      <a:pt x="0" y="2"/>
                    </a:cubicBezTo>
                    <a:cubicBezTo>
                      <a:pt x="0" y="38"/>
                      <a:pt x="0" y="38"/>
                      <a:pt x="0" y="38"/>
                    </a:cubicBezTo>
                    <a:cubicBezTo>
                      <a:pt x="0" y="39"/>
                      <a:pt x="1" y="40"/>
                      <a:pt x="2"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mj-ea"/>
                  <a:ea typeface="+mj-ea"/>
                </a:endParaRPr>
              </a:p>
            </p:txBody>
          </p:sp>
          <p:sp>
            <p:nvSpPr>
              <p:cNvPr id="119" name="Freeform 911"/>
              <p:cNvSpPr/>
              <p:nvPr/>
            </p:nvSpPr>
            <p:spPr bwMode="auto">
              <a:xfrm>
                <a:off x="6209" y="1235"/>
                <a:ext cx="54" cy="130"/>
              </a:xfrm>
              <a:custGeom>
                <a:avLst/>
                <a:gdLst>
                  <a:gd name="T0" fmla="*/ 2 w 22"/>
                  <a:gd name="T1" fmla="*/ 54 h 54"/>
                  <a:gd name="T2" fmla="*/ 20 w 22"/>
                  <a:gd name="T3" fmla="*/ 54 h 54"/>
                  <a:gd name="T4" fmla="*/ 22 w 22"/>
                  <a:gd name="T5" fmla="*/ 52 h 54"/>
                  <a:gd name="T6" fmla="*/ 22 w 22"/>
                  <a:gd name="T7" fmla="*/ 2 h 54"/>
                  <a:gd name="T8" fmla="*/ 20 w 22"/>
                  <a:gd name="T9" fmla="*/ 0 h 54"/>
                  <a:gd name="T10" fmla="*/ 2 w 22"/>
                  <a:gd name="T11" fmla="*/ 0 h 54"/>
                  <a:gd name="T12" fmla="*/ 0 w 22"/>
                  <a:gd name="T13" fmla="*/ 2 h 54"/>
                  <a:gd name="T14" fmla="*/ 0 w 22"/>
                  <a:gd name="T15" fmla="*/ 52 h 54"/>
                  <a:gd name="T16" fmla="*/ 2 w 22"/>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54">
                    <a:moveTo>
                      <a:pt x="2" y="54"/>
                    </a:moveTo>
                    <a:cubicBezTo>
                      <a:pt x="20" y="54"/>
                      <a:pt x="20" y="54"/>
                      <a:pt x="20" y="54"/>
                    </a:cubicBezTo>
                    <a:cubicBezTo>
                      <a:pt x="21" y="54"/>
                      <a:pt x="22" y="53"/>
                      <a:pt x="22" y="52"/>
                    </a:cubicBezTo>
                    <a:cubicBezTo>
                      <a:pt x="22" y="2"/>
                      <a:pt x="22" y="2"/>
                      <a:pt x="22" y="2"/>
                    </a:cubicBezTo>
                    <a:cubicBezTo>
                      <a:pt x="22" y="1"/>
                      <a:pt x="21" y="0"/>
                      <a:pt x="20" y="0"/>
                    </a:cubicBezTo>
                    <a:cubicBezTo>
                      <a:pt x="2" y="0"/>
                      <a:pt x="2" y="0"/>
                      <a:pt x="2" y="0"/>
                    </a:cubicBezTo>
                    <a:cubicBezTo>
                      <a:pt x="1" y="0"/>
                      <a:pt x="0" y="1"/>
                      <a:pt x="0" y="2"/>
                    </a:cubicBezTo>
                    <a:cubicBezTo>
                      <a:pt x="0" y="52"/>
                      <a:pt x="0" y="52"/>
                      <a:pt x="0" y="52"/>
                    </a:cubicBezTo>
                    <a:cubicBezTo>
                      <a:pt x="0" y="53"/>
                      <a:pt x="1" y="54"/>
                      <a:pt x="2"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mj-ea"/>
                  <a:ea typeface="+mj-ea"/>
                </a:endParaRPr>
              </a:p>
            </p:txBody>
          </p:sp>
          <p:sp>
            <p:nvSpPr>
              <p:cNvPr id="120" name="Freeform 912"/>
              <p:cNvSpPr/>
              <p:nvPr/>
            </p:nvSpPr>
            <p:spPr bwMode="auto">
              <a:xfrm>
                <a:off x="6287" y="1207"/>
                <a:ext cx="56" cy="158"/>
              </a:xfrm>
              <a:custGeom>
                <a:avLst/>
                <a:gdLst>
                  <a:gd name="T0" fmla="*/ 2 w 23"/>
                  <a:gd name="T1" fmla="*/ 66 h 66"/>
                  <a:gd name="T2" fmla="*/ 21 w 23"/>
                  <a:gd name="T3" fmla="*/ 66 h 66"/>
                  <a:gd name="T4" fmla="*/ 23 w 23"/>
                  <a:gd name="T5" fmla="*/ 64 h 66"/>
                  <a:gd name="T6" fmla="*/ 23 w 23"/>
                  <a:gd name="T7" fmla="*/ 2 h 66"/>
                  <a:gd name="T8" fmla="*/ 21 w 23"/>
                  <a:gd name="T9" fmla="*/ 0 h 66"/>
                  <a:gd name="T10" fmla="*/ 2 w 23"/>
                  <a:gd name="T11" fmla="*/ 0 h 66"/>
                  <a:gd name="T12" fmla="*/ 0 w 23"/>
                  <a:gd name="T13" fmla="*/ 2 h 66"/>
                  <a:gd name="T14" fmla="*/ 0 w 23"/>
                  <a:gd name="T15" fmla="*/ 64 h 66"/>
                  <a:gd name="T16" fmla="*/ 2 w 23"/>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6">
                    <a:moveTo>
                      <a:pt x="2" y="66"/>
                    </a:moveTo>
                    <a:cubicBezTo>
                      <a:pt x="21" y="66"/>
                      <a:pt x="21" y="66"/>
                      <a:pt x="21" y="66"/>
                    </a:cubicBezTo>
                    <a:cubicBezTo>
                      <a:pt x="22" y="66"/>
                      <a:pt x="23" y="65"/>
                      <a:pt x="23" y="64"/>
                    </a:cubicBezTo>
                    <a:cubicBezTo>
                      <a:pt x="23" y="2"/>
                      <a:pt x="23" y="2"/>
                      <a:pt x="23" y="2"/>
                    </a:cubicBezTo>
                    <a:cubicBezTo>
                      <a:pt x="23" y="1"/>
                      <a:pt x="22" y="0"/>
                      <a:pt x="21" y="0"/>
                    </a:cubicBezTo>
                    <a:cubicBezTo>
                      <a:pt x="2" y="0"/>
                      <a:pt x="2" y="0"/>
                      <a:pt x="2" y="0"/>
                    </a:cubicBezTo>
                    <a:cubicBezTo>
                      <a:pt x="1" y="0"/>
                      <a:pt x="0" y="1"/>
                      <a:pt x="0" y="2"/>
                    </a:cubicBezTo>
                    <a:cubicBezTo>
                      <a:pt x="0" y="64"/>
                      <a:pt x="0" y="64"/>
                      <a:pt x="0" y="64"/>
                    </a:cubicBezTo>
                    <a:cubicBezTo>
                      <a:pt x="0" y="65"/>
                      <a:pt x="1" y="66"/>
                      <a:pt x="2"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mj-ea"/>
                  <a:ea typeface="+mj-ea"/>
                </a:endParaRPr>
              </a:p>
            </p:txBody>
          </p:sp>
          <p:sp>
            <p:nvSpPr>
              <p:cNvPr id="121" name="Freeform 913"/>
              <p:cNvSpPr/>
              <p:nvPr/>
            </p:nvSpPr>
            <p:spPr bwMode="auto">
              <a:xfrm>
                <a:off x="6090" y="1175"/>
                <a:ext cx="265" cy="226"/>
              </a:xfrm>
              <a:custGeom>
                <a:avLst/>
                <a:gdLst>
                  <a:gd name="T0" fmla="*/ 104 w 109"/>
                  <a:gd name="T1" fmla="*/ 85 h 94"/>
                  <a:gd name="T2" fmla="*/ 9 w 109"/>
                  <a:gd name="T3" fmla="*/ 85 h 94"/>
                  <a:gd name="T4" fmla="*/ 9 w 109"/>
                  <a:gd name="T5" fmla="*/ 85 h 94"/>
                  <a:gd name="T6" fmla="*/ 9 w 109"/>
                  <a:gd name="T7" fmla="*/ 4 h 94"/>
                  <a:gd name="T8" fmla="*/ 4 w 109"/>
                  <a:gd name="T9" fmla="*/ 0 h 94"/>
                  <a:gd name="T10" fmla="*/ 0 w 109"/>
                  <a:gd name="T11" fmla="*/ 4 h 94"/>
                  <a:gd name="T12" fmla="*/ 0 w 109"/>
                  <a:gd name="T13" fmla="*/ 85 h 94"/>
                  <a:gd name="T14" fmla="*/ 9 w 109"/>
                  <a:gd name="T15" fmla="*/ 94 h 94"/>
                  <a:gd name="T16" fmla="*/ 104 w 109"/>
                  <a:gd name="T17" fmla="*/ 94 h 94"/>
                  <a:gd name="T18" fmla="*/ 109 w 109"/>
                  <a:gd name="T19" fmla="*/ 90 h 94"/>
                  <a:gd name="T20" fmla="*/ 104 w 109"/>
                  <a:gd name="T21" fmla="*/ 8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94">
                    <a:moveTo>
                      <a:pt x="104" y="85"/>
                    </a:moveTo>
                    <a:cubicBezTo>
                      <a:pt x="9" y="85"/>
                      <a:pt x="9" y="85"/>
                      <a:pt x="9" y="85"/>
                    </a:cubicBezTo>
                    <a:cubicBezTo>
                      <a:pt x="9" y="85"/>
                      <a:pt x="9" y="85"/>
                      <a:pt x="9" y="85"/>
                    </a:cubicBezTo>
                    <a:cubicBezTo>
                      <a:pt x="9" y="4"/>
                      <a:pt x="9" y="4"/>
                      <a:pt x="9" y="4"/>
                    </a:cubicBezTo>
                    <a:cubicBezTo>
                      <a:pt x="9" y="2"/>
                      <a:pt x="7" y="0"/>
                      <a:pt x="4" y="0"/>
                    </a:cubicBezTo>
                    <a:cubicBezTo>
                      <a:pt x="2" y="0"/>
                      <a:pt x="0" y="2"/>
                      <a:pt x="0" y="4"/>
                    </a:cubicBezTo>
                    <a:cubicBezTo>
                      <a:pt x="0" y="85"/>
                      <a:pt x="0" y="85"/>
                      <a:pt x="0" y="85"/>
                    </a:cubicBezTo>
                    <a:cubicBezTo>
                      <a:pt x="0" y="90"/>
                      <a:pt x="4" y="94"/>
                      <a:pt x="9" y="94"/>
                    </a:cubicBezTo>
                    <a:cubicBezTo>
                      <a:pt x="104" y="94"/>
                      <a:pt x="104" y="94"/>
                      <a:pt x="104" y="94"/>
                    </a:cubicBezTo>
                    <a:cubicBezTo>
                      <a:pt x="107" y="94"/>
                      <a:pt x="109" y="92"/>
                      <a:pt x="109" y="90"/>
                    </a:cubicBezTo>
                    <a:cubicBezTo>
                      <a:pt x="109" y="87"/>
                      <a:pt x="107" y="85"/>
                      <a:pt x="10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latin typeface="+mj-ea"/>
                  <a:ea typeface="+mj-ea"/>
                </a:endParaRPr>
              </a:p>
            </p:txBody>
          </p:sp>
        </p:grpSp>
      </p:grpSp>
      <p:grpSp>
        <p:nvGrpSpPr>
          <p:cNvPr id="4" name="组合 3"/>
          <p:cNvGrpSpPr/>
          <p:nvPr/>
        </p:nvGrpSpPr>
        <p:grpSpPr>
          <a:xfrm>
            <a:off x="3692129" y="3061694"/>
            <a:ext cx="1127411" cy="1133036"/>
            <a:chOff x="2769341" y="2296979"/>
            <a:chExt cx="845815" cy="850039"/>
          </a:xfrm>
        </p:grpSpPr>
        <p:grpSp>
          <p:nvGrpSpPr>
            <p:cNvPr id="60" name="组合 59"/>
            <p:cNvGrpSpPr/>
            <p:nvPr/>
          </p:nvGrpSpPr>
          <p:grpSpPr>
            <a:xfrm>
              <a:off x="2769341" y="2296979"/>
              <a:ext cx="845815" cy="850039"/>
              <a:chOff x="5413827" y="2743515"/>
              <a:chExt cx="1364344" cy="1370972"/>
            </a:xfrm>
          </p:grpSpPr>
          <p:sp>
            <p:nvSpPr>
              <p:cNvPr id="61" name="任意多边形 60"/>
              <p:cNvSpPr/>
              <p:nvPr/>
            </p:nvSpPr>
            <p:spPr>
              <a:xfrm>
                <a:off x="5413827" y="2743515"/>
                <a:ext cx="1364344" cy="1370972"/>
              </a:xfrm>
              <a:custGeom>
                <a:avLst/>
                <a:gdLst>
                  <a:gd name="connsiteX0" fmla="*/ 2318457 w 4818756"/>
                  <a:gd name="connsiteY0" fmla="*/ 0 h 4842163"/>
                  <a:gd name="connsiteX1" fmla="*/ 2500298 w 4818756"/>
                  <a:gd name="connsiteY1" fmla="*/ 0 h 4842163"/>
                  <a:gd name="connsiteX2" fmla="*/ 2584898 w 4818756"/>
                  <a:gd name="connsiteY2" fmla="*/ 338401 h 4842163"/>
                  <a:gd name="connsiteX3" fmla="*/ 2623226 w 4818756"/>
                  <a:gd name="connsiteY3" fmla="*/ 340337 h 4842163"/>
                  <a:gd name="connsiteX4" fmla="*/ 2828678 w 4818756"/>
                  <a:gd name="connsiteY4" fmla="*/ 371692 h 4842163"/>
                  <a:gd name="connsiteX5" fmla="*/ 3004238 w 4818756"/>
                  <a:gd name="connsiteY5" fmla="*/ 72457 h 4842163"/>
                  <a:gd name="connsiteX6" fmla="*/ 3178713 w 4818756"/>
                  <a:gd name="connsiteY6" fmla="*/ 123687 h 4842163"/>
                  <a:gd name="connsiteX7" fmla="*/ 3164544 w 4818756"/>
                  <a:gd name="connsiteY7" fmla="*/ 472323 h 4842163"/>
                  <a:gd name="connsiteX8" fmla="*/ 3223501 w 4818756"/>
                  <a:gd name="connsiteY8" fmla="*/ 493902 h 4842163"/>
                  <a:gd name="connsiteX9" fmla="*/ 3388493 w 4818756"/>
                  <a:gd name="connsiteY9" fmla="*/ 573383 h 4842163"/>
                  <a:gd name="connsiteX10" fmla="*/ 3641827 w 4818756"/>
                  <a:gd name="connsiteY10" fmla="*/ 335183 h 4842163"/>
                  <a:gd name="connsiteX11" fmla="*/ 3794801 w 4818756"/>
                  <a:gd name="connsiteY11" fmla="*/ 433494 h 4842163"/>
                  <a:gd name="connsiteX12" fmla="*/ 3682809 w 4818756"/>
                  <a:gd name="connsiteY12" fmla="*/ 764532 h 4842163"/>
                  <a:gd name="connsiteX13" fmla="*/ 3739794 w 4818756"/>
                  <a:gd name="connsiteY13" fmla="*/ 807145 h 4842163"/>
                  <a:gd name="connsiteX14" fmla="*/ 3868787 w 4818756"/>
                  <a:gd name="connsiteY14" fmla="*/ 924382 h 4842163"/>
                  <a:gd name="connsiteX15" fmla="*/ 4179570 w 4818756"/>
                  <a:gd name="connsiteY15" fmla="*/ 766897 h 4842163"/>
                  <a:gd name="connsiteX16" fmla="*/ 4298650 w 4818756"/>
                  <a:gd name="connsiteY16" fmla="*/ 904323 h 4842163"/>
                  <a:gd name="connsiteX17" fmla="*/ 4097912 w 4818756"/>
                  <a:gd name="connsiteY17" fmla="*/ 1190424 h 4842163"/>
                  <a:gd name="connsiteX18" fmla="*/ 4143718 w 4818756"/>
                  <a:gd name="connsiteY18" fmla="*/ 1251680 h 4842163"/>
                  <a:gd name="connsiteX19" fmla="*/ 4231483 w 4818756"/>
                  <a:gd name="connsiteY19" fmla="*/ 1396144 h 4842163"/>
                  <a:gd name="connsiteX20" fmla="*/ 4573902 w 4818756"/>
                  <a:gd name="connsiteY20" fmla="*/ 1332624 h 4842163"/>
                  <a:gd name="connsiteX21" fmla="*/ 4649441 w 4818756"/>
                  <a:gd name="connsiteY21" fmla="*/ 1498032 h 4842163"/>
                  <a:gd name="connsiteX22" fmla="*/ 4376411 w 4818756"/>
                  <a:gd name="connsiteY22" fmla="*/ 1715846 h 4842163"/>
                  <a:gd name="connsiteX23" fmla="*/ 4406890 w 4818756"/>
                  <a:gd name="connsiteY23" fmla="*/ 1799120 h 4842163"/>
                  <a:gd name="connsiteX24" fmla="*/ 4445930 w 4818756"/>
                  <a:gd name="connsiteY24" fmla="*/ 1950955 h 4842163"/>
                  <a:gd name="connsiteX25" fmla="*/ 4792877 w 4818756"/>
                  <a:gd name="connsiteY25" fmla="*/ 1986530 h 4842163"/>
                  <a:gd name="connsiteX26" fmla="*/ 4818756 w 4818756"/>
                  <a:gd name="connsiteY26" fmla="*/ 2166520 h 4842163"/>
                  <a:gd name="connsiteX27" fmla="*/ 4494750 w 4818756"/>
                  <a:gd name="connsiteY27" fmla="*/ 2298864 h 4842163"/>
                  <a:gd name="connsiteX28" fmla="*/ 4500921 w 4818756"/>
                  <a:gd name="connsiteY28" fmla="*/ 2421081 h 4842163"/>
                  <a:gd name="connsiteX29" fmla="*/ 4494750 w 4818756"/>
                  <a:gd name="connsiteY29" fmla="*/ 2543299 h 4842163"/>
                  <a:gd name="connsiteX30" fmla="*/ 4818756 w 4818756"/>
                  <a:gd name="connsiteY30" fmla="*/ 2675642 h 4842163"/>
                  <a:gd name="connsiteX31" fmla="*/ 4792877 w 4818756"/>
                  <a:gd name="connsiteY31" fmla="*/ 2855633 h 4842163"/>
                  <a:gd name="connsiteX32" fmla="*/ 4445930 w 4818756"/>
                  <a:gd name="connsiteY32" fmla="*/ 2891207 h 4842163"/>
                  <a:gd name="connsiteX33" fmla="*/ 4406890 w 4818756"/>
                  <a:gd name="connsiteY33" fmla="*/ 3043042 h 4842163"/>
                  <a:gd name="connsiteX34" fmla="*/ 4376411 w 4818756"/>
                  <a:gd name="connsiteY34" fmla="*/ 3126316 h 4842163"/>
                  <a:gd name="connsiteX35" fmla="*/ 4649441 w 4818756"/>
                  <a:gd name="connsiteY35" fmla="*/ 3344130 h 4842163"/>
                  <a:gd name="connsiteX36" fmla="*/ 4573902 w 4818756"/>
                  <a:gd name="connsiteY36" fmla="*/ 3509539 h 4842163"/>
                  <a:gd name="connsiteX37" fmla="*/ 4231483 w 4818756"/>
                  <a:gd name="connsiteY37" fmla="*/ 3446019 h 4842163"/>
                  <a:gd name="connsiteX38" fmla="*/ 4143718 w 4818756"/>
                  <a:gd name="connsiteY38" fmla="*/ 3590483 h 4842163"/>
                  <a:gd name="connsiteX39" fmla="*/ 4097913 w 4818756"/>
                  <a:gd name="connsiteY39" fmla="*/ 3651738 h 4842163"/>
                  <a:gd name="connsiteX40" fmla="*/ 4298650 w 4818756"/>
                  <a:gd name="connsiteY40" fmla="*/ 3937839 h 4842163"/>
                  <a:gd name="connsiteX41" fmla="*/ 4179570 w 4818756"/>
                  <a:gd name="connsiteY41" fmla="*/ 4075265 h 4842163"/>
                  <a:gd name="connsiteX42" fmla="*/ 3868786 w 4818756"/>
                  <a:gd name="connsiteY42" fmla="*/ 3917781 h 4842163"/>
                  <a:gd name="connsiteX43" fmla="*/ 3739794 w 4818756"/>
                  <a:gd name="connsiteY43" fmla="*/ 4035017 h 4842163"/>
                  <a:gd name="connsiteX44" fmla="*/ 3682808 w 4818756"/>
                  <a:gd name="connsiteY44" fmla="*/ 4077630 h 4842163"/>
                  <a:gd name="connsiteX45" fmla="*/ 3794801 w 4818756"/>
                  <a:gd name="connsiteY45" fmla="*/ 4408670 h 4842163"/>
                  <a:gd name="connsiteX46" fmla="*/ 3641827 w 4818756"/>
                  <a:gd name="connsiteY46" fmla="*/ 4506981 h 4842163"/>
                  <a:gd name="connsiteX47" fmla="*/ 3388492 w 4818756"/>
                  <a:gd name="connsiteY47" fmla="*/ 4268780 h 4842163"/>
                  <a:gd name="connsiteX48" fmla="*/ 3223501 w 4818756"/>
                  <a:gd name="connsiteY48" fmla="*/ 4348260 h 4842163"/>
                  <a:gd name="connsiteX49" fmla="*/ 3164544 w 4818756"/>
                  <a:gd name="connsiteY49" fmla="*/ 4369839 h 4842163"/>
                  <a:gd name="connsiteX50" fmla="*/ 3178713 w 4818756"/>
                  <a:gd name="connsiteY50" fmla="*/ 4718477 h 4842163"/>
                  <a:gd name="connsiteX51" fmla="*/ 3004238 w 4818756"/>
                  <a:gd name="connsiteY51" fmla="*/ 4769707 h 4842163"/>
                  <a:gd name="connsiteX52" fmla="*/ 2828678 w 4818756"/>
                  <a:gd name="connsiteY52" fmla="*/ 4470470 h 4842163"/>
                  <a:gd name="connsiteX53" fmla="*/ 2623226 w 4818756"/>
                  <a:gd name="connsiteY53" fmla="*/ 4501826 h 4842163"/>
                  <a:gd name="connsiteX54" fmla="*/ 2584899 w 4818756"/>
                  <a:gd name="connsiteY54" fmla="*/ 4503761 h 4842163"/>
                  <a:gd name="connsiteX55" fmla="*/ 2500298 w 4818756"/>
                  <a:gd name="connsiteY55" fmla="*/ 4842163 h 4842163"/>
                  <a:gd name="connsiteX56" fmla="*/ 2318457 w 4818756"/>
                  <a:gd name="connsiteY56" fmla="*/ 4842163 h 4842163"/>
                  <a:gd name="connsiteX57" fmla="*/ 2233857 w 4818756"/>
                  <a:gd name="connsiteY57" fmla="*/ 4503761 h 4842163"/>
                  <a:gd name="connsiteX58" fmla="*/ 2195530 w 4818756"/>
                  <a:gd name="connsiteY58" fmla="*/ 4501826 h 4842163"/>
                  <a:gd name="connsiteX59" fmla="*/ 1990078 w 4818756"/>
                  <a:gd name="connsiteY59" fmla="*/ 4470470 h 4842163"/>
                  <a:gd name="connsiteX60" fmla="*/ 1814518 w 4818756"/>
                  <a:gd name="connsiteY60" fmla="*/ 4769707 h 4842163"/>
                  <a:gd name="connsiteX61" fmla="*/ 1640043 w 4818756"/>
                  <a:gd name="connsiteY61" fmla="*/ 4718477 h 4842163"/>
                  <a:gd name="connsiteX62" fmla="*/ 1654212 w 4818756"/>
                  <a:gd name="connsiteY62" fmla="*/ 4369839 h 4842163"/>
                  <a:gd name="connsiteX63" fmla="*/ 1595255 w 4818756"/>
                  <a:gd name="connsiteY63" fmla="*/ 4348260 h 4842163"/>
                  <a:gd name="connsiteX64" fmla="*/ 1430264 w 4818756"/>
                  <a:gd name="connsiteY64" fmla="*/ 4268780 h 4842163"/>
                  <a:gd name="connsiteX65" fmla="*/ 1176929 w 4818756"/>
                  <a:gd name="connsiteY65" fmla="*/ 4506981 h 4842163"/>
                  <a:gd name="connsiteX66" fmla="*/ 1023955 w 4818756"/>
                  <a:gd name="connsiteY66" fmla="*/ 4408670 h 4842163"/>
                  <a:gd name="connsiteX67" fmla="*/ 1135948 w 4818756"/>
                  <a:gd name="connsiteY67" fmla="*/ 4077630 h 4842163"/>
                  <a:gd name="connsiteX68" fmla="*/ 1078962 w 4818756"/>
                  <a:gd name="connsiteY68" fmla="*/ 4035017 h 4842163"/>
                  <a:gd name="connsiteX69" fmla="*/ 949970 w 4818756"/>
                  <a:gd name="connsiteY69" fmla="*/ 3917781 h 4842163"/>
                  <a:gd name="connsiteX70" fmla="*/ 639186 w 4818756"/>
                  <a:gd name="connsiteY70" fmla="*/ 4075265 h 4842163"/>
                  <a:gd name="connsiteX71" fmla="*/ 520106 w 4818756"/>
                  <a:gd name="connsiteY71" fmla="*/ 3937839 h 4842163"/>
                  <a:gd name="connsiteX72" fmla="*/ 720843 w 4818756"/>
                  <a:gd name="connsiteY72" fmla="*/ 3651738 h 4842163"/>
                  <a:gd name="connsiteX73" fmla="*/ 675038 w 4818756"/>
                  <a:gd name="connsiteY73" fmla="*/ 3590483 h 4842163"/>
                  <a:gd name="connsiteX74" fmla="*/ 587273 w 4818756"/>
                  <a:gd name="connsiteY74" fmla="*/ 3446019 h 4842163"/>
                  <a:gd name="connsiteX75" fmla="*/ 244854 w 4818756"/>
                  <a:gd name="connsiteY75" fmla="*/ 3509539 h 4842163"/>
                  <a:gd name="connsiteX76" fmla="*/ 169315 w 4818756"/>
                  <a:gd name="connsiteY76" fmla="*/ 3344130 h 4842163"/>
                  <a:gd name="connsiteX77" fmla="*/ 442345 w 4818756"/>
                  <a:gd name="connsiteY77" fmla="*/ 3126316 h 4842163"/>
                  <a:gd name="connsiteX78" fmla="*/ 411867 w 4818756"/>
                  <a:gd name="connsiteY78" fmla="*/ 3043042 h 4842163"/>
                  <a:gd name="connsiteX79" fmla="*/ 372826 w 4818756"/>
                  <a:gd name="connsiteY79" fmla="*/ 2891207 h 4842163"/>
                  <a:gd name="connsiteX80" fmla="*/ 25878 w 4818756"/>
                  <a:gd name="connsiteY80" fmla="*/ 2855633 h 4842163"/>
                  <a:gd name="connsiteX81" fmla="*/ 0 w 4818756"/>
                  <a:gd name="connsiteY81" fmla="*/ 2675642 h 4842163"/>
                  <a:gd name="connsiteX82" fmla="*/ 324006 w 4818756"/>
                  <a:gd name="connsiteY82" fmla="*/ 2543299 h 4842163"/>
                  <a:gd name="connsiteX83" fmla="*/ 317835 w 4818756"/>
                  <a:gd name="connsiteY83" fmla="*/ 2421081 h 4842163"/>
                  <a:gd name="connsiteX84" fmla="*/ 324006 w 4818756"/>
                  <a:gd name="connsiteY84" fmla="*/ 2298864 h 4842163"/>
                  <a:gd name="connsiteX85" fmla="*/ 0 w 4818756"/>
                  <a:gd name="connsiteY85" fmla="*/ 2166520 h 4842163"/>
                  <a:gd name="connsiteX86" fmla="*/ 25878 w 4818756"/>
                  <a:gd name="connsiteY86" fmla="*/ 1986530 h 4842163"/>
                  <a:gd name="connsiteX87" fmla="*/ 372826 w 4818756"/>
                  <a:gd name="connsiteY87" fmla="*/ 1950955 h 4842163"/>
                  <a:gd name="connsiteX88" fmla="*/ 411867 w 4818756"/>
                  <a:gd name="connsiteY88" fmla="*/ 1799120 h 4842163"/>
                  <a:gd name="connsiteX89" fmla="*/ 442345 w 4818756"/>
                  <a:gd name="connsiteY89" fmla="*/ 1715846 h 4842163"/>
                  <a:gd name="connsiteX90" fmla="*/ 169315 w 4818756"/>
                  <a:gd name="connsiteY90" fmla="*/ 1498032 h 4842163"/>
                  <a:gd name="connsiteX91" fmla="*/ 244854 w 4818756"/>
                  <a:gd name="connsiteY91" fmla="*/ 1332624 h 4842163"/>
                  <a:gd name="connsiteX92" fmla="*/ 587273 w 4818756"/>
                  <a:gd name="connsiteY92" fmla="*/ 1396144 h 4842163"/>
                  <a:gd name="connsiteX93" fmla="*/ 675038 w 4818756"/>
                  <a:gd name="connsiteY93" fmla="*/ 1251680 h 4842163"/>
                  <a:gd name="connsiteX94" fmla="*/ 720844 w 4818756"/>
                  <a:gd name="connsiteY94" fmla="*/ 1190424 h 4842163"/>
                  <a:gd name="connsiteX95" fmla="*/ 520106 w 4818756"/>
                  <a:gd name="connsiteY95" fmla="*/ 904323 h 4842163"/>
                  <a:gd name="connsiteX96" fmla="*/ 639186 w 4818756"/>
                  <a:gd name="connsiteY96" fmla="*/ 766896 h 4842163"/>
                  <a:gd name="connsiteX97" fmla="*/ 949970 w 4818756"/>
                  <a:gd name="connsiteY97" fmla="*/ 924381 h 4842163"/>
                  <a:gd name="connsiteX98" fmla="*/ 1078962 w 4818756"/>
                  <a:gd name="connsiteY98" fmla="*/ 807145 h 4842163"/>
                  <a:gd name="connsiteX99" fmla="*/ 1135948 w 4818756"/>
                  <a:gd name="connsiteY99" fmla="*/ 764532 h 4842163"/>
                  <a:gd name="connsiteX100" fmla="*/ 1023955 w 4818756"/>
                  <a:gd name="connsiteY100" fmla="*/ 433493 h 4842163"/>
                  <a:gd name="connsiteX101" fmla="*/ 1176929 w 4818756"/>
                  <a:gd name="connsiteY101" fmla="*/ 335182 h 4842163"/>
                  <a:gd name="connsiteX102" fmla="*/ 1430264 w 4818756"/>
                  <a:gd name="connsiteY102" fmla="*/ 573383 h 4842163"/>
                  <a:gd name="connsiteX103" fmla="*/ 1595255 w 4818756"/>
                  <a:gd name="connsiteY103" fmla="*/ 493902 h 4842163"/>
                  <a:gd name="connsiteX104" fmla="*/ 1654212 w 4818756"/>
                  <a:gd name="connsiteY104" fmla="*/ 472323 h 4842163"/>
                  <a:gd name="connsiteX105" fmla="*/ 1640043 w 4818756"/>
                  <a:gd name="connsiteY105" fmla="*/ 123686 h 4842163"/>
                  <a:gd name="connsiteX106" fmla="*/ 1814518 w 4818756"/>
                  <a:gd name="connsiteY106" fmla="*/ 72455 h 4842163"/>
                  <a:gd name="connsiteX107" fmla="*/ 1990078 w 4818756"/>
                  <a:gd name="connsiteY107" fmla="*/ 371692 h 4842163"/>
                  <a:gd name="connsiteX108" fmla="*/ 2195530 w 4818756"/>
                  <a:gd name="connsiteY108" fmla="*/ 340337 h 4842163"/>
                  <a:gd name="connsiteX109" fmla="*/ 2233857 w 4818756"/>
                  <a:gd name="connsiteY109" fmla="*/ 338401 h 484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818756" h="4842163">
                    <a:moveTo>
                      <a:pt x="2318457" y="0"/>
                    </a:moveTo>
                    <a:lnTo>
                      <a:pt x="2500298" y="0"/>
                    </a:lnTo>
                    <a:lnTo>
                      <a:pt x="2584898" y="338401"/>
                    </a:lnTo>
                    <a:lnTo>
                      <a:pt x="2623226" y="340337"/>
                    </a:lnTo>
                    <a:lnTo>
                      <a:pt x="2828678" y="371692"/>
                    </a:lnTo>
                    <a:lnTo>
                      <a:pt x="3004238" y="72457"/>
                    </a:lnTo>
                    <a:lnTo>
                      <a:pt x="3178713" y="123687"/>
                    </a:lnTo>
                    <a:lnTo>
                      <a:pt x="3164544" y="472323"/>
                    </a:lnTo>
                    <a:lnTo>
                      <a:pt x="3223501" y="493902"/>
                    </a:lnTo>
                    <a:lnTo>
                      <a:pt x="3388493" y="573383"/>
                    </a:lnTo>
                    <a:lnTo>
                      <a:pt x="3641827" y="335183"/>
                    </a:lnTo>
                    <a:lnTo>
                      <a:pt x="3794801" y="433494"/>
                    </a:lnTo>
                    <a:lnTo>
                      <a:pt x="3682809" y="764532"/>
                    </a:lnTo>
                    <a:lnTo>
                      <a:pt x="3739794" y="807145"/>
                    </a:lnTo>
                    <a:lnTo>
                      <a:pt x="3868787" y="924382"/>
                    </a:lnTo>
                    <a:lnTo>
                      <a:pt x="4179570" y="766897"/>
                    </a:lnTo>
                    <a:lnTo>
                      <a:pt x="4298650" y="904323"/>
                    </a:lnTo>
                    <a:lnTo>
                      <a:pt x="4097912" y="1190424"/>
                    </a:lnTo>
                    <a:lnTo>
                      <a:pt x="4143718" y="1251680"/>
                    </a:lnTo>
                    <a:lnTo>
                      <a:pt x="4231483" y="1396144"/>
                    </a:lnTo>
                    <a:lnTo>
                      <a:pt x="4573902" y="1332624"/>
                    </a:lnTo>
                    <a:lnTo>
                      <a:pt x="4649441" y="1498032"/>
                    </a:lnTo>
                    <a:lnTo>
                      <a:pt x="4376411" y="1715846"/>
                    </a:lnTo>
                    <a:lnTo>
                      <a:pt x="4406890" y="1799120"/>
                    </a:lnTo>
                    <a:lnTo>
                      <a:pt x="4445930" y="1950955"/>
                    </a:lnTo>
                    <a:lnTo>
                      <a:pt x="4792877" y="1986530"/>
                    </a:lnTo>
                    <a:lnTo>
                      <a:pt x="4818756" y="2166520"/>
                    </a:lnTo>
                    <a:lnTo>
                      <a:pt x="4494750" y="2298864"/>
                    </a:lnTo>
                    <a:lnTo>
                      <a:pt x="4500921" y="2421081"/>
                    </a:lnTo>
                    <a:lnTo>
                      <a:pt x="4494750" y="2543299"/>
                    </a:lnTo>
                    <a:lnTo>
                      <a:pt x="4818756" y="2675642"/>
                    </a:lnTo>
                    <a:lnTo>
                      <a:pt x="4792877" y="2855633"/>
                    </a:lnTo>
                    <a:lnTo>
                      <a:pt x="4445930" y="2891207"/>
                    </a:lnTo>
                    <a:lnTo>
                      <a:pt x="4406890" y="3043042"/>
                    </a:lnTo>
                    <a:lnTo>
                      <a:pt x="4376411" y="3126316"/>
                    </a:lnTo>
                    <a:lnTo>
                      <a:pt x="4649441" y="3344130"/>
                    </a:lnTo>
                    <a:lnTo>
                      <a:pt x="4573902" y="3509539"/>
                    </a:lnTo>
                    <a:lnTo>
                      <a:pt x="4231483" y="3446019"/>
                    </a:lnTo>
                    <a:lnTo>
                      <a:pt x="4143718" y="3590483"/>
                    </a:lnTo>
                    <a:lnTo>
                      <a:pt x="4097913" y="3651738"/>
                    </a:lnTo>
                    <a:lnTo>
                      <a:pt x="4298650" y="3937839"/>
                    </a:lnTo>
                    <a:lnTo>
                      <a:pt x="4179570" y="4075265"/>
                    </a:lnTo>
                    <a:lnTo>
                      <a:pt x="3868786" y="3917781"/>
                    </a:lnTo>
                    <a:lnTo>
                      <a:pt x="3739794" y="4035017"/>
                    </a:lnTo>
                    <a:lnTo>
                      <a:pt x="3682808" y="4077630"/>
                    </a:lnTo>
                    <a:lnTo>
                      <a:pt x="3794801" y="4408670"/>
                    </a:lnTo>
                    <a:lnTo>
                      <a:pt x="3641827" y="4506981"/>
                    </a:lnTo>
                    <a:lnTo>
                      <a:pt x="3388492" y="4268780"/>
                    </a:lnTo>
                    <a:lnTo>
                      <a:pt x="3223501" y="4348260"/>
                    </a:lnTo>
                    <a:lnTo>
                      <a:pt x="3164544" y="4369839"/>
                    </a:lnTo>
                    <a:lnTo>
                      <a:pt x="3178713" y="4718477"/>
                    </a:lnTo>
                    <a:lnTo>
                      <a:pt x="3004238" y="4769707"/>
                    </a:lnTo>
                    <a:lnTo>
                      <a:pt x="2828678" y="4470470"/>
                    </a:lnTo>
                    <a:lnTo>
                      <a:pt x="2623226" y="4501826"/>
                    </a:lnTo>
                    <a:lnTo>
                      <a:pt x="2584899" y="4503761"/>
                    </a:lnTo>
                    <a:lnTo>
                      <a:pt x="2500298" y="4842163"/>
                    </a:lnTo>
                    <a:lnTo>
                      <a:pt x="2318457" y="4842163"/>
                    </a:lnTo>
                    <a:lnTo>
                      <a:pt x="2233857" y="4503761"/>
                    </a:lnTo>
                    <a:lnTo>
                      <a:pt x="2195530" y="4501826"/>
                    </a:lnTo>
                    <a:lnTo>
                      <a:pt x="1990078" y="4470470"/>
                    </a:lnTo>
                    <a:lnTo>
                      <a:pt x="1814518" y="4769707"/>
                    </a:lnTo>
                    <a:lnTo>
                      <a:pt x="1640043" y="4718477"/>
                    </a:lnTo>
                    <a:lnTo>
                      <a:pt x="1654212" y="4369839"/>
                    </a:lnTo>
                    <a:lnTo>
                      <a:pt x="1595255" y="4348260"/>
                    </a:lnTo>
                    <a:lnTo>
                      <a:pt x="1430264" y="4268780"/>
                    </a:lnTo>
                    <a:lnTo>
                      <a:pt x="1176929" y="4506981"/>
                    </a:lnTo>
                    <a:lnTo>
                      <a:pt x="1023955" y="4408670"/>
                    </a:lnTo>
                    <a:lnTo>
                      <a:pt x="1135948" y="4077630"/>
                    </a:lnTo>
                    <a:lnTo>
                      <a:pt x="1078962" y="4035017"/>
                    </a:lnTo>
                    <a:lnTo>
                      <a:pt x="949970" y="3917781"/>
                    </a:lnTo>
                    <a:lnTo>
                      <a:pt x="639186" y="4075265"/>
                    </a:lnTo>
                    <a:lnTo>
                      <a:pt x="520106" y="3937839"/>
                    </a:lnTo>
                    <a:lnTo>
                      <a:pt x="720843" y="3651738"/>
                    </a:lnTo>
                    <a:lnTo>
                      <a:pt x="675038" y="3590483"/>
                    </a:lnTo>
                    <a:lnTo>
                      <a:pt x="587273" y="3446019"/>
                    </a:lnTo>
                    <a:lnTo>
                      <a:pt x="244854" y="3509539"/>
                    </a:lnTo>
                    <a:lnTo>
                      <a:pt x="169315" y="3344130"/>
                    </a:lnTo>
                    <a:lnTo>
                      <a:pt x="442345" y="3126316"/>
                    </a:lnTo>
                    <a:lnTo>
                      <a:pt x="411867" y="3043042"/>
                    </a:lnTo>
                    <a:lnTo>
                      <a:pt x="372826" y="2891207"/>
                    </a:lnTo>
                    <a:lnTo>
                      <a:pt x="25878" y="2855633"/>
                    </a:lnTo>
                    <a:lnTo>
                      <a:pt x="0" y="2675642"/>
                    </a:lnTo>
                    <a:lnTo>
                      <a:pt x="324006" y="2543299"/>
                    </a:lnTo>
                    <a:lnTo>
                      <a:pt x="317835" y="2421081"/>
                    </a:lnTo>
                    <a:lnTo>
                      <a:pt x="324006" y="2298864"/>
                    </a:lnTo>
                    <a:lnTo>
                      <a:pt x="0" y="2166520"/>
                    </a:lnTo>
                    <a:lnTo>
                      <a:pt x="25878" y="1986530"/>
                    </a:lnTo>
                    <a:lnTo>
                      <a:pt x="372826" y="1950955"/>
                    </a:lnTo>
                    <a:lnTo>
                      <a:pt x="411867" y="1799120"/>
                    </a:lnTo>
                    <a:lnTo>
                      <a:pt x="442345" y="1715846"/>
                    </a:lnTo>
                    <a:lnTo>
                      <a:pt x="169315" y="1498032"/>
                    </a:lnTo>
                    <a:lnTo>
                      <a:pt x="244854" y="1332624"/>
                    </a:lnTo>
                    <a:lnTo>
                      <a:pt x="587273" y="1396144"/>
                    </a:lnTo>
                    <a:lnTo>
                      <a:pt x="675038" y="1251680"/>
                    </a:lnTo>
                    <a:lnTo>
                      <a:pt x="720844" y="1190424"/>
                    </a:lnTo>
                    <a:lnTo>
                      <a:pt x="520106" y="904323"/>
                    </a:lnTo>
                    <a:lnTo>
                      <a:pt x="639186" y="766896"/>
                    </a:lnTo>
                    <a:lnTo>
                      <a:pt x="949970" y="924381"/>
                    </a:lnTo>
                    <a:lnTo>
                      <a:pt x="1078962" y="807145"/>
                    </a:lnTo>
                    <a:lnTo>
                      <a:pt x="1135948" y="764532"/>
                    </a:lnTo>
                    <a:lnTo>
                      <a:pt x="1023955" y="433493"/>
                    </a:lnTo>
                    <a:lnTo>
                      <a:pt x="1176929" y="335182"/>
                    </a:lnTo>
                    <a:lnTo>
                      <a:pt x="1430264" y="573383"/>
                    </a:lnTo>
                    <a:lnTo>
                      <a:pt x="1595255" y="493902"/>
                    </a:lnTo>
                    <a:lnTo>
                      <a:pt x="1654212" y="472323"/>
                    </a:lnTo>
                    <a:lnTo>
                      <a:pt x="1640043" y="123686"/>
                    </a:lnTo>
                    <a:lnTo>
                      <a:pt x="1814518" y="72455"/>
                    </a:lnTo>
                    <a:lnTo>
                      <a:pt x="1990078" y="371692"/>
                    </a:lnTo>
                    <a:lnTo>
                      <a:pt x="2195530" y="340337"/>
                    </a:lnTo>
                    <a:lnTo>
                      <a:pt x="2233857" y="338401"/>
                    </a:lnTo>
                    <a:close/>
                  </a:path>
                </a:pathLst>
              </a:custGeom>
              <a:gradFill>
                <a:gsLst>
                  <a:gs pos="100000">
                    <a:schemeClr val="bg1">
                      <a:lumMod val="85000"/>
                    </a:schemeClr>
                  </a:gs>
                  <a:gs pos="0">
                    <a:schemeClr val="bg1"/>
                  </a:gs>
                </a:gsLst>
                <a:lin ang="2700000" scaled="1"/>
              </a:gra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2" name="椭圆 61"/>
              <p:cNvSpPr/>
              <p:nvPr/>
            </p:nvSpPr>
            <p:spPr>
              <a:xfrm>
                <a:off x="5624512" y="2957514"/>
                <a:ext cx="942974" cy="942974"/>
              </a:xfrm>
              <a:prstGeom prst="ellipse">
                <a:avLst/>
              </a:prstGeom>
              <a:solidFill>
                <a:schemeClr val="accent2"/>
              </a:solidFill>
              <a:ln w="22225">
                <a:gradFill flip="none" rotWithShape="1">
                  <a:gsLst>
                    <a:gs pos="0">
                      <a:schemeClr val="bg1">
                        <a:lumMod val="85000"/>
                      </a:schemeClr>
                    </a:gs>
                    <a:gs pos="100000">
                      <a:schemeClr val="bg1"/>
                    </a:gs>
                  </a:gsLst>
                  <a:lin ang="2700000" scaled="1"/>
                  <a:tileRect/>
                </a:gradFill>
              </a:ln>
              <a:effectLst>
                <a:innerShdw blurRad="114300" dist="63500" dir="13500000">
                  <a:srgbClr val="B31D1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3" name="椭圆 62"/>
              <p:cNvSpPr/>
              <p:nvPr/>
            </p:nvSpPr>
            <p:spPr>
              <a:xfrm>
                <a:off x="5761338" y="3013184"/>
                <a:ext cx="674085" cy="488735"/>
              </a:xfrm>
              <a:prstGeom prst="ellipse">
                <a:avLst/>
              </a:prstGeom>
              <a:gradFill>
                <a:gsLst>
                  <a:gs pos="0">
                    <a:schemeClr val="bg1">
                      <a:alpha val="80000"/>
                    </a:schemeClr>
                  </a:gs>
                  <a:gs pos="100000">
                    <a:srgbClr val="E87071">
                      <a:alpha val="0"/>
                    </a:srgbClr>
                  </a:gs>
                </a:gsLst>
                <a:lin ang="54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122" name="Freeform 19"/>
            <p:cNvSpPr/>
            <p:nvPr/>
          </p:nvSpPr>
          <p:spPr bwMode="auto">
            <a:xfrm>
              <a:off x="3116323" y="2563963"/>
              <a:ext cx="157293" cy="307906"/>
            </a:xfrm>
            <a:custGeom>
              <a:avLst/>
              <a:gdLst>
                <a:gd name="T0" fmla="*/ 38 w 96"/>
                <a:gd name="T1" fmla="*/ 191 h 191"/>
                <a:gd name="T2" fmla="*/ 38 w 96"/>
                <a:gd name="T3" fmla="*/ 168 h 191"/>
                <a:gd name="T4" fmla="*/ 0 w 96"/>
                <a:gd name="T5" fmla="*/ 158 h 191"/>
                <a:gd name="T6" fmla="*/ 6 w 96"/>
                <a:gd name="T7" fmla="*/ 136 h 191"/>
                <a:gd name="T8" fmla="*/ 43 w 96"/>
                <a:gd name="T9" fmla="*/ 146 h 191"/>
                <a:gd name="T10" fmla="*/ 67 w 96"/>
                <a:gd name="T11" fmla="*/ 128 h 191"/>
                <a:gd name="T12" fmla="*/ 42 w 96"/>
                <a:gd name="T13" fmla="*/ 104 h 191"/>
                <a:gd name="T14" fmla="*/ 2 w 96"/>
                <a:gd name="T15" fmla="*/ 63 h 191"/>
                <a:gd name="T16" fmla="*/ 39 w 96"/>
                <a:gd name="T17" fmla="*/ 23 h 191"/>
                <a:gd name="T18" fmla="*/ 39 w 96"/>
                <a:gd name="T19" fmla="*/ 0 h 191"/>
                <a:gd name="T20" fmla="*/ 58 w 96"/>
                <a:gd name="T21" fmla="*/ 0 h 191"/>
                <a:gd name="T22" fmla="*/ 58 w 96"/>
                <a:gd name="T23" fmla="*/ 22 h 191"/>
                <a:gd name="T24" fmla="*/ 90 w 96"/>
                <a:gd name="T25" fmla="*/ 30 h 191"/>
                <a:gd name="T26" fmla="*/ 84 w 96"/>
                <a:gd name="T27" fmla="*/ 51 h 191"/>
                <a:gd name="T28" fmla="*/ 52 w 96"/>
                <a:gd name="T29" fmla="*/ 43 h 191"/>
                <a:gd name="T30" fmla="*/ 30 w 96"/>
                <a:gd name="T31" fmla="*/ 59 h 191"/>
                <a:gd name="T32" fmla="*/ 59 w 96"/>
                <a:gd name="T33" fmla="*/ 82 h 191"/>
                <a:gd name="T34" fmla="*/ 96 w 96"/>
                <a:gd name="T35" fmla="*/ 125 h 191"/>
                <a:gd name="T36" fmla="*/ 57 w 96"/>
                <a:gd name="T37" fmla="*/ 167 h 191"/>
                <a:gd name="T38" fmla="*/ 57 w 96"/>
                <a:gd name="T39" fmla="*/ 191 h 191"/>
                <a:gd name="T40" fmla="*/ 38 w 96"/>
                <a:gd name="T41"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91">
                  <a:moveTo>
                    <a:pt x="38" y="191"/>
                  </a:moveTo>
                  <a:cubicBezTo>
                    <a:pt x="38" y="168"/>
                    <a:pt x="38" y="168"/>
                    <a:pt x="38" y="168"/>
                  </a:cubicBezTo>
                  <a:cubicBezTo>
                    <a:pt x="23" y="168"/>
                    <a:pt x="9" y="163"/>
                    <a:pt x="0" y="158"/>
                  </a:cubicBezTo>
                  <a:cubicBezTo>
                    <a:pt x="6" y="136"/>
                    <a:pt x="6" y="136"/>
                    <a:pt x="6" y="136"/>
                  </a:cubicBezTo>
                  <a:cubicBezTo>
                    <a:pt x="16" y="141"/>
                    <a:pt x="29" y="146"/>
                    <a:pt x="43" y="146"/>
                  </a:cubicBezTo>
                  <a:cubicBezTo>
                    <a:pt x="57" y="146"/>
                    <a:pt x="67" y="139"/>
                    <a:pt x="67" y="128"/>
                  </a:cubicBezTo>
                  <a:cubicBezTo>
                    <a:pt x="67" y="117"/>
                    <a:pt x="59" y="111"/>
                    <a:pt x="42" y="104"/>
                  </a:cubicBezTo>
                  <a:cubicBezTo>
                    <a:pt x="18" y="95"/>
                    <a:pt x="2" y="84"/>
                    <a:pt x="2" y="63"/>
                  </a:cubicBezTo>
                  <a:cubicBezTo>
                    <a:pt x="2" y="43"/>
                    <a:pt x="16" y="27"/>
                    <a:pt x="39" y="23"/>
                  </a:cubicBezTo>
                  <a:cubicBezTo>
                    <a:pt x="39" y="0"/>
                    <a:pt x="39" y="0"/>
                    <a:pt x="39" y="0"/>
                  </a:cubicBezTo>
                  <a:cubicBezTo>
                    <a:pt x="58" y="0"/>
                    <a:pt x="58" y="0"/>
                    <a:pt x="58" y="0"/>
                  </a:cubicBezTo>
                  <a:cubicBezTo>
                    <a:pt x="58" y="22"/>
                    <a:pt x="58" y="22"/>
                    <a:pt x="58" y="22"/>
                  </a:cubicBezTo>
                  <a:cubicBezTo>
                    <a:pt x="73" y="22"/>
                    <a:pt x="83" y="26"/>
                    <a:pt x="90" y="30"/>
                  </a:cubicBezTo>
                  <a:cubicBezTo>
                    <a:pt x="84" y="51"/>
                    <a:pt x="84" y="51"/>
                    <a:pt x="84" y="51"/>
                  </a:cubicBezTo>
                  <a:cubicBezTo>
                    <a:pt x="79" y="49"/>
                    <a:pt x="68" y="43"/>
                    <a:pt x="52" y="43"/>
                  </a:cubicBezTo>
                  <a:cubicBezTo>
                    <a:pt x="36" y="43"/>
                    <a:pt x="30" y="52"/>
                    <a:pt x="30" y="59"/>
                  </a:cubicBezTo>
                  <a:cubicBezTo>
                    <a:pt x="30" y="69"/>
                    <a:pt x="39" y="74"/>
                    <a:pt x="59" y="82"/>
                  </a:cubicBezTo>
                  <a:cubicBezTo>
                    <a:pt x="85" y="92"/>
                    <a:pt x="96" y="105"/>
                    <a:pt x="96" y="125"/>
                  </a:cubicBezTo>
                  <a:cubicBezTo>
                    <a:pt x="96" y="145"/>
                    <a:pt x="83" y="162"/>
                    <a:pt x="57" y="167"/>
                  </a:cubicBezTo>
                  <a:cubicBezTo>
                    <a:pt x="57" y="191"/>
                    <a:pt x="57" y="191"/>
                    <a:pt x="57" y="191"/>
                  </a:cubicBezTo>
                  <a:lnTo>
                    <a:pt x="38" y="191"/>
                  </a:lnTo>
                  <a:close/>
                </a:path>
              </a:pathLst>
            </a:custGeom>
            <a:solidFill>
              <a:schemeClr val="bg1"/>
            </a:solidFill>
            <a:ln>
              <a:noFill/>
            </a:ln>
            <a:effectLst/>
          </p:spPr>
          <p:txBody>
            <a:bodyPr vert="horz" wrap="square" lIns="68589" tIns="34295" rIns="68589" bIns="34295" numCol="1" anchor="t" anchorCtr="0" compatLnSpc="1"/>
            <a:lstStyle/>
            <a:p>
              <a:endParaRPr lang="zh-CN" altLang="en-US">
                <a:latin typeface="+mj-ea"/>
                <a:ea typeface="+mj-ea"/>
              </a:endParaRPr>
            </a:p>
          </p:txBody>
        </p:sp>
      </p:grpSp>
      <p:grpSp>
        <p:nvGrpSpPr>
          <p:cNvPr id="7" name="组合 6"/>
          <p:cNvGrpSpPr/>
          <p:nvPr/>
        </p:nvGrpSpPr>
        <p:grpSpPr>
          <a:xfrm>
            <a:off x="4600061" y="4634483"/>
            <a:ext cx="1127411" cy="1133036"/>
            <a:chOff x="3450497" y="3476935"/>
            <a:chExt cx="845815" cy="850039"/>
          </a:xfrm>
        </p:grpSpPr>
        <p:grpSp>
          <p:nvGrpSpPr>
            <p:cNvPr id="56" name="组合 55"/>
            <p:cNvGrpSpPr/>
            <p:nvPr/>
          </p:nvGrpSpPr>
          <p:grpSpPr>
            <a:xfrm>
              <a:off x="3450497" y="3476935"/>
              <a:ext cx="845815" cy="850039"/>
              <a:chOff x="5413827" y="2743515"/>
              <a:chExt cx="1364344" cy="1370972"/>
            </a:xfrm>
          </p:grpSpPr>
          <p:sp>
            <p:nvSpPr>
              <p:cNvPr id="57" name="任意多边形 56"/>
              <p:cNvSpPr/>
              <p:nvPr/>
            </p:nvSpPr>
            <p:spPr>
              <a:xfrm>
                <a:off x="5413827" y="2743515"/>
                <a:ext cx="1364344" cy="1370972"/>
              </a:xfrm>
              <a:custGeom>
                <a:avLst/>
                <a:gdLst>
                  <a:gd name="connsiteX0" fmla="*/ 2318457 w 4818756"/>
                  <a:gd name="connsiteY0" fmla="*/ 0 h 4842163"/>
                  <a:gd name="connsiteX1" fmla="*/ 2500298 w 4818756"/>
                  <a:gd name="connsiteY1" fmla="*/ 0 h 4842163"/>
                  <a:gd name="connsiteX2" fmla="*/ 2584898 w 4818756"/>
                  <a:gd name="connsiteY2" fmla="*/ 338401 h 4842163"/>
                  <a:gd name="connsiteX3" fmla="*/ 2623226 w 4818756"/>
                  <a:gd name="connsiteY3" fmla="*/ 340337 h 4842163"/>
                  <a:gd name="connsiteX4" fmla="*/ 2828678 w 4818756"/>
                  <a:gd name="connsiteY4" fmla="*/ 371692 h 4842163"/>
                  <a:gd name="connsiteX5" fmla="*/ 3004238 w 4818756"/>
                  <a:gd name="connsiteY5" fmla="*/ 72457 h 4842163"/>
                  <a:gd name="connsiteX6" fmla="*/ 3178713 w 4818756"/>
                  <a:gd name="connsiteY6" fmla="*/ 123687 h 4842163"/>
                  <a:gd name="connsiteX7" fmla="*/ 3164544 w 4818756"/>
                  <a:gd name="connsiteY7" fmla="*/ 472323 h 4842163"/>
                  <a:gd name="connsiteX8" fmla="*/ 3223501 w 4818756"/>
                  <a:gd name="connsiteY8" fmla="*/ 493902 h 4842163"/>
                  <a:gd name="connsiteX9" fmla="*/ 3388493 w 4818756"/>
                  <a:gd name="connsiteY9" fmla="*/ 573383 h 4842163"/>
                  <a:gd name="connsiteX10" fmla="*/ 3641827 w 4818756"/>
                  <a:gd name="connsiteY10" fmla="*/ 335183 h 4842163"/>
                  <a:gd name="connsiteX11" fmla="*/ 3794801 w 4818756"/>
                  <a:gd name="connsiteY11" fmla="*/ 433494 h 4842163"/>
                  <a:gd name="connsiteX12" fmla="*/ 3682809 w 4818756"/>
                  <a:gd name="connsiteY12" fmla="*/ 764532 h 4842163"/>
                  <a:gd name="connsiteX13" fmla="*/ 3739794 w 4818756"/>
                  <a:gd name="connsiteY13" fmla="*/ 807145 h 4842163"/>
                  <a:gd name="connsiteX14" fmla="*/ 3868787 w 4818756"/>
                  <a:gd name="connsiteY14" fmla="*/ 924382 h 4842163"/>
                  <a:gd name="connsiteX15" fmla="*/ 4179570 w 4818756"/>
                  <a:gd name="connsiteY15" fmla="*/ 766897 h 4842163"/>
                  <a:gd name="connsiteX16" fmla="*/ 4298650 w 4818756"/>
                  <a:gd name="connsiteY16" fmla="*/ 904323 h 4842163"/>
                  <a:gd name="connsiteX17" fmla="*/ 4097912 w 4818756"/>
                  <a:gd name="connsiteY17" fmla="*/ 1190424 h 4842163"/>
                  <a:gd name="connsiteX18" fmla="*/ 4143718 w 4818756"/>
                  <a:gd name="connsiteY18" fmla="*/ 1251680 h 4842163"/>
                  <a:gd name="connsiteX19" fmla="*/ 4231483 w 4818756"/>
                  <a:gd name="connsiteY19" fmla="*/ 1396144 h 4842163"/>
                  <a:gd name="connsiteX20" fmla="*/ 4573902 w 4818756"/>
                  <a:gd name="connsiteY20" fmla="*/ 1332624 h 4842163"/>
                  <a:gd name="connsiteX21" fmla="*/ 4649441 w 4818756"/>
                  <a:gd name="connsiteY21" fmla="*/ 1498032 h 4842163"/>
                  <a:gd name="connsiteX22" fmla="*/ 4376411 w 4818756"/>
                  <a:gd name="connsiteY22" fmla="*/ 1715846 h 4842163"/>
                  <a:gd name="connsiteX23" fmla="*/ 4406890 w 4818756"/>
                  <a:gd name="connsiteY23" fmla="*/ 1799120 h 4842163"/>
                  <a:gd name="connsiteX24" fmla="*/ 4445930 w 4818756"/>
                  <a:gd name="connsiteY24" fmla="*/ 1950955 h 4842163"/>
                  <a:gd name="connsiteX25" fmla="*/ 4792877 w 4818756"/>
                  <a:gd name="connsiteY25" fmla="*/ 1986530 h 4842163"/>
                  <a:gd name="connsiteX26" fmla="*/ 4818756 w 4818756"/>
                  <a:gd name="connsiteY26" fmla="*/ 2166520 h 4842163"/>
                  <a:gd name="connsiteX27" fmla="*/ 4494750 w 4818756"/>
                  <a:gd name="connsiteY27" fmla="*/ 2298864 h 4842163"/>
                  <a:gd name="connsiteX28" fmla="*/ 4500921 w 4818756"/>
                  <a:gd name="connsiteY28" fmla="*/ 2421081 h 4842163"/>
                  <a:gd name="connsiteX29" fmla="*/ 4494750 w 4818756"/>
                  <a:gd name="connsiteY29" fmla="*/ 2543299 h 4842163"/>
                  <a:gd name="connsiteX30" fmla="*/ 4818756 w 4818756"/>
                  <a:gd name="connsiteY30" fmla="*/ 2675642 h 4842163"/>
                  <a:gd name="connsiteX31" fmla="*/ 4792877 w 4818756"/>
                  <a:gd name="connsiteY31" fmla="*/ 2855633 h 4842163"/>
                  <a:gd name="connsiteX32" fmla="*/ 4445930 w 4818756"/>
                  <a:gd name="connsiteY32" fmla="*/ 2891207 h 4842163"/>
                  <a:gd name="connsiteX33" fmla="*/ 4406890 w 4818756"/>
                  <a:gd name="connsiteY33" fmla="*/ 3043042 h 4842163"/>
                  <a:gd name="connsiteX34" fmla="*/ 4376411 w 4818756"/>
                  <a:gd name="connsiteY34" fmla="*/ 3126316 h 4842163"/>
                  <a:gd name="connsiteX35" fmla="*/ 4649441 w 4818756"/>
                  <a:gd name="connsiteY35" fmla="*/ 3344130 h 4842163"/>
                  <a:gd name="connsiteX36" fmla="*/ 4573902 w 4818756"/>
                  <a:gd name="connsiteY36" fmla="*/ 3509539 h 4842163"/>
                  <a:gd name="connsiteX37" fmla="*/ 4231483 w 4818756"/>
                  <a:gd name="connsiteY37" fmla="*/ 3446019 h 4842163"/>
                  <a:gd name="connsiteX38" fmla="*/ 4143718 w 4818756"/>
                  <a:gd name="connsiteY38" fmla="*/ 3590483 h 4842163"/>
                  <a:gd name="connsiteX39" fmla="*/ 4097913 w 4818756"/>
                  <a:gd name="connsiteY39" fmla="*/ 3651738 h 4842163"/>
                  <a:gd name="connsiteX40" fmla="*/ 4298650 w 4818756"/>
                  <a:gd name="connsiteY40" fmla="*/ 3937839 h 4842163"/>
                  <a:gd name="connsiteX41" fmla="*/ 4179570 w 4818756"/>
                  <a:gd name="connsiteY41" fmla="*/ 4075265 h 4842163"/>
                  <a:gd name="connsiteX42" fmla="*/ 3868786 w 4818756"/>
                  <a:gd name="connsiteY42" fmla="*/ 3917781 h 4842163"/>
                  <a:gd name="connsiteX43" fmla="*/ 3739794 w 4818756"/>
                  <a:gd name="connsiteY43" fmla="*/ 4035017 h 4842163"/>
                  <a:gd name="connsiteX44" fmla="*/ 3682808 w 4818756"/>
                  <a:gd name="connsiteY44" fmla="*/ 4077630 h 4842163"/>
                  <a:gd name="connsiteX45" fmla="*/ 3794801 w 4818756"/>
                  <a:gd name="connsiteY45" fmla="*/ 4408670 h 4842163"/>
                  <a:gd name="connsiteX46" fmla="*/ 3641827 w 4818756"/>
                  <a:gd name="connsiteY46" fmla="*/ 4506981 h 4842163"/>
                  <a:gd name="connsiteX47" fmla="*/ 3388492 w 4818756"/>
                  <a:gd name="connsiteY47" fmla="*/ 4268780 h 4842163"/>
                  <a:gd name="connsiteX48" fmla="*/ 3223501 w 4818756"/>
                  <a:gd name="connsiteY48" fmla="*/ 4348260 h 4842163"/>
                  <a:gd name="connsiteX49" fmla="*/ 3164544 w 4818756"/>
                  <a:gd name="connsiteY49" fmla="*/ 4369839 h 4842163"/>
                  <a:gd name="connsiteX50" fmla="*/ 3178713 w 4818756"/>
                  <a:gd name="connsiteY50" fmla="*/ 4718477 h 4842163"/>
                  <a:gd name="connsiteX51" fmla="*/ 3004238 w 4818756"/>
                  <a:gd name="connsiteY51" fmla="*/ 4769707 h 4842163"/>
                  <a:gd name="connsiteX52" fmla="*/ 2828678 w 4818756"/>
                  <a:gd name="connsiteY52" fmla="*/ 4470470 h 4842163"/>
                  <a:gd name="connsiteX53" fmla="*/ 2623226 w 4818756"/>
                  <a:gd name="connsiteY53" fmla="*/ 4501826 h 4842163"/>
                  <a:gd name="connsiteX54" fmla="*/ 2584899 w 4818756"/>
                  <a:gd name="connsiteY54" fmla="*/ 4503761 h 4842163"/>
                  <a:gd name="connsiteX55" fmla="*/ 2500298 w 4818756"/>
                  <a:gd name="connsiteY55" fmla="*/ 4842163 h 4842163"/>
                  <a:gd name="connsiteX56" fmla="*/ 2318457 w 4818756"/>
                  <a:gd name="connsiteY56" fmla="*/ 4842163 h 4842163"/>
                  <a:gd name="connsiteX57" fmla="*/ 2233857 w 4818756"/>
                  <a:gd name="connsiteY57" fmla="*/ 4503761 h 4842163"/>
                  <a:gd name="connsiteX58" fmla="*/ 2195530 w 4818756"/>
                  <a:gd name="connsiteY58" fmla="*/ 4501826 h 4842163"/>
                  <a:gd name="connsiteX59" fmla="*/ 1990078 w 4818756"/>
                  <a:gd name="connsiteY59" fmla="*/ 4470470 h 4842163"/>
                  <a:gd name="connsiteX60" fmla="*/ 1814518 w 4818756"/>
                  <a:gd name="connsiteY60" fmla="*/ 4769707 h 4842163"/>
                  <a:gd name="connsiteX61" fmla="*/ 1640043 w 4818756"/>
                  <a:gd name="connsiteY61" fmla="*/ 4718477 h 4842163"/>
                  <a:gd name="connsiteX62" fmla="*/ 1654212 w 4818756"/>
                  <a:gd name="connsiteY62" fmla="*/ 4369839 h 4842163"/>
                  <a:gd name="connsiteX63" fmla="*/ 1595255 w 4818756"/>
                  <a:gd name="connsiteY63" fmla="*/ 4348260 h 4842163"/>
                  <a:gd name="connsiteX64" fmla="*/ 1430264 w 4818756"/>
                  <a:gd name="connsiteY64" fmla="*/ 4268780 h 4842163"/>
                  <a:gd name="connsiteX65" fmla="*/ 1176929 w 4818756"/>
                  <a:gd name="connsiteY65" fmla="*/ 4506981 h 4842163"/>
                  <a:gd name="connsiteX66" fmla="*/ 1023955 w 4818756"/>
                  <a:gd name="connsiteY66" fmla="*/ 4408670 h 4842163"/>
                  <a:gd name="connsiteX67" fmla="*/ 1135948 w 4818756"/>
                  <a:gd name="connsiteY67" fmla="*/ 4077630 h 4842163"/>
                  <a:gd name="connsiteX68" fmla="*/ 1078962 w 4818756"/>
                  <a:gd name="connsiteY68" fmla="*/ 4035017 h 4842163"/>
                  <a:gd name="connsiteX69" fmla="*/ 949970 w 4818756"/>
                  <a:gd name="connsiteY69" fmla="*/ 3917781 h 4842163"/>
                  <a:gd name="connsiteX70" fmla="*/ 639186 w 4818756"/>
                  <a:gd name="connsiteY70" fmla="*/ 4075265 h 4842163"/>
                  <a:gd name="connsiteX71" fmla="*/ 520106 w 4818756"/>
                  <a:gd name="connsiteY71" fmla="*/ 3937839 h 4842163"/>
                  <a:gd name="connsiteX72" fmla="*/ 720843 w 4818756"/>
                  <a:gd name="connsiteY72" fmla="*/ 3651738 h 4842163"/>
                  <a:gd name="connsiteX73" fmla="*/ 675038 w 4818756"/>
                  <a:gd name="connsiteY73" fmla="*/ 3590483 h 4842163"/>
                  <a:gd name="connsiteX74" fmla="*/ 587273 w 4818756"/>
                  <a:gd name="connsiteY74" fmla="*/ 3446019 h 4842163"/>
                  <a:gd name="connsiteX75" fmla="*/ 244854 w 4818756"/>
                  <a:gd name="connsiteY75" fmla="*/ 3509539 h 4842163"/>
                  <a:gd name="connsiteX76" fmla="*/ 169315 w 4818756"/>
                  <a:gd name="connsiteY76" fmla="*/ 3344130 h 4842163"/>
                  <a:gd name="connsiteX77" fmla="*/ 442345 w 4818756"/>
                  <a:gd name="connsiteY77" fmla="*/ 3126316 h 4842163"/>
                  <a:gd name="connsiteX78" fmla="*/ 411867 w 4818756"/>
                  <a:gd name="connsiteY78" fmla="*/ 3043042 h 4842163"/>
                  <a:gd name="connsiteX79" fmla="*/ 372826 w 4818756"/>
                  <a:gd name="connsiteY79" fmla="*/ 2891207 h 4842163"/>
                  <a:gd name="connsiteX80" fmla="*/ 25878 w 4818756"/>
                  <a:gd name="connsiteY80" fmla="*/ 2855633 h 4842163"/>
                  <a:gd name="connsiteX81" fmla="*/ 0 w 4818756"/>
                  <a:gd name="connsiteY81" fmla="*/ 2675642 h 4842163"/>
                  <a:gd name="connsiteX82" fmla="*/ 324006 w 4818756"/>
                  <a:gd name="connsiteY82" fmla="*/ 2543299 h 4842163"/>
                  <a:gd name="connsiteX83" fmla="*/ 317835 w 4818756"/>
                  <a:gd name="connsiteY83" fmla="*/ 2421081 h 4842163"/>
                  <a:gd name="connsiteX84" fmla="*/ 324006 w 4818756"/>
                  <a:gd name="connsiteY84" fmla="*/ 2298864 h 4842163"/>
                  <a:gd name="connsiteX85" fmla="*/ 0 w 4818756"/>
                  <a:gd name="connsiteY85" fmla="*/ 2166520 h 4842163"/>
                  <a:gd name="connsiteX86" fmla="*/ 25878 w 4818756"/>
                  <a:gd name="connsiteY86" fmla="*/ 1986530 h 4842163"/>
                  <a:gd name="connsiteX87" fmla="*/ 372826 w 4818756"/>
                  <a:gd name="connsiteY87" fmla="*/ 1950955 h 4842163"/>
                  <a:gd name="connsiteX88" fmla="*/ 411867 w 4818756"/>
                  <a:gd name="connsiteY88" fmla="*/ 1799120 h 4842163"/>
                  <a:gd name="connsiteX89" fmla="*/ 442345 w 4818756"/>
                  <a:gd name="connsiteY89" fmla="*/ 1715846 h 4842163"/>
                  <a:gd name="connsiteX90" fmla="*/ 169315 w 4818756"/>
                  <a:gd name="connsiteY90" fmla="*/ 1498032 h 4842163"/>
                  <a:gd name="connsiteX91" fmla="*/ 244854 w 4818756"/>
                  <a:gd name="connsiteY91" fmla="*/ 1332624 h 4842163"/>
                  <a:gd name="connsiteX92" fmla="*/ 587273 w 4818756"/>
                  <a:gd name="connsiteY92" fmla="*/ 1396144 h 4842163"/>
                  <a:gd name="connsiteX93" fmla="*/ 675038 w 4818756"/>
                  <a:gd name="connsiteY93" fmla="*/ 1251680 h 4842163"/>
                  <a:gd name="connsiteX94" fmla="*/ 720844 w 4818756"/>
                  <a:gd name="connsiteY94" fmla="*/ 1190424 h 4842163"/>
                  <a:gd name="connsiteX95" fmla="*/ 520106 w 4818756"/>
                  <a:gd name="connsiteY95" fmla="*/ 904323 h 4842163"/>
                  <a:gd name="connsiteX96" fmla="*/ 639186 w 4818756"/>
                  <a:gd name="connsiteY96" fmla="*/ 766896 h 4842163"/>
                  <a:gd name="connsiteX97" fmla="*/ 949970 w 4818756"/>
                  <a:gd name="connsiteY97" fmla="*/ 924381 h 4842163"/>
                  <a:gd name="connsiteX98" fmla="*/ 1078962 w 4818756"/>
                  <a:gd name="connsiteY98" fmla="*/ 807145 h 4842163"/>
                  <a:gd name="connsiteX99" fmla="*/ 1135948 w 4818756"/>
                  <a:gd name="connsiteY99" fmla="*/ 764532 h 4842163"/>
                  <a:gd name="connsiteX100" fmla="*/ 1023955 w 4818756"/>
                  <a:gd name="connsiteY100" fmla="*/ 433493 h 4842163"/>
                  <a:gd name="connsiteX101" fmla="*/ 1176929 w 4818756"/>
                  <a:gd name="connsiteY101" fmla="*/ 335182 h 4842163"/>
                  <a:gd name="connsiteX102" fmla="*/ 1430264 w 4818756"/>
                  <a:gd name="connsiteY102" fmla="*/ 573383 h 4842163"/>
                  <a:gd name="connsiteX103" fmla="*/ 1595255 w 4818756"/>
                  <a:gd name="connsiteY103" fmla="*/ 493902 h 4842163"/>
                  <a:gd name="connsiteX104" fmla="*/ 1654212 w 4818756"/>
                  <a:gd name="connsiteY104" fmla="*/ 472323 h 4842163"/>
                  <a:gd name="connsiteX105" fmla="*/ 1640043 w 4818756"/>
                  <a:gd name="connsiteY105" fmla="*/ 123686 h 4842163"/>
                  <a:gd name="connsiteX106" fmla="*/ 1814518 w 4818756"/>
                  <a:gd name="connsiteY106" fmla="*/ 72455 h 4842163"/>
                  <a:gd name="connsiteX107" fmla="*/ 1990078 w 4818756"/>
                  <a:gd name="connsiteY107" fmla="*/ 371692 h 4842163"/>
                  <a:gd name="connsiteX108" fmla="*/ 2195530 w 4818756"/>
                  <a:gd name="connsiteY108" fmla="*/ 340337 h 4842163"/>
                  <a:gd name="connsiteX109" fmla="*/ 2233857 w 4818756"/>
                  <a:gd name="connsiteY109" fmla="*/ 338401 h 484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818756" h="4842163">
                    <a:moveTo>
                      <a:pt x="2318457" y="0"/>
                    </a:moveTo>
                    <a:lnTo>
                      <a:pt x="2500298" y="0"/>
                    </a:lnTo>
                    <a:lnTo>
                      <a:pt x="2584898" y="338401"/>
                    </a:lnTo>
                    <a:lnTo>
                      <a:pt x="2623226" y="340337"/>
                    </a:lnTo>
                    <a:lnTo>
                      <a:pt x="2828678" y="371692"/>
                    </a:lnTo>
                    <a:lnTo>
                      <a:pt x="3004238" y="72457"/>
                    </a:lnTo>
                    <a:lnTo>
                      <a:pt x="3178713" y="123687"/>
                    </a:lnTo>
                    <a:lnTo>
                      <a:pt x="3164544" y="472323"/>
                    </a:lnTo>
                    <a:lnTo>
                      <a:pt x="3223501" y="493902"/>
                    </a:lnTo>
                    <a:lnTo>
                      <a:pt x="3388493" y="573383"/>
                    </a:lnTo>
                    <a:lnTo>
                      <a:pt x="3641827" y="335183"/>
                    </a:lnTo>
                    <a:lnTo>
                      <a:pt x="3794801" y="433494"/>
                    </a:lnTo>
                    <a:lnTo>
                      <a:pt x="3682809" y="764532"/>
                    </a:lnTo>
                    <a:lnTo>
                      <a:pt x="3739794" y="807145"/>
                    </a:lnTo>
                    <a:lnTo>
                      <a:pt x="3868787" y="924382"/>
                    </a:lnTo>
                    <a:lnTo>
                      <a:pt x="4179570" y="766897"/>
                    </a:lnTo>
                    <a:lnTo>
                      <a:pt x="4298650" y="904323"/>
                    </a:lnTo>
                    <a:lnTo>
                      <a:pt x="4097912" y="1190424"/>
                    </a:lnTo>
                    <a:lnTo>
                      <a:pt x="4143718" y="1251680"/>
                    </a:lnTo>
                    <a:lnTo>
                      <a:pt x="4231483" y="1396144"/>
                    </a:lnTo>
                    <a:lnTo>
                      <a:pt x="4573902" y="1332624"/>
                    </a:lnTo>
                    <a:lnTo>
                      <a:pt x="4649441" y="1498032"/>
                    </a:lnTo>
                    <a:lnTo>
                      <a:pt x="4376411" y="1715846"/>
                    </a:lnTo>
                    <a:lnTo>
                      <a:pt x="4406890" y="1799120"/>
                    </a:lnTo>
                    <a:lnTo>
                      <a:pt x="4445930" y="1950955"/>
                    </a:lnTo>
                    <a:lnTo>
                      <a:pt x="4792877" y="1986530"/>
                    </a:lnTo>
                    <a:lnTo>
                      <a:pt x="4818756" y="2166520"/>
                    </a:lnTo>
                    <a:lnTo>
                      <a:pt x="4494750" y="2298864"/>
                    </a:lnTo>
                    <a:lnTo>
                      <a:pt x="4500921" y="2421081"/>
                    </a:lnTo>
                    <a:lnTo>
                      <a:pt x="4494750" y="2543299"/>
                    </a:lnTo>
                    <a:lnTo>
                      <a:pt x="4818756" y="2675642"/>
                    </a:lnTo>
                    <a:lnTo>
                      <a:pt x="4792877" y="2855633"/>
                    </a:lnTo>
                    <a:lnTo>
                      <a:pt x="4445930" y="2891207"/>
                    </a:lnTo>
                    <a:lnTo>
                      <a:pt x="4406890" y="3043042"/>
                    </a:lnTo>
                    <a:lnTo>
                      <a:pt x="4376411" y="3126316"/>
                    </a:lnTo>
                    <a:lnTo>
                      <a:pt x="4649441" y="3344130"/>
                    </a:lnTo>
                    <a:lnTo>
                      <a:pt x="4573902" y="3509539"/>
                    </a:lnTo>
                    <a:lnTo>
                      <a:pt x="4231483" y="3446019"/>
                    </a:lnTo>
                    <a:lnTo>
                      <a:pt x="4143718" y="3590483"/>
                    </a:lnTo>
                    <a:lnTo>
                      <a:pt x="4097913" y="3651738"/>
                    </a:lnTo>
                    <a:lnTo>
                      <a:pt x="4298650" y="3937839"/>
                    </a:lnTo>
                    <a:lnTo>
                      <a:pt x="4179570" y="4075265"/>
                    </a:lnTo>
                    <a:lnTo>
                      <a:pt x="3868786" y="3917781"/>
                    </a:lnTo>
                    <a:lnTo>
                      <a:pt x="3739794" y="4035017"/>
                    </a:lnTo>
                    <a:lnTo>
                      <a:pt x="3682808" y="4077630"/>
                    </a:lnTo>
                    <a:lnTo>
                      <a:pt x="3794801" y="4408670"/>
                    </a:lnTo>
                    <a:lnTo>
                      <a:pt x="3641827" y="4506981"/>
                    </a:lnTo>
                    <a:lnTo>
                      <a:pt x="3388492" y="4268780"/>
                    </a:lnTo>
                    <a:lnTo>
                      <a:pt x="3223501" y="4348260"/>
                    </a:lnTo>
                    <a:lnTo>
                      <a:pt x="3164544" y="4369839"/>
                    </a:lnTo>
                    <a:lnTo>
                      <a:pt x="3178713" y="4718477"/>
                    </a:lnTo>
                    <a:lnTo>
                      <a:pt x="3004238" y="4769707"/>
                    </a:lnTo>
                    <a:lnTo>
                      <a:pt x="2828678" y="4470470"/>
                    </a:lnTo>
                    <a:lnTo>
                      <a:pt x="2623226" y="4501826"/>
                    </a:lnTo>
                    <a:lnTo>
                      <a:pt x="2584899" y="4503761"/>
                    </a:lnTo>
                    <a:lnTo>
                      <a:pt x="2500298" y="4842163"/>
                    </a:lnTo>
                    <a:lnTo>
                      <a:pt x="2318457" y="4842163"/>
                    </a:lnTo>
                    <a:lnTo>
                      <a:pt x="2233857" y="4503761"/>
                    </a:lnTo>
                    <a:lnTo>
                      <a:pt x="2195530" y="4501826"/>
                    </a:lnTo>
                    <a:lnTo>
                      <a:pt x="1990078" y="4470470"/>
                    </a:lnTo>
                    <a:lnTo>
                      <a:pt x="1814518" y="4769707"/>
                    </a:lnTo>
                    <a:lnTo>
                      <a:pt x="1640043" y="4718477"/>
                    </a:lnTo>
                    <a:lnTo>
                      <a:pt x="1654212" y="4369839"/>
                    </a:lnTo>
                    <a:lnTo>
                      <a:pt x="1595255" y="4348260"/>
                    </a:lnTo>
                    <a:lnTo>
                      <a:pt x="1430264" y="4268780"/>
                    </a:lnTo>
                    <a:lnTo>
                      <a:pt x="1176929" y="4506981"/>
                    </a:lnTo>
                    <a:lnTo>
                      <a:pt x="1023955" y="4408670"/>
                    </a:lnTo>
                    <a:lnTo>
                      <a:pt x="1135948" y="4077630"/>
                    </a:lnTo>
                    <a:lnTo>
                      <a:pt x="1078962" y="4035017"/>
                    </a:lnTo>
                    <a:lnTo>
                      <a:pt x="949970" y="3917781"/>
                    </a:lnTo>
                    <a:lnTo>
                      <a:pt x="639186" y="4075265"/>
                    </a:lnTo>
                    <a:lnTo>
                      <a:pt x="520106" y="3937839"/>
                    </a:lnTo>
                    <a:lnTo>
                      <a:pt x="720843" y="3651738"/>
                    </a:lnTo>
                    <a:lnTo>
                      <a:pt x="675038" y="3590483"/>
                    </a:lnTo>
                    <a:lnTo>
                      <a:pt x="587273" y="3446019"/>
                    </a:lnTo>
                    <a:lnTo>
                      <a:pt x="244854" y="3509539"/>
                    </a:lnTo>
                    <a:lnTo>
                      <a:pt x="169315" y="3344130"/>
                    </a:lnTo>
                    <a:lnTo>
                      <a:pt x="442345" y="3126316"/>
                    </a:lnTo>
                    <a:lnTo>
                      <a:pt x="411867" y="3043042"/>
                    </a:lnTo>
                    <a:lnTo>
                      <a:pt x="372826" y="2891207"/>
                    </a:lnTo>
                    <a:lnTo>
                      <a:pt x="25878" y="2855633"/>
                    </a:lnTo>
                    <a:lnTo>
                      <a:pt x="0" y="2675642"/>
                    </a:lnTo>
                    <a:lnTo>
                      <a:pt x="324006" y="2543299"/>
                    </a:lnTo>
                    <a:lnTo>
                      <a:pt x="317835" y="2421081"/>
                    </a:lnTo>
                    <a:lnTo>
                      <a:pt x="324006" y="2298864"/>
                    </a:lnTo>
                    <a:lnTo>
                      <a:pt x="0" y="2166520"/>
                    </a:lnTo>
                    <a:lnTo>
                      <a:pt x="25878" y="1986530"/>
                    </a:lnTo>
                    <a:lnTo>
                      <a:pt x="372826" y="1950955"/>
                    </a:lnTo>
                    <a:lnTo>
                      <a:pt x="411867" y="1799120"/>
                    </a:lnTo>
                    <a:lnTo>
                      <a:pt x="442345" y="1715846"/>
                    </a:lnTo>
                    <a:lnTo>
                      <a:pt x="169315" y="1498032"/>
                    </a:lnTo>
                    <a:lnTo>
                      <a:pt x="244854" y="1332624"/>
                    </a:lnTo>
                    <a:lnTo>
                      <a:pt x="587273" y="1396144"/>
                    </a:lnTo>
                    <a:lnTo>
                      <a:pt x="675038" y="1251680"/>
                    </a:lnTo>
                    <a:lnTo>
                      <a:pt x="720844" y="1190424"/>
                    </a:lnTo>
                    <a:lnTo>
                      <a:pt x="520106" y="904323"/>
                    </a:lnTo>
                    <a:lnTo>
                      <a:pt x="639186" y="766896"/>
                    </a:lnTo>
                    <a:lnTo>
                      <a:pt x="949970" y="924381"/>
                    </a:lnTo>
                    <a:lnTo>
                      <a:pt x="1078962" y="807145"/>
                    </a:lnTo>
                    <a:lnTo>
                      <a:pt x="1135948" y="764532"/>
                    </a:lnTo>
                    <a:lnTo>
                      <a:pt x="1023955" y="433493"/>
                    </a:lnTo>
                    <a:lnTo>
                      <a:pt x="1176929" y="335182"/>
                    </a:lnTo>
                    <a:lnTo>
                      <a:pt x="1430264" y="573383"/>
                    </a:lnTo>
                    <a:lnTo>
                      <a:pt x="1595255" y="493902"/>
                    </a:lnTo>
                    <a:lnTo>
                      <a:pt x="1654212" y="472323"/>
                    </a:lnTo>
                    <a:lnTo>
                      <a:pt x="1640043" y="123686"/>
                    </a:lnTo>
                    <a:lnTo>
                      <a:pt x="1814518" y="72455"/>
                    </a:lnTo>
                    <a:lnTo>
                      <a:pt x="1990078" y="371692"/>
                    </a:lnTo>
                    <a:lnTo>
                      <a:pt x="2195530" y="340337"/>
                    </a:lnTo>
                    <a:lnTo>
                      <a:pt x="2233857" y="338401"/>
                    </a:lnTo>
                    <a:close/>
                  </a:path>
                </a:pathLst>
              </a:custGeom>
              <a:gradFill>
                <a:gsLst>
                  <a:gs pos="100000">
                    <a:schemeClr val="bg1">
                      <a:lumMod val="85000"/>
                    </a:schemeClr>
                  </a:gs>
                  <a:gs pos="0">
                    <a:schemeClr val="bg1"/>
                  </a:gs>
                </a:gsLst>
                <a:lin ang="2700000" scaled="1"/>
              </a:gra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8" name="椭圆 57"/>
              <p:cNvSpPr/>
              <p:nvPr/>
            </p:nvSpPr>
            <p:spPr>
              <a:xfrm>
                <a:off x="5624512" y="2957514"/>
                <a:ext cx="942974" cy="942974"/>
              </a:xfrm>
              <a:prstGeom prst="ellipse">
                <a:avLst/>
              </a:prstGeom>
              <a:solidFill>
                <a:schemeClr val="accent1"/>
              </a:solidFill>
              <a:ln w="22225">
                <a:gradFill flip="none" rotWithShape="1">
                  <a:gsLst>
                    <a:gs pos="0">
                      <a:schemeClr val="bg1">
                        <a:lumMod val="85000"/>
                      </a:schemeClr>
                    </a:gs>
                    <a:gs pos="100000">
                      <a:schemeClr val="bg1"/>
                    </a:gs>
                  </a:gsLst>
                  <a:lin ang="2700000" scaled="1"/>
                  <a:tileRect/>
                </a:gradFill>
              </a:ln>
              <a:effectLst>
                <a:innerShdw blurRad="114300" dist="63500" dir="13500000">
                  <a:srgbClr val="00705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9" name="椭圆 58"/>
              <p:cNvSpPr/>
              <p:nvPr/>
            </p:nvSpPr>
            <p:spPr>
              <a:xfrm>
                <a:off x="5761338" y="3013184"/>
                <a:ext cx="674085" cy="488735"/>
              </a:xfrm>
              <a:prstGeom prst="ellipse">
                <a:avLst/>
              </a:prstGeom>
              <a:gradFill>
                <a:gsLst>
                  <a:gs pos="0">
                    <a:schemeClr val="bg1">
                      <a:alpha val="80000"/>
                    </a:schemeClr>
                  </a:gs>
                  <a:gs pos="100000">
                    <a:srgbClr val="00AF92">
                      <a:alpha val="0"/>
                    </a:srgbClr>
                  </a:gs>
                </a:gsLst>
                <a:lin ang="54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123" name="Group 22"/>
            <p:cNvGrpSpPr>
              <a:grpSpLocks noChangeAspect="1"/>
            </p:cNvGrpSpPr>
            <p:nvPr/>
          </p:nvGrpSpPr>
          <p:grpSpPr bwMode="auto">
            <a:xfrm>
              <a:off x="3757005" y="3782223"/>
              <a:ext cx="247767" cy="247801"/>
              <a:chOff x="3617" y="1935"/>
              <a:chExt cx="446" cy="446"/>
            </a:xfrm>
            <a:solidFill>
              <a:schemeClr val="bg1"/>
            </a:solidFill>
            <a:effectLst/>
          </p:grpSpPr>
          <p:sp>
            <p:nvSpPr>
              <p:cNvPr id="124" name="Freeform 23"/>
              <p:cNvSpPr>
                <a:spLocks noEditPoints="1"/>
              </p:cNvSpPr>
              <p:nvPr/>
            </p:nvSpPr>
            <p:spPr bwMode="auto">
              <a:xfrm>
                <a:off x="3617" y="1935"/>
                <a:ext cx="446" cy="446"/>
              </a:xfrm>
              <a:custGeom>
                <a:avLst/>
                <a:gdLst>
                  <a:gd name="T0" fmla="*/ 93 w 186"/>
                  <a:gd name="T1" fmla="*/ 0 h 186"/>
                  <a:gd name="T2" fmla="*/ 0 w 186"/>
                  <a:gd name="T3" fmla="*/ 93 h 186"/>
                  <a:gd name="T4" fmla="*/ 93 w 186"/>
                  <a:gd name="T5" fmla="*/ 186 h 186"/>
                  <a:gd name="T6" fmla="*/ 186 w 186"/>
                  <a:gd name="T7" fmla="*/ 93 h 186"/>
                  <a:gd name="T8" fmla="*/ 93 w 186"/>
                  <a:gd name="T9" fmla="*/ 0 h 186"/>
                  <a:gd name="T10" fmla="*/ 93 w 186"/>
                  <a:gd name="T11" fmla="*/ 169 h 186"/>
                  <a:gd name="T12" fmla="*/ 18 w 186"/>
                  <a:gd name="T13" fmla="*/ 93 h 186"/>
                  <a:gd name="T14" fmla="*/ 93 w 186"/>
                  <a:gd name="T15" fmla="*/ 18 h 186"/>
                  <a:gd name="T16" fmla="*/ 169 w 186"/>
                  <a:gd name="T17" fmla="*/ 93 h 186"/>
                  <a:gd name="T18" fmla="*/ 93 w 186"/>
                  <a:gd name="T19" fmla="*/ 16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93" y="0"/>
                    </a:moveTo>
                    <a:cubicBezTo>
                      <a:pt x="42" y="0"/>
                      <a:pt x="0" y="42"/>
                      <a:pt x="0" y="93"/>
                    </a:cubicBezTo>
                    <a:cubicBezTo>
                      <a:pt x="0" y="145"/>
                      <a:pt x="42" y="186"/>
                      <a:pt x="93" y="186"/>
                    </a:cubicBezTo>
                    <a:cubicBezTo>
                      <a:pt x="144" y="186"/>
                      <a:pt x="186" y="145"/>
                      <a:pt x="186" y="93"/>
                    </a:cubicBezTo>
                    <a:cubicBezTo>
                      <a:pt x="186" y="42"/>
                      <a:pt x="144" y="0"/>
                      <a:pt x="93" y="0"/>
                    </a:cubicBezTo>
                    <a:close/>
                    <a:moveTo>
                      <a:pt x="93" y="169"/>
                    </a:moveTo>
                    <a:cubicBezTo>
                      <a:pt x="52" y="169"/>
                      <a:pt x="18" y="135"/>
                      <a:pt x="18" y="93"/>
                    </a:cubicBezTo>
                    <a:cubicBezTo>
                      <a:pt x="18" y="52"/>
                      <a:pt x="52" y="18"/>
                      <a:pt x="93" y="18"/>
                    </a:cubicBezTo>
                    <a:cubicBezTo>
                      <a:pt x="135" y="18"/>
                      <a:pt x="169" y="52"/>
                      <a:pt x="169" y="93"/>
                    </a:cubicBezTo>
                    <a:cubicBezTo>
                      <a:pt x="169" y="135"/>
                      <a:pt x="135" y="169"/>
                      <a:pt x="9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j-ea"/>
                  <a:ea typeface="+mj-ea"/>
                </a:endParaRPr>
              </a:p>
            </p:txBody>
          </p:sp>
          <p:sp>
            <p:nvSpPr>
              <p:cNvPr id="125" name="Freeform 24"/>
              <p:cNvSpPr/>
              <p:nvPr/>
            </p:nvSpPr>
            <p:spPr bwMode="auto">
              <a:xfrm>
                <a:off x="3823" y="1990"/>
                <a:ext cx="175" cy="184"/>
              </a:xfrm>
              <a:custGeom>
                <a:avLst/>
                <a:gdLst>
                  <a:gd name="T0" fmla="*/ 34 w 175"/>
                  <a:gd name="T1" fmla="*/ 151 h 184"/>
                  <a:gd name="T2" fmla="*/ 34 w 175"/>
                  <a:gd name="T3" fmla="*/ 0 h 184"/>
                  <a:gd name="T4" fmla="*/ 0 w 175"/>
                  <a:gd name="T5" fmla="*/ 0 h 184"/>
                  <a:gd name="T6" fmla="*/ 0 w 175"/>
                  <a:gd name="T7" fmla="*/ 184 h 184"/>
                  <a:gd name="T8" fmla="*/ 22 w 175"/>
                  <a:gd name="T9" fmla="*/ 184 h 184"/>
                  <a:gd name="T10" fmla="*/ 34 w 175"/>
                  <a:gd name="T11" fmla="*/ 184 h 184"/>
                  <a:gd name="T12" fmla="*/ 175 w 175"/>
                  <a:gd name="T13" fmla="*/ 184 h 184"/>
                  <a:gd name="T14" fmla="*/ 175 w 175"/>
                  <a:gd name="T15" fmla="*/ 151 h 184"/>
                  <a:gd name="T16" fmla="*/ 34 w 175"/>
                  <a:gd name="T17" fmla="*/ 15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84">
                    <a:moveTo>
                      <a:pt x="34" y="151"/>
                    </a:moveTo>
                    <a:lnTo>
                      <a:pt x="34" y="0"/>
                    </a:lnTo>
                    <a:lnTo>
                      <a:pt x="0" y="0"/>
                    </a:lnTo>
                    <a:lnTo>
                      <a:pt x="0" y="184"/>
                    </a:lnTo>
                    <a:lnTo>
                      <a:pt x="22" y="184"/>
                    </a:lnTo>
                    <a:lnTo>
                      <a:pt x="34" y="184"/>
                    </a:lnTo>
                    <a:lnTo>
                      <a:pt x="175" y="184"/>
                    </a:lnTo>
                    <a:lnTo>
                      <a:pt x="175" y="151"/>
                    </a:lnTo>
                    <a:lnTo>
                      <a:pt x="34" y="1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j-ea"/>
                  <a:ea typeface="+mj-ea"/>
                </a:endParaRPr>
              </a:p>
            </p:txBody>
          </p:sp>
        </p:grpSp>
      </p:grpSp>
      <p:grpSp>
        <p:nvGrpSpPr>
          <p:cNvPr id="3" name="组合 2"/>
          <p:cNvGrpSpPr/>
          <p:nvPr/>
        </p:nvGrpSpPr>
        <p:grpSpPr>
          <a:xfrm>
            <a:off x="6415923" y="1488905"/>
            <a:ext cx="1127411" cy="1133036"/>
            <a:chOff x="4812808" y="1117023"/>
            <a:chExt cx="845815" cy="850039"/>
          </a:xfrm>
        </p:grpSpPr>
        <p:grpSp>
          <p:nvGrpSpPr>
            <p:cNvPr id="68" name="组合 67"/>
            <p:cNvGrpSpPr/>
            <p:nvPr/>
          </p:nvGrpSpPr>
          <p:grpSpPr>
            <a:xfrm>
              <a:off x="4812808" y="1117023"/>
              <a:ext cx="845815" cy="850039"/>
              <a:chOff x="5413827" y="2743515"/>
              <a:chExt cx="1364344" cy="1370972"/>
            </a:xfrm>
          </p:grpSpPr>
          <p:sp>
            <p:nvSpPr>
              <p:cNvPr id="69" name="任意多边形 68"/>
              <p:cNvSpPr/>
              <p:nvPr/>
            </p:nvSpPr>
            <p:spPr>
              <a:xfrm>
                <a:off x="5413827" y="2743515"/>
                <a:ext cx="1364344" cy="1370972"/>
              </a:xfrm>
              <a:custGeom>
                <a:avLst/>
                <a:gdLst>
                  <a:gd name="connsiteX0" fmla="*/ 2318457 w 4818756"/>
                  <a:gd name="connsiteY0" fmla="*/ 0 h 4842163"/>
                  <a:gd name="connsiteX1" fmla="*/ 2500298 w 4818756"/>
                  <a:gd name="connsiteY1" fmla="*/ 0 h 4842163"/>
                  <a:gd name="connsiteX2" fmla="*/ 2584898 w 4818756"/>
                  <a:gd name="connsiteY2" fmla="*/ 338401 h 4842163"/>
                  <a:gd name="connsiteX3" fmla="*/ 2623226 w 4818756"/>
                  <a:gd name="connsiteY3" fmla="*/ 340337 h 4842163"/>
                  <a:gd name="connsiteX4" fmla="*/ 2828678 w 4818756"/>
                  <a:gd name="connsiteY4" fmla="*/ 371692 h 4842163"/>
                  <a:gd name="connsiteX5" fmla="*/ 3004238 w 4818756"/>
                  <a:gd name="connsiteY5" fmla="*/ 72457 h 4842163"/>
                  <a:gd name="connsiteX6" fmla="*/ 3178713 w 4818756"/>
                  <a:gd name="connsiteY6" fmla="*/ 123687 h 4842163"/>
                  <a:gd name="connsiteX7" fmla="*/ 3164544 w 4818756"/>
                  <a:gd name="connsiteY7" fmla="*/ 472323 h 4842163"/>
                  <a:gd name="connsiteX8" fmla="*/ 3223501 w 4818756"/>
                  <a:gd name="connsiteY8" fmla="*/ 493902 h 4842163"/>
                  <a:gd name="connsiteX9" fmla="*/ 3388493 w 4818756"/>
                  <a:gd name="connsiteY9" fmla="*/ 573383 h 4842163"/>
                  <a:gd name="connsiteX10" fmla="*/ 3641827 w 4818756"/>
                  <a:gd name="connsiteY10" fmla="*/ 335183 h 4842163"/>
                  <a:gd name="connsiteX11" fmla="*/ 3794801 w 4818756"/>
                  <a:gd name="connsiteY11" fmla="*/ 433494 h 4842163"/>
                  <a:gd name="connsiteX12" fmla="*/ 3682809 w 4818756"/>
                  <a:gd name="connsiteY12" fmla="*/ 764532 h 4842163"/>
                  <a:gd name="connsiteX13" fmla="*/ 3739794 w 4818756"/>
                  <a:gd name="connsiteY13" fmla="*/ 807145 h 4842163"/>
                  <a:gd name="connsiteX14" fmla="*/ 3868787 w 4818756"/>
                  <a:gd name="connsiteY14" fmla="*/ 924382 h 4842163"/>
                  <a:gd name="connsiteX15" fmla="*/ 4179570 w 4818756"/>
                  <a:gd name="connsiteY15" fmla="*/ 766897 h 4842163"/>
                  <a:gd name="connsiteX16" fmla="*/ 4298650 w 4818756"/>
                  <a:gd name="connsiteY16" fmla="*/ 904323 h 4842163"/>
                  <a:gd name="connsiteX17" fmla="*/ 4097912 w 4818756"/>
                  <a:gd name="connsiteY17" fmla="*/ 1190424 h 4842163"/>
                  <a:gd name="connsiteX18" fmla="*/ 4143718 w 4818756"/>
                  <a:gd name="connsiteY18" fmla="*/ 1251680 h 4842163"/>
                  <a:gd name="connsiteX19" fmla="*/ 4231483 w 4818756"/>
                  <a:gd name="connsiteY19" fmla="*/ 1396144 h 4842163"/>
                  <a:gd name="connsiteX20" fmla="*/ 4573902 w 4818756"/>
                  <a:gd name="connsiteY20" fmla="*/ 1332624 h 4842163"/>
                  <a:gd name="connsiteX21" fmla="*/ 4649441 w 4818756"/>
                  <a:gd name="connsiteY21" fmla="*/ 1498032 h 4842163"/>
                  <a:gd name="connsiteX22" fmla="*/ 4376411 w 4818756"/>
                  <a:gd name="connsiteY22" fmla="*/ 1715846 h 4842163"/>
                  <a:gd name="connsiteX23" fmla="*/ 4406890 w 4818756"/>
                  <a:gd name="connsiteY23" fmla="*/ 1799120 h 4842163"/>
                  <a:gd name="connsiteX24" fmla="*/ 4445930 w 4818756"/>
                  <a:gd name="connsiteY24" fmla="*/ 1950955 h 4842163"/>
                  <a:gd name="connsiteX25" fmla="*/ 4792877 w 4818756"/>
                  <a:gd name="connsiteY25" fmla="*/ 1986530 h 4842163"/>
                  <a:gd name="connsiteX26" fmla="*/ 4818756 w 4818756"/>
                  <a:gd name="connsiteY26" fmla="*/ 2166520 h 4842163"/>
                  <a:gd name="connsiteX27" fmla="*/ 4494750 w 4818756"/>
                  <a:gd name="connsiteY27" fmla="*/ 2298864 h 4842163"/>
                  <a:gd name="connsiteX28" fmla="*/ 4500921 w 4818756"/>
                  <a:gd name="connsiteY28" fmla="*/ 2421081 h 4842163"/>
                  <a:gd name="connsiteX29" fmla="*/ 4494750 w 4818756"/>
                  <a:gd name="connsiteY29" fmla="*/ 2543299 h 4842163"/>
                  <a:gd name="connsiteX30" fmla="*/ 4818756 w 4818756"/>
                  <a:gd name="connsiteY30" fmla="*/ 2675642 h 4842163"/>
                  <a:gd name="connsiteX31" fmla="*/ 4792877 w 4818756"/>
                  <a:gd name="connsiteY31" fmla="*/ 2855633 h 4842163"/>
                  <a:gd name="connsiteX32" fmla="*/ 4445930 w 4818756"/>
                  <a:gd name="connsiteY32" fmla="*/ 2891207 h 4842163"/>
                  <a:gd name="connsiteX33" fmla="*/ 4406890 w 4818756"/>
                  <a:gd name="connsiteY33" fmla="*/ 3043042 h 4842163"/>
                  <a:gd name="connsiteX34" fmla="*/ 4376411 w 4818756"/>
                  <a:gd name="connsiteY34" fmla="*/ 3126316 h 4842163"/>
                  <a:gd name="connsiteX35" fmla="*/ 4649441 w 4818756"/>
                  <a:gd name="connsiteY35" fmla="*/ 3344130 h 4842163"/>
                  <a:gd name="connsiteX36" fmla="*/ 4573902 w 4818756"/>
                  <a:gd name="connsiteY36" fmla="*/ 3509539 h 4842163"/>
                  <a:gd name="connsiteX37" fmla="*/ 4231483 w 4818756"/>
                  <a:gd name="connsiteY37" fmla="*/ 3446019 h 4842163"/>
                  <a:gd name="connsiteX38" fmla="*/ 4143718 w 4818756"/>
                  <a:gd name="connsiteY38" fmla="*/ 3590483 h 4842163"/>
                  <a:gd name="connsiteX39" fmla="*/ 4097913 w 4818756"/>
                  <a:gd name="connsiteY39" fmla="*/ 3651738 h 4842163"/>
                  <a:gd name="connsiteX40" fmla="*/ 4298650 w 4818756"/>
                  <a:gd name="connsiteY40" fmla="*/ 3937839 h 4842163"/>
                  <a:gd name="connsiteX41" fmla="*/ 4179570 w 4818756"/>
                  <a:gd name="connsiteY41" fmla="*/ 4075265 h 4842163"/>
                  <a:gd name="connsiteX42" fmla="*/ 3868786 w 4818756"/>
                  <a:gd name="connsiteY42" fmla="*/ 3917781 h 4842163"/>
                  <a:gd name="connsiteX43" fmla="*/ 3739794 w 4818756"/>
                  <a:gd name="connsiteY43" fmla="*/ 4035017 h 4842163"/>
                  <a:gd name="connsiteX44" fmla="*/ 3682808 w 4818756"/>
                  <a:gd name="connsiteY44" fmla="*/ 4077630 h 4842163"/>
                  <a:gd name="connsiteX45" fmla="*/ 3794801 w 4818756"/>
                  <a:gd name="connsiteY45" fmla="*/ 4408670 h 4842163"/>
                  <a:gd name="connsiteX46" fmla="*/ 3641827 w 4818756"/>
                  <a:gd name="connsiteY46" fmla="*/ 4506981 h 4842163"/>
                  <a:gd name="connsiteX47" fmla="*/ 3388492 w 4818756"/>
                  <a:gd name="connsiteY47" fmla="*/ 4268780 h 4842163"/>
                  <a:gd name="connsiteX48" fmla="*/ 3223501 w 4818756"/>
                  <a:gd name="connsiteY48" fmla="*/ 4348260 h 4842163"/>
                  <a:gd name="connsiteX49" fmla="*/ 3164544 w 4818756"/>
                  <a:gd name="connsiteY49" fmla="*/ 4369839 h 4842163"/>
                  <a:gd name="connsiteX50" fmla="*/ 3178713 w 4818756"/>
                  <a:gd name="connsiteY50" fmla="*/ 4718477 h 4842163"/>
                  <a:gd name="connsiteX51" fmla="*/ 3004238 w 4818756"/>
                  <a:gd name="connsiteY51" fmla="*/ 4769707 h 4842163"/>
                  <a:gd name="connsiteX52" fmla="*/ 2828678 w 4818756"/>
                  <a:gd name="connsiteY52" fmla="*/ 4470470 h 4842163"/>
                  <a:gd name="connsiteX53" fmla="*/ 2623226 w 4818756"/>
                  <a:gd name="connsiteY53" fmla="*/ 4501826 h 4842163"/>
                  <a:gd name="connsiteX54" fmla="*/ 2584899 w 4818756"/>
                  <a:gd name="connsiteY54" fmla="*/ 4503761 h 4842163"/>
                  <a:gd name="connsiteX55" fmla="*/ 2500298 w 4818756"/>
                  <a:gd name="connsiteY55" fmla="*/ 4842163 h 4842163"/>
                  <a:gd name="connsiteX56" fmla="*/ 2318457 w 4818756"/>
                  <a:gd name="connsiteY56" fmla="*/ 4842163 h 4842163"/>
                  <a:gd name="connsiteX57" fmla="*/ 2233857 w 4818756"/>
                  <a:gd name="connsiteY57" fmla="*/ 4503761 h 4842163"/>
                  <a:gd name="connsiteX58" fmla="*/ 2195530 w 4818756"/>
                  <a:gd name="connsiteY58" fmla="*/ 4501826 h 4842163"/>
                  <a:gd name="connsiteX59" fmla="*/ 1990078 w 4818756"/>
                  <a:gd name="connsiteY59" fmla="*/ 4470470 h 4842163"/>
                  <a:gd name="connsiteX60" fmla="*/ 1814518 w 4818756"/>
                  <a:gd name="connsiteY60" fmla="*/ 4769707 h 4842163"/>
                  <a:gd name="connsiteX61" fmla="*/ 1640043 w 4818756"/>
                  <a:gd name="connsiteY61" fmla="*/ 4718477 h 4842163"/>
                  <a:gd name="connsiteX62" fmla="*/ 1654212 w 4818756"/>
                  <a:gd name="connsiteY62" fmla="*/ 4369839 h 4842163"/>
                  <a:gd name="connsiteX63" fmla="*/ 1595255 w 4818756"/>
                  <a:gd name="connsiteY63" fmla="*/ 4348260 h 4842163"/>
                  <a:gd name="connsiteX64" fmla="*/ 1430264 w 4818756"/>
                  <a:gd name="connsiteY64" fmla="*/ 4268780 h 4842163"/>
                  <a:gd name="connsiteX65" fmla="*/ 1176929 w 4818756"/>
                  <a:gd name="connsiteY65" fmla="*/ 4506981 h 4842163"/>
                  <a:gd name="connsiteX66" fmla="*/ 1023955 w 4818756"/>
                  <a:gd name="connsiteY66" fmla="*/ 4408670 h 4842163"/>
                  <a:gd name="connsiteX67" fmla="*/ 1135948 w 4818756"/>
                  <a:gd name="connsiteY67" fmla="*/ 4077630 h 4842163"/>
                  <a:gd name="connsiteX68" fmla="*/ 1078962 w 4818756"/>
                  <a:gd name="connsiteY68" fmla="*/ 4035017 h 4842163"/>
                  <a:gd name="connsiteX69" fmla="*/ 949970 w 4818756"/>
                  <a:gd name="connsiteY69" fmla="*/ 3917781 h 4842163"/>
                  <a:gd name="connsiteX70" fmla="*/ 639186 w 4818756"/>
                  <a:gd name="connsiteY70" fmla="*/ 4075265 h 4842163"/>
                  <a:gd name="connsiteX71" fmla="*/ 520106 w 4818756"/>
                  <a:gd name="connsiteY71" fmla="*/ 3937839 h 4842163"/>
                  <a:gd name="connsiteX72" fmla="*/ 720843 w 4818756"/>
                  <a:gd name="connsiteY72" fmla="*/ 3651738 h 4842163"/>
                  <a:gd name="connsiteX73" fmla="*/ 675038 w 4818756"/>
                  <a:gd name="connsiteY73" fmla="*/ 3590483 h 4842163"/>
                  <a:gd name="connsiteX74" fmla="*/ 587273 w 4818756"/>
                  <a:gd name="connsiteY74" fmla="*/ 3446019 h 4842163"/>
                  <a:gd name="connsiteX75" fmla="*/ 244854 w 4818756"/>
                  <a:gd name="connsiteY75" fmla="*/ 3509539 h 4842163"/>
                  <a:gd name="connsiteX76" fmla="*/ 169315 w 4818756"/>
                  <a:gd name="connsiteY76" fmla="*/ 3344130 h 4842163"/>
                  <a:gd name="connsiteX77" fmla="*/ 442345 w 4818756"/>
                  <a:gd name="connsiteY77" fmla="*/ 3126316 h 4842163"/>
                  <a:gd name="connsiteX78" fmla="*/ 411867 w 4818756"/>
                  <a:gd name="connsiteY78" fmla="*/ 3043042 h 4842163"/>
                  <a:gd name="connsiteX79" fmla="*/ 372826 w 4818756"/>
                  <a:gd name="connsiteY79" fmla="*/ 2891207 h 4842163"/>
                  <a:gd name="connsiteX80" fmla="*/ 25878 w 4818756"/>
                  <a:gd name="connsiteY80" fmla="*/ 2855633 h 4842163"/>
                  <a:gd name="connsiteX81" fmla="*/ 0 w 4818756"/>
                  <a:gd name="connsiteY81" fmla="*/ 2675642 h 4842163"/>
                  <a:gd name="connsiteX82" fmla="*/ 324006 w 4818756"/>
                  <a:gd name="connsiteY82" fmla="*/ 2543299 h 4842163"/>
                  <a:gd name="connsiteX83" fmla="*/ 317835 w 4818756"/>
                  <a:gd name="connsiteY83" fmla="*/ 2421081 h 4842163"/>
                  <a:gd name="connsiteX84" fmla="*/ 324006 w 4818756"/>
                  <a:gd name="connsiteY84" fmla="*/ 2298864 h 4842163"/>
                  <a:gd name="connsiteX85" fmla="*/ 0 w 4818756"/>
                  <a:gd name="connsiteY85" fmla="*/ 2166520 h 4842163"/>
                  <a:gd name="connsiteX86" fmla="*/ 25878 w 4818756"/>
                  <a:gd name="connsiteY86" fmla="*/ 1986530 h 4842163"/>
                  <a:gd name="connsiteX87" fmla="*/ 372826 w 4818756"/>
                  <a:gd name="connsiteY87" fmla="*/ 1950955 h 4842163"/>
                  <a:gd name="connsiteX88" fmla="*/ 411867 w 4818756"/>
                  <a:gd name="connsiteY88" fmla="*/ 1799120 h 4842163"/>
                  <a:gd name="connsiteX89" fmla="*/ 442345 w 4818756"/>
                  <a:gd name="connsiteY89" fmla="*/ 1715846 h 4842163"/>
                  <a:gd name="connsiteX90" fmla="*/ 169315 w 4818756"/>
                  <a:gd name="connsiteY90" fmla="*/ 1498032 h 4842163"/>
                  <a:gd name="connsiteX91" fmla="*/ 244854 w 4818756"/>
                  <a:gd name="connsiteY91" fmla="*/ 1332624 h 4842163"/>
                  <a:gd name="connsiteX92" fmla="*/ 587273 w 4818756"/>
                  <a:gd name="connsiteY92" fmla="*/ 1396144 h 4842163"/>
                  <a:gd name="connsiteX93" fmla="*/ 675038 w 4818756"/>
                  <a:gd name="connsiteY93" fmla="*/ 1251680 h 4842163"/>
                  <a:gd name="connsiteX94" fmla="*/ 720844 w 4818756"/>
                  <a:gd name="connsiteY94" fmla="*/ 1190424 h 4842163"/>
                  <a:gd name="connsiteX95" fmla="*/ 520106 w 4818756"/>
                  <a:gd name="connsiteY95" fmla="*/ 904323 h 4842163"/>
                  <a:gd name="connsiteX96" fmla="*/ 639186 w 4818756"/>
                  <a:gd name="connsiteY96" fmla="*/ 766896 h 4842163"/>
                  <a:gd name="connsiteX97" fmla="*/ 949970 w 4818756"/>
                  <a:gd name="connsiteY97" fmla="*/ 924381 h 4842163"/>
                  <a:gd name="connsiteX98" fmla="*/ 1078962 w 4818756"/>
                  <a:gd name="connsiteY98" fmla="*/ 807145 h 4842163"/>
                  <a:gd name="connsiteX99" fmla="*/ 1135948 w 4818756"/>
                  <a:gd name="connsiteY99" fmla="*/ 764532 h 4842163"/>
                  <a:gd name="connsiteX100" fmla="*/ 1023955 w 4818756"/>
                  <a:gd name="connsiteY100" fmla="*/ 433493 h 4842163"/>
                  <a:gd name="connsiteX101" fmla="*/ 1176929 w 4818756"/>
                  <a:gd name="connsiteY101" fmla="*/ 335182 h 4842163"/>
                  <a:gd name="connsiteX102" fmla="*/ 1430264 w 4818756"/>
                  <a:gd name="connsiteY102" fmla="*/ 573383 h 4842163"/>
                  <a:gd name="connsiteX103" fmla="*/ 1595255 w 4818756"/>
                  <a:gd name="connsiteY103" fmla="*/ 493902 h 4842163"/>
                  <a:gd name="connsiteX104" fmla="*/ 1654212 w 4818756"/>
                  <a:gd name="connsiteY104" fmla="*/ 472323 h 4842163"/>
                  <a:gd name="connsiteX105" fmla="*/ 1640043 w 4818756"/>
                  <a:gd name="connsiteY105" fmla="*/ 123686 h 4842163"/>
                  <a:gd name="connsiteX106" fmla="*/ 1814518 w 4818756"/>
                  <a:gd name="connsiteY106" fmla="*/ 72455 h 4842163"/>
                  <a:gd name="connsiteX107" fmla="*/ 1990078 w 4818756"/>
                  <a:gd name="connsiteY107" fmla="*/ 371692 h 4842163"/>
                  <a:gd name="connsiteX108" fmla="*/ 2195530 w 4818756"/>
                  <a:gd name="connsiteY108" fmla="*/ 340337 h 4842163"/>
                  <a:gd name="connsiteX109" fmla="*/ 2233857 w 4818756"/>
                  <a:gd name="connsiteY109" fmla="*/ 338401 h 484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818756" h="4842163">
                    <a:moveTo>
                      <a:pt x="2318457" y="0"/>
                    </a:moveTo>
                    <a:lnTo>
                      <a:pt x="2500298" y="0"/>
                    </a:lnTo>
                    <a:lnTo>
                      <a:pt x="2584898" y="338401"/>
                    </a:lnTo>
                    <a:lnTo>
                      <a:pt x="2623226" y="340337"/>
                    </a:lnTo>
                    <a:lnTo>
                      <a:pt x="2828678" y="371692"/>
                    </a:lnTo>
                    <a:lnTo>
                      <a:pt x="3004238" y="72457"/>
                    </a:lnTo>
                    <a:lnTo>
                      <a:pt x="3178713" y="123687"/>
                    </a:lnTo>
                    <a:lnTo>
                      <a:pt x="3164544" y="472323"/>
                    </a:lnTo>
                    <a:lnTo>
                      <a:pt x="3223501" y="493902"/>
                    </a:lnTo>
                    <a:lnTo>
                      <a:pt x="3388493" y="573383"/>
                    </a:lnTo>
                    <a:lnTo>
                      <a:pt x="3641827" y="335183"/>
                    </a:lnTo>
                    <a:lnTo>
                      <a:pt x="3794801" y="433494"/>
                    </a:lnTo>
                    <a:lnTo>
                      <a:pt x="3682809" y="764532"/>
                    </a:lnTo>
                    <a:lnTo>
                      <a:pt x="3739794" y="807145"/>
                    </a:lnTo>
                    <a:lnTo>
                      <a:pt x="3868787" y="924382"/>
                    </a:lnTo>
                    <a:lnTo>
                      <a:pt x="4179570" y="766897"/>
                    </a:lnTo>
                    <a:lnTo>
                      <a:pt x="4298650" y="904323"/>
                    </a:lnTo>
                    <a:lnTo>
                      <a:pt x="4097912" y="1190424"/>
                    </a:lnTo>
                    <a:lnTo>
                      <a:pt x="4143718" y="1251680"/>
                    </a:lnTo>
                    <a:lnTo>
                      <a:pt x="4231483" y="1396144"/>
                    </a:lnTo>
                    <a:lnTo>
                      <a:pt x="4573902" y="1332624"/>
                    </a:lnTo>
                    <a:lnTo>
                      <a:pt x="4649441" y="1498032"/>
                    </a:lnTo>
                    <a:lnTo>
                      <a:pt x="4376411" y="1715846"/>
                    </a:lnTo>
                    <a:lnTo>
                      <a:pt x="4406890" y="1799120"/>
                    </a:lnTo>
                    <a:lnTo>
                      <a:pt x="4445930" y="1950955"/>
                    </a:lnTo>
                    <a:lnTo>
                      <a:pt x="4792877" y="1986530"/>
                    </a:lnTo>
                    <a:lnTo>
                      <a:pt x="4818756" y="2166520"/>
                    </a:lnTo>
                    <a:lnTo>
                      <a:pt x="4494750" y="2298864"/>
                    </a:lnTo>
                    <a:lnTo>
                      <a:pt x="4500921" y="2421081"/>
                    </a:lnTo>
                    <a:lnTo>
                      <a:pt x="4494750" y="2543299"/>
                    </a:lnTo>
                    <a:lnTo>
                      <a:pt x="4818756" y="2675642"/>
                    </a:lnTo>
                    <a:lnTo>
                      <a:pt x="4792877" y="2855633"/>
                    </a:lnTo>
                    <a:lnTo>
                      <a:pt x="4445930" y="2891207"/>
                    </a:lnTo>
                    <a:lnTo>
                      <a:pt x="4406890" y="3043042"/>
                    </a:lnTo>
                    <a:lnTo>
                      <a:pt x="4376411" y="3126316"/>
                    </a:lnTo>
                    <a:lnTo>
                      <a:pt x="4649441" y="3344130"/>
                    </a:lnTo>
                    <a:lnTo>
                      <a:pt x="4573902" y="3509539"/>
                    </a:lnTo>
                    <a:lnTo>
                      <a:pt x="4231483" y="3446019"/>
                    </a:lnTo>
                    <a:lnTo>
                      <a:pt x="4143718" y="3590483"/>
                    </a:lnTo>
                    <a:lnTo>
                      <a:pt x="4097913" y="3651738"/>
                    </a:lnTo>
                    <a:lnTo>
                      <a:pt x="4298650" y="3937839"/>
                    </a:lnTo>
                    <a:lnTo>
                      <a:pt x="4179570" y="4075265"/>
                    </a:lnTo>
                    <a:lnTo>
                      <a:pt x="3868786" y="3917781"/>
                    </a:lnTo>
                    <a:lnTo>
                      <a:pt x="3739794" y="4035017"/>
                    </a:lnTo>
                    <a:lnTo>
                      <a:pt x="3682808" y="4077630"/>
                    </a:lnTo>
                    <a:lnTo>
                      <a:pt x="3794801" y="4408670"/>
                    </a:lnTo>
                    <a:lnTo>
                      <a:pt x="3641827" y="4506981"/>
                    </a:lnTo>
                    <a:lnTo>
                      <a:pt x="3388492" y="4268780"/>
                    </a:lnTo>
                    <a:lnTo>
                      <a:pt x="3223501" y="4348260"/>
                    </a:lnTo>
                    <a:lnTo>
                      <a:pt x="3164544" y="4369839"/>
                    </a:lnTo>
                    <a:lnTo>
                      <a:pt x="3178713" y="4718477"/>
                    </a:lnTo>
                    <a:lnTo>
                      <a:pt x="3004238" y="4769707"/>
                    </a:lnTo>
                    <a:lnTo>
                      <a:pt x="2828678" y="4470470"/>
                    </a:lnTo>
                    <a:lnTo>
                      <a:pt x="2623226" y="4501826"/>
                    </a:lnTo>
                    <a:lnTo>
                      <a:pt x="2584899" y="4503761"/>
                    </a:lnTo>
                    <a:lnTo>
                      <a:pt x="2500298" y="4842163"/>
                    </a:lnTo>
                    <a:lnTo>
                      <a:pt x="2318457" y="4842163"/>
                    </a:lnTo>
                    <a:lnTo>
                      <a:pt x="2233857" y="4503761"/>
                    </a:lnTo>
                    <a:lnTo>
                      <a:pt x="2195530" y="4501826"/>
                    </a:lnTo>
                    <a:lnTo>
                      <a:pt x="1990078" y="4470470"/>
                    </a:lnTo>
                    <a:lnTo>
                      <a:pt x="1814518" y="4769707"/>
                    </a:lnTo>
                    <a:lnTo>
                      <a:pt x="1640043" y="4718477"/>
                    </a:lnTo>
                    <a:lnTo>
                      <a:pt x="1654212" y="4369839"/>
                    </a:lnTo>
                    <a:lnTo>
                      <a:pt x="1595255" y="4348260"/>
                    </a:lnTo>
                    <a:lnTo>
                      <a:pt x="1430264" y="4268780"/>
                    </a:lnTo>
                    <a:lnTo>
                      <a:pt x="1176929" y="4506981"/>
                    </a:lnTo>
                    <a:lnTo>
                      <a:pt x="1023955" y="4408670"/>
                    </a:lnTo>
                    <a:lnTo>
                      <a:pt x="1135948" y="4077630"/>
                    </a:lnTo>
                    <a:lnTo>
                      <a:pt x="1078962" y="4035017"/>
                    </a:lnTo>
                    <a:lnTo>
                      <a:pt x="949970" y="3917781"/>
                    </a:lnTo>
                    <a:lnTo>
                      <a:pt x="639186" y="4075265"/>
                    </a:lnTo>
                    <a:lnTo>
                      <a:pt x="520106" y="3937839"/>
                    </a:lnTo>
                    <a:lnTo>
                      <a:pt x="720843" y="3651738"/>
                    </a:lnTo>
                    <a:lnTo>
                      <a:pt x="675038" y="3590483"/>
                    </a:lnTo>
                    <a:lnTo>
                      <a:pt x="587273" y="3446019"/>
                    </a:lnTo>
                    <a:lnTo>
                      <a:pt x="244854" y="3509539"/>
                    </a:lnTo>
                    <a:lnTo>
                      <a:pt x="169315" y="3344130"/>
                    </a:lnTo>
                    <a:lnTo>
                      <a:pt x="442345" y="3126316"/>
                    </a:lnTo>
                    <a:lnTo>
                      <a:pt x="411867" y="3043042"/>
                    </a:lnTo>
                    <a:lnTo>
                      <a:pt x="372826" y="2891207"/>
                    </a:lnTo>
                    <a:lnTo>
                      <a:pt x="25878" y="2855633"/>
                    </a:lnTo>
                    <a:lnTo>
                      <a:pt x="0" y="2675642"/>
                    </a:lnTo>
                    <a:lnTo>
                      <a:pt x="324006" y="2543299"/>
                    </a:lnTo>
                    <a:lnTo>
                      <a:pt x="317835" y="2421081"/>
                    </a:lnTo>
                    <a:lnTo>
                      <a:pt x="324006" y="2298864"/>
                    </a:lnTo>
                    <a:lnTo>
                      <a:pt x="0" y="2166520"/>
                    </a:lnTo>
                    <a:lnTo>
                      <a:pt x="25878" y="1986530"/>
                    </a:lnTo>
                    <a:lnTo>
                      <a:pt x="372826" y="1950955"/>
                    </a:lnTo>
                    <a:lnTo>
                      <a:pt x="411867" y="1799120"/>
                    </a:lnTo>
                    <a:lnTo>
                      <a:pt x="442345" y="1715846"/>
                    </a:lnTo>
                    <a:lnTo>
                      <a:pt x="169315" y="1498032"/>
                    </a:lnTo>
                    <a:lnTo>
                      <a:pt x="244854" y="1332624"/>
                    </a:lnTo>
                    <a:lnTo>
                      <a:pt x="587273" y="1396144"/>
                    </a:lnTo>
                    <a:lnTo>
                      <a:pt x="675038" y="1251680"/>
                    </a:lnTo>
                    <a:lnTo>
                      <a:pt x="720844" y="1190424"/>
                    </a:lnTo>
                    <a:lnTo>
                      <a:pt x="520106" y="904323"/>
                    </a:lnTo>
                    <a:lnTo>
                      <a:pt x="639186" y="766896"/>
                    </a:lnTo>
                    <a:lnTo>
                      <a:pt x="949970" y="924381"/>
                    </a:lnTo>
                    <a:lnTo>
                      <a:pt x="1078962" y="807145"/>
                    </a:lnTo>
                    <a:lnTo>
                      <a:pt x="1135948" y="764532"/>
                    </a:lnTo>
                    <a:lnTo>
                      <a:pt x="1023955" y="433493"/>
                    </a:lnTo>
                    <a:lnTo>
                      <a:pt x="1176929" y="335182"/>
                    </a:lnTo>
                    <a:lnTo>
                      <a:pt x="1430264" y="573383"/>
                    </a:lnTo>
                    <a:lnTo>
                      <a:pt x="1595255" y="493902"/>
                    </a:lnTo>
                    <a:lnTo>
                      <a:pt x="1654212" y="472323"/>
                    </a:lnTo>
                    <a:lnTo>
                      <a:pt x="1640043" y="123686"/>
                    </a:lnTo>
                    <a:lnTo>
                      <a:pt x="1814518" y="72455"/>
                    </a:lnTo>
                    <a:lnTo>
                      <a:pt x="1990078" y="371692"/>
                    </a:lnTo>
                    <a:lnTo>
                      <a:pt x="2195530" y="340337"/>
                    </a:lnTo>
                    <a:lnTo>
                      <a:pt x="2233857" y="338401"/>
                    </a:lnTo>
                    <a:close/>
                  </a:path>
                </a:pathLst>
              </a:custGeom>
              <a:gradFill>
                <a:gsLst>
                  <a:gs pos="100000">
                    <a:schemeClr val="bg1">
                      <a:lumMod val="85000"/>
                    </a:schemeClr>
                  </a:gs>
                  <a:gs pos="0">
                    <a:schemeClr val="bg1"/>
                  </a:gs>
                </a:gsLst>
                <a:lin ang="2700000" scaled="1"/>
              </a:gra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70" name="椭圆 69"/>
              <p:cNvSpPr/>
              <p:nvPr/>
            </p:nvSpPr>
            <p:spPr>
              <a:xfrm>
                <a:off x="5624512" y="2957514"/>
                <a:ext cx="942974" cy="942974"/>
              </a:xfrm>
              <a:prstGeom prst="ellipse">
                <a:avLst/>
              </a:prstGeom>
              <a:solidFill>
                <a:schemeClr val="accent2"/>
              </a:solidFill>
              <a:ln w="22225">
                <a:gradFill flip="none" rotWithShape="1">
                  <a:gsLst>
                    <a:gs pos="0">
                      <a:schemeClr val="bg1">
                        <a:lumMod val="85000"/>
                      </a:schemeClr>
                    </a:gs>
                    <a:gs pos="100000">
                      <a:schemeClr val="bg1"/>
                    </a:gs>
                  </a:gsLst>
                  <a:lin ang="2700000" scaled="1"/>
                  <a:tileRect/>
                </a:gradFill>
              </a:ln>
              <a:effectLst>
                <a:innerShdw blurRad="114300" dist="63500" dir="13500000">
                  <a:srgbClr val="017581">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71" name="椭圆 70"/>
              <p:cNvSpPr/>
              <p:nvPr/>
            </p:nvSpPr>
            <p:spPr>
              <a:xfrm>
                <a:off x="5761338" y="3013184"/>
                <a:ext cx="674085" cy="488735"/>
              </a:xfrm>
              <a:prstGeom prst="ellipse">
                <a:avLst/>
              </a:prstGeom>
              <a:gradFill>
                <a:gsLst>
                  <a:gs pos="0">
                    <a:schemeClr val="bg1">
                      <a:alpha val="80000"/>
                    </a:schemeClr>
                  </a:gs>
                  <a:gs pos="100000">
                    <a:srgbClr val="01ACBE">
                      <a:alpha val="0"/>
                    </a:srgbClr>
                  </a:gs>
                </a:gsLst>
                <a:lin ang="54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126" name="Freeform 28"/>
            <p:cNvSpPr>
              <a:spLocks noEditPoints="1"/>
            </p:cNvSpPr>
            <p:nvPr/>
          </p:nvSpPr>
          <p:spPr bwMode="auto">
            <a:xfrm>
              <a:off x="5106372" y="1411142"/>
              <a:ext cx="292711" cy="237133"/>
            </a:xfrm>
            <a:custGeom>
              <a:avLst/>
              <a:gdLst>
                <a:gd name="T0" fmla="*/ 114 w 200"/>
                <a:gd name="T1" fmla="*/ 17 h 161"/>
                <a:gd name="T2" fmla="*/ 18 w 200"/>
                <a:gd name="T3" fmla="*/ 50 h 161"/>
                <a:gd name="T4" fmla="*/ 51 w 200"/>
                <a:gd name="T5" fmla="*/ 146 h 161"/>
                <a:gd name="T6" fmla="*/ 138 w 200"/>
                <a:gd name="T7" fmla="*/ 127 h 161"/>
                <a:gd name="T8" fmla="*/ 186 w 200"/>
                <a:gd name="T9" fmla="*/ 150 h 161"/>
                <a:gd name="T10" fmla="*/ 200 w 200"/>
                <a:gd name="T11" fmla="*/ 122 h 161"/>
                <a:gd name="T12" fmla="*/ 152 w 200"/>
                <a:gd name="T13" fmla="*/ 98 h 161"/>
                <a:gd name="T14" fmla="*/ 114 w 200"/>
                <a:gd name="T15" fmla="*/ 17 h 161"/>
                <a:gd name="T16" fmla="*/ 127 w 200"/>
                <a:gd name="T17" fmla="*/ 103 h 161"/>
                <a:gd name="T18" fmla="*/ 61 w 200"/>
                <a:gd name="T19" fmla="*/ 126 h 161"/>
                <a:gd name="T20" fmla="*/ 38 w 200"/>
                <a:gd name="T21" fmla="*/ 60 h 161"/>
                <a:gd name="T22" fmla="*/ 104 w 200"/>
                <a:gd name="T23" fmla="*/ 37 h 161"/>
                <a:gd name="T24" fmla="*/ 127 w 200"/>
                <a:gd name="T25" fmla="*/ 10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61">
                  <a:moveTo>
                    <a:pt x="114" y="17"/>
                  </a:moveTo>
                  <a:cubicBezTo>
                    <a:pt x="78" y="0"/>
                    <a:pt x="35" y="15"/>
                    <a:pt x="18" y="50"/>
                  </a:cubicBezTo>
                  <a:cubicBezTo>
                    <a:pt x="0" y="86"/>
                    <a:pt x="15" y="129"/>
                    <a:pt x="51" y="146"/>
                  </a:cubicBezTo>
                  <a:cubicBezTo>
                    <a:pt x="81" y="161"/>
                    <a:pt x="118" y="152"/>
                    <a:pt x="138" y="127"/>
                  </a:cubicBezTo>
                  <a:cubicBezTo>
                    <a:pt x="186" y="150"/>
                    <a:pt x="186" y="150"/>
                    <a:pt x="186" y="150"/>
                  </a:cubicBezTo>
                  <a:cubicBezTo>
                    <a:pt x="200" y="122"/>
                    <a:pt x="200" y="122"/>
                    <a:pt x="200" y="122"/>
                  </a:cubicBezTo>
                  <a:cubicBezTo>
                    <a:pt x="152" y="98"/>
                    <a:pt x="152" y="98"/>
                    <a:pt x="152" y="98"/>
                  </a:cubicBezTo>
                  <a:cubicBezTo>
                    <a:pt x="160" y="66"/>
                    <a:pt x="145" y="32"/>
                    <a:pt x="114" y="17"/>
                  </a:cubicBezTo>
                  <a:close/>
                  <a:moveTo>
                    <a:pt x="127" y="103"/>
                  </a:moveTo>
                  <a:cubicBezTo>
                    <a:pt x="115" y="128"/>
                    <a:pt x="85" y="138"/>
                    <a:pt x="61" y="126"/>
                  </a:cubicBezTo>
                  <a:cubicBezTo>
                    <a:pt x="36" y="114"/>
                    <a:pt x="26" y="84"/>
                    <a:pt x="38" y="60"/>
                  </a:cubicBezTo>
                  <a:cubicBezTo>
                    <a:pt x="50" y="35"/>
                    <a:pt x="80" y="25"/>
                    <a:pt x="104" y="37"/>
                  </a:cubicBezTo>
                  <a:cubicBezTo>
                    <a:pt x="129" y="49"/>
                    <a:pt x="139" y="79"/>
                    <a:pt x="127" y="103"/>
                  </a:cubicBezTo>
                  <a:close/>
                </a:path>
              </a:pathLst>
            </a:custGeom>
            <a:solidFill>
              <a:schemeClr val="bg1"/>
            </a:solidFill>
            <a:ln>
              <a:noFill/>
            </a:ln>
            <a:effectLst/>
          </p:spPr>
          <p:txBody>
            <a:bodyPr vert="horz" wrap="square" lIns="68589" tIns="34295" rIns="68589" bIns="34295" numCol="1" anchor="t" anchorCtr="0" compatLnSpc="1"/>
            <a:lstStyle/>
            <a:p>
              <a:endParaRPr lang="zh-CN" altLang="en-US">
                <a:latin typeface="+mj-ea"/>
                <a:ea typeface="+mj-ea"/>
              </a:endParaRPr>
            </a:p>
          </p:txBody>
        </p:sp>
      </p:grpSp>
      <p:grpSp>
        <p:nvGrpSpPr>
          <p:cNvPr id="5" name="组合 4"/>
          <p:cNvGrpSpPr/>
          <p:nvPr/>
        </p:nvGrpSpPr>
        <p:grpSpPr>
          <a:xfrm>
            <a:off x="7323854" y="3061694"/>
            <a:ext cx="1127411" cy="1133036"/>
            <a:chOff x="5493963" y="2296979"/>
            <a:chExt cx="845815" cy="850039"/>
          </a:xfrm>
        </p:grpSpPr>
        <p:grpSp>
          <p:nvGrpSpPr>
            <p:cNvPr id="48" name="组合 47"/>
            <p:cNvGrpSpPr/>
            <p:nvPr/>
          </p:nvGrpSpPr>
          <p:grpSpPr>
            <a:xfrm>
              <a:off x="5493963" y="2296979"/>
              <a:ext cx="845815" cy="850039"/>
              <a:chOff x="5413827" y="2743515"/>
              <a:chExt cx="1364344" cy="1370972"/>
            </a:xfrm>
          </p:grpSpPr>
          <p:sp>
            <p:nvSpPr>
              <p:cNvPr id="49" name="任意多边形 48"/>
              <p:cNvSpPr/>
              <p:nvPr/>
            </p:nvSpPr>
            <p:spPr>
              <a:xfrm>
                <a:off x="5413827" y="2743515"/>
                <a:ext cx="1364344" cy="1370972"/>
              </a:xfrm>
              <a:custGeom>
                <a:avLst/>
                <a:gdLst>
                  <a:gd name="connsiteX0" fmla="*/ 2318457 w 4818756"/>
                  <a:gd name="connsiteY0" fmla="*/ 0 h 4842163"/>
                  <a:gd name="connsiteX1" fmla="*/ 2500298 w 4818756"/>
                  <a:gd name="connsiteY1" fmla="*/ 0 h 4842163"/>
                  <a:gd name="connsiteX2" fmla="*/ 2584898 w 4818756"/>
                  <a:gd name="connsiteY2" fmla="*/ 338401 h 4842163"/>
                  <a:gd name="connsiteX3" fmla="*/ 2623226 w 4818756"/>
                  <a:gd name="connsiteY3" fmla="*/ 340337 h 4842163"/>
                  <a:gd name="connsiteX4" fmla="*/ 2828678 w 4818756"/>
                  <a:gd name="connsiteY4" fmla="*/ 371692 h 4842163"/>
                  <a:gd name="connsiteX5" fmla="*/ 3004238 w 4818756"/>
                  <a:gd name="connsiteY5" fmla="*/ 72457 h 4842163"/>
                  <a:gd name="connsiteX6" fmla="*/ 3178713 w 4818756"/>
                  <a:gd name="connsiteY6" fmla="*/ 123687 h 4842163"/>
                  <a:gd name="connsiteX7" fmla="*/ 3164544 w 4818756"/>
                  <a:gd name="connsiteY7" fmla="*/ 472323 h 4842163"/>
                  <a:gd name="connsiteX8" fmla="*/ 3223501 w 4818756"/>
                  <a:gd name="connsiteY8" fmla="*/ 493902 h 4842163"/>
                  <a:gd name="connsiteX9" fmla="*/ 3388493 w 4818756"/>
                  <a:gd name="connsiteY9" fmla="*/ 573383 h 4842163"/>
                  <a:gd name="connsiteX10" fmla="*/ 3641827 w 4818756"/>
                  <a:gd name="connsiteY10" fmla="*/ 335183 h 4842163"/>
                  <a:gd name="connsiteX11" fmla="*/ 3794801 w 4818756"/>
                  <a:gd name="connsiteY11" fmla="*/ 433494 h 4842163"/>
                  <a:gd name="connsiteX12" fmla="*/ 3682809 w 4818756"/>
                  <a:gd name="connsiteY12" fmla="*/ 764532 h 4842163"/>
                  <a:gd name="connsiteX13" fmla="*/ 3739794 w 4818756"/>
                  <a:gd name="connsiteY13" fmla="*/ 807145 h 4842163"/>
                  <a:gd name="connsiteX14" fmla="*/ 3868787 w 4818756"/>
                  <a:gd name="connsiteY14" fmla="*/ 924382 h 4842163"/>
                  <a:gd name="connsiteX15" fmla="*/ 4179570 w 4818756"/>
                  <a:gd name="connsiteY15" fmla="*/ 766897 h 4842163"/>
                  <a:gd name="connsiteX16" fmla="*/ 4298650 w 4818756"/>
                  <a:gd name="connsiteY16" fmla="*/ 904323 h 4842163"/>
                  <a:gd name="connsiteX17" fmla="*/ 4097912 w 4818756"/>
                  <a:gd name="connsiteY17" fmla="*/ 1190424 h 4842163"/>
                  <a:gd name="connsiteX18" fmla="*/ 4143718 w 4818756"/>
                  <a:gd name="connsiteY18" fmla="*/ 1251680 h 4842163"/>
                  <a:gd name="connsiteX19" fmla="*/ 4231483 w 4818756"/>
                  <a:gd name="connsiteY19" fmla="*/ 1396144 h 4842163"/>
                  <a:gd name="connsiteX20" fmla="*/ 4573902 w 4818756"/>
                  <a:gd name="connsiteY20" fmla="*/ 1332624 h 4842163"/>
                  <a:gd name="connsiteX21" fmla="*/ 4649441 w 4818756"/>
                  <a:gd name="connsiteY21" fmla="*/ 1498032 h 4842163"/>
                  <a:gd name="connsiteX22" fmla="*/ 4376411 w 4818756"/>
                  <a:gd name="connsiteY22" fmla="*/ 1715846 h 4842163"/>
                  <a:gd name="connsiteX23" fmla="*/ 4406890 w 4818756"/>
                  <a:gd name="connsiteY23" fmla="*/ 1799120 h 4842163"/>
                  <a:gd name="connsiteX24" fmla="*/ 4445930 w 4818756"/>
                  <a:gd name="connsiteY24" fmla="*/ 1950955 h 4842163"/>
                  <a:gd name="connsiteX25" fmla="*/ 4792877 w 4818756"/>
                  <a:gd name="connsiteY25" fmla="*/ 1986530 h 4842163"/>
                  <a:gd name="connsiteX26" fmla="*/ 4818756 w 4818756"/>
                  <a:gd name="connsiteY26" fmla="*/ 2166520 h 4842163"/>
                  <a:gd name="connsiteX27" fmla="*/ 4494750 w 4818756"/>
                  <a:gd name="connsiteY27" fmla="*/ 2298864 h 4842163"/>
                  <a:gd name="connsiteX28" fmla="*/ 4500921 w 4818756"/>
                  <a:gd name="connsiteY28" fmla="*/ 2421081 h 4842163"/>
                  <a:gd name="connsiteX29" fmla="*/ 4494750 w 4818756"/>
                  <a:gd name="connsiteY29" fmla="*/ 2543299 h 4842163"/>
                  <a:gd name="connsiteX30" fmla="*/ 4818756 w 4818756"/>
                  <a:gd name="connsiteY30" fmla="*/ 2675642 h 4842163"/>
                  <a:gd name="connsiteX31" fmla="*/ 4792877 w 4818756"/>
                  <a:gd name="connsiteY31" fmla="*/ 2855633 h 4842163"/>
                  <a:gd name="connsiteX32" fmla="*/ 4445930 w 4818756"/>
                  <a:gd name="connsiteY32" fmla="*/ 2891207 h 4842163"/>
                  <a:gd name="connsiteX33" fmla="*/ 4406890 w 4818756"/>
                  <a:gd name="connsiteY33" fmla="*/ 3043042 h 4842163"/>
                  <a:gd name="connsiteX34" fmla="*/ 4376411 w 4818756"/>
                  <a:gd name="connsiteY34" fmla="*/ 3126316 h 4842163"/>
                  <a:gd name="connsiteX35" fmla="*/ 4649441 w 4818756"/>
                  <a:gd name="connsiteY35" fmla="*/ 3344130 h 4842163"/>
                  <a:gd name="connsiteX36" fmla="*/ 4573902 w 4818756"/>
                  <a:gd name="connsiteY36" fmla="*/ 3509539 h 4842163"/>
                  <a:gd name="connsiteX37" fmla="*/ 4231483 w 4818756"/>
                  <a:gd name="connsiteY37" fmla="*/ 3446019 h 4842163"/>
                  <a:gd name="connsiteX38" fmla="*/ 4143718 w 4818756"/>
                  <a:gd name="connsiteY38" fmla="*/ 3590483 h 4842163"/>
                  <a:gd name="connsiteX39" fmla="*/ 4097913 w 4818756"/>
                  <a:gd name="connsiteY39" fmla="*/ 3651738 h 4842163"/>
                  <a:gd name="connsiteX40" fmla="*/ 4298650 w 4818756"/>
                  <a:gd name="connsiteY40" fmla="*/ 3937839 h 4842163"/>
                  <a:gd name="connsiteX41" fmla="*/ 4179570 w 4818756"/>
                  <a:gd name="connsiteY41" fmla="*/ 4075265 h 4842163"/>
                  <a:gd name="connsiteX42" fmla="*/ 3868786 w 4818756"/>
                  <a:gd name="connsiteY42" fmla="*/ 3917781 h 4842163"/>
                  <a:gd name="connsiteX43" fmla="*/ 3739794 w 4818756"/>
                  <a:gd name="connsiteY43" fmla="*/ 4035017 h 4842163"/>
                  <a:gd name="connsiteX44" fmla="*/ 3682808 w 4818756"/>
                  <a:gd name="connsiteY44" fmla="*/ 4077630 h 4842163"/>
                  <a:gd name="connsiteX45" fmla="*/ 3794801 w 4818756"/>
                  <a:gd name="connsiteY45" fmla="*/ 4408670 h 4842163"/>
                  <a:gd name="connsiteX46" fmla="*/ 3641827 w 4818756"/>
                  <a:gd name="connsiteY46" fmla="*/ 4506981 h 4842163"/>
                  <a:gd name="connsiteX47" fmla="*/ 3388492 w 4818756"/>
                  <a:gd name="connsiteY47" fmla="*/ 4268780 h 4842163"/>
                  <a:gd name="connsiteX48" fmla="*/ 3223501 w 4818756"/>
                  <a:gd name="connsiteY48" fmla="*/ 4348260 h 4842163"/>
                  <a:gd name="connsiteX49" fmla="*/ 3164544 w 4818756"/>
                  <a:gd name="connsiteY49" fmla="*/ 4369839 h 4842163"/>
                  <a:gd name="connsiteX50" fmla="*/ 3178713 w 4818756"/>
                  <a:gd name="connsiteY50" fmla="*/ 4718477 h 4842163"/>
                  <a:gd name="connsiteX51" fmla="*/ 3004238 w 4818756"/>
                  <a:gd name="connsiteY51" fmla="*/ 4769707 h 4842163"/>
                  <a:gd name="connsiteX52" fmla="*/ 2828678 w 4818756"/>
                  <a:gd name="connsiteY52" fmla="*/ 4470470 h 4842163"/>
                  <a:gd name="connsiteX53" fmla="*/ 2623226 w 4818756"/>
                  <a:gd name="connsiteY53" fmla="*/ 4501826 h 4842163"/>
                  <a:gd name="connsiteX54" fmla="*/ 2584899 w 4818756"/>
                  <a:gd name="connsiteY54" fmla="*/ 4503761 h 4842163"/>
                  <a:gd name="connsiteX55" fmla="*/ 2500298 w 4818756"/>
                  <a:gd name="connsiteY55" fmla="*/ 4842163 h 4842163"/>
                  <a:gd name="connsiteX56" fmla="*/ 2318457 w 4818756"/>
                  <a:gd name="connsiteY56" fmla="*/ 4842163 h 4842163"/>
                  <a:gd name="connsiteX57" fmla="*/ 2233857 w 4818756"/>
                  <a:gd name="connsiteY57" fmla="*/ 4503761 h 4842163"/>
                  <a:gd name="connsiteX58" fmla="*/ 2195530 w 4818756"/>
                  <a:gd name="connsiteY58" fmla="*/ 4501826 h 4842163"/>
                  <a:gd name="connsiteX59" fmla="*/ 1990078 w 4818756"/>
                  <a:gd name="connsiteY59" fmla="*/ 4470470 h 4842163"/>
                  <a:gd name="connsiteX60" fmla="*/ 1814518 w 4818756"/>
                  <a:gd name="connsiteY60" fmla="*/ 4769707 h 4842163"/>
                  <a:gd name="connsiteX61" fmla="*/ 1640043 w 4818756"/>
                  <a:gd name="connsiteY61" fmla="*/ 4718477 h 4842163"/>
                  <a:gd name="connsiteX62" fmla="*/ 1654212 w 4818756"/>
                  <a:gd name="connsiteY62" fmla="*/ 4369839 h 4842163"/>
                  <a:gd name="connsiteX63" fmla="*/ 1595255 w 4818756"/>
                  <a:gd name="connsiteY63" fmla="*/ 4348260 h 4842163"/>
                  <a:gd name="connsiteX64" fmla="*/ 1430264 w 4818756"/>
                  <a:gd name="connsiteY64" fmla="*/ 4268780 h 4842163"/>
                  <a:gd name="connsiteX65" fmla="*/ 1176929 w 4818756"/>
                  <a:gd name="connsiteY65" fmla="*/ 4506981 h 4842163"/>
                  <a:gd name="connsiteX66" fmla="*/ 1023955 w 4818756"/>
                  <a:gd name="connsiteY66" fmla="*/ 4408670 h 4842163"/>
                  <a:gd name="connsiteX67" fmla="*/ 1135948 w 4818756"/>
                  <a:gd name="connsiteY67" fmla="*/ 4077630 h 4842163"/>
                  <a:gd name="connsiteX68" fmla="*/ 1078962 w 4818756"/>
                  <a:gd name="connsiteY68" fmla="*/ 4035017 h 4842163"/>
                  <a:gd name="connsiteX69" fmla="*/ 949970 w 4818756"/>
                  <a:gd name="connsiteY69" fmla="*/ 3917781 h 4842163"/>
                  <a:gd name="connsiteX70" fmla="*/ 639186 w 4818756"/>
                  <a:gd name="connsiteY70" fmla="*/ 4075265 h 4842163"/>
                  <a:gd name="connsiteX71" fmla="*/ 520106 w 4818756"/>
                  <a:gd name="connsiteY71" fmla="*/ 3937839 h 4842163"/>
                  <a:gd name="connsiteX72" fmla="*/ 720843 w 4818756"/>
                  <a:gd name="connsiteY72" fmla="*/ 3651738 h 4842163"/>
                  <a:gd name="connsiteX73" fmla="*/ 675038 w 4818756"/>
                  <a:gd name="connsiteY73" fmla="*/ 3590483 h 4842163"/>
                  <a:gd name="connsiteX74" fmla="*/ 587273 w 4818756"/>
                  <a:gd name="connsiteY74" fmla="*/ 3446019 h 4842163"/>
                  <a:gd name="connsiteX75" fmla="*/ 244854 w 4818756"/>
                  <a:gd name="connsiteY75" fmla="*/ 3509539 h 4842163"/>
                  <a:gd name="connsiteX76" fmla="*/ 169315 w 4818756"/>
                  <a:gd name="connsiteY76" fmla="*/ 3344130 h 4842163"/>
                  <a:gd name="connsiteX77" fmla="*/ 442345 w 4818756"/>
                  <a:gd name="connsiteY77" fmla="*/ 3126316 h 4842163"/>
                  <a:gd name="connsiteX78" fmla="*/ 411867 w 4818756"/>
                  <a:gd name="connsiteY78" fmla="*/ 3043042 h 4842163"/>
                  <a:gd name="connsiteX79" fmla="*/ 372826 w 4818756"/>
                  <a:gd name="connsiteY79" fmla="*/ 2891207 h 4842163"/>
                  <a:gd name="connsiteX80" fmla="*/ 25878 w 4818756"/>
                  <a:gd name="connsiteY80" fmla="*/ 2855633 h 4842163"/>
                  <a:gd name="connsiteX81" fmla="*/ 0 w 4818756"/>
                  <a:gd name="connsiteY81" fmla="*/ 2675642 h 4842163"/>
                  <a:gd name="connsiteX82" fmla="*/ 324006 w 4818756"/>
                  <a:gd name="connsiteY82" fmla="*/ 2543299 h 4842163"/>
                  <a:gd name="connsiteX83" fmla="*/ 317835 w 4818756"/>
                  <a:gd name="connsiteY83" fmla="*/ 2421081 h 4842163"/>
                  <a:gd name="connsiteX84" fmla="*/ 324006 w 4818756"/>
                  <a:gd name="connsiteY84" fmla="*/ 2298864 h 4842163"/>
                  <a:gd name="connsiteX85" fmla="*/ 0 w 4818756"/>
                  <a:gd name="connsiteY85" fmla="*/ 2166520 h 4842163"/>
                  <a:gd name="connsiteX86" fmla="*/ 25878 w 4818756"/>
                  <a:gd name="connsiteY86" fmla="*/ 1986530 h 4842163"/>
                  <a:gd name="connsiteX87" fmla="*/ 372826 w 4818756"/>
                  <a:gd name="connsiteY87" fmla="*/ 1950955 h 4842163"/>
                  <a:gd name="connsiteX88" fmla="*/ 411867 w 4818756"/>
                  <a:gd name="connsiteY88" fmla="*/ 1799120 h 4842163"/>
                  <a:gd name="connsiteX89" fmla="*/ 442345 w 4818756"/>
                  <a:gd name="connsiteY89" fmla="*/ 1715846 h 4842163"/>
                  <a:gd name="connsiteX90" fmla="*/ 169315 w 4818756"/>
                  <a:gd name="connsiteY90" fmla="*/ 1498032 h 4842163"/>
                  <a:gd name="connsiteX91" fmla="*/ 244854 w 4818756"/>
                  <a:gd name="connsiteY91" fmla="*/ 1332624 h 4842163"/>
                  <a:gd name="connsiteX92" fmla="*/ 587273 w 4818756"/>
                  <a:gd name="connsiteY92" fmla="*/ 1396144 h 4842163"/>
                  <a:gd name="connsiteX93" fmla="*/ 675038 w 4818756"/>
                  <a:gd name="connsiteY93" fmla="*/ 1251680 h 4842163"/>
                  <a:gd name="connsiteX94" fmla="*/ 720844 w 4818756"/>
                  <a:gd name="connsiteY94" fmla="*/ 1190424 h 4842163"/>
                  <a:gd name="connsiteX95" fmla="*/ 520106 w 4818756"/>
                  <a:gd name="connsiteY95" fmla="*/ 904323 h 4842163"/>
                  <a:gd name="connsiteX96" fmla="*/ 639186 w 4818756"/>
                  <a:gd name="connsiteY96" fmla="*/ 766896 h 4842163"/>
                  <a:gd name="connsiteX97" fmla="*/ 949970 w 4818756"/>
                  <a:gd name="connsiteY97" fmla="*/ 924381 h 4842163"/>
                  <a:gd name="connsiteX98" fmla="*/ 1078962 w 4818756"/>
                  <a:gd name="connsiteY98" fmla="*/ 807145 h 4842163"/>
                  <a:gd name="connsiteX99" fmla="*/ 1135948 w 4818756"/>
                  <a:gd name="connsiteY99" fmla="*/ 764532 h 4842163"/>
                  <a:gd name="connsiteX100" fmla="*/ 1023955 w 4818756"/>
                  <a:gd name="connsiteY100" fmla="*/ 433493 h 4842163"/>
                  <a:gd name="connsiteX101" fmla="*/ 1176929 w 4818756"/>
                  <a:gd name="connsiteY101" fmla="*/ 335182 h 4842163"/>
                  <a:gd name="connsiteX102" fmla="*/ 1430264 w 4818756"/>
                  <a:gd name="connsiteY102" fmla="*/ 573383 h 4842163"/>
                  <a:gd name="connsiteX103" fmla="*/ 1595255 w 4818756"/>
                  <a:gd name="connsiteY103" fmla="*/ 493902 h 4842163"/>
                  <a:gd name="connsiteX104" fmla="*/ 1654212 w 4818756"/>
                  <a:gd name="connsiteY104" fmla="*/ 472323 h 4842163"/>
                  <a:gd name="connsiteX105" fmla="*/ 1640043 w 4818756"/>
                  <a:gd name="connsiteY105" fmla="*/ 123686 h 4842163"/>
                  <a:gd name="connsiteX106" fmla="*/ 1814518 w 4818756"/>
                  <a:gd name="connsiteY106" fmla="*/ 72455 h 4842163"/>
                  <a:gd name="connsiteX107" fmla="*/ 1990078 w 4818756"/>
                  <a:gd name="connsiteY107" fmla="*/ 371692 h 4842163"/>
                  <a:gd name="connsiteX108" fmla="*/ 2195530 w 4818756"/>
                  <a:gd name="connsiteY108" fmla="*/ 340337 h 4842163"/>
                  <a:gd name="connsiteX109" fmla="*/ 2233857 w 4818756"/>
                  <a:gd name="connsiteY109" fmla="*/ 338401 h 484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818756" h="4842163">
                    <a:moveTo>
                      <a:pt x="2318457" y="0"/>
                    </a:moveTo>
                    <a:lnTo>
                      <a:pt x="2500298" y="0"/>
                    </a:lnTo>
                    <a:lnTo>
                      <a:pt x="2584898" y="338401"/>
                    </a:lnTo>
                    <a:lnTo>
                      <a:pt x="2623226" y="340337"/>
                    </a:lnTo>
                    <a:lnTo>
                      <a:pt x="2828678" y="371692"/>
                    </a:lnTo>
                    <a:lnTo>
                      <a:pt x="3004238" y="72457"/>
                    </a:lnTo>
                    <a:lnTo>
                      <a:pt x="3178713" y="123687"/>
                    </a:lnTo>
                    <a:lnTo>
                      <a:pt x="3164544" y="472323"/>
                    </a:lnTo>
                    <a:lnTo>
                      <a:pt x="3223501" y="493902"/>
                    </a:lnTo>
                    <a:lnTo>
                      <a:pt x="3388493" y="573383"/>
                    </a:lnTo>
                    <a:lnTo>
                      <a:pt x="3641827" y="335183"/>
                    </a:lnTo>
                    <a:lnTo>
                      <a:pt x="3794801" y="433494"/>
                    </a:lnTo>
                    <a:lnTo>
                      <a:pt x="3682809" y="764532"/>
                    </a:lnTo>
                    <a:lnTo>
                      <a:pt x="3739794" y="807145"/>
                    </a:lnTo>
                    <a:lnTo>
                      <a:pt x="3868787" y="924382"/>
                    </a:lnTo>
                    <a:lnTo>
                      <a:pt x="4179570" y="766897"/>
                    </a:lnTo>
                    <a:lnTo>
                      <a:pt x="4298650" y="904323"/>
                    </a:lnTo>
                    <a:lnTo>
                      <a:pt x="4097912" y="1190424"/>
                    </a:lnTo>
                    <a:lnTo>
                      <a:pt x="4143718" y="1251680"/>
                    </a:lnTo>
                    <a:lnTo>
                      <a:pt x="4231483" y="1396144"/>
                    </a:lnTo>
                    <a:lnTo>
                      <a:pt x="4573902" y="1332624"/>
                    </a:lnTo>
                    <a:lnTo>
                      <a:pt x="4649441" y="1498032"/>
                    </a:lnTo>
                    <a:lnTo>
                      <a:pt x="4376411" y="1715846"/>
                    </a:lnTo>
                    <a:lnTo>
                      <a:pt x="4406890" y="1799120"/>
                    </a:lnTo>
                    <a:lnTo>
                      <a:pt x="4445930" y="1950955"/>
                    </a:lnTo>
                    <a:lnTo>
                      <a:pt x="4792877" y="1986530"/>
                    </a:lnTo>
                    <a:lnTo>
                      <a:pt x="4818756" y="2166520"/>
                    </a:lnTo>
                    <a:lnTo>
                      <a:pt x="4494750" y="2298864"/>
                    </a:lnTo>
                    <a:lnTo>
                      <a:pt x="4500921" y="2421081"/>
                    </a:lnTo>
                    <a:lnTo>
                      <a:pt x="4494750" y="2543299"/>
                    </a:lnTo>
                    <a:lnTo>
                      <a:pt x="4818756" y="2675642"/>
                    </a:lnTo>
                    <a:lnTo>
                      <a:pt x="4792877" y="2855633"/>
                    </a:lnTo>
                    <a:lnTo>
                      <a:pt x="4445930" y="2891207"/>
                    </a:lnTo>
                    <a:lnTo>
                      <a:pt x="4406890" y="3043042"/>
                    </a:lnTo>
                    <a:lnTo>
                      <a:pt x="4376411" y="3126316"/>
                    </a:lnTo>
                    <a:lnTo>
                      <a:pt x="4649441" y="3344130"/>
                    </a:lnTo>
                    <a:lnTo>
                      <a:pt x="4573902" y="3509539"/>
                    </a:lnTo>
                    <a:lnTo>
                      <a:pt x="4231483" y="3446019"/>
                    </a:lnTo>
                    <a:lnTo>
                      <a:pt x="4143718" y="3590483"/>
                    </a:lnTo>
                    <a:lnTo>
                      <a:pt x="4097913" y="3651738"/>
                    </a:lnTo>
                    <a:lnTo>
                      <a:pt x="4298650" y="3937839"/>
                    </a:lnTo>
                    <a:lnTo>
                      <a:pt x="4179570" y="4075265"/>
                    </a:lnTo>
                    <a:lnTo>
                      <a:pt x="3868786" y="3917781"/>
                    </a:lnTo>
                    <a:lnTo>
                      <a:pt x="3739794" y="4035017"/>
                    </a:lnTo>
                    <a:lnTo>
                      <a:pt x="3682808" y="4077630"/>
                    </a:lnTo>
                    <a:lnTo>
                      <a:pt x="3794801" y="4408670"/>
                    </a:lnTo>
                    <a:lnTo>
                      <a:pt x="3641827" y="4506981"/>
                    </a:lnTo>
                    <a:lnTo>
                      <a:pt x="3388492" y="4268780"/>
                    </a:lnTo>
                    <a:lnTo>
                      <a:pt x="3223501" y="4348260"/>
                    </a:lnTo>
                    <a:lnTo>
                      <a:pt x="3164544" y="4369839"/>
                    </a:lnTo>
                    <a:lnTo>
                      <a:pt x="3178713" y="4718477"/>
                    </a:lnTo>
                    <a:lnTo>
                      <a:pt x="3004238" y="4769707"/>
                    </a:lnTo>
                    <a:lnTo>
                      <a:pt x="2828678" y="4470470"/>
                    </a:lnTo>
                    <a:lnTo>
                      <a:pt x="2623226" y="4501826"/>
                    </a:lnTo>
                    <a:lnTo>
                      <a:pt x="2584899" y="4503761"/>
                    </a:lnTo>
                    <a:lnTo>
                      <a:pt x="2500298" y="4842163"/>
                    </a:lnTo>
                    <a:lnTo>
                      <a:pt x="2318457" y="4842163"/>
                    </a:lnTo>
                    <a:lnTo>
                      <a:pt x="2233857" y="4503761"/>
                    </a:lnTo>
                    <a:lnTo>
                      <a:pt x="2195530" y="4501826"/>
                    </a:lnTo>
                    <a:lnTo>
                      <a:pt x="1990078" y="4470470"/>
                    </a:lnTo>
                    <a:lnTo>
                      <a:pt x="1814518" y="4769707"/>
                    </a:lnTo>
                    <a:lnTo>
                      <a:pt x="1640043" y="4718477"/>
                    </a:lnTo>
                    <a:lnTo>
                      <a:pt x="1654212" y="4369839"/>
                    </a:lnTo>
                    <a:lnTo>
                      <a:pt x="1595255" y="4348260"/>
                    </a:lnTo>
                    <a:lnTo>
                      <a:pt x="1430264" y="4268780"/>
                    </a:lnTo>
                    <a:lnTo>
                      <a:pt x="1176929" y="4506981"/>
                    </a:lnTo>
                    <a:lnTo>
                      <a:pt x="1023955" y="4408670"/>
                    </a:lnTo>
                    <a:lnTo>
                      <a:pt x="1135948" y="4077630"/>
                    </a:lnTo>
                    <a:lnTo>
                      <a:pt x="1078962" y="4035017"/>
                    </a:lnTo>
                    <a:lnTo>
                      <a:pt x="949970" y="3917781"/>
                    </a:lnTo>
                    <a:lnTo>
                      <a:pt x="639186" y="4075265"/>
                    </a:lnTo>
                    <a:lnTo>
                      <a:pt x="520106" y="3937839"/>
                    </a:lnTo>
                    <a:lnTo>
                      <a:pt x="720843" y="3651738"/>
                    </a:lnTo>
                    <a:lnTo>
                      <a:pt x="675038" y="3590483"/>
                    </a:lnTo>
                    <a:lnTo>
                      <a:pt x="587273" y="3446019"/>
                    </a:lnTo>
                    <a:lnTo>
                      <a:pt x="244854" y="3509539"/>
                    </a:lnTo>
                    <a:lnTo>
                      <a:pt x="169315" y="3344130"/>
                    </a:lnTo>
                    <a:lnTo>
                      <a:pt x="442345" y="3126316"/>
                    </a:lnTo>
                    <a:lnTo>
                      <a:pt x="411867" y="3043042"/>
                    </a:lnTo>
                    <a:lnTo>
                      <a:pt x="372826" y="2891207"/>
                    </a:lnTo>
                    <a:lnTo>
                      <a:pt x="25878" y="2855633"/>
                    </a:lnTo>
                    <a:lnTo>
                      <a:pt x="0" y="2675642"/>
                    </a:lnTo>
                    <a:lnTo>
                      <a:pt x="324006" y="2543299"/>
                    </a:lnTo>
                    <a:lnTo>
                      <a:pt x="317835" y="2421081"/>
                    </a:lnTo>
                    <a:lnTo>
                      <a:pt x="324006" y="2298864"/>
                    </a:lnTo>
                    <a:lnTo>
                      <a:pt x="0" y="2166520"/>
                    </a:lnTo>
                    <a:lnTo>
                      <a:pt x="25878" y="1986530"/>
                    </a:lnTo>
                    <a:lnTo>
                      <a:pt x="372826" y="1950955"/>
                    </a:lnTo>
                    <a:lnTo>
                      <a:pt x="411867" y="1799120"/>
                    </a:lnTo>
                    <a:lnTo>
                      <a:pt x="442345" y="1715846"/>
                    </a:lnTo>
                    <a:lnTo>
                      <a:pt x="169315" y="1498032"/>
                    </a:lnTo>
                    <a:lnTo>
                      <a:pt x="244854" y="1332624"/>
                    </a:lnTo>
                    <a:lnTo>
                      <a:pt x="587273" y="1396144"/>
                    </a:lnTo>
                    <a:lnTo>
                      <a:pt x="675038" y="1251680"/>
                    </a:lnTo>
                    <a:lnTo>
                      <a:pt x="720844" y="1190424"/>
                    </a:lnTo>
                    <a:lnTo>
                      <a:pt x="520106" y="904323"/>
                    </a:lnTo>
                    <a:lnTo>
                      <a:pt x="639186" y="766896"/>
                    </a:lnTo>
                    <a:lnTo>
                      <a:pt x="949970" y="924381"/>
                    </a:lnTo>
                    <a:lnTo>
                      <a:pt x="1078962" y="807145"/>
                    </a:lnTo>
                    <a:lnTo>
                      <a:pt x="1135948" y="764532"/>
                    </a:lnTo>
                    <a:lnTo>
                      <a:pt x="1023955" y="433493"/>
                    </a:lnTo>
                    <a:lnTo>
                      <a:pt x="1176929" y="335182"/>
                    </a:lnTo>
                    <a:lnTo>
                      <a:pt x="1430264" y="573383"/>
                    </a:lnTo>
                    <a:lnTo>
                      <a:pt x="1595255" y="493902"/>
                    </a:lnTo>
                    <a:lnTo>
                      <a:pt x="1654212" y="472323"/>
                    </a:lnTo>
                    <a:lnTo>
                      <a:pt x="1640043" y="123686"/>
                    </a:lnTo>
                    <a:lnTo>
                      <a:pt x="1814518" y="72455"/>
                    </a:lnTo>
                    <a:lnTo>
                      <a:pt x="1990078" y="371692"/>
                    </a:lnTo>
                    <a:lnTo>
                      <a:pt x="2195530" y="340337"/>
                    </a:lnTo>
                    <a:lnTo>
                      <a:pt x="2233857" y="338401"/>
                    </a:lnTo>
                    <a:close/>
                  </a:path>
                </a:pathLst>
              </a:custGeom>
              <a:gradFill>
                <a:gsLst>
                  <a:gs pos="100000">
                    <a:schemeClr val="bg1">
                      <a:lumMod val="85000"/>
                    </a:schemeClr>
                  </a:gs>
                  <a:gs pos="0">
                    <a:schemeClr val="bg1"/>
                  </a:gs>
                </a:gsLst>
                <a:lin ang="2700000" scaled="1"/>
              </a:gra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0" name="椭圆 49"/>
              <p:cNvSpPr/>
              <p:nvPr/>
            </p:nvSpPr>
            <p:spPr>
              <a:xfrm>
                <a:off x="5624509" y="2957514"/>
                <a:ext cx="942974" cy="942974"/>
              </a:xfrm>
              <a:prstGeom prst="ellipse">
                <a:avLst/>
              </a:prstGeom>
              <a:solidFill>
                <a:schemeClr val="accent1"/>
              </a:solidFill>
              <a:ln w="22225">
                <a:gradFill flip="none" rotWithShape="1">
                  <a:gsLst>
                    <a:gs pos="0">
                      <a:schemeClr val="bg1">
                        <a:lumMod val="85000"/>
                      </a:schemeClr>
                    </a:gs>
                    <a:gs pos="100000">
                      <a:schemeClr val="bg1"/>
                    </a:gs>
                  </a:gsLst>
                  <a:lin ang="2700000" scaled="1"/>
                  <a:tileRect/>
                </a:gradFill>
              </a:ln>
              <a:effectLst>
                <a:innerShdw blurRad="114300" dist="63500" dir="13500000">
                  <a:srgbClr val="5D356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1" name="椭圆 50"/>
              <p:cNvSpPr/>
              <p:nvPr/>
            </p:nvSpPr>
            <p:spPr>
              <a:xfrm>
                <a:off x="5761338" y="3013184"/>
                <a:ext cx="674085" cy="488735"/>
              </a:xfrm>
              <a:prstGeom prst="ellipse">
                <a:avLst/>
              </a:prstGeom>
              <a:gradFill>
                <a:gsLst>
                  <a:gs pos="0">
                    <a:schemeClr val="bg1">
                      <a:alpha val="80000"/>
                    </a:schemeClr>
                  </a:gs>
                  <a:gs pos="100000">
                    <a:srgbClr val="894EA0">
                      <a:alpha val="0"/>
                    </a:srgbClr>
                  </a:gs>
                </a:gsLst>
                <a:lin ang="54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127" name="Group 36"/>
            <p:cNvGrpSpPr>
              <a:grpSpLocks noChangeAspect="1"/>
            </p:cNvGrpSpPr>
            <p:nvPr/>
          </p:nvGrpSpPr>
          <p:grpSpPr bwMode="auto">
            <a:xfrm>
              <a:off x="5803625" y="2601278"/>
              <a:ext cx="270043" cy="233275"/>
              <a:chOff x="3321" y="1710"/>
              <a:chExt cx="1042" cy="900"/>
            </a:xfrm>
            <a:solidFill>
              <a:schemeClr val="bg1"/>
            </a:solidFill>
          </p:grpSpPr>
          <p:sp>
            <p:nvSpPr>
              <p:cNvPr id="128" name="Freeform 37"/>
              <p:cNvSpPr>
                <a:spLocks noEditPoints="1"/>
              </p:cNvSpPr>
              <p:nvPr/>
            </p:nvSpPr>
            <p:spPr bwMode="auto">
              <a:xfrm>
                <a:off x="3321" y="1710"/>
                <a:ext cx="1042" cy="745"/>
              </a:xfrm>
              <a:custGeom>
                <a:avLst/>
                <a:gdLst>
                  <a:gd name="T0" fmla="*/ 37 w 438"/>
                  <a:gd name="T1" fmla="*/ 255 h 313"/>
                  <a:gd name="T2" fmla="*/ 20 w 438"/>
                  <a:gd name="T3" fmla="*/ 237 h 313"/>
                  <a:gd name="T4" fmla="*/ 20 w 438"/>
                  <a:gd name="T5" fmla="*/ 42 h 313"/>
                  <a:gd name="T6" fmla="*/ 37 w 438"/>
                  <a:gd name="T7" fmla="*/ 25 h 313"/>
                  <a:gd name="T8" fmla="*/ 401 w 438"/>
                  <a:gd name="T9" fmla="*/ 25 h 313"/>
                  <a:gd name="T10" fmla="*/ 418 w 438"/>
                  <a:gd name="T11" fmla="*/ 42 h 313"/>
                  <a:gd name="T12" fmla="*/ 418 w 438"/>
                  <a:gd name="T13" fmla="*/ 237 h 313"/>
                  <a:gd name="T14" fmla="*/ 401 w 438"/>
                  <a:gd name="T15" fmla="*/ 255 h 313"/>
                  <a:gd name="T16" fmla="*/ 37 w 438"/>
                  <a:gd name="T17" fmla="*/ 255 h 313"/>
                  <a:gd name="T18" fmla="*/ 424 w 438"/>
                  <a:gd name="T19" fmla="*/ 0 h 313"/>
                  <a:gd name="T20" fmla="*/ 14 w 438"/>
                  <a:gd name="T21" fmla="*/ 0 h 313"/>
                  <a:gd name="T22" fmla="*/ 0 w 438"/>
                  <a:gd name="T23" fmla="*/ 14 h 313"/>
                  <a:gd name="T24" fmla="*/ 0 w 438"/>
                  <a:gd name="T25" fmla="*/ 298 h 313"/>
                  <a:gd name="T26" fmla="*/ 14 w 438"/>
                  <a:gd name="T27" fmla="*/ 313 h 313"/>
                  <a:gd name="T28" fmla="*/ 424 w 438"/>
                  <a:gd name="T29" fmla="*/ 313 h 313"/>
                  <a:gd name="T30" fmla="*/ 438 w 438"/>
                  <a:gd name="T31" fmla="*/ 298 h 313"/>
                  <a:gd name="T32" fmla="*/ 438 w 438"/>
                  <a:gd name="T33" fmla="*/ 14 h 313"/>
                  <a:gd name="T34" fmla="*/ 424 w 438"/>
                  <a:gd name="T3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8" h="313">
                    <a:moveTo>
                      <a:pt x="37" y="255"/>
                    </a:moveTo>
                    <a:cubicBezTo>
                      <a:pt x="28" y="255"/>
                      <a:pt x="20" y="247"/>
                      <a:pt x="20" y="237"/>
                    </a:cubicBezTo>
                    <a:cubicBezTo>
                      <a:pt x="20" y="42"/>
                      <a:pt x="20" y="42"/>
                      <a:pt x="20" y="42"/>
                    </a:cubicBezTo>
                    <a:cubicBezTo>
                      <a:pt x="20" y="33"/>
                      <a:pt x="28" y="25"/>
                      <a:pt x="37" y="25"/>
                    </a:cubicBezTo>
                    <a:cubicBezTo>
                      <a:pt x="401" y="25"/>
                      <a:pt x="401" y="25"/>
                      <a:pt x="401" y="25"/>
                    </a:cubicBezTo>
                    <a:cubicBezTo>
                      <a:pt x="410" y="25"/>
                      <a:pt x="418" y="33"/>
                      <a:pt x="418" y="42"/>
                    </a:cubicBezTo>
                    <a:cubicBezTo>
                      <a:pt x="418" y="237"/>
                      <a:pt x="418" y="237"/>
                      <a:pt x="418" y="237"/>
                    </a:cubicBezTo>
                    <a:cubicBezTo>
                      <a:pt x="418" y="247"/>
                      <a:pt x="410" y="255"/>
                      <a:pt x="401" y="255"/>
                    </a:cubicBezTo>
                    <a:cubicBezTo>
                      <a:pt x="37" y="255"/>
                      <a:pt x="37" y="255"/>
                      <a:pt x="37" y="255"/>
                    </a:cubicBezTo>
                    <a:moveTo>
                      <a:pt x="424" y="0"/>
                    </a:moveTo>
                    <a:cubicBezTo>
                      <a:pt x="14" y="0"/>
                      <a:pt x="14" y="0"/>
                      <a:pt x="14" y="0"/>
                    </a:cubicBezTo>
                    <a:cubicBezTo>
                      <a:pt x="6" y="0"/>
                      <a:pt x="0" y="6"/>
                      <a:pt x="0" y="14"/>
                    </a:cubicBezTo>
                    <a:cubicBezTo>
                      <a:pt x="0" y="298"/>
                      <a:pt x="0" y="298"/>
                      <a:pt x="0" y="298"/>
                    </a:cubicBezTo>
                    <a:cubicBezTo>
                      <a:pt x="0" y="306"/>
                      <a:pt x="6" y="313"/>
                      <a:pt x="14" y="313"/>
                    </a:cubicBezTo>
                    <a:cubicBezTo>
                      <a:pt x="424" y="313"/>
                      <a:pt x="424" y="313"/>
                      <a:pt x="424" y="313"/>
                    </a:cubicBezTo>
                    <a:cubicBezTo>
                      <a:pt x="432" y="313"/>
                      <a:pt x="438" y="306"/>
                      <a:pt x="438" y="298"/>
                    </a:cubicBezTo>
                    <a:cubicBezTo>
                      <a:pt x="438" y="14"/>
                      <a:pt x="438" y="14"/>
                      <a:pt x="438" y="14"/>
                    </a:cubicBezTo>
                    <a:cubicBezTo>
                      <a:pt x="438" y="6"/>
                      <a:pt x="432" y="0"/>
                      <a:pt x="42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j-ea"/>
                  <a:ea typeface="+mj-ea"/>
                </a:endParaRPr>
              </a:p>
            </p:txBody>
          </p:sp>
          <p:sp>
            <p:nvSpPr>
              <p:cNvPr id="129" name="Rectangle 38"/>
              <p:cNvSpPr>
                <a:spLocks noChangeArrowheads="1"/>
              </p:cNvSpPr>
              <p:nvPr/>
            </p:nvSpPr>
            <p:spPr bwMode="auto">
              <a:xfrm>
                <a:off x="3716" y="2465"/>
                <a:ext cx="252" cy="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mj-ea"/>
                  <a:ea typeface="+mj-ea"/>
                </a:endParaRPr>
              </a:p>
            </p:txBody>
          </p:sp>
          <p:sp>
            <p:nvSpPr>
              <p:cNvPr id="130" name="Rectangle 40"/>
              <p:cNvSpPr>
                <a:spLocks noChangeArrowheads="1"/>
              </p:cNvSpPr>
              <p:nvPr/>
            </p:nvSpPr>
            <p:spPr bwMode="auto">
              <a:xfrm>
                <a:off x="3595" y="2570"/>
                <a:ext cx="495"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mj-ea"/>
                  <a:ea typeface="+mj-ea"/>
                </a:endParaRPr>
              </a:p>
            </p:txBody>
          </p:sp>
          <p:sp>
            <p:nvSpPr>
              <p:cNvPr id="131" name="Freeform 42"/>
              <p:cNvSpPr/>
              <p:nvPr/>
            </p:nvSpPr>
            <p:spPr bwMode="auto">
              <a:xfrm>
                <a:off x="3433" y="1853"/>
                <a:ext cx="771" cy="400"/>
              </a:xfrm>
              <a:custGeom>
                <a:avLst/>
                <a:gdLst>
                  <a:gd name="T0" fmla="*/ 761 w 771"/>
                  <a:gd name="T1" fmla="*/ 0 h 400"/>
                  <a:gd name="T2" fmla="*/ 657 w 771"/>
                  <a:gd name="T3" fmla="*/ 9 h 400"/>
                  <a:gd name="T4" fmla="*/ 697 w 771"/>
                  <a:gd name="T5" fmla="*/ 43 h 400"/>
                  <a:gd name="T6" fmla="*/ 557 w 771"/>
                  <a:gd name="T7" fmla="*/ 212 h 400"/>
                  <a:gd name="T8" fmla="*/ 419 w 771"/>
                  <a:gd name="T9" fmla="*/ 105 h 400"/>
                  <a:gd name="T10" fmla="*/ 286 w 771"/>
                  <a:gd name="T11" fmla="*/ 278 h 400"/>
                  <a:gd name="T12" fmla="*/ 152 w 771"/>
                  <a:gd name="T13" fmla="*/ 190 h 400"/>
                  <a:gd name="T14" fmla="*/ 0 w 771"/>
                  <a:gd name="T15" fmla="*/ 369 h 400"/>
                  <a:gd name="T16" fmla="*/ 36 w 771"/>
                  <a:gd name="T17" fmla="*/ 400 h 400"/>
                  <a:gd name="T18" fmla="*/ 162 w 771"/>
                  <a:gd name="T19" fmla="*/ 252 h 400"/>
                  <a:gd name="T20" fmla="*/ 298 w 771"/>
                  <a:gd name="T21" fmla="*/ 343 h 400"/>
                  <a:gd name="T22" fmla="*/ 428 w 771"/>
                  <a:gd name="T23" fmla="*/ 171 h 400"/>
                  <a:gd name="T24" fmla="*/ 564 w 771"/>
                  <a:gd name="T25" fmla="*/ 278 h 400"/>
                  <a:gd name="T26" fmla="*/ 733 w 771"/>
                  <a:gd name="T27" fmla="*/ 71 h 400"/>
                  <a:gd name="T28" fmla="*/ 771 w 771"/>
                  <a:gd name="T29" fmla="*/ 105 h 400"/>
                  <a:gd name="T30" fmla="*/ 761 w 771"/>
                  <a:gd name="T3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1" h="400">
                    <a:moveTo>
                      <a:pt x="761" y="0"/>
                    </a:moveTo>
                    <a:lnTo>
                      <a:pt x="657" y="9"/>
                    </a:lnTo>
                    <a:lnTo>
                      <a:pt x="697" y="43"/>
                    </a:lnTo>
                    <a:lnTo>
                      <a:pt x="557" y="212"/>
                    </a:lnTo>
                    <a:lnTo>
                      <a:pt x="419" y="105"/>
                    </a:lnTo>
                    <a:lnTo>
                      <a:pt x="286" y="278"/>
                    </a:lnTo>
                    <a:lnTo>
                      <a:pt x="152" y="190"/>
                    </a:lnTo>
                    <a:lnTo>
                      <a:pt x="0" y="369"/>
                    </a:lnTo>
                    <a:lnTo>
                      <a:pt x="36" y="400"/>
                    </a:lnTo>
                    <a:lnTo>
                      <a:pt x="162" y="252"/>
                    </a:lnTo>
                    <a:lnTo>
                      <a:pt x="298" y="343"/>
                    </a:lnTo>
                    <a:lnTo>
                      <a:pt x="428" y="171"/>
                    </a:lnTo>
                    <a:lnTo>
                      <a:pt x="564" y="278"/>
                    </a:lnTo>
                    <a:lnTo>
                      <a:pt x="733" y="71"/>
                    </a:lnTo>
                    <a:lnTo>
                      <a:pt x="771" y="105"/>
                    </a:lnTo>
                    <a:lnTo>
                      <a:pt x="76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j-ea"/>
                  <a:ea typeface="+mj-ea"/>
                </a:endParaRPr>
              </a:p>
            </p:txBody>
          </p:sp>
        </p:grpSp>
      </p:grpSp>
      <p:grpSp>
        <p:nvGrpSpPr>
          <p:cNvPr id="8" name="组合 7"/>
          <p:cNvGrpSpPr/>
          <p:nvPr/>
        </p:nvGrpSpPr>
        <p:grpSpPr>
          <a:xfrm>
            <a:off x="6415923" y="4634483"/>
            <a:ext cx="1127411" cy="1133036"/>
            <a:chOff x="4812808" y="3476935"/>
            <a:chExt cx="845815" cy="850039"/>
          </a:xfrm>
        </p:grpSpPr>
        <p:grpSp>
          <p:nvGrpSpPr>
            <p:cNvPr id="52" name="组合 51"/>
            <p:cNvGrpSpPr/>
            <p:nvPr/>
          </p:nvGrpSpPr>
          <p:grpSpPr>
            <a:xfrm>
              <a:off x="4812808" y="3476935"/>
              <a:ext cx="845815" cy="850039"/>
              <a:chOff x="5413827" y="2743515"/>
              <a:chExt cx="1364344" cy="1370972"/>
            </a:xfrm>
          </p:grpSpPr>
          <p:sp>
            <p:nvSpPr>
              <p:cNvPr id="53" name="任意多边形 52"/>
              <p:cNvSpPr/>
              <p:nvPr/>
            </p:nvSpPr>
            <p:spPr>
              <a:xfrm>
                <a:off x="5413827" y="2743515"/>
                <a:ext cx="1364344" cy="1370972"/>
              </a:xfrm>
              <a:custGeom>
                <a:avLst/>
                <a:gdLst>
                  <a:gd name="connsiteX0" fmla="*/ 2318457 w 4818756"/>
                  <a:gd name="connsiteY0" fmla="*/ 0 h 4842163"/>
                  <a:gd name="connsiteX1" fmla="*/ 2500298 w 4818756"/>
                  <a:gd name="connsiteY1" fmla="*/ 0 h 4842163"/>
                  <a:gd name="connsiteX2" fmla="*/ 2584898 w 4818756"/>
                  <a:gd name="connsiteY2" fmla="*/ 338401 h 4842163"/>
                  <a:gd name="connsiteX3" fmla="*/ 2623226 w 4818756"/>
                  <a:gd name="connsiteY3" fmla="*/ 340337 h 4842163"/>
                  <a:gd name="connsiteX4" fmla="*/ 2828678 w 4818756"/>
                  <a:gd name="connsiteY4" fmla="*/ 371692 h 4842163"/>
                  <a:gd name="connsiteX5" fmla="*/ 3004238 w 4818756"/>
                  <a:gd name="connsiteY5" fmla="*/ 72457 h 4842163"/>
                  <a:gd name="connsiteX6" fmla="*/ 3178713 w 4818756"/>
                  <a:gd name="connsiteY6" fmla="*/ 123687 h 4842163"/>
                  <a:gd name="connsiteX7" fmla="*/ 3164544 w 4818756"/>
                  <a:gd name="connsiteY7" fmla="*/ 472323 h 4842163"/>
                  <a:gd name="connsiteX8" fmla="*/ 3223501 w 4818756"/>
                  <a:gd name="connsiteY8" fmla="*/ 493902 h 4842163"/>
                  <a:gd name="connsiteX9" fmla="*/ 3388493 w 4818756"/>
                  <a:gd name="connsiteY9" fmla="*/ 573383 h 4842163"/>
                  <a:gd name="connsiteX10" fmla="*/ 3641827 w 4818756"/>
                  <a:gd name="connsiteY10" fmla="*/ 335183 h 4842163"/>
                  <a:gd name="connsiteX11" fmla="*/ 3794801 w 4818756"/>
                  <a:gd name="connsiteY11" fmla="*/ 433494 h 4842163"/>
                  <a:gd name="connsiteX12" fmla="*/ 3682809 w 4818756"/>
                  <a:gd name="connsiteY12" fmla="*/ 764532 h 4842163"/>
                  <a:gd name="connsiteX13" fmla="*/ 3739794 w 4818756"/>
                  <a:gd name="connsiteY13" fmla="*/ 807145 h 4842163"/>
                  <a:gd name="connsiteX14" fmla="*/ 3868787 w 4818756"/>
                  <a:gd name="connsiteY14" fmla="*/ 924382 h 4842163"/>
                  <a:gd name="connsiteX15" fmla="*/ 4179570 w 4818756"/>
                  <a:gd name="connsiteY15" fmla="*/ 766897 h 4842163"/>
                  <a:gd name="connsiteX16" fmla="*/ 4298650 w 4818756"/>
                  <a:gd name="connsiteY16" fmla="*/ 904323 h 4842163"/>
                  <a:gd name="connsiteX17" fmla="*/ 4097912 w 4818756"/>
                  <a:gd name="connsiteY17" fmla="*/ 1190424 h 4842163"/>
                  <a:gd name="connsiteX18" fmla="*/ 4143718 w 4818756"/>
                  <a:gd name="connsiteY18" fmla="*/ 1251680 h 4842163"/>
                  <a:gd name="connsiteX19" fmla="*/ 4231483 w 4818756"/>
                  <a:gd name="connsiteY19" fmla="*/ 1396144 h 4842163"/>
                  <a:gd name="connsiteX20" fmla="*/ 4573902 w 4818756"/>
                  <a:gd name="connsiteY20" fmla="*/ 1332624 h 4842163"/>
                  <a:gd name="connsiteX21" fmla="*/ 4649441 w 4818756"/>
                  <a:gd name="connsiteY21" fmla="*/ 1498032 h 4842163"/>
                  <a:gd name="connsiteX22" fmla="*/ 4376411 w 4818756"/>
                  <a:gd name="connsiteY22" fmla="*/ 1715846 h 4842163"/>
                  <a:gd name="connsiteX23" fmla="*/ 4406890 w 4818756"/>
                  <a:gd name="connsiteY23" fmla="*/ 1799120 h 4842163"/>
                  <a:gd name="connsiteX24" fmla="*/ 4445930 w 4818756"/>
                  <a:gd name="connsiteY24" fmla="*/ 1950955 h 4842163"/>
                  <a:gd name="connsiteX25" fmla="*/ 4792877 w 4818756"/>
                  <a:gd name="connsiteY25" fmla="*/ 1986530 h 4842163"/>
                  <a:gd name="connsiteX26" fmla="*/ 4818756 w 4818756"/>
                  <a:gd name="connsiteY26" fmla="*/ 2166520 h 4842163"/>
                  <a:gd name="connsiteX27" fmla="*/ 4494750 w 4818756"/>
                  <a:gd name="connsiteY27" fmla="*/ 2298864 h 4842163"/>
                  <a:gd name="connsiteX28" fmla="*/ 4500921 w 4818756"/>
                  <a:gd name="connsiteY28" fmla="*/ 2421081 h 4842163"/>
                  <a:gd name="connsiteX29" fmla="*/ 4494750 w 4818756"/>
                  <a:gd name="connsiteY29" fmla="*/ 2543299 h 4842163"/>
                  <a:gd name="connsiteX30" fmla="*/ 4818756 w 4818756"/>
                  <a:gd name="connsiteY30" fmla="*/ 2675642 h 4842163"/>
                  <a:gd name="connsiteX31" fmla="*/ 4792877 w 4818756"/>
                  <a:gd name="connsiteY31" fmla="*/ 2855633 h 4842163"/>
                  <a:gd name="connsiteX32" fmla="*/ 4445930 w 4818756"/>
                  <a:gd name="connsiteY32" fmla="*/ 2891207 h 4842163"/>
                  <a:gd name="connsiteX33" fmla="*/ 4406890 w 4818756"/>
                  <a:gd name="connsiteY33" fmla="*/ 3043042 h 4842163"/>
                  <a:gd name="connsiteX34" fmla="*/ 4376411 w 4818756"/>
                  <a:gd name="connsiteY34" fmla="*/ 3126316 h 4842163"/>
                  <a:gd name="connsiteX35" fmla="*/ 4649441 w 4818756"/>
                  <a:gd name="connsiteY35" fmla="*/ 3344130 h 4842163"/>
                  <a:gd name="connsiteX36" fmla="*/ 4573902 w 4818756"/>
                  <a:gd name="connsiteY36" fmla="*/ 3509539 h 4842163"/>
                  <a:gd name="connsiteX37" fmla="*/ 4231483 w 4818756"/>
                  <a:gd name="connsiteY37" fmla="*/ 3446019 h 4842163"/>
                  <a:gd name="connsiteX38" fmla="*/ 4143718 w 4818756"/>
                  <a:gd name="connsiteY38" fmla="*/ 3590483 h 4842163"/>
                  <a:gd name="connsiteX39" fmla="*/ 4097913 w 4818756"/>
                  <a:gd name="connsiteY39" fmla="*/ 3651738 h 4842163"/>
                  <a:gd name="connsiteX40" fmla="*/ 4298650 w 4818756"/>
                  <a:gd name="connsiteY40" fmla="*/ 3937839 h 4842163"/>
                  <a:gd name="connsiteX41" fmla="*/ 4179570 w 4818756"/>
                  <a:gd name="connsiteY41" fmla="*/ 4075265 h 4842163"/>
                  <a:gd name="connsiteX42" fmla="*/ 3868786 w 4818756"/>
                  <a:gd name="connsiteY42" fmla="*/ 3917781 h 4842163"/>
                  <a:gd name="connsiteX43" fmla="*/ 3739794 w 4818756"/>
                  <a:gd name="connsiteY43" fmla="*/ 4035017 h 4842163"/>
                  <a:gd name="connsiteX44" fmla="*/ 3682808 w 4818756"/>
                  <a:gd name="connsiteY44" fmla="*/ 4077630 h 4842163"/>
                  <a:gd name="connsiteX45" fmla="*/ 3794801 w 4818756"/>
                  <a:gd name="connsiteY45" fmla="*/ 4408670 h 4842163"/>
                  <a:gd name="connsiteX46" fmla="*/ 3641827 w 4818756"/>
                  <a:gd name="connsiteY46" fmla="*/ 4506981 h 4842163"/>
                  <a:gd name="connsiteX47" fmla="*/ 3388492 w 4818756"/>
                  <a:gd name="connsiteY47" fmla="*/ 4268780 h 4842163"/>
                  <a:gd name="connsiteX48" fmla="*/ 3223501 w 4818756"/>
                  <a:gd name="connsiteY48" fmla="*/ 4348260 h 4842163"/>
                  <a:gd name="connsiteX49" fmla="*/ 3164544 w 4818756"/>
                  <a:gd name="connsiteY49" fmla="*/ 4369839 h 4842163"/>
                  <a:gd name="connsiteX50" fmla="*/ 3178713 w 4818756"/>
                  <a:gd name="connsiteY50" fmla="*/ 4718477 h 4842163"/>
                  <a:gd name="connsiteX51" fmla="*/ 3004238 w 4818756"/>
                  <a:gd name="connsiteY51" fmla="*/ 4769707 h 4842163"/>
                  <a:gd name="connsiteX52" fmla="*/ 2828678 w 4818756"/>
                  <a:gd name="connsiteY52" fmla="*/ 4470470 h 4842163"/>
                  <a:gd name="connsiteX53" fmla="*/ 2623226 w 4818756"/>
                  <a:gd name="connsiteY53" fmla="*/ 4501826 h 4842163"/>
                  <a:gd name="connsiteX54" fmla="*/ 2584899 w 4818756"/>
                  <a:gd name="connsiteY54" fmla="*/ 4503761 h 4842163"/>
                  <a:gd name="connsiteX55" fmla="*/ 2500298 w 4818756"/>
                  <a:gd name="connsiteY55" fmla="*/ 4842163 h 4842163"/>
                  <a:gd name="connsiteX56" fmla="*/ 2318457 w 4818756"/>
                  <a:gd name="connsiteY56" fmla="*/ 4842163 h 4842163"/>
                  <a:gd name="connsiteX57" fmla="*/ 2233857 w 4818756"/>
                  <a:gd name="connsiteY57" fmla="*/ 4503761 h 4842163"/>
                  <a:gd name="connsiteX58" fmla="*/ 2195530 w 4818756"/>
                  <a:gd name="connsiteY58" fmla="*/ 4501826 h 4842163"/>
                  <a:gd name="connsiteX59" fmla="*/ 1990078 w 4818756"/>
                  <a:gd name="connsiteY59" fmla="*/ 4470470 h 4842163"/>
                  <a:gd name="connsiteX60" fmla="*/ 1814518 w 4818756"/>
                  <a:gd name="connsiteY60" fmla="*/ 4769707 h 4842163"/>
                  <a:gd name="connsiteX61" fmla="*/ 1640043 w 4818756"/>
                  <a:gd name="connsiteY61" fmla="*/ 4718477 h 4842163"/>
                  <a:gd name="connsiteX62" fmla="*/ 1654212 w 4818756"/>
                  <a:gd name="connsiteY62" fmla="*/ 4369839 h 4842163"/>
                  <a:gd name="connsiteX63" fmla="*/ 1595255 w 4818756"/>
                  <a:gd name="connsiteY63" fmla="*/ 4348260 h 4842163"/>
                  <a:gd name="connsiteX64" fmla="*/ 1430264 w 4818756"/>
                  <a:gd name="connsiteY64" fmla="*/ 4268780 h 4842163"/>
                  <a:gd name="connsiteX65" fmla="*/ 1176929 w 4818756"/>
                  <a:gd name="connsiteY65" fmla="*/ 4506981 h 4842163"/>
                  <a:gd name="connsiteX66" fmla="*/ 1023955 w 4818756"/>
                  <a:gd name="connsiteY66" fmla="*/ 4408670 h 4842163"/>
                  <a:gd name="connsiteX67" fmla="*/ 1135948 w 4818756"/>
                  <a:gd name="connsiteY67" fmla="*/ 4077630 h 4842163"/>
                  <a:gd name="connsiteX68" fmla="*/ 1078962 w 4818756"/>
                  <a:gd name="connsiteY68" fmla="*/ 4035017 h 4842163"/>
                  <a:gd name="connsiteX69" fmla="*/ 949970 w 4818756"/>
                  <a:gd name="connsiteY69" fmla="*/ 3917781 h 4842163"/>
                  <a:gd name="connsiteX70" fmla="*/ 639186 w 4818756"/>
                  <a:gd name="connsiteY70" fmla="*/ 4075265 h 4842163"/>
                  <a:gd name="connsiteX71" fmla="*/ 520106 w 4818756"/>
                  <a:gd name="connsiteY71" fmla="*/ 3937839 h 4842163"/>
                  <a:gd name="connsiteX72" fmla="*/ 720843 w 4818756"/>
                  <a:gd name="connsiteY72" fmla="*/ 3651738 h 4842163"/>
                  <a:gd name="connsiteX73" fmla="*/ 675038 w 4818756"/>
                  <a:gd name="connsiteY73" fmla="*/ 3590483 h 4842163"/>
                  <a:gd name="connsiteX74" fmla="*/ 587273 w 4818756"/>
                  <a:gd name="connsiteY74" fmla="*/ 3446019 h 4842163"/>
                  <a:gd name="connsiteX75" fmla="*/ 244854 w 4818756"/>
                  <a:gd name="connsiteY75" fmla="*/ 3509539 h 4842163"/>
                  <a:gd name="connsiteX76" fmla="*/ 169315 w 4818756"/>
                  <a:gd name="connsiteY76" fmla="*/ 3344130 h 4842163"/>
                  <a:gd name="connsiteX77" fmla="*/ 442345 w 4818756"/>
                  <a:gd name="connsiteY77" fmla="*/ 3126316 h 4842163"/>
                  <a:gd name="connsiteX78" fmla="*/ 411867 w 4818756"/>
                  <a:gd name="connsiteY78" fmla="*/ 3043042 h 4842163"/>
                  <a:gd name="connsiteX79" fmla="*/ 372826 w 4818756"/>
                  <a:gd name="connsiteY79" fmla="*/ 2891207 h 4842163"/>
                  <a:gd name="connsiteX80" fmla="*/ 25878 w 4818756"/>
                  <a:gd name="connsiteY80" fmla="*/ 2855633 h 4842163"/>
                  <a:gd name="connsiteX81" fmla="*/ 0 w 4818756"/>
                  <a:gd name="connsiteY81" fmla="*/ 2675642 h 4842163"/>
                  <a:gd name="connsiteX82" fmla="*/ 324006 w 4818756"/>
                  <a:gd name="connsiteY82" fmla="*/ 2543299 h 4842163"/>
                  <a:gd name="connsiteX83" fmla="*/ 317835 w 4818756"/>
                  <a:gd name="connsiteY83" fmla="*/ 2421081 h 4842163"/>
                  <a:gd name="connsiteX84" fmla="*/ 324006 w 4818756"/>
                  <a:gd name="connsiteY84" fmla="*/ 2298864 h 4842163"/>
                  <a:gd name="connsiteX85" fmla="*/ 0 w 4818756"/>
                  <a:gd name="connsiteY85" fmla="*/ 2166520 h 4842163"/>
                  <a:gd name="connsiteX86" fmla="*/ 25878 w 4818756"/>
                  <a:gd name="connsiteY86" fmla="*/ 1986530 h 4842163"/>
                  <a:gd name="connsiteX87" fmla="*/ 372826 w 4818756"/>
                  <a:gd name="connsiteY87" fmla="*/ 1950955 h 4842163"/>
                  <a:gd name="connsiteX88" fmla="*/ 411867 w 4818756"/>
                  <a:gd name="connsiteY88" fmla="*/ 1799120 h 4842163"/>
                  <a:gd name="connsiteX89" fmla="*/ 442345 w 4818756"/>
                  <a:gd name="connsiteY89" fmla="*/ 1715846 h 4842163"/>
                  <a:gd name="connsiteX90" fmla="*/ 169315 w 4818756"/>
                  <a:gd name="connsiteY90" fmla="*/ 1498032 h 4842163"/>
                  <a:gd name="connsiteX91" fmla="*/ 244854 w 4818756"/>
                  <a:gd name="connsiteY91" fmla="*/ 1332624 h 4842163"/>
                  <a:gd name="connsiteX92" fmla="*/ 587273 w 4818756"/>
                  <a:gd name="connsiteY92" fmla="*/ 1396144 h 4842163"/>
                  <a:gd name="connsiteX93" fmla="*/ 675038 w 4818756"/>
                  <a:gd name="connsiteY93" fmla="*/ 1251680 h 4842163"/>
                  <a:gd name="connsiteX94" fmla="*/ 720844 w 4818756"/>
                  <a:gd name="connsiteY94" fmla="*/ 1190424 h 4842163"/>
                  <a:gd name="connsiteX95" fmla="*/ 520106 w 4818756"/>
                  <a:gd name="connsiteY95" fmla="*/ 904323 h 4842163"/>
                  <a:gd name="connsiteX96" fmla="*/ 639186 w 4818756"/>
                  <a:gd name="connsiteY96" fmla="*/ 766896 h 4842163"/>
                  <a:gd name="connsiteX97" fmla="*/ 949970 w 4818756"/>
                  <a:gd name="connsiteY97" fmla="*/ 924381 h 4842163"/>
                  <a:gd name="connsiteX98" fmla="*/ 1078962 w 4818756"/>
                  <a:gd name="connsiteY98" fmla="*/ 807145 h 4842163"/>
                  <a:gd name="connsiteX99" fmla="*/ 1135948 w 4818756"/>
                  <a:gd name="connsiteY99" fmla="*/ 764532 h 4842163"/>
                  <a:gd name="connsiteX100" fmla="*/ 1023955 w 4818756"/>
                  <a:gd name="connsiteY100" fmla="*/ 433493 h 4842163"/>
                  <a:gd name="connsiteX101" fmla="*/ 1176929 w 4818756"/>
                  <a:gd name="connsiteY101" fmla="*/ 335182 h 4842163"/>
                  <a:gd name="connsiteX102" fmla="*/ 1430264 w 4818756"/>
                  <a:gd name="connsiteY102" fmla="*/ 573383 h 4842163"/>
                  <a:gd name="connsiteX103" fmla="*/ 1595255 w 4818756"/>
                  <a:gd name="connsiteY103" fmla="*/ 493902 h 4842163"/>
                  <a:gd name="connsiteX104" fmla="*/ 1654212 w 4818756"/>
                  <a:gd name="connsiteY104" fmla="*/ 472323 h 4842163"/>
                  <a:gd name="connsiteX105" fmla="*/ 1640043 w 4818756"/>
                  <a:gd name="connsiteY105" fmla="*/ 123686 h 4842163"/>
                  <a:gd name="connsiteX106" fmla="*/ 1814518 w 4818756"/>
                  <a:gd name="connsiteY106" fmla="*/ 72455 h 4842163"/>
                  <a:gd name="connsiteX107" fmla="*/ 1990078 w 4818756"/>
                  <a:gd name="connsiteY107" fmla="*/ 371692 h 4842163"/>
                  <a:gd name="connsiteX108" fmla="*/ 2195530 w 4818756"/>
                  <a:gd name="connsiteY108" fmla="*/ 340337 h 4842163"/>
                  <a:gd name="connsiteX109" fmla="*/ 2233857 w 4818756"/>
                  <a:gd name="connsiteY109" fmla="*/ 338401 h 484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818756" h="4842163">
                    <a:moveTo>
                      <a:pt x="2318457" y="0"/>
                    </a:moveTo>
                    <a:lnTo>
                      <a:pt x="2500298" y="0"/>
                    </a:lnTo>
                    <a:lnTo>
                      <a:pt x="2584898" y="338401"/>
                    </a:lnTo>
                    <a:lnTo>
                      <a:pt x="2623226" y="340337"/>
                    </a:lnTo>
                    <a:lnTo>
                      <a:pt x="2828678" y="371692"/>
                    </a:lnTo>
                    <a:lnTo>
                      <a:pt x="3004238" y="72457"/>
                    </a:lnTo>
                    <a:lnTo>
                      <a:pt x="3178713" y="123687"/>
                    </a:lnTo>
                    <a:lnTo>
                      <a:pt x="3164544" y="472323"/>
                    </a:lnTo>
                    <a:lnTo>
                      <a:pt x="3223501" y="493902"/>
                    </a:lnTo>
                    <a:lnTo>
                      <a:pt x="3388493" y="573383"/>
                    </a:lnTo>
                    <a:lnTo>
                      <a:pt x="3641827" y="335183"/>
                    </a:lnTo>
                    <a:lnTo>
                      <a:pt x="3794801" y="433494"/>
                    </a:lnTo>
                    <a:lnTo>
                      <a:pt x="3682809" y="764532"/>
                    </a:lnTo>
                    <a:lnTo>
                      <a:pt x="3739794" y="807145"/>
                    </a:lnTo>
                    <a:lnTo>
                      <a:pt x="3868787" y="924382"/>
                    </a:lnTo>
                    <a:lnTo>
                      <a:pt x="4179570" y="766897"/>
                    </a:lnTo>
                    <a:lnTo>
                      <a:pt x="4298650" y="904323"/>
                    </a:lnTo>
                    <a:lnTo>
                      <a:pt x="4097912" y="1190424"/>
                    </a:lnTo>
                    <a:lnTo>
                      <a:pt x="4143718" y="1251680"/>
                    </a:lnTo>
                    <a:lnTo>
                      <a:pt x="4231483" y="1396144"/>
                    </a:lnTo>
                    <a:lnTo>
                      <a:pt x="4573902" y="1332624"/>
                    </a:lnTo>
                    <a:lnTo>
                      <a:pt x="4649441" y="1498032"/>
                    </a:lnTo>
                    <a:lnTo>
                      <a:pt x="4376411" y="1715846"/>
                    </a:lnTo>
                    <a:lnTo>
                      <a:pt x="4406890" y="1799120"/>
                    </a:lnTo>
                    <a:lnTo>
                      <a:pt x="4445930" y="1950955"/>
                    </a:lnTo>
                    <a:lnTo>
                      <a:pt x="4792877" y="1986530"/>
                    </a:lnTo>
                    <a:lnTo>
                      <a:pt x="4818756" y="2166520"/>
                    </a:lnTo>
                    <a:lnTo>
                      <a:pt x="4494750" y="2298864"/>
                    </a:lnTo>
                    <a:lnTo>
                      <a:pt x="4500921" y="2421081"/>
                    </a:lnTo>
                    <a:lnTo>
                      <a:pt x="4494750" y="2543299"/>
                    </a:lnTo>
                    <a:lnTo>
                      <a:pt x="4818756" y="2675642"/>
                    </a:lnTo>
                    <a:lnTo>
                      <a:pt x="4792877" y="2855633"/>
                    </a:lnTo>
                    <a:lnTo>
                      <a:pt x="4445930" y="2891207"/>
                    </a:lnTo>
                    <a:lnTo>
                      <a:pt x="4406890" y="3043042"/>
                    </a:lnTo>
                    <a:lnTo>
                      <a:pt x="4376411" y="3126316"/>
                    </a:lnTo>
                    <a:lnTo>
                      <a:pt x="4649441" y="3344130"/>
                    </a:lnTo>
                    <a:lnTo>
                      <a:pt x="4573902" y="3509539"/>
                    </a:lnTo>
                    <a:lnTo>
                      <a:pt x="4231483" y="3446019"/>
                    </a:lnTo>
                    <a:lnTo>
                      <a:pt x="4143718" y="3590483"/>
                    </a:lnTo>
                    <a:lnTo>
                      <a:pt x="4097913" y="3651738"/>
                    </a:lnTo>
                    <a:lnTo>
                      <a:pt x="4298650" y="3937839"/>
                    </a:lnTo>
                    <a:lnTo>
                      <a:pt x="4179570" y="4075265"/>
                    </a:lnTo>
                    <a:lnTo>
                      <a:pt x="3868786" y="3917781"/>
                    </a:lnTo>
                    <a:lnTo>
                      <a:pt x="3739794" y="4035017"/>
                    </a:lnTo>
                    <a:lnTo>
                      <a:pt x="3682808" y="4077630"/>
                    </a:lnTo>
                    <a:lnTo>
                      <a:pt x="3794801" y="4408670"/>
                    </a:lnTo>
                    <a:lnTo>
                      <a:pt x="3641827" y="4506981"/>
                    </a:lnTo>
                    <a:lnTo>
                      <a:pt x="3388492" y="4268780"/>
                    </a:lnTo>
                    <a:lnTo>
                      <a:pt x="3223501" y="4348260"/>
                    </a:lnTo>
                    <a:lnTo>
                      <a:pt x="3164544" y="4369839"/>
                    </a:lnTo>
                    <a:lnTo>
                      <a:pt x="3178713" y="4718477"/>
                    </a:lnTo>
                    <a:lnTo>
                      <a:pt x="3004238" y="4769707"/>
                    </a:lnTo>
                    <a:lnTo>
                      <a:pt x="2828678" y="4470470"/>
                    </a:lnTo>
                    <a:lnTo>
                      <a:pt x="2623226" y="4501826"/>
                    </a:lnTo>
                    <a:lnTo>
                      <a:pt x="2584899" y="4503761"/>
                    </a:lnTo>
                    <a:lnTo>
                      <a:pt x="2500298" y="4842163"/>
                    </a:lnTo>
                    <a:lnTo>
                      <a:pt x="2318457" y="4842163"/>
                    </a:lnTo>
                    <a:lnTo>
                      <a:pt x="2233857" y="4503761"/>
                    </a:lnTo>
                    <a:lnTo>
                      <a:pt x="2195530" y="4501826"/>
                    </a:lnTo>
                    <a:lnTo>
                      <a:pt x="1990078" y="4470470"/>
                    </a:lnTo>
                    <a:lnTo>
                      <a:pt x="1814518" y="4769707"/>
                    </a:lnTo>
                    <a:lnTo>
                      <a:pt x="1640043" y="4718477"/>
                    </a:lnTo>
                    <a:lnTo>
                      <a:pt x="1654212" y="4369839"/>
                    </a:lnTo>
                    <a:lnTo>
                      <a:pt x="1595255" y="4348260"/>
                    </a:lnTo>
                    <a:lnTo>
                      <a:pt x="1430264" y="4268780"/>
                    </a:lnTo>
                    <a:lnTo>
                      <a:pt x="1176929" y="4506981"/>
                    </a:lnTo>
                    <a:lnTo>
                      <a:pt x="1023955" y="4408670"/>
                    </a:lnTo>
                    <a:lnTo>
                      <a:pt x="1135948" y="4077630"/>
                    </a:lnTo>
                    <a:lnTo>
                      <a:pt x="1078962" y="4035017"/>
                    </a:lnTo>
                    <a:lnTo>
                      <a:pt x="949970" y="3917781"/>
                    </a:lnTo>
                    <a:lnTo>
                      <a:pt x="639186" y="4075265"/>
                    </a:lnTo>
                    <a:lnTo>
                      <a:pt x="520106" y="3937839"/>
                    </a:lnTo>
                    <a:lnTo>
                      <a:pt x="720843" y="3651738"/>
                    </a:lnTo>
                    <a:lnTo>
                      <a:pt x="675038" y="3590483"/>
                    </a:lnTo>
                    <a:lnTo>
                      <a:pt x="587273" y="3446019"/>
                    </a:lnTo>
                    <a:lnTo>
                      <a:pt x="244854" y="3509539"/>
                    </a:lnTo>
                    <a:lnTo>
                      <a:pt x="169315" y="3344130"/>
                    </a:lnTo>
                    <a:lnTo>
                      <a:pt x="442345" y="3126316"/>
                    </a:lnTo>
                    <a:lnTo>
                      <a:pt x="411867" y="3043042"/>
                    </a:lnTo>
                    <a:lnTo>
                      <a:pt x="372826" y="2891207"/>
                    </a:lnTo>
                    <a:lnTo>
                      <a:pt x="25878" y="2855633"/>
                    </a:lnTo>
                    <a:lnTo>
                      <a:pt x="0" y="2675642"/>
                    </a:lnTo>
                    <a:lnTo>
                      <a:pt x="324006" y="2543299"/>
                    </a:lnTo>
                    <a:lnTo>
                      <a:pt x="317835" y="2421081"/>
                    </a:lnTo>
                    <a:lnTo>
                      <a:pt x="324006" y="2298864"/>
                    </a:lnTo>
                    <a:lnTo>
                      <a:pt x="0" y="2166520"/>
                    </a:lnTo>
                    <a:lnTo>
                      <a:pt x="25878" y="1986530"/>
                    </a:lnTo>
                    <a:lnTo>
                      <a:pt x="372826" y="1950955"/>
                    </a:lnTo>
                    <a:lnTo>
                      <a:pt x="411867" y="1799120"/>
                    </a:lnTo>
                    <a:lnTo>
                      <a:pt x="442345" y="1715846"/>
                    </a:lnTo>
                    <a:lnTo>
                      <a:pt x="169315" y="1498032"/>
                    </a:lnTo>
                    <a:lnTo>
                      <a:pt x="244854" y="1332624"/>
                    </a:lnTo>
                    <a:lnTo>
                      <a:pt x="587273" y="1396144"/>
                    </a:lnTo>
                    <a:lnTo>
                      <a:pt x="675038" y="1251680"/>
                    </a:lnTo>
                    <a:lnTo>
                      <a:pt x="720844" y="1190424"/>
                    </a:lnTo>
                    <a:lnTo>
                      <a:pt x="520106" y="904323"/>
                    </a:lnTo>
                    <a:lnTo>
                      <a:pt x="639186" y="766896"/>
                    </a:lnTo>
                    <a:lnTo>
                      <a:pt x="949970" y="924381"/>
                    </a:lnTo>
                    <a:lnTo>
                      <a:pt x="1078962" y="807145"/>
                    </a:lnTo>
                    <a:lnTo>
                      <a:pt x="1135948" y="764532"/>
                    </a:lnTo>
                    <a:lnTo>
                      <a:pt x="1023955" y="433493"/>
                    </a:lnTo>
                    <a:lnTo>
                      <a:pt x="1176929" y="335182"/>
                    </a:lnTo>
                    <a:lnTo>
                      <a:pt x="1430264" y="573383"/>
                    </a:lnTo>
                    <a:lnTo>
                      <a:pt x="1595255" y="493902"/>
                    </a:lnTo>
                    <a:lnTo>
                      <a:pt x="1654212" y="472323"/>
                    </a:lnTo>
                    <a:lnTo>
                      <a:pt x="1640043" y="123686"/>
                    </a:lnTo>
                    <a:lnTo>
                      <a:pt x="1814518" y="72455"/>
                    </a:lnTo>
                    <a:lnTo>
                      <a:pt x="1990078" y="371692"/>
                    </a:lnTo>
                    <a:lnTo>
                      <a:pt x="2195530" y="340337"/>
                    </a:lnTo>
                    <a:lnTo>
                      <a:pt x="2233857" y="338401"/>
                    </a:lnTo>
                    <a:close/>
                  </a:path>
                </a:pathLst>
              </a:custGeom>
              <a:gradFill>
                <a:gsLst>
                  <a:gs pos="100000">
                    <a:schemeClr val="bg1">
                      <a:lumMod val="85000"/>
                    </a:schemeClr>
                  </a:gs>
                  <a:gs pos="0">
                    <a:schemeClr val="bg1"/>
                  </a:gs>
                </a:gsLst>
                <a:lin ang="2700000" scaled="1"/>
              </a:gradFill>
              <a:ln>
                <a:noFill/>
              </a:ln>
              <a:effectLst>
                <a:outerShdw blurRad="127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4" name="椭圆 53"/>
              <p:cNvSpPr/>
              <p:nvPr/>
            </p:nvSpPr>
            <p:spPr>
              <a:xfrm>
                <a:off x="5624512" y="2957514"/>
                <a:ext cx="942974" cy="942974"/>
              </a:xfrm>
              <a:prstGeom prst="ellipse">
                <a:avLst/>
              </a:prstGeom>
              <a:solidFill>
                <a:schemeClr val="accent2"/>
              </a:solidFill>
              <a:ln w="22225">
                <a:gradFill flip="none" rotWithShape="1">
                  <a:gsLst>
                    <a:gs pos="0">
                      <a:schemeClr val="bg1">
                        <a:lumMod val="85000"/>
                      </a:schemeClr>
                    </a:gs>
                    <a:gs pos="100000">
                      <a:schemeClr val="bg1"/>
                    </a:gs>
                  </a:gsLst>
                  <a:lin ang="2700000" scaled="1"/>
                  <a:tileRect/>
                </a:gradFill>
              </a:ln>
              <a:effectLst>
                <a:innerShdw blurRad="114300" dist="63500" dir="13500000">
                  <a:srgbClr val="7D2B4C">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5" name="椭圆 54"/>
              <p:cNvSpPr/>
              <p:nvPr/>
            </p:nvSpPr>
            <p:spPr>
              <a:xfrm>
                <a:off x="5761338" y="3013184"/>
                <a:ext cx="674085" cy="488735"/>
              </a:xfrm>
              <a:prstGeom prst="ellipse">
                <a:avLst/>
              </a:prstGeom>
              <a:gradFill>
                <a:gsLst>
                  <a:gs pos="0">
                    <a:schemeClr val="bg1">
                      <a:alpha val="80000"/>
                    </a:schemeClr>
                  </a:gs>
                  <a:gs pos="100000">
                    <a:srgbClr val="C65885">
                      <a:alpha val="0"/>
                    </a:srgbClr>
                  </a:gs>
                </a:gsLst>
                <a:lin ang="54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132" name="Freeform 53"/>
            <p:cNvSpPr>
              <a:spLocks noEditPoints="1"/>
            </p:cNvSpPr>
            <p:nvPr/>
          </p:nvSpPr>
          <p:spPr bwMode="auto">
            <a:xfrm>
              <a:off x="5114336" y="3767713"/>
              <a:ext cx="276782" cy="276820"/>
            </a:xfrm>
            <a:custGeom>
              <a:avLst/>
              <a:gdLst>
                <a:gd name="T0" fmla="*/ 166 w 449"/>
                <a:gd name="T1" fmla="*/ 362 h 449"/>
                <a:gd name="T2" fmla="*/ 211 w 449"/>
                <a:gd name="T3" fmla="*/ 317 h 449"/>
                <a:gd name="T4" fmla="*/ 237 w 449"/>
                <a:gd name="T5" fmla="*/ 407 h 449"/>
                <a:gd name="T6" fmla="*/ 302 w 449"/>
                <a:gd name="T7" fmla="*/ 313 h 449"/>
                <a:gd name="T8" fmla="*/ 294 w 449"/>
                <a:gd name="T9" fmla="*/ 393 h 449"/>
                <a:gd name="T10" fmla="*/ 395 w 449"/>
                <a:gd name="T11" fmla="*/ 289 h 449"/>
                <a:gd name="T12" fmla="*/ 294 w 449"/>
                <a:gd name="T13" fmla="*/ 393 h 449"/>
                <a:gd name="T14" fmla="*/ 95 w 449"/>
                <a:gd name="T15" fmla="*/ 353 h 449"/>
                <a:gd name="T16" fmla="*/ 121 w 449"/>
                <a:gd name="T17" fmla="*/ 309 h 449"/>
                <a:gd name="T18" fmla="*/ 237 w 449"/>
                <a:gd name="T19" fmla="*/ 293 h 449"/>
                <a:gd name="T20" fmla="*/ 311 w 449"/>
                <a:gd name="T21" fmla="*/ 191 h 449"/>
                <a:gd name="T22" fmla="*/ 307 w 449"/>
                <a:gd name="T23" fmla="*/ 287 h 449"/>
                <a:gd name="T24" fmla="*/ 211 w 449"/>
                <a:gd name="T25" fmla="*/ 293 h 449"/>
                <a:gd name="T26" fmla="*/ 137 w 449"/>
                <a:gd name="T27" fmla="*/ 226 h 449"/>
                <a:gd name="T28" fmla="*/ 211 w 449"/>
                <a:gd name="T29" fmla="*/ 196 h 449"/>
                <a:gd name="T30" fmla="*/ 333 w 449"/>
                <a:gd name="T31" fmla="*/ 282 h 449"/>
                <a:gd name="T32" fmla="*/ 335 w 449"/>
                <a:gd name="T33" fmla="*/ 188 h 449"/>
                <a:gd name="T34" fmla="*/ 407 w 449"/>
                <a:gd name="T35" fmla="*/ 224 h 449"/>
                <a:gd name="T36" fmla="*/ 116 w 449"/>
                <a:gd name="T37" fmla="*/ 281 h 449"/>
                <a:gd name="T38" fmla="*/ 41 w 449"/>
                <a:gd name="T39" fmla="*/ 224 h 449"/>
                <a:gd name="T40" fmla="*/ 114 w 449"/>
                <a:gd name="T41" fmla="*/ 188 h 449"/>
                <a:gd name="T42" fmla="*/ 116 w 449"/>
                <a:gd name="T43" fmla="*/ 281 h 449"/>
                <a:gd name="T44" fmla="*/ 59 w 449"/>
                <a:gd name="T45" fmla="*/ 146 h 449"/>
                <a:gd name="T46" fmla="*/ 158 w 449"/>
                <a:gd name="T47" fmla="*/ 55 h 449"/>
                <a:gd name="T48" fmla="*/ 331 w 449"/>
                <a:gd name="T49" fmla="*/ 164 h 449"/>
                <a:gd name="T50" fmla="*/ 390 w 449"/>
                <a:gd name="T51" fmla="*/ 147 h 449"/>
                <a:gd name="T52" fmla="*/ 211 w 449"/>
                <a:gd name="T53" fmla="*/ 171 h 449"/>
                <a:gd name="T54" fmla="*/ 210 w 449"/>
                <a:gd name="T55" fmla="*/ 43 h 449"/>
                <a:gd name="T56" fmla="*/ 211 w 449"/>
                <a:gd name="T57" fmla="*/ 171 h 449"/>
                <a:gd name="T58" fmla="*/ 237 w 449"/>
                <a:gd name="T59" fmla="*/ 43 h 449"/>
                <a:gd name="T60" fmla="*/ 308 w 449"/>
                <a:gd name="T61" fmla="*/ 167 h 449"/>
                <a:gd name="T62" fmla="*/ 225 w 449"/>
                <a:gd name="T63" fmla="*/ 0 h 449"/>
                <a:gd name="T64" fmla="*/ 225 w 449"/>
                <a:gd name="T65" fmla="*/ 449 h 449"/>
                <a:gd name="T66" fmla="*/ 225 w 449"/>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9" h="449">
                  <a:moveTo>
                    <a:pt x="211" y="407"/>
                  </a:moveTo>
                  <a:cubicBezTo>
                    <a:pt x="192" y="407"/>
                    <a:pt x="176" y="387"/>
                    <a:pt x="166" y="362"/>
                  </a:cubicBezTo>
                  <a:cubicBezTo>
                    <a:pt x="158" y="347"/>
                    <a:pt x="151" y="331"/>
                    <a:pt x="147" y="313"/>
                  </a:cubicBezTo>
                  <a:cubicBezTo>
                    <a:pt x="168" y="315"/>
                    <a:pt x="189" y="317"/>
                    <a:pt x="211" y="317"/>
                  </a:cubicBezTo>
                  <a:cubicBezTo>
                    <a:pt x="211" y="407"/>
                    <a:pt x="211" y="407"/>
                    <a:pt x="211" y="407"/>
                  </a:cubicBezTo>
                  <a:moveTo>
                    <a:pt x="237" y="407"/>
                  </a:moveTo>
                  <a:cubicBezTo>
                    <a:pt x="237" y="317"/>
                    <a:pt x="237" y="317"/>
                    <a:pt x="237" y="317"/>
                  </a:cubicBezTo>
                  <a:cubicBezTo>
                    <a:pt x="259" y="317"/>
                    <a:pt x="280" y="315"/>
                    <a:pt x="302" y="313"/>
                  </a:cubicBezTo>
                  <a:cubicBezTo>
                    <a:pt x="293" y="344"/>
                    <a:pt x="273" y="407"/>
                    <a:pt x="237" y="407"/>
                  </a:cubicBezTo>
                  <a:moveTo>
                    <a:pt x="294" y="393"/>
                  </a:moveTo>
                  <a:cubicBezTo>
                    <a:pt x="311" y="370"/>
                    <a:pt x="320" y="343"/>
                    <a:pt x="328" y="310"/>
                  </a:cubicBezTo>
                  <a:cubicBezTo>
                    <a:pt x="354" y="304"/>
                    <a:pt x="377" y="297"/>
                    <a:pt x="395" y="289"/>
                  </a:cubicBezTo>
                  <a:cubicBezTo>
                    <a:pt x="386" y="313"/>
                    <a:pt x="373" y="335"/>
                    <a:pt x="354" y="353"/>
                  </a:cubicBezTo>
                  <a:cubicBezTo>
                    <a:pt x="337" y="371"/>
                    <a:pt x="315" y="384"/>
                    <a:pt x="294" y="393"/>
                  </a:cubicBezTo>
                  <a:moveTo>
                    <a:pt x="154" y="393"/>
                  </a:moveTo>
                  <a:cubicBezTo>
                    <a:pt x="133" y="384"/>
                    <a:pt x="112" y="371"/>
                    <a:pt x="95" y="353"/>
                  </a:cubicBezTo>
                  <a:cubicBezTo>
                    <a:pt x="75" y="335"/>
                    <a:pt x="62" y="312"/>
                    <a:pt x="52" y="286"/>
                  </a:cubicBezTo>
                  <a:cubicBezTo>
                    <a:pt x="68" y="295"/>
                    <a:pt x="93" y="303"/>
                    <a:pt x="121" y="309"/>
                  </a:cubicBezTo>
                  <a:cubicBezTo>
                    <a:pt x="128" y="342"/>
                    <a:pt x="138" y="371"/>
                    <a:pt x="154" y="393"/>
                  </a:cubicBezTo>
                  <a:moveTo>
                    <a:pt x="237" y="293"/>
                  </a:moveTo>
                  <a:cubicBezTo>
                    <a:pt x="237" y="196"/>
                    <a:pt x="237" y="196"/>
                    <a:pt x="237" y="196"/>
                  </a:cubicBezTo>
                  <a:cubicBezTo>
                    <a:pt x="263" y="195"/>
                    <a:pt x="287" y="193"/>
                    <a:pt x="311" y="191"/>
                  </a:cubicBezTo>
                  <a:cubicBezTo>
                    <a:pt x="311" y="203"/>
                    <a:pt x="311" y="214"/>
                    <a:pt x="311" y="226"/>
                  </a:cubicBezTo>
                  <a:cubicBezTo>
                    <a:pt x="311" y="247"/>
                    <a:pt x="311" y="268"/>
                    <a:pt x="307" y="287"/>
                  </a:cubicBezTo>
                  <a:cubicBezTo>
                    <a:pt x="284" y="290"/>
                    <a:pt x="261" y="292"/>
                    <a:pt x="237" y="293"/>
                  </a:cubicBezTo>
                  <a:moveTo>
                    <a:pt x="211" y="293"/>
                  </a:moveTo>
                  <a:cubicBezTo>
                    <a:pt x="187" y="292"/>
                    <a:pt x="165" y="290"/>
                    <a:pt x="141" y="286"/>
                  </a:cubicBezTo>
                  <a:cubicBezTo>
                    <a:pt x="138" y="268"/>
                    <a:pt x="137" y="246"/>
                    <a:pt x="137" y="226"/>
                  </a:cubicBezTo>
                  <a:cubicBezTo>
                    <a:pt x="137" y="214"/>
                    <a:pt x="138" y="203"/>
                    <a:pt x="138" y="191"/>
                  </a:cubicBezTo>
                  <a:cubicBezTo>
                    <a:pt x="161" y="193"/>
                    <a:pt x="186" y="195"/>
                    <a:pt x="211" y="196"/>
                  </a:cubicBezTo>
                  <a:cubicBezTo>
                    <a:pt x="211" y="293"/>
                    <a:pt x="211" y="293"/>
                    <a:pt x="211" y="293"/>
                  </a:cubicBezTo>
                  <a:moveTo>
                    <a:pt x="333" y="282"/>
                  </a:moveTo>
                  <a:cubicBezTo>
                    <a:pt x="335" y="265"/>
                    <a:pt x="336" y="245"/>
                    <a:pt x="336" y="226"/>
                  </a:cubicBezTo>
                  <a:cubicBezTo>
                    <a:pt x="336" y="212"/>
                    <a:pt x="336" y="201"/>
                    <a:pt x="335" y="188"/>
                  </a:cubicBezTo>
                  <a:cubicBezTo>
                    <a:pt x="363" y="185"/>
                    <a:pt x="386" y="177"/>
                    <a:pt x="399" y="171"/>
                  </a:cubicBezTo>
                  <a:cubicBezTo>
                    <a:pt x="405" y="188"/>
                    <a:pt x="407" y="207"/>
                    <a:pt x="407" y="224"/>
                  </a:cubicBezTo>
                  <a:cubicBezTo>
                    <a:pt x="407" y="254"/>
                    <a:pt x="405" y="270"/>
                    <a:pt x="333" y="282"/>
                  </a:cubicBezTo>
                  <a:moveTo>
                    <a:pt x="116" y="281"/>
                  </a:moveTo>
                  <a:cubicBezTo>
                    <a:pt x="75" y="274"/>
                    <a:pt x="52" y="260"/>
                    <a:pt x="43" y="250"/>
                  </a:cubicBezTo>
                  <a:cubicBezTo>
                    <a:pt x="41" y="242"/>
                    <a:pt x="41" y="233"/>
                    <a:pt x="41" y="224"/>
                  </a:cubicBezTo>
                  <a:cubicBezTo>
                    <a:pt x="41" y="206"/>
                    <a:pt x="44" y="187"/>
                    <a:pt x="49" y="171"/>
                  </a:cubicBezTo>
                  <a:cubicBezTo>
                    <a:pt x="64" y="177"/>
                    <a:pt x="82" y="182"/>
                    <a:pt x="114" y="188"/>
                  </a:cubicBezTo>
                  <a:cubicBezTo>
                    <a:pt x="113" y="201"/>
                    <a:pt x="112" y="212"/>
                    <a:pt x="112" y="226"/>
                  </a:cubicBezTo>
                  <a:cubicBezTo>
                    <a:pt x="112" y="245"/>
                    <a:pt x="113" y="264"/>
                    <a:pt x="116" y="281"/>
                  </a:cubicBezTo>
                  <a:moveTo>
                    <a:pt x="117" y="164"/>
                  </a:moveTo>
                  <a:cubicBezTo>
                    <a:pt x="76" y="153"/>
                    <a:pt x="65" y="152"/>
                    <a:pt x="59" y="146"/>
                  </a:cubicBezTo>
                  <a:cubicBezTo>
                    <a:pt x="68" y="128"/>
                    <a:pt x="79" y="110"/>
                    <a:pt x="95" y="96"/>
                  </a:cubicBezTo>
                  <a:cubicBezTo>
                    <a:pt x="114" y="76"/>
                    <a:pt x="135" y="66"/>
                    <a:pt x="158" y="55"/>
                  </a:cubicBezTo>
                  <a:cubicBezTo>
                    <a:pt x="138" y="83"/>
                    <a:pt x="124" y="119"/>
                    <a:pt x="117" y="164"/>
                  </a:cubicBezTo>
                  <a:moveTo>
                    <a:pt x="331" y="164"/>
                  </a:moveTo>
                  <a:cubicBezTo>
                    <a:pt x="324" y="119"/>
                    <a:pt x="311" y="81"/>
                    <a:pt x="291" y="54"/>
                  </a:cubicBezTo>
                  <a:cubicBezTo>
                    <a:pt x="333" y="69"/>
                    <a:pt x="370" y="104"/>
                    <a:pt x="390" y="147"/>
                  </a:cubicBezTo>
                  <a:cubicBezTo>
                    <a:pt x="384" y="151"/>
                    <a:pt x="369" y="157"/>
                    <a:pt x="331" y="164"/>
                  </a:cubicBezTo>
                  <a:moveTo>
                    <a:pt x="211" y="171"/>
                  </a:moveTo>
                  <a:cubicBezTo>
                    <a:pt x="187" y="171"/>
                    <a:pt x="164" y="169"/>
                    <a:pt x="141" y="167"/>
                  </a:cubicBezTo>
                  <a:cubicBezTo>
                    <a:pt x="152" y="104"/>
                    <a:pt x="178" y="55"/>
                    <a:pt x="210" y="43"/>
                  </a:cubicBezTo>
                  <a:cubicBezTo>
                    <a:pt x="210" y="43"/>
                    <a:pt x="211" y="43"/>
                    <a:pt x="211" y="43"/>
                  </a:cubicBezTo>
                  <a:cubicBezTo>
                    <a:pt x="211" y="171"/>
                    <a:pt x="211" y="171"/>
                    <a:pt x="211" y="171"/>
                  </a:cubicBezTo>
                  <a:moveTo>
                    <a:pt x="237" y="171"/>
                  </a:moveTo>
                  <a:cubicBezTo>
                    <a:pt x="237" y="43"/>
                    <a:pt x="237" y="43"/>
                    <a:pt x="237" y="43"/>
                  </a:cubicBezTo>
                  <a:cubicBezTo>
                    <a:pt x="242" y="43"/>
                    <a:pt x="249" y="48"/>
                    <a:pt x="255" y="52"/>
                  </a:cubicBezTo>
                  <a:cubicBezTo>
                    <a:pt x="279" y="74"/>
                    <a:pt x="299" y="117"/>
                    <a:pt x="308" y="167"/>
                  </a:cubicBezTo>
                  <a:cubicBezTo>
                    <a:pt x="284" y="169"/>
                    <a:pt x="261" y="171"/>
                    <a:pt x="237" y="171"/>
                  </a:cubicBezTo>
                  <a:moveTo>
                    <a:pt x="225" y="0"/>
                  </a:moveTo>
                  <a:cubicBezTo>
                    <a:pt x="100" y="0"/>
                    <a:pt x="0" y="100"/>
                    <a:pt x="0" y="224"/>
                  </a:cubicBezTo>
                  <a:cubicBezTo>
                    <a:pt x="0" y="349"/>
                    <a:pt x="100" y="449"/>
                    <a:pt x="225" y="449"/>
                  </a:cubicBezTo>
                  <a:cubicBezTo>
                    <a:pt x="350" y="449"/>
                    <a:pt x="449" y="349"/>
                    <a:pt x="449" y="224"/>
                  </a:cubicBezTo>
                  <a:cubicBezTo>
                    <a:pt x="449" y="100"/>
                    <a:pt x="350" y="0"/>
                    <a:pt x="225" y="0"/>
                  </a:cubicBezTo>
                </a:path>
              </a:pathLst>
            </a:custGeom>
            <a:solidFill>
              <a:schemeClr val="bg1"/>
            </a:solidFill>
            <a:ln>
              <a:noFill/>
            </a:ln>
          </p:spPr>
          <p:txBody>
            <a:bodyPr vert="horz" wrap="square" lIns="68589" tIns="34295" rIns="68589" bIns="34295" numCol="1" anchor="t" anchorCtr="0" compatLnSpc="1"/>
            <a:lstStyle/>
            <a:p>
              <a:endParaRPr lang="zh-CN" altLang="en-US">
                <a:solidFill>
                  <a:srgbClr val="FFB850"/>
                </a:solidFill>
                <a:latin typeface="+mj-ea"/>
                <a:ea typeface="+mj-ea"/>
              </a:endParaRPr>
            </a:p>
          </p:txBody>
        </p:sp>
      </p:grpSp>
      <p:sp>
        <p:nvSpPr>
          <p:cNvPr id="6" name="标题 5"/>
          <p:cNvSpPr>
            <a:spLocks noGrp="1"/>
          </p:cNvSpPr>
          <p:nvPr>
            <p:ph type="title"/>
          </p:nvPr>
        </p:nvSpPr>
        <p:spPr/>
        <p:txBody>
          <a:bodyPr/>
          <a:lstStyle/>
          <a:p>
            <a:r>
              <a:rPr lang="zh-CN" altLang="en-US" dirty="0"/>
              <a:t>单击输入标题内容</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randombar(horizontal)">
                                      <p:cBhvr>
                                        <p:cTn id="7" dur="500"/>
                                        <p:tgtEl>
                                          <p:spTgt spid="7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randombar(horizontal)">
                                      <p:cBhvr>
                                        <p:cTn id="10" dur="500"/>
                                        <p:tgtEl>
                                          <p:spTgt spid="80"/>
                                        </p:tgtEl>
                                      </p:cBhvr>
                                    </p:animEffect>
                                  </p:childTnLst>
                                </p:cTn>
                              </p:par>
                              <p:par>
                                <p:cTn id="11" presetID="35"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2000"/>
                                        <p:tgtEl>
                                          <p:spTgt spid="47"/>
                                        </p:tgtEl>
                                      </p:cBhvr>
                                    </p:animEffect>
                                    <p:anim calcmode="lin" valueType="num">
                                      <p:cBhvr>
                                        <p:cTn id="14" dur="2000" fill="hold"/>
                                        <p:tgtEl>
                                          <p:spTgt spid="47"/>
                                        </p:tgtEl>
                                        <p:attrNameLst>
                                          <p:attrName>style.rotation</p:attrName>
                                        </p:attrNameLst>
                                      </p:cBhvr>
                                      <p:tavLst>
                                        <p:tav tm="0">
                                          <p:val>
                                            <p:fltVal val="720"/>
                                          </p:val>
                                        </p:tav>
                                        <p:tav tm="100000">
                                          <p:val>
                                            <p:fltVal val="0"/>
                                          </p:val>
                                        </p:tav>
                                      </p:tavLst>
                                    </p:anim>
                                    <p:anim calcmode="lin" valueType="num">
                                      <p:cBhvr>
                                        <p:cTn id="15" dur="2000" fill="hold"/>
                                        <p:tgtEl>
                                          <p:spTgt spid="47"/>
                                        </p:tgtEl>
                                        <p:attrNameLst>
                                          <p:attrName>ppt_h</p:attrName>
                                        </p:attrNameLst>
                                      </p:cBhvr>
                                      <p:tavLst>
                                        <p:tav tm="0">
                                          <p:val>
                                            <p:fltVal val="0"/>
                                          </p:val>
                                        </p:tav>
                                        <p:tav tm="100000">
                                          <p:val>
                                            <p:strVal val="#ppt_h"/>
                                          </p:val>
                                        </p:tav>
                                      </p:tavLst>
                                    </p:anim>
                                    <p:anim calcmode="lin" valueType="num">
                                      <p:cBhvr>
                                        <p:cTn id="16" dur="2000" fill="hold"/>
                                        <p:tgtEl>
                                          <p:spTgt spid="47"/>
                                        </p:tgtEl>
                                        <p:attrNameLst>
                                          <p:attrName>ppt_w</p:attrName>
                                        </p:attrNameLst>
                                      </p:cBhvr>
                                      <p:tavLst>
                                        <p:tav tm="0">
                                          <p:val>
                                            <p:fltVal val="0"/>
                                          </p:val>
                                        </p:tav>
                                        <p:tav tm="100000">
                                          <p:val>
                                            <p:strVal val="#ppt_w"/>
                                          </p:val>
                                        </p:tav>
                                      </p:tavLst>
                                    </p:anim>
                                  </p:childTnLst>
                                </p:cTn>
                              </p:par>
                            </p:childTnLst>
                          </p:cTn>
                        </p:par>
                        <p:par>
                          <p:cTn id="17" fill="hold">
                            <p:stCondLst>
                              <p:cond delay="500"/>
                            </p:stCondLst>
                            <p:childTnLst>
                              <p:par>
                                <p:cTn id="18" presetID="23" presetClass="entr" presetSubtype="52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par>
                                <p:cTn id="24" presetID="23" presetClass="entr" presetSubtype="528"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 calcmode="lin" valueType="num">
                                      <p:cBhvr>
                                        <p:cTn id="28" dur="500" fill="hold"/>
                                        <p:tgtEl>
                                          <p:spTgt spid="3"/>
                                        </p:tgtEl>
                                        <p:attrNameLst>
                                          <p:attrName>ppt_x</p:attrName>
                                        </p:attrNameLst>
                                      </p:cBhvr>
                                      <p:tavLst>
                                        <p:tav tm="0">
                                          <p:val>
                                            <p:fltVal val="0.5"/>
                                          </p:val>
                                        </p:tav>
                                        <p:tav tm="100000">
                                          <p:val>
                                            <p:strVal val="#ppt_x"/>
                                          </p:val>
                                        </p:tav>
                                      </p:tavLst>
                                    </p:anim>
                                    <p:anim calcmode="lin" valueType="num">
                                      <p:cBhvr>
                                        <p:cTn id="29" dur="500" fill="hold"/>
                                        <p:tgtEl>
                                          <p:spTgt spid="3"/>
                                        </p:tgtEl>
                                        <p:attrNameLst>
                                          <p:attrName>ppt_y</p:attrName>
                                        </p:attrNameLst>
                                      </p:cBhvr>
                                      <p:tavLst>
                                        <p:tav tm="0">
                                          <p:val>
                                            <p:fltVal val="0.5"/>
                                          </p:val>
                                        </p:tav>
                                        <p:tav tm="100000">
                                          <p:val>
                                            <p:strVal val="#ppt_y"/>
                                          </p:val>
                                        </p:tav>
                                      </p:tavLst>
                                    </p:anim>
                                  </p:childTnLst>
                                </p:cTn>
                              </p:par>
                              <p:par>
                                <p:cTn id="30" presetID="23" presetClass="entr" presetSubtype="528"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 calcmode="lin" valueType="num">
                                      <p:cBhvr>
                                        <p:cTn id="34" dur="500" fill="hold"/>
                                        <p:tgtEl>
                                          <p:spTgt spid="5"/>
                                        </p:tgtEl>
                                        <p:attrNameLst>
                                          <p:attrName>ppt_x</p:attrName>
                                        </p:attrNameLst>
                                      </p:cBhvr>
                                      <p:tavLst>
                                        <p:tav tm="0">
                                          <p:val>
                                            <p:fltVal val="0.5"/>
                                          </p:val>
                                        </p:tav>
                                        <p:tav tm="100000">
                                          <p:val>
                                            <p:strVal val="#ppt_x"/>
                                          </p:val>
                                        </p:tav>
                                      </p:tavLst>
                                    </p:anim>
                                    <p:anim calcmode="lin" valueType="num">
                                      <p:cBhvr>
                                        <p:cTn id="35" dur="500" fill="hold"/>
                                        <p:tgtEl>
                                          <p:spTgt spid="5"/>
                                        </p:tgtEl>
                                        <p:attrNameLst>
                                          <p:attrName>ppt_y</p:attrName>
                                        </p:attrNameLst>
                                      </p:cBhvr>
                                      <p:tavLst>
                                        <p:tav tm="0">
                                          <p:val>
                                            <p:fltVal val="0.5"/>
                                          </p:val>
                                        </p:tav>
                                        <p:tav tm="100000">
                                          <p:val>
                                            <p:strVal val="#ppt_y"/>
                                          </p:val>
                                        </p:tav>
                                      </p:tavLst>
                                    </p:anim>
                                  </p:childTnLst>
                                </p:cTn>
                              </p:par>
                              <p:par>
                                <p:cTn id="36" presetID="23" presetClass="entr" presetSubtype="528"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 calcmode="lin" valueType="num">
                                      <p:cBhvr>
                                        <p:cTn id="40" dur="500" fill="hold"/>
                                        <p:tgtEl>
                                          <p:spTgt spid="8"/>
                                        </p:tgtEl>
                                        <p:attrNameLst>
                                          <p:attrName>ppt_x</p:attrName>
                                        </p:attrNameLst>
                                      </p:cBhvr>
                                      <p:tavLst>
                                        <p:tav tm="0">
                                          <p:val>
                                            <p:fltVal val="0.5"/>
                                          </p:val>
                                        </p:tav>
                                        <p:tav tm="100000">
                                          <p:val>
                                            <p:strVal val="#ppt_x"/>
                                          </p:val>
                                        </p:tav>
                                      </p:tavLst>
                                    </p:anim>
                                    <p:anim calcmode="lin" valueType="num">
                                      <p:cBhvr>
                                        <p:cTn id="41" dur="500" fill="hold"/>
                                        <p:tgtEl>
                                          <p:spTgt spid="8"/>
                                        </p:tgtEl>
                                        <p:attrNameLst>
                                          <p:attrName>ppt_y</p:attrName>
                                        </p:attrNameLst>
                                      </p:cBhvr>
                                      <p:tavLst>
                                        <p:tav tm="0">
                                          <p:val>
                                            <p:fltVal val="0.5"/>
                                          </p:val>
                                        </p:tav>
                                        <p:tav tm="100000">
                                          <p:val>
                                            <p:strVal val="#ppt_y"/>
                                          </p:val>
                                        </p:tav>
                                      </p:tavLst>
                                    </p:anim>
                                  </p:childTnLst>
                                </p:cTn>
                              </p:par>
                              <p:par>
                                <p:cTn id="42" presetID="23" presetClass="entr" presetSubtype="528"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 calcmode="lin" valueType="num">
                                      <p:cBhvr>
                                        <p:cTn id="46" dur="500" fill="hold"/>
                                        <p:tgtEl>
                                          <p:spTgt spid="7"/>
                                        </p:tgtEl>
                                        <p:attrNameLst>
                                          <p:attrName>ppt_x</p:attrName>
                                        </p:attrNameLst>
                                      </p:cBhvr>
                                      <p:tavLst>
                                        <p:tav tm="0">
                                          <p:val>
                                            <p:fltVal val="0.5"/>
                                          </p:val>
                                        </p:tav>
                                        <p:tav tm="100000">
                                          <p:val>
                                            <p:strVal val="#ppt_x"/>
                                          </p:val>
                                        </p:tav>
                                      </p:tavLst>
                                    </p:anim>
                                    <p:anim calcmode="lin" valueType="num">
                                      <p:cBhvr>
                                        <p:cTn id="47" dur="500" fill="hold"/>
                                        <p:tgtEl>
                                          <p:spTgt spid="7"/>
                                        </p:tgtEl>
                                        <p:attrNameLst>
                                          <p:attrName>ppt_y</p:attrName>
                                        </p:attrNameLst>
                                      </p:cBhvr>
                                      <p:tavLst>
                                        <p:tav tm="0">
                                          <p:val>
                                            <p:fltVal val="0.5"/>
                                          </p:val>
                                        </p:tav>
                                        <p:tav tm="100000">
                                          <p:val>
                                            <p:strVal val="#ppt_y"/>
                                          </p:val>
                                        </p:tav>
                                      </p:tavLst>
                                    </p:anim>
                                  </p:childTnLst>
                                </p:cTn>
                              </p:par>
                              <p:par>
                                <p:cTn id="48" presetID="23" presetClass="entr" presetSubtype="528"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500" fill="hold"/>
                                        <p:tgtEl>
                                          <p:spTgt spid="4"/>
                                        </p:tgtEl>
                                        <p:attrNameLst>
                                          <p:attrName>ppt_w</p:attrName>
                                        </p:attrNameLst>
                                      </p:cBhvr>
                                      <p:tavLst>
                                        <p:tav tm="0">
                                          <p:val>
                                            <p:fltVal val="0"/>
                                          </p:val>
                                        </p:tav>
                                        <p:tav tm="100000">
                                          <p:val>
                                            <p:strVal val="#ppt_w"/>
                                          </p:val>
                                        </p:tav>
                                      </p:tavLst>
                                    </p:anim>
                                    <p:anim calcmode="lin" valueType="num">
                                      <p:cBhvr>
                                        <p:cTn id="51" dur="500" fill="hold"/>
                                        <p:tgtEl>
                                          <p:spTgt spid="4"/>
                                        </p:tgtEl>
                                        <p:attrNameLst>
                                          <p:attrName>ppt_h</p:attrName>
                                        </p:attrNameLst>
                                      </p:cBhvr>
                                      <p:tavLst>
                                        <p:tav tm="0">
                                          <p:val>
                                            <p:fltVal val="0"/>
                                          </p:val>
                                        </p:tav>
                                        <p:tav tm="100000">
                                          <p:val>
                                            <p:strVal val="#ppt_h"/>
                                          </p:val>
                                        </p:tav>
                                      </p:tavLst>
                                    </p:anim>
                                    <p:anim calcmode="lin" valueType="num">
                                      <p:cBhvr>
                                        <p:cTn id="52" dur="500" fill="hold"/>
                                        <p:tgtEl>
                                          <p:spTgt spid="4"/>
                                        </p:tgtEl>
                                        <p:attrNameLst>
                                          <p:attrName>ppt_x</p:attrName>
                                        </p:attrNameLst>
                                      </p:cBhvr>
                                      <p:tavLst>
                                        <p:tav tm="0">
                                          <p:val>
                                            <p:fltVal val="0.5"/>
                                          </p:val>
                                        </p:tav>
                                        <p:tav tm="100000">
                                          <p:val>
                                            <p:strVal val="#ppt_x"/>
                                          </p:val>
                                        </p:tav>
                                      </p:tavLst>
                                    </p:anim>
                                    <p:anim calcmode="lin" valueType="num">
                                      <p:cBhvr>
                                        <p:cTn id="53" dur="500" fill="hold"/>
                                        <p:tgtEl>
                                          <p:spTgt spid="4"/>
                                        </p:tgtEl>
                                        <p:attrNameLst>
                                          <p:attrName>ppt_y</p:attrName>
                                        </p:attrNameLst>
                                      </p:cBhvr>
                                      <p:tavLst>
                                        <p:tav tm="0">
                                          <p:val>
                                            <p:fltVal val="0.5"/>
                                          </p:val>
                                        </p:tav>
                                        <p:tav tm="100000">
                                          <p:val>
                                            <p:strVal val="#ppt_y"/>
                                          </p:val>
                                        </p:tav>
                                      </p:tavLst>
                                    </p:anim>
                                  </p:childTnLst>
                                </p:cTn>
                              </p:par>
                            </p:childTnLst>
                          </p:cTn>
                        </p:par>
                        <p:par>
                          <p:cTn id="54" fill="hold">
                            <p:stCondLst>
                              <p:cond delay="1000"/>
                            </p:stCondLst>
                            <p:childTnLst>
                              <p:par>
                                <p:cTn id="55" presetID="14" presetClass="entr" presetSubtype="10" fill="hold" nodeType="after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randombar(horizontal)">
                                      <p:cBhvr>
                                        <p:cTn id="57" dur="500"/>
                                        <p:tgtEl>
                                          <p:spTgt spid="81"/>
                                        </p:tgtEl>
                                      </p:cBhvr>
                                    </p:animEffect>
                                  </p:childTnLst>
                                </p:cTn>
                              </p:par>
                              <p:par>
                                <p:cTn id="58" presetID="14" presetClass="entr" presetSubtype="10" fill="hold" nodeType="withEffect">
                                  <p:stCondLst>
                                    <p:cond delay="0"/>
                                  </p:stCondLst>
                                  <p:childTnLst>
                                    <p:set>
                                      <p:cBhvr>
                                        <p:cTn id="59" dur="1" fill="hold">
                                          <p:stCondLst>
                                            <p:cond delay="0"/>
                                          </p:stCondLst>
                                        </p:cTn>
                                        <p:tgtEl>
                                          <p:spTgt spid="93"/>
                                        </p:tgtEl>
                                        <p:attrNameLst>
                                          <p:attrName>style.visibility</p:attrName>
                                        </p:attrNameLst>
                                      </p:cBhvr>
                                      <p:to>
                                        <p:strVal val="visible"/>
                                      </p:to>
                                    </p:set>
                                    <p:animEffect transition="in" filter="randombar(horizontal)">
                                      <p:cBhvr>
                                        <p:cTn id="60" dur="500"/>
                                        <p:tgtEl>
                                          <p:spTgt spid="93"/>
                                        </p:tgtEl>
                                      </p:cBhvr>
                                    </p:animEffect>
                                  </p:childTnLst>
                                </p:cTn>
                              </p:par>
                              <p:par>
                                <p:cTn id="61" presetID="14" presetClass="entr" presetSubtype="10" fill="hold" nodeType="withEffect">
                                  <p:stCondLst>
                                    <p:cond delay="0"/>
                                  </p:stCondLst>
                                  <p:childTnLst>
                                    <p:set>
                                      <p:cBhvr>
                                        <p:cTn id="62" dur="1" fill="hold">
                                          <p:stCondLst>
                                            <p:cond delay="0"/>
                                          </p:stCondLst>
                                        </p:cTn>
                                        <p:tgtEl>
                                          <p:spTgt spid="87"/>
                                        </p:tgtEl>
                                        <p:attrNameLst>
                                          <p:attrName>style.visibility</p:attrName>
                                        </p:attrNameLst>
                                      </p:cBhvr>
                                      <p:to>
                                        <p:strVal val="visible"/>
                                      </p:to>
                                    </p:set>
                                    <p:animEffect transition="in" filter="randombar(horizontal)">
                                      <p:cBhvr>
                                        <p:cTn id="63" dur="500"/>
                                        <p:tgtEl>
                                          <p:spTgt spid="87"/>
                                        </p:tgtEl>
                                      </p:cBhvr>
                                    </p:animEffect>
                                  </p:childTnLst>
                                </p:cTn>
                              </p:par>
                              <p:par>
                                <p:cTn id="64" presetID="14" presetClass="entr" presetSubtype="10" fill="hold" nodeType="withEffect">
                                  <p:stCondLst>
                                    <p:cond delay="0"/>
                                  </p:stCondLst>
                                  <p:childTnLst>
                                    <p:set>
                                      <p:cBhvr>
                                        <p:cTn id="65" dur="1" fill="hold">
                                          <p:stCondLst>
                                            <p:cond delay="0"/>
                                          </p:stCondLst>
                                        </p:cTn>
                                        <p:tgtEl>
                                          <p:spTgt spid="102"/>
                                        </p:tgtEl>
                                        <p:attrNameLst>
                                          <p:attrName>style.visibility</p:attrName>
                                        </p:attrNameLst>
                                      </p:cBhvr>
                                      <p:to>
                                        <p:strVal val="visible"/>
                                      </p:to>
                                    </p:set>
                                    <p:animEffect transition="in" filter="randombar(horizontal)">
                                      <p:cBhvr>
                                        <p:cTn id="66" dur="500"/>
                                        <p:tgtEl>
                                          <p:spTgt spid="102"/>
                                        </p:tgtEl>
                                      </p:cBhvr>
                                    </p:animEffect>
                                  </p:childTnLst>
                                </p:cTn>
                              </p:par>
                              <p:par>
                                <p:cTn id="67" presetID="14" presetClass="entr" presetSubtype="10" fill="hold" nodeType="withEffect">
                                  <p:stCondLst>
                                    <p:cond delay="0"/>
                                  </p:stCondLst>
                                  <p:childTnLst>
                                    <p:set>
                                      <p:cBhvr>
                                        <p:cTn id="68" dur="1" fill="hold">
                                          <p:stCondLst>
                                            <p:cond delay="0"/>
                                          </p:stCondLst>
                                        </p:cTn>
                                        <p:tgtEl>
                                          <p:spTgt spid="105"/>
                                        </p:tgtEl>
                                        <p:attrNameLst>
                                          <p:attrName>style.visibility</p:attrName>
                                        </p:attrNameLst>
                                      </p:cBhvr>
                                      <p:to>
                                        <p:strVal val="visible"/>
                                      </p:to>
                                    </p:set>
                                    <p:animEffect transition="in" filter="randombar(horizontal)">
                                      <p:cBhvr>
                                        <p:cTn id="69" dur="500"/>
                                        <p:tgtEl>
                                          <p:spTgt spid="105"/>
                                        </p:tgtEl>
                                      </p:cBhvr>
                                    </p:animEffect>
                                  </p:childTnLst>
                                </p:cTn>
                              </p:par>
                              <p:par>
                                <p:cTn id="70" presetID="14" presetClass="entr" presetSubtype="10" fill="hold" nodeType="withEffect">
                                  <p:stCondLst>
                                    <p:cond delay="0"/>
                                  </p:stCondLst>
                                  <p:childTnLst>
                                    <p:set>
                                      <p:cBhvr>
                                        <p:cTn id="71" dur="1" fill="hold">
                                          <p:stCondLst>
                                            <p:cond delay="0"/>
                                          </p:stCondLst>
                                        </p:cTn>
                                        <p:tgtEl>
                                          <p:spTgt spid="99"/>
                                        </p:tgtEl>
                                        <p:attrNameLst>
                                          <p:attrName>style.visibility</p:attrName>
                                        </p:attrNameLst>
                                      </p:cBhvr>
                                      <p:to>
                                        <p:strVal val="visible"/>
                                      </p:to>
                                    </p:set>
                                    <p:animEffect transition="in" filter="randombar(horizontal)">
                                      <p:cBhvr>
                                        <p:cTn id="72" dur="500"/>
                                        <p:tgtEl>
                                          <p:spTgt spid="99"/>
                                        </p:tgtEl>
                                      </p:cBhvr>
                                    </p:animEffect>
                                  </p:childTnLst>
                                </p:cTn>
                              </p:par>
                            </p:childTnLst>
                          </p:cTn>
                        </p:par>
                        <p:par>
                          <p:cTn id="73" fill="hold">
                            <p:stCondLst>
                              <p:cond delay="1500"/>
                            </p:stCondLst>
                            <p:childTnLst>
                              <p:par>
                                <p:cTn id="74" presetID="14" presetClass="entr" presetSubtype="10" fill="hold" nodeType="afterEffect">
                                  <p:stCondLst>
                                    <p:cond delay="0"/>
                                  </p:stCondLst>
                                  <p:childTnLst>
                                    <p:set>
                                      <p:cBhvr>
                                        <p:cTn id="75" dur="1" fill="hold">
                                          <p:stCondLst>
                                            <p:cond delay="0"/>
                                          </p:stCondLst>
                                        </p:cTn>
                                        <p:tgtEl>
                                          <p:spTgt spid="84"/>
                                        </p:tgtEl>
                                        <p:attrNameLst>
                                          <p:attrName>style.visibility</p:attrName>
                                        </p:attrNameLst>
                                      </p:cBhvr>
                                      <p:to>
                                        <p:strVal val="visible"/>
                                      </p:to>
                                    </p:set>
                                    <p:animEffect transition="in" filter="randombar(horizontal)">
                                      <p:cBhvr>
                                        <p:cTn id="76" dur="500"/>
                                        <p:tgtEl>
                                          <p:spTgt spid="84"/>
                                        </p:tgtEl>
                                      </p:cBhvr>
                                    </p:animEffect>
                                  </p:childTnLst>
                                </p:cTn>
                              </p:par>
                              <p:par>
                                <p:cTn id="77" presetID="14" presetClass="entr" presetSubtype="10" fill="hold" nodeType="withEffect">
                                  <p:stCondLst>
                                    <p:cond delay="0"/>
                                  </p:stCondLst>
                                  <p:childTnLst>
                                    <p:set>
                                      <p:cBhvr>
                                        <p:cTn id="78" dur="1" fill="hold">
                                          <p:stCondLst>
                                            <p:cond delay="0"/>
                                          </p:stCondLst>
                                        </p:cTn>
                                        <p:tgtEl>
                                          <p:spTgt spid="96"/>
                                        </p:tgtEl>
                                        <p:attrNameLst>
                                          <p:attrName>style.visibility</p:attrName>
                                        </p:attrNameLst>
                                      </p:cBhvr>
                                      <p:to>
                                        <p:strVal val="visible"/>
                                      </p:to>
                                    </p:set>
                                    <p:animEffect transition="in" filter="randombar(horizontal)">
                                      <p:cBhvr>
                                        <p:cTn id="79" dur="500"/>
                                        <p:tgtEl>
                                          <p:spTgt spid="96"/>
                                        </p:tgtEl>
                                      </p:cBhvr>
                                    </p:animEffect>
                                  </p:childTnLst>
                                </p:cTn>
                              </p:par>
                              <p:par>
                                <p:cTn id="80" presetID="14" presetClass="entr" presetSubtype="10" fill="hold" nodeType="withEffect">
                                  <p:stCondLst>
                                    <p:cond delay="0"/>
                                  </p:stCondLst>
                                  <p:childTnLst>
                                    <p:set>
                                      <p:cBhvr>
                                        <p:cTn id="81" dur="1" fill="hold">
                                          <p:stCondLst>
                                            <p:cond delay="0"/>
                                          </p:stCondLst>
                                        </p:cTn>
                                        <p:tgtEl>
                                          <p:spTgt spid="90"/>
                                        </p:tgtEl>
                                        <p:attrNameLst>
                                          <p:attrName>style.visibility</p:attrName>
                                        </p:attrNameLst>
                                      </p:cBhvr>
                                      <p:to>
                                        <p:strVal val="visible"/>
                                      </p:to>
                                    </p:set>
                                    <p:animEffect transition="in" filter="randombar(horizontal)">
                                      <p:cBhvr>
                                        <p:cTn id="82" dur="500"/>
                                        <p:tgtEl>
                                          <p:spTgt spid="90"/>
                                        </p:tgtEl>
                                      </p:cBhvr>
                                    </p:animEffect>
                                  </p:childTnLst>
                                </p:cTn>
                              </p:par>
                              <p:par>
                                <p:cTn id="83" presetID="14" presetClass="entr" presetSubtype="10" fill="hold" nodeType="withEffect">
                                  <p:stCondLst>
                                    <p:cond delay="0"/>
                                  </p:stCondLst>
                                  <p:childTnLst>
                                    <p:set>
                                      <p:cBhvr>
                                        <p:cTn id="84" dur="1" fill="hold">
                                          <p:stCondLst>
                                            <p:cond delay="0"/>
                                          </p:stCondLst>
                                        </p:cTn>
                                        <p:tgtEl>
                                          <p:spTgt spid="114"/>
                                        </p:tgtEl>
                                        <p:attrNameLst>
                                          <p:attrName>style.visibility</p:attrName>
                                        </p:attrNameLst>
                                      </p:cBhvr>
                                      <p:to>
                                        <p:strVal val="visible"/>
                                      </p:to>
                                    </p:set>
                                    <p:animEffect transition="in" filter="randombar(horizontal)">
                                      <p:cBhvr>
                                        <p:cTn id="85" dur="500"/>
                                        <p:tgtEl>
                                          <p:spTgt spid="114"/>
                                        </p:tgtEl>
                                      </p:cBhvr>
                                    </p:animEffect>
                                  </p:childTnLst>
                                </p:cTn>
                              </p:par>
                              <p:par>
                                <p:cTn id="86" presetID="14" presetClass="entr" presetSubtype="10" fill="hold" nodeType="with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randombar(horizontal)">
                                      <p:cBhvr>
                                        <p:cTn id="88" dur="500"/>
                                        <p:tgtEl>
                                          <p:spTgt spid="111"/>
                                        </p:tgtEl>
                                      </p:cBhvr>
                                    </p:animEffect>
                                  </p:childTnLst>
                                </p:cTn>
                              </p:par>
                              <p:par>
                                <p:cTn id="89" presetID="14" presetClass="entr" presetSubtype="10" fill="hold" nodeType="withEffect">
                                  <p:stCondLst>
                                    <p:cond delay="0"/>
                                  </p:stCondLst>
                                  <p:childTnLst>
                                    <p:set>
                                      <p:cBhvr>
                                        <p:cTn id="90" dur="1" fill="hold">
                                          <p:stCondLst>
                                            <p:cond delay="0"/>
                                          </p:stCondLst>
                                        </p:cTn>
                                        <p:tgtEl>
                                          <p:spTgt spid="108"/>
                                        </p:tgtEl>
                                        <p:attrNameLst>
                                          <p:attrName>style.visibility</p:attrName>
                                        </p:attrNameLst>
                                      </p:cBhvr>
                                      <p:to>
                                        <p:strVal val="visible"/>
                                      </p:to>
                                    </p:set>
                                    <p:animEffect transition="in" filter="randombar(horizontal)">
                                      <p:cBhvr>
                                        <p:cTn id="91"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8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组合 124"/>
          <p:cNvGrpSpPr/>
          <p:nvPr/>
        </p:nvGrpSpPr>
        <p:grpSpPr>
          <a:xfrm>
            <a:off x="8023215" y="2079308"/>
            <a:ext cx="1636251" cy="1884335"/>
            <a:chOff x="2301202" y="523979"/>
            <a:chExt cx="985697" cy="1134998"/>
          </a:xfrm>
        </p:grpSpPr>
        <p:sp>
          <p:nvSpPr>
            <p:cNvPr id="126" name="任意多边形 125"/>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27" name="任意多边形 126"/>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95" name="组合 94"/>
          <p:cNvGrpSpPr/>
          <p:nvPr/>
        </p:nvGrpSpPr>
        <p:grpSpPr>
          <a:xfrm>
            <a:off x="2495576" y="2079308"/>
            <a:ext cx="1636251" cy="1884335"/>
            <a:chOff x="2301202" y="523979"/>
            <a:chExt cx="985697" cy="1134998"/>
          </a:xfrm>
        </p:grpSpPr>
        <p:sp>
          <p:nvSpPr>
            <p:cNvPr id="96" name="任意多边形 95"/>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97" name="任意多边形 96"/>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98" name="组合 97"/>
          <p:cNvGrpSpPr/>
          <p:nvPr/>
        </p:nvGrpSpPr>
        <p:grpSpPr>
          <a:xfrm>
            <a:off x="4338123" y="2079308"/>
            <a:ext cx="1636251" cy="1884335"/>
            <a:chOff x="2301202" y="523979"/>
            <a:chExt cx="985697" cy="1134998"/>
          </a:xfrm>
        </p:grpSpPr>
        <p:sp>
          <p:nvSpPr>
            <p:cNvPr id="99" name="任意多边形 98"/>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00" name="任意多边形 99"/>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101" name="组合 100"/>
          <p:cNvGrpSpPr/>
          <p:nvPr/>
        </p:nvGrpSpPr>
        <p:grpSpPr>
          <a:xfrm>
            <a:off x="6180669" y="2079308"/>
            <a:ext cx="1636251" cy="1884335"/>
            <a:chOff x="2301202" y="523979"/>
            <a:chExt cx="985697" cy="1134998"/>
          </a:xfrm>
        </p:grpSpPr>
        <p:sp>
          <p:nvSpPr>
            <p:cNvPr id="102" name="任意多边形 101"/>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03" name="任意多边形 102"/>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110" name="组合 109"/>
          <p:cNvGrpSpPr/>
          <p:nvPr/>
        </p:nvGrpSpPr>
        <p:grpSpPr>
          <a:xfrm>
            <a:off x="7084640" y="3704906"/>
            <a:ext cx="1636251" cy="1884335"/>
            <a:chOff x="2301202" y="523979"/>
            <a:chExt cx="985697" cy="1134998"/>
          </a:xfrm>
        </p:grpSpPr>
        <p:sp>
          <p:nvSpPr>
            <p:cNvPr id="111" name="任意多边形 110"/>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12" name="任意多边形 111"/>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113" name="组合 112"/>
          <p:cNvGrpSpPr/>
          <p:nvPr/>
        </p:nvGrpSpPr>
        <p:grpSpPr>
          <a:xfrm>
            <a:off x="5245037" y="3704906"/>
            <a:ext cx="1636251" cy="1884335"/>
            <a:chOff x="2301202" y="523979"/>
            <a:chExt cx="985697" cy="1134998"/>
          </a:xfrm>
        </p:grpSpPr>
        <p:sp>
          <p:nvSpPr>
            <p:cNvPr id="114" name="任意多边形 113"/>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15" name="任意多边形 114"/>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116" name="组合 115"/>
          <p:cNvGrpSpPr/>
          <p:nvPr/>
        </p:nvGrpSpPr>
        <p:grpSpPr>
          <a:xfrm>
            <a:off x="3405433" y="3704906"/>
            <a:ext cx="1636251" cy="1884335"/>
            <a:chOff x="2301202" y="523979"/>
            <a:chExt cx="985697" cy="1134998"/>
          </a:xfrm>
        </p:grpSpPr>
        <p:sp>
          <p:nvSpPr>
            <p:cNvPr id="117" name="任意多边形 116"/>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18" name="任意多边形 117"/>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grpSp>
        <p:nvGrpSpPr>
          <p:cNvPr id="119" name="组合 118"/>
          <p:cNvGrpSpPr/>
          <p:nvPr/>
        </p:nvGrpSpPr>
        <p:grpSpPr>
          <a:xfrm>
            <a:off x="1565830" y="3704906"/>
            <a:ext cx="1636251" cy="1884335"/>
            <a:chOff x="2301202" y="523979"/>
            <a:chExt cx="985697" cy="1134998"/>
          </a:xfrm>
        </p:grpSpPr>
        <p:sp>
          <p:nvSpPr>
            <p:cNvPr id="120" name="任意多边形 119"/>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21" name="任意多边形 120"/>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sp>
        <p:nvSpPr>
          <p:cNvPr id="4" name="标题 3"/>
          <p:cNvSpPr>
            <a:spLocks noGrp="1"/>
          </p:cNvSpPr>
          <p:nvPr>
            <p:ph type="title"/>
          </p:nvPr>
        </p:nvSpPr>
        <p:spPr/>
        <p:txBody>
          <a:bodyPr/>
          <a:lstStyle/>
          <a:p>
            <a:r>
              <a:rPr lang="zh-CN" altLang="en-US" dirty="0"/>
              <a:t>单击输入标题内容</a:t>
            </a:r>
            <a:endParaRPr lang="zh-CN" altLang="en-US" dirty="0"/>
          </a:p>
        </p:txBody>
      </p:sp>
      <p:sp>
        <p:nvSpPr>
          <p:cNvPr id="86" name="Freeform 65"/>
          <p:cNvSpPr>
            <a:spLocks noChangeArrowheads="1"/>
          </p:cNvSpPr>
          <p:nvPr/>
        </p:nvSpPr>
        <p:spPr bwMode="auto">
          <a:xfrm>
            <a:off x="3029374" y="2586723"/>
            <a:ext cx="468862" cy="468800"/>
          </a:xfrm>
          <a:custGeom>
            <a:avLst/>
            <a:gdLst>
              <a:gd name="T0" fmla="*/ 457825 w 417"/>
              <a:gd name="T1" fmla="*/ 243933 h 417"/>
              <a:gd name="T2" fmla="*/ 457825 w 417"/>
              <a:gd name="T3" fmla="*/ 243933 h 417"/>
              <a:gd name="T4" fmla="*/ 499882 w 417"/>
              <a:gd name="T5" fmla="*/ 169431 h 417"/>
              <a:gd name="T6" fmla="*/ 490269 w 417"/>
              <a:gd name="T7" fmla="*/ 127374 h 417"/>
              <a:gd name="T8" fmla="*/ 404953 w 417"/>
              <a:gd name="T9" fmla="*/ 94930 h 417"/>
              <a:gd name="T10" fmla="*/ 383323 w 417"/>
              <a:gd name="T11" fmla="*/ 20428 h 417"/>
              <a:gd name="T12" fmla="*/ 330451 w 417"/>
              <a:gd name="T13" fmla="*/ 0 h 417"/>
              <a:gd name="T14" fmla="*/ 255949 w 417"/>
              <a:gd name="T15" fmla="*/ 42057 h 417"/>
              <a:gd name="T16" fmla="*/ 181448 w 417"/>
              <a:gd name="T17" fmla="*/ 0 h 417"/>
              <a:gd name="T18" fmla="*/ 128576 w 417"/>
              <a:gd name="T19" fmla="*/ 20428 h 417"/>
              <a:gd name="T20" fmla="*/ 106946 w 417"/>
              <a:gd name="T21" fmla="*/ 94930 h 417"/>
              <a:gd name="T22" fmla="*/ 21630 w 417"/>
              <a:gd name="T23" fmla="*/ 127374 h 417"/>
              <a:gd name="T24" fmla="*/ 0 w 417"/>
              <a:gd name="T25" fmla="*/ 169431 h 417"/>
              <a:gd name="T26" fmla="*/ 52872 w 417"/>
              <a:gd name="T27" fmla="*/ 243933 h 417"/>
              <a:gd name="T28" fmla="*/ 0 w 417"/>
              <a:gd name="T29" fmla="*/ 330451 h 417"/>
              <a:gd name="T30" fmla="*/ 21630 w 417"/>
              <a:gd name="T31" fmla="*/ 372508 h 417"/>
              <a:gd name="T32" fmla="*/ 106946 w 417"/>
              <a:gd name="T33" fmla="*/ 394138 h 417"/>
              <a:gd name="T34" fmla="*/ 128576 w 417"/>
              <a:gd name="T35" fmla="*/ 478253 h 417"/>
              <a:gd name="T36" fmla="*/ 181448 w 417"/>
              <a:gd name="T37" fmla="*/ 499882 h 417"/>
              <a:gd name="T38" fmla="*/ 255949 w 417"/>
              <a:gd name="T39" fmla="*/ 447010 h 417"/>
              <a:gd name="T40" fmla="*/ 330451 w 417"/>
              <a:gd name="T41" fmla="*/ 499882 h 417"/>
              <a:gd name="T42" fmla="*/ 383323 w 417"/>
              <a:gd name="T43" fmla="*/ 478253 h 417"/>
              <a:gd name="T44" fmla="*/ 404953 w 417"/>
              <a:gd name="T45" fmla="*/ 394138 h 417"/>
              <a:gd name="T46" fmla="*/ 490269 w 417"/>
              <a:gd name="T47" fmla="*/ 372508 h 417"/>
              <a:gd name="T48" fmla="*/ 499882 w 417"/>
              <a:gd name="T49" fmla="*/ 318435 h 417"/>
              <a:gd name="T50" fmla="*/ 457825 w 417"/>
              <a:gd name="T51" fmla="*/ 243933 h 417"/>
              <a:gd name="T52" fmla="*/ 255949 w 417"/>
              <a:gd name="T53" fmla="*/ 350879 h 417"/>
              <a:gd name="T54" fmla="*/ 255949 w 417"/>
              <a:gd name="T55" fmla="*/ 350879 h 417"/>
              <a:gd name="T56" fmla="*/ 150205 w 417"/>
              <a:gd name="T57" fmla="*/ 243933 h 417"/>
              <a:gd name="T58" fmla="*/ 255949 w 417"/>
              <a:gd name="T59" fmla="*/ 138189 h 417"/>
              <a:gd name="T60" fmla="*/ 361694 w 417"/>
              <a:gd name="T61" fmla="*/ 243933 h 417"/>
              <a:gd name="T62" fmla="*/ 255949 w 417"/>
              <a:gd name="T63" fmla="*/ 350879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chemeClr val="tx2"/>
          </a:solidFill>
          <a:ln>
            <a:noFill/>
          </a:ln>
          <a:effectLst/>
        </p:spPr>
        <p:txBody>
          <a:bodyPr wrap="none" lIns="45715" tIns="22858" rIns="45715" bIns="22858" anchor="ctr"/>
          <a:lstStyle/>
          <a:p>
            <a:pPr>
              <a:defRPr/>
            </a:pPr>
            <a:endParaRPr lang="zh-CN" altLang="en-US"/>
          </a:p>
        </p:txBody>
      </p:sp>
      <p:sp>
        <p:nvSpPr>
          <p:cNvPr id="87" name="KSO_Shape"/>
          <p:cNvSpPr/>
          <p:nvPr/>
        </p:nvSpPr>
        <p:spPr bwMode="auto">
          <a:xfrm>
            <a:off x="4849875" y="2704774"/>
            <a:ext cx="509139" cy="274123"/>
          </a:xfrm>
          <a:custGeom>
            <a:avLst/>
            <a:gdLst/>
            <a:ahLst/>
            <a:cxnLst/>
            <a:rect l="0" t="0" r="r" b="b"/>
            <a:pathLst>
              <a:path w="1939925" h="1042987">
                <a:moveTo>
                  <a:pt x="1635284" y="760412"/>
                </a:moveTo>
                <a:lnTo>
                  <a:pt x="1642579" y="760729"/>
                </a:lnTo>
                <a:lnTo>
                  <a:pt x="1649556" y="761046"/>
                </a:lnTo>
                <a:lnTo>
                  <a:pt x="1656533" y="761998"/>
                </a:lnTo>
                <a:lnTo>
                  <a:pt x="1663827" y="763266"/>
                </a:lnTo>
                <a:lnTo>
                  <a:pt x="1670487" y="764535"/>
                </a:lnTo>
                <a:lnTo>
                  <a:pt x="1677147" y="766755"/>
                </a:lnTo>
                <a:lnTo>
                  <a:pt x="1683807" y="768975"/>
                </a:lnTo>
                <a:lnTo>
                  <a:pt x="1690150" y="771512"/>
                </a:lnTo>
                <a:lnTo>
                  <a:pt x="1696493" y="774049"/>
                </a:lnTo>
                <a:lnTo>
                  <a:pt x="1702519" y="777221"/>
                </a:lnTo>
                <a:lnTo>
                  <a:pt x="1708227" y="781026"/>
                </a:lnTo>
                <a:lnTo>
                  <a:pt x="1714253" y="784515"/>
                </a:lnTo>
                <a:lnTo>
                  <a:pt x="1719644" y="788638"/>
                </a:lnTo>
                <a:lnTo>
                  <a:pt x="1725036" y="792444"/>
                </a:lnTo>
                <a:lnTo>
                  <a:pt x="1730110" y="796884"/>
                </a:lnTo>
                <a:lnTo>
                  <a:pt x="1735184" y="801641"/>
                </a:lnTo>
                <a:lnTo>
                  <a:pt x="1739942" y="806715"/>
                </a:lnTo>
                <a:lnTo>
                  <a:pt x="1744382" y="811789"/>
                </a:lnTo>
                <a:lnTo>
                  <a:pt x="1748187" y="817181"/>
                </a:lnTo>
                <a:lnTo>
                  <a:pt x="1752310" y="822572"/>
                </a:lnTo>
                <a:lnTo>
                  <a:pt x="1756116" y="828281"/>
                </a:lnTo>
                <a:lnTo>
                  <a:pt x="1759605" y="834307"/>
                </a:lnTo>
                <a:lnTo>
                  <a:pt x="1762776" y="840332"/>
                </a:lnTo>
                <a:lnTo>
                  <a:pt x="1765313" y="846675"/>
                </a:lnTo>
                <a:lnTo>
                  <a:pt x="1767850" y="853018"/>
                </a:lnTo>
                <a:lnTo>
                  <a:pt x="1770070" y="859678"/>
                </a:lnTo>
                <a:lnTo>
                  <a:pt x="1772290" y="866338"/>
                </a:lnTo>
                <a:lnTo>
                  <a:pt x="1773559" y="873315"/>
                </a:lnTo>
                <a:lnTo>
                  <a:pt x="1774827" y="880292"/>
                </a:lnTo>
                <a:lnTo>
                  <a:pt x="1775779" y="887270"/>
                </a:lnTo>
                <a:lnTo>
                  <a:pt x="1776096" y="894247"/>
                </a:lnTo>
                <a:lnTo>
                  <a:pt x="1776413" y="901541"/>
                </a:lnTo>
                <a:lnTo>
                  <a:pt x="1776096" y="908835"/>
                </a:lnTo>
                <a:lnTo>
                  <a:pt x="1775779" y="916130"/>
                </a:lnTo>
                <a:lnTo>
                  <a:pt x="1774827" y="923424"/>
                </a:lnTo>
                <a:lnTo>
                  <a:pt x="1773559" y="930401"/>
                </a:lnTo>
                <a:lnTo>
                  <a:pt x="1772290" y="937061"/>
                </a:lnTo>
                <a:lnTo>
                  <a:pt x="1770070" y="943721"/>
                </a:lnTo>
                <a:lnTo>
                  <a:pt x="1767850" y="950064"/>
                </a:lnTo>
                <a:lnTo>
                  <a:pt x="1765313" y="956724"/>
                </a:lnTo>
                <a:lnTo>
                  <a:pt x="1762776" y="962750"/>
                </a:lnTo>
                <a:lnTo>
                  <a:pt x="1759605" y="969093"/>
                </a:lnTo>
                <a:lnTo>
                  <a:pt x="1756116" y="975118"/>
                </a:lnTo>
                <a:lnTo>
                  <a:pt x="1752310" y="980510"/>
                </a:lnTo>
                <a:lnTo>
                  <a:pt x="1748187" y="986535"/>
                </a:lnTo>
                <a:lnTo>
                  <a:pt x="1744382" y="991610"/>
                </a:lnTo>
                <a:lnTo>
                  <a:pt x="1739942" y="997001"/>
                </a:lnTo>
                <a:lnTo>
                  <a:pt x="1735184" y="1001758"/>
                </a:lnTo>
                <a:lnTo>
                  <a:pt x="1730110" y="1006516"/>
                </a:lnTo>
                <a:lnTo>
                  <a:pt x="1725036" y="1010638"/>
                </a:lnTo>
                <a:lnTo>
                  <a:pt x="1719644" y="1015078"/>
                </a:lnTo>
                <a:lnTo>
                  <a:pt x="1714253" y="1018884"/>
                </a:lnTo>
                <a:lnTo>
                  <a:pt x="1708227" y="1022690"/>
                </a:lnTo>
                <a:lnTo>
                  <a:pt x="1702519" y="1025861"/>
                </a:lnTo>
                <a:lnTo>
                  <a:pt x="1696493" y="1029033"/>
                </a:lnTo>
                <a:lnTo>
                  <a:pt x="1690150" y="1032204"/>
                </a:lnTo>
                <a:lnTo>
                  <a:pt x="1683807" y="1034741"/>
                </a:lnTo>
                <a:lnTo>
                  <a:pt x="1677147" y="1036644"/>
                </a:lnTo>
                <a:lnTo>
                  <a:pt x="1670487" y="1038547"/>
                </a:lnTo>
                <a:lnTo>
                  <a:pt x="1663827" y="1040133"/>
                </a:lnTo>
                <a:lnTo>
                  <a:pt x="1656533" y="1041401"/>
                </a:lnTo>
                <a:lnTo>
                  <a:pt x="1649556" y="1042353"/>
                </a:lnTo>
                <a:lnTo>
                  <a:pt x="1642579" y="1042987"/>
                </a:lnTo>
                <a:lnTo>
                  <a:pt x="1635284" y="1042987"/>
                </a:lnTo>
                <a:lnTo>
                  <a:pt x="1627990" y="1042987"/>
                </a:lnTo>
                <a:lnTo>
                  <a:pt x="1620696" y="1042353"/>
                </a:lnTo>
                <a:lnTo>
                  <a:pt x="1613401" y="1041401"/>
                </a:lnTo>
                <a:lnTo>
                  <a:pt x="1606424" y="1040133"/>
                </a:lnTo>
                <a:lnTo>
                  <a:pt x="1599764" y="1038547"/>
                </a:lnTo>
                <a:lnTo>
                  <a:pt x="1593104" y="1036644"/>
                </a:lnTo>
                <a:lnTo>
                  <a:pt x="1586761" y="1034741"/>
                </a:lnTo>
                <a:lnTo>
                  <a:pt x="1580101" y="1032204"/>
                </a:lnTo>
                <a:lnTo>
                  <a:pt x="1574075" y="1029033"/>
                </a:lnTo>
                <a:lnTo>
                  <a:pt x="1567733" y="1025861"/>
                </a:lnTo>
                <a:lnTo>
                  <a:pt x="1562024" y="1022690"/>
                </a:lnTo>
                <a:lnTo>
                  <a:pt x="1556315" y="1018884"/>
                </a:lnTo>
                <a:lnTo>
                  <a:pt x="1550290" y="1015078"/>
                </a:lnTo>
                <a:lnTo>
                  <a:pt x="1545215" y="1010638"/>
                </a:lnTo>
                <a:lnTo>
                  <a:pt x="1540141" y="1006516"/>
                </a:lnTo>
                <a:lnTo>
                  <a:pt x="1535067" y="1001758"/>
                </a:lnTo>
                <a:lnTo>
                  <a:pt x="1530310" y="997001"/>
                </a:lnTo>
                <a:lnTo>
                  <a:pt x="1526187" y="991610"/>
                </a:lnTo>
                <a:lnTo>
                  <a:pt x="1521747" y="986535"/>
                </a:lnTo>
                <a:lnTo>
                  <a:pt x="1517624" y="980510"/>
                </a:lnTo>
                <a:lnTo>
                  <a:pt x="1514135" y="975118"/>
                </a:lnTo>
                <a:lnTo>
                  <a:pt x="1510964" y="969093"/>
                </a:lnTo>
                <a:lnTo>
                  <a:pt x="1507792" y="962750"/>
                </a:lnTo>
                <a:lnTo>
                  <a:pt x="1504621" y="956724"/>
                </a:lnTo>
                <a:lnTo>
                  <a:pt x="1502084" y="950064"/>
                </a:lnTo>
                <a:lnTo>
                  <a:pt x="1500181" y="943721"/>
                </a:lnTo>
                <a:lnTo>
                  <a:pt x="1498278" y="937061"/>
                </a:lnTo>
                <a:lnTo>
                  <a:pt x="1496692" y="930401"/>
                </a:lnTo>
                <a:lnTo>
                  <a:pt x="1495424" y="923424"/>
                </a:lnTo>
                <a:lnTo>
                  <a:pt x="1494472" y="916130"/>
                </a:lnTo>
                <a:lnTo>
                  <a:pt x="1493838" y="908835"/>
                </a:lnTo>
                <a:lnTo>
                  <a:pt x="1493838" y="901541"/>
                </a:lnTo>
                <a:lnTo>
                  <a:pt x="1493838" y="894247"/>
                </a:lnTo>
                <a:lnTo>
                  <a:pt x="1494472" y="887270"/>
                </a:lnTo>
                <a:lnTo>
                  <a:pt x="1495424" y="880292"/>
                </a:lnTo>
                <a:lnTo>
                  <a:pt x="1496692" y="873315"/>
                </a:lnTo>
                <a:lnTo>
                  <a:pt x="1498278" y="866338"/>
                </a:lnTo>
                <a:lnTo>
                  <a:pt x="1500181" y="859678"/>
                </a:lnTo>
                <a:lnTo>
                  <a:pt x="1502084" y="853018"/>
                </a:lnTo>
                <a:lnTo>
                  <a:pt x="1504621" y="846675"/>
                </a:lnTo>
                <a:lnTo>
                  <a:pt x="1507792" y="840332"/>
                </a:lnTo>
                <a:lnTo>
                  <a:pt x="1510964" y="834307"/>
                </a:lnTo>
                <a:lnTo>
                  <a:pt x="1514135" y="828281"/>
                </a:lnTo>
                <a:lnTo>
                  <a:pt x="1517624" y="822572"/>
                </a:lnTo>
                <a:lnTo>
                  <a:pt x="1521747" y="817181"/>
                </a:lnTo>
                <a:lnTo>
                  <a:pt x="1526187" y="811789"/>
                </a:lnTo>
                <a:lnTo>
                  <a:pt x="1530310" y="806715"/>
                </a:lnTo>
                <a:lnTo>
                  <a:pt x="1535067" y="801641"/>
                </a:lnTo>
                <a:lnTo>
                  <a:pt x="1540141" y="796884"/>
                </a:lnTo>
                <a:lnTo>
                  <a:pt x="1545215" y="792444"/>
                </a:lnTo>
                <a:lnTo>
                  <a:pt x="1550290" y="788638"/>
                </a:lnTo>
                <a:lnTo>
                  <a:pt x="1556315" y="784515"/>
                </a:lnTo>
                <a:lnTo>
                  <a:pt x="1562024" y="781026"/>
                </a:lnTo>
                <a:lnTo>
                  <a:pt x="1567733" y="777221"/>
                </a:lnTo>
                <a:lnTo>
                  <a:pt x="1574075" y="774049"/>
                </a:lnTo>
                <a:lnTo>
                  <a:pt x="1580101" y="771512"/>
                </a:lnTo>
                <a:lnTo>
                  <a:pt x="1586761" y="768975"/>
                </a:lnTo>
                <a:lnTo>
                  <a:pt x="1593104" y="766755"/>
                </a:lnTo>
                <a:lnTo>
                  <a:pt x="1599764" y="764535"/>
                </a:lnTo>
                <a:lnTo>
                  <a:pt x="1606424" y="763266"/>
                </a:lnTo>
                <a:lnTo>
                  <a:pt x="1613401" y="761998"/>
                </a:lnTo>
                <a:lnTo>
                  <a:pt x="1620696" y="761046"/>
                </a:lnTo>
                <a:lnTo>
                  <a:pt x="1627990" y="760729"/>
                </a:lnTo>
                <a:lnTo>
                  <a:pt x="1635284" y="760412"/>
                </a:lnTo>
                <a:close/>
                <a:moveTo>
                  <a:pt x="221616" y="760412"/>
                </a:moveTo>
                <a:lnTo>
                  <a:pt x="228934" y="760729"/>
                </a:lnTo>
                <a:lnTo>
                  <a:pt x="235935" y="761046"/>
                </a:lnTo>
                <a:lnTo>
                  <a:pt x="243254" y="761998"/>
                </a:lnTo>
                <a:lnTo>
                  <a:pt x="249936" y="763266"/>
                </a:lnTo>
                <a:lnTo>
                  <a:pt x="256937" y="764535"/>
                </a:lnTo>
                <a:lnTo>
                  <a:pt x="263938" y="766755"/>
                </a:lnTo>
                <a:lnTo>
                  <a:pt x="270302" y="768975"/>
                </a:lnTo>
                <a:lnTo>
                  <a:pt x="276666" y="771512"/>
                </a:lnTo>
                <a:lnTo>
                  <a:pt x="283030" y="774049"/>
                </a:lnTo>
                <a:lnTo>
                  <a:pt x="289395" y="777221"/>
                </a:lnTo>
                <a:lnTo>
                  <a:pt x="295122" y="781026"/>
                </a:lnTo>
                <a:lnTo>
                  <a:pt x="300850" y="784515"/>
                </a:lnTo>
                <a:lnTo>
                  <a:pt x="306260" y="788638"/>
                </a:lnTo>
                <a:lnTo>
                  <a:pt x="311988" y="792444"/>
                </a:lnTo>
                <a:lnTo>
                  <a:pt x="317079" y="796884"/>
                </a:lnTo>
                <a:lnTo>
                  <a:pt x="321534" y="801641"/>
                </a:lnTo>
                <a:lnTo>
                  <a:pt x="326307" y="806715"/>
                </a:lnTo>
                <a:lnTo>
                  <a:pt x="331080" y="811789"/>
                </a:lnTo>
                <a:lnTo>
                  <a:pt x="335217" y="817181"/>
                </a:lnTo>
                <a:lnTo>
                  <a:pt x="339036" y="822572"/>
                </a:lnTo>
                <a:lnTo>
                  <a:pt x="342854" y="828281"/>
                </a:lnTo>
                <a:lnTo>
                  <a:pt x="346355" y="834307"/>
                </a:lnTo>
                <a:lnTo>
                  <a:pt x="349219" y="840332"/>
                </a:lnTo>
                <a:lnTo>
                  <a:pt x="352082" y="846675"/>
                </a:lnTo>
                <a:lnTo>
                  <a:pt x="354628" y="853018"/>
                </a:lnTo>
                <a:lnTo>
                  <a:pt x="356856" y="859678"/>
                </a:lnTo>
                <a:lnTo>
                  <a:pt x="359083" y="866338"/>
                </a:lnTo>
                <a:lnTo>
                  <a:pt x="360674" y="873315"/>
                </a:lnTo>
                <a:lnTo>
                  <a:pt x="361629" y="880292"/>
                </a:lnTo>
                <a:lnTo>
                  <a:pt x="362902" y="887270"/>
                </a:lnTo>
                <a:lnTo>
                  <a:pt x="363220" y="894247"/>
                </a:lnTo>
                <a:lnTo>
                  <a:pt x="363538" y="901541"/>
                </a:lnTo>
                <a:lnTo>
                  <a:pt x="363220" y="908835"/>
                </a:lnTo>
                <a:lnTo>
                  <a:pt x="362902" y="916130"/>
                </a:lnTo>
                <a:lnTo>
                  <a:pt x="361629" y="923424"/>
                </a:lnTo>
                <a:lnTo>
                  <a:pt x="360674" y="930401"/>
                </a:lnTo>
                <a:lnTo>
                  <a:pt x="359083" y="937061"/>
                </a:lnTo>
                <a:lnTo>
                  <a:pt x="356856" y="943721"/>
                </a:lnTo>
                <a:lnTo>
                  <a:pt x="354628" y="950064"/>
                </a:lnTo>
                <a:lnTo>
                  <a:pt x="352082" y="956724"/>
                </a:lnTo>
                <a:lnTo>
                  <a:pt x="349219" y="962750"/>
                </a:lnTo>
                <a:lnTo>
                  <a:pt x="346355" y="969093"/>
                </a:lnTo>
                <a:lnTo>
                  <a:pt x="342854" y="975118"/>
                </a:lnTo>
                <a:lnTo>
                  <a:pt x="339036" y="980510"/>
                </a:lnTo>
                <a:lnTo>
                  <a:pt x="335217" y="986535"/>
                </a:lnTo>
                <a:lnTo>
                  <a:pt x="331080" y="991610"/>
                </a:lnTo>
                <a:lnTo>
                  <a:pt x="326307" y="997001"/>
                </a:lnTo>
                <a:lnTo>
                  <a:pt x="321534" y="1001758"/>
                </a:lnTo>
                <a:lnTo>
                  <a:pt x="317079" y="1006516"/>
                </a:lnTo>
                <a:lnTo>
                  <a:pt x="311988" y="1010638"/>
                </a:lnTo>
                <a:lnTo>
                  <a:pt x="306260" y="1015078"/>
                </a:lnTo>
                <a:lnTo>
                  <a:pt x="300850" y="1018884"/>
                </a:lnTo>
                <a:lnTo>
                  <a:pt x="295122" y="1022690"/>
                </a:lnTo>
                <a:lnTo>
                  <a:pt x="289395" y="1025861"/>
                </a:lnTo>
                <a:lnTo>
                  <a:pt x="283030" y="1029033"/>
                </a:lnTo>
                <a:lnTo>
                  <a:pt x="276666" y="1032204"/>
                </a:lnTo>
                <a:lnTo>
                  <a:pt x="270302" y="1034741"/>
                </a:lnTo>
                <a:lnTo>
                  <a:pt x="263938" y="1036644"/>
                </a:lnTo>
                <a:lnTo>
                  <a:pt x="256937" y="1038547"/>
                </a:lnTo>
                <a:lnTo>
                  <a:pt x="249936" y="1040133"/>
                </a:lnTo>
                <a:lnTo>
                  <a:pt x="243254" y="1041401"/>
                </a:lnTo>
                <a:lnTo>
                  <a:pt x="235935" y="1042353"/>
                </a:lnTo>
                <a:lnTo>
                  <a:pt x="228934" y="1042987"/>
                </a:lnTo>
                <a:lnTo>
                  <a:pt x="221616" y="1042987"/>
                </a:lnTo>
                <a:lnTo>
                  <a:pt x="213978" y="1042987"/>
                </a:lnTo>
                <a:lnTo>
                  <a:pt x="207296" y="1042353"/>
                </a:lnTo>
                <a:lnTo>
                  <a:pt x="199977" y="1041401"/>
                </a:lnTo>
                <a:lnTo>
                  <a:pt x="192977" y="1040133"/>
                </a:lnTo>
                <a:lnTo>
                  <a:pt x="185976" y="1038547"/>
                </a:lnTo>
                <a:lnTo>
                  <a:pt x="179612" y="1036644"/>
                </a:lnTo>
                <a:lnTo>
                  <a:pt x="172611" y="1034741"/>
                </a:lnTo>
                <a:lnTo>
                  <a:pt x="166565" y="1032204"/>
                </a:lnTo>
                <a:lnTo>
                  <a:pt x="159883" y="1029033"/>
                </a:lnTo>
                <a:lnTo>
                  <a:pt x="154155" y="1025861"/>
                </a:lnTo>
                <a:lnTo>
                  <a:pt x="147791" y="1022690"/>
                </a:lnTo>
                <a:lnTo>
                  <a:pt x="142063" y="1018884"/>
                </a:lnTo>
                <a:lnTo>
                  <a:pt x="136653" y="1015078"/>
                </a:lnTo>
                <a:lnTo>
                  <a:pt x="131243" y="1010638"/>
                </a:lnTo>
                <a:lnTo>
                  <a:pt x="126152" y="1006516"/>
                </a:lnTo>
                <a:lnTo>
                  <a:pt x="121379" y="1001758"/>
                </a:lnTo>
                <a:lnTo>
                  <a:pt x="116606" y="997001"/>
                </a:lnTo>
                <a:lnTo>
                  <a:pt x="111833" y="991610"/>
                </a:lnTo>
                <a:lnTo>
                  <a:pt x="108014" y="986535"/>
                </a:lnTo>
                <a:lnTo>
                  <a:pt x="103877" y="980510"/>
                </a:lnTo>
                <a:lnTo>
                  <a:pt x="100377" y="975118"/>
                </a:lnTo>
                <a:lnTo>
                  <a:pt x="96558" y="969093"/>
                </a:lnTo>
                <a:lnTo>
                  <a:pt x="93694" y="962750"/>
                </a:lnTo>
                <a:lnTo>
                  <a:pt x="90831" y="956724"/>
                </a:lnTo>
                <a:lnTo>
                  <a:pt x="88285" y="950064"/>
                </a:lnTo>
                <a:lnTo>
                  <a:pt x="86057" y="943721"/>
                </a:lnTo>
                <a:lnTo>
                  <a:pt x="84148" y="937061"/>
                </a:lnTo>
                <a:lnTo>
                  <a:pt x="82557" y="930401"/>
                </a:lnTo>
                <a:lnTo>
                  <a:pt x="81284" y="923424"/>
                </a:lnTo>
                <a:lnTo>
                  <a:pt x="80330" y="916130"/>
                </a:lnTo>
                <a:lnTo>
                  <a:pt x="80011" y="908835"/>
                </a:lnTo>
                <a:lnTo>
                  <a:pt x="79375" y="901541"/>
                </a:lnTo>
                <a:lnTo>
                  <a:pt x="80011" y="894247"/>
                </a:lnTo>
                <a:lnTo>
                  <a:pt x="80330" y="887270"/>
                </a:lnTo>
                <a:lnTo>
                  <a:pt x="81284" y="880292"/>
                </a:lnTo>
                <a:lnTo>
                  <a:pt x="82557" y="873315"/>
                </a:lnTo>
                <a:lnTo>
                  <a:pt x="84148" y="866338"/>
                </a:lnTo>
                <a:lnTo>
                  <a:pt x="86057" y="859678"/>
                </a:lnTo>
                <a:lnTo>
                  <a:pt x="88285" y="853018"/>
                </a:lnTo>
                <a:lnTo>
                  <a:pt x="90831" y="846675"/>
                </a:lnTo>
                <a:lnTo>
                  <a:pt x="93694" y="840332"/>
                </a:lnTo>
                <a:lnTo>
                  <a:pt x="96558" y="834307"/>
                </a:lnTo>
                <a:lnTo>
                  <a:pt x="100377" y="828281"/>
                </a:lnTo>
                <a:lnTo>
                  <a:pt x="103877" y="822572"/>
                </a:lnTo>
                <a:lnTo>
                  <a:pt x="108014" y="817181"/>
                </a:lnTo>
                <a:lnTo>
                  <a:pt x="111833" y="811789"/>
                </a:lnTo>
                <a:lnTo>
                  <a:pt x="116606" y="806715"/>
                </a:lnTo>
                <a:lnTo>
                  <a:pt x="121379" y="801641"/>
                </a:lnTo>
                <a:lnTo>
                  <a:pt x="126152" y="796884"/>
                </a:lnTo>
                <a:lnTo>
                  <a:pt x="131243" y="792444"/>
                </a:lnTo>
                <a:lnTo>
                  <a:pt x="136653" y="788638"/>
                </a:lnTo>
                <a:lnTo>
                  <a:pt x="142063" y="784515"/>
                </a:lnTo>
                <a:lnTo>
                  <a:pt x="147791" y="781026"/>
                </a:lnTo>
                <a:lnTo>
                  <a:pt x="154155" y="777221"/>
                </a:lnTo>
                <a:lnTo>
                  <a:pt x="159883" y="774049"/>
                </a:lnTo>
                <a:lnTo>
                  <a:pt x="166565" y="771512"/>
                </a:lnTo>
                <a:lnTo>
                  <a:pt x="172611" y="768975"/>
                </a:lnTo>
                <a:lnTo>
                  <a:pt x="179612" y="766755"/>
                </a:lnTo>
                <a:lnTo>
                  <a:pt x="185976" y="764535"/>
                </a:lnTo>
                <a:lnTo>
                  <a:pt x="192977" y="763266"/>
                </a:lnTo>
                <a:lnTo>
                  <a:pt x="199977" y="761998"/>
                </a:lnTo>
                <a:lnTo>
                  <a:pt x="207296" y="761046"/>
                </a:lnTo>
                <a:lnTo>
                  <a:pt x="213978" y="760729"/>
                </a:lnTo>
                <a:lnTo>
                  <a:pt x="221616" y="760412"/>
                </a:lnTo>
                <a:close/>
                <a:moveTo>
                  <a:pt x="1403413" y="254952"/>
                </a:moveTo>
                <a:lnTo>
                  <a:pt x="1403413" y="450215"/>
                </a:lnTo>
                <a:lnTo>
                  <a:pt x="1774869" y="450215"/>
                </a:lnTo>
                <a:lnTo>
                  <a:pt x="1729073" y="258444"/>
                </a:lnTo>
                <a:lnTo>
                  <a:pt x="1403413" y="254952"/>
                </a:lnTo>
                <a:close/>
                <a:moveTo>
                  <a:pt x="1365250" y="217487"/>
                </a:moveTo>
                <a:lnTo>
                  <a:pt x="1766918" y="217487"/>
                </a:lnTo>
                <a:lnTo>
                  <a:pt x="1886179" y="749300"/>
                </a:lnTo>
                <a:lnTo>
                  <a:pt x="1939925" y="749300"/>
                </a:lnTo>
                <a:lnTo>
                  <a:pt x="1939925" y="860425"/>
                </a:lnTo>
                <a:lnTo>
                  <a:pt x="1886179" y="860425"/>
                </a:lnTo>
                <a:lnTo>
                  <a:pt x="1792043" y="860425"/>
                </a:lnTo>
                <a:lnTo>
                  <a:pt x="1790134" y="854075"/>
                </a:lnTo>
                <a:lnTo>
                  <a:pt x="1788226" y="847408"/>
                </a:lnTo>
                <a:lnTo>
                  <a:pt x="1785682" y="841375"/>
                </a:lnTo>
                <a:lnTo>
                  <a:pt x="1783138" y="835025"/>
                </a:lnTo>
                <a:lnTo>
                  <a:pt x="1779958" y="829310"/>
                </a:lnTo>
                <a:lnTo>
                  <a:pt x="1777095" y="823595"/>
                </a:lnTo>
                <a:lnTo>
                  <a:pt x="1773915" y="817563"/>
                </a:lnTo>
                <a:lnTo>
                  <a:pt x="1770417" y="812165"/>
                </a:lnTo>
                <a:lnTo>
                  <a:pt x="1766600" y="806768"/>
                </a:lnTo>
                <a:lnTo>
                  <a:pt x="1762784" y="801688"/>
                </a:lnTo>
                <a:lnTo>
                  <a:pt x="1758650" y="796608"/>
                </a:lnTo>
                <a:lnTo>
                  <a:pt x="1754197" y="791528"/>
                </a:lnTo>
                <a:lnTo>
                  <a:pt x="1749427" y="786765"/>
                </a:lnTo>
                <a:lnTo>
                  <a:pt x="1744975" y="782320"/>
                </a:lnTo>
                <a:lnTo>
                  <a:pt x="1740204" y="778193"/>
                </a:lnTo>
                <a:lnTo>
                  <a:pt x="1735116" y="774065"/>
                </a:lnTo>
                <a:lnTo>
                  <a:pt x="1730027" y="770255"/>
                </a:lnTo>
                <a:lnTo>
                  <a:pt x="1724621" y="766445"/>
                </a:lnTo>
                <a:lnTo>
                  <a:pt x="1718578" y="762953"/>
                </a:lnTo>
                <a:lnTo>
                  <a:pt x="1713172" y="759460"/>
                </a:lnTo>
                <a:lnTo>
                  <a:pt x="1707447" y="756285"/>
                </a:lnTo>
                <a:lnTo>
                  <a:pt x="1701087" y="753745"/>
                </a:lnTo>
                <a:lnTo>
                  <a:pt x="1695044" y="750887"/>
                </a:lnTo>
                <a:lnTo>
                  <a:pt x="1689002" y="748665"/>
                </a:lnTo>
                <a:lnTo>
                  <a:pt x="1682641" y="746442"/>
                </a:lnTo>
                <a:lnTo>
                  <a:pt x="1676281" y="744855"/>
                </a:lnTo>
                <a:lnTo>
                  <a:pt x="1669602" y="743267"/>
                </a:lnTo>
                <a:lnTo>
                  <a:pt x="1663242" y="741680"/>
                </a:lnTo>
                <a:lnTo>
                  <a:pt x="1656245" y="741045"/>
                </a:lnTo>
                <a:lnTo>
                  <a:pt x="1649248" y="740410"/>
                </a:lnTo>
                <a:lnTo>
                  <a:pt x="1642252" y="739775"/>
                </a:lnTo>
                <a:lnTo>
                  <a:pt x="1635573" y="739775"/>
                </a:lnTo>
                <a:lnTo>
                  <a:pt x="1628577" y="739775"/>
                </a:lnTo>
                <a:lnTo>
                  <a:pt x="1621262" y="740410"/>
                </a:lnTo>
                <a:lnTo>
                  <a:pt x="1614901" y="741045"/>
                </a:lnTo>
                <a:lnTo>
                  <a:pt x="1607905" y="741680"/>
                </a:lnTo>
                <a:lnTo>
                  <a:pt x="1601226" y="743267"/>
                </a:lnTo>
                <a:lnTo>
                  <a:pt x="1594866" y="744855"/>
                </a:lnTo>
                <a:lnTo>
                  <a:pt x="1588187" y="746442"/>
                </a:lnTo>
                <a:lnTo>
                  <a:pt x="1581827" y="748665"/>
                </a:lnTo>
                <a:lnTo>
                  <a:pt x="1575466" y="750887"/>
                </a:lnTo>
                <a:lnTo>
                  <a:pt x="1569423" y="753745"/>
                </a:lnTo>
                <a:lnTo>
                  <a:pt x="1563381" y="756285"/>
                </a:lnTo>
                <a:lnTo>
                  <a:pt x="1557656" y="759460"/>
                </a:lnTo>
                <a:lnTo>
                  <a:pt x="1551932" y="762953"/>
                </a:lnTo>
                <a:lnTo>
                  <a:pt x="1546526" y="766445"/>
                </a:lnTo>
                <a:lnTo>
                  <a:pt x="1541119" y="770255"/>
                </a:lnTo>
                <a:lnTo>
                  <a:pt x="1536031" y="774065"/>
                </a:lnTo>
                <a:lnTo>
                  <a:pt x="1530942" y="778193"/>
                </a:lnTo>
                <a:lnTo>
                  <a:pt x="1525854" y="782320"/>
                </a:lnTo>
                <a:lnTo>
                  <a:pt x="1521083" y="786765"/>
                </a:lnTo>
                <a:lnTo>
                  <a:pt x="1516631" y="791528"/>
                </a:lnTo>
                <a:lnTo>
                  <a:pt x="1512179" y="796608"/>
                </a:lnTo>
                <a:lnTo>
                  <a:pt x="1508044" y="801688"/>
                </a:lnTo>
                <a:lnTo>
                  <a:pt x="1504228" y="806768"/>
                </a:lnTo>
                <a:lnTo>
                  <a:pt x="1500412" y="812165"/>
                </a:lnTo>
                <a:lnTo>
                  <a:pt x="1496913" y="817563"/>
                </a:lnTo>
                <a:lnTo>
                  <a:pt x="1493733" y="823595"/>
                </a:lnTo>
                <a:lnTo>
                  <a:pt x="1490553" y="829310"/>
                </a:lnTo>
                <a:lnTo>
                  <a:pt x="1487690" y="835025"/>
                </a:lnTo>
                <a:lnTo>
                  <a:pt x="1485146" y="841375"/>
                </a:lnTo>
                <a:lnTo>
                  <a:pt x="1482920" y="847408"/>
                </a:lnTo>
                <a:lnTo>
                  <a:pt x="1480694" y="854075"/>
                </a:lnTo>
                <a:lnTo>
                  <a:pt x="1478786" y="860425"/>
                </a:lnTo>
                <a:lnTo>
                  <a:pt x="1365250" y="860425"/>
                </a:lnTo>
                <a:lnTo>
                  <a:pt x="1365250" y="217487"/>
                </a:lnTo>
                <a:close/>
                <a:moveTo>
                  <a:pt x="0" y="0"/>
                </a:moveTo>
                <a:lnTo>
                  <a:pt x="1312863" y="0"/>
                </a:lnTo>
                <a:lnTo>
                  <a:pt x="1312863" y="860425"/>
                </a:lnTo>
                <a:lnTo>
                  <a:pt x="378643" y="860425"/>
                </a:lnTo>
                <a:lnTo>
                  <a:pt x="376737" y="854077"/>
                </a:lnTo>
                <a:lnTo>
                  <a:pt x="374514" y="847412"/>
                </a:lnTo>
                <a:lnTo>
                  <a:pt x="371973" y="841382"/>
                </a:lnTo>
                <a:lnTo>
                  <a:pt x="369431" y="835034"/>
                </a:lnTo>
                <a:lnTo>
                  <a:pt x="366572" y="829322"/>
                </a:lnTo>
                <a:lnTo>
                  <a:pt x="363713" y="823609"/>
                </a:lnTo>
                <a:lnTo>
                  <a:pt x="360537" y="817578"/>
                </a:lnTo>
                <a:lnTo>
                  <a:pt x="356725" y="812183"/>
                </a:lnTo>
                <a:lnTo>
                  <a:pt x="353231" y="806787"/>
                </a:lnTo>
                <a:lnTo>
                  <a:pt x="349101" y="801709"/>
                </a:lnTo>
                <a:lnTo>
                  <a:pt x="344654" y="796631"/>
                </a:lnTo>
                <a:lnTo>
                  <a:pt x="340842" y="791553"/>
                </a:lnTo>
                <a:lnTo>
                  <a:pt x="336078" y="786792"/>
                </a:lnTo>
                <a:lnTo>
                  <a:pt x="331313" y="782349"/>
                </a:lnTo>
                <a:lnTo>
                  <a:pt x="326548" y="778223"/>
                </a:lnTo>
                <a:lnTo>
                  <a:pt x="321466" y="774097"/>
                </a:lnTo>
                <a:lnTo>
                  <a:pt x="316065" y="770288"/>
                </a:lnTo>
                <a:lnTo>
                  <a:pt x="310665" y="766480"/>
                </a:lnTo>
                <a:lnTo>
                  <a:pt x="305265" y="762989"/>
                </a:lnTo>
                <a:lnTo>
                  <a:pt x="299547" y="759497"/>
                </a:lnTo>
                <a:lnTo>
                  <a:pt x="293512" y="756323"/>
                </a:lnTo>
                <a:lnTo>
                  <a:pt x="287794" y="753784"/>
                </a:lnTo>
                <a:lnTo>
                  <a:pt x="281759" y="750928"/>
                </a:lnTo>
                <a:lnTo>
                  <a:pt x="275406" y="748706"/>
                </a:lnTo>
                <a:lnTo>
                  <a:pt x="269053" y="746484"/>
                </a:lnTo>
                <a:lnTo>
                  <a:pt x="262700" y="744898"/>
                </a:lnTo>
                <a:lnTo>
                  <a:pt x="256347" y="743311"/>
                </a:lnTo>
                <a:lnTo>
                  <a:pt x="249358" y="741724"/>
                </a:lnTo>
                <a:lnTo>
                  <a:pt x="242687" y="741089"/>
                </a:lnTo>
                <a:lnTo>
                  <a:pt x="236017" y="740454"/>
                </a:lnTo>
                <a:lnTo>
                  <a:pt x="229028" y="739819"/>
                </a:lnTo>
                <a:lnTo>
                  <a:pt x="222040" y="739819"/>
                </a:lnTo>
                <a:lnTo>
                  <a:pt x="214734" y="739819"/>
                </a:lnTo>
                <a:lnTo>
                  <a:pt x="208063" y="740454"/>
                </a:lnTo>
                <a:lnTo>
                  <a:pt x="201075" y="741089"/>
                </a:lnTo>
                <a:lnTo>
                  <a:pt x="194404" y="741724"/>
                </a:lnTo>
                <a:lnTo>
                  <a:pt x="187733" y="743311"/>
                </a:lnTo>
                <a:lnTo>
                  <a:pt x="181063" y="744898"/>
                </a:lnTo>
                <a:lnTo>
                  <a:pt x="175027" y="746484"/>
                </a:lnTo>
                <a:lnTo>
                  <a:pt x="168356" y="748706"/>
                </a:lnTo>
                <a:lnTo>
                  <a:pt x="162321" y="750928"/>
                </a:lnTo>
                <a:lnTo>
                  <a:pt x="155968" y="753784"/>
                </a:lnTo>
                <a:lnTo>
                  <a:pt x="150250" y="756323"/>
                </a:lnTo>
                <a:lnTo>
                  <a:pt x="144532" y="759497"/>
                </a:lnTo>
                <a:lnTo>
                  <a:pt x="138497" y="762989"/>
                </a:lnTo>
                <a:lnTo>
                  <a:pt x="133097" y="766480"/>
                </a:lnTo>
                <a:lnTo>
                  <a:pt x="127697" y="770288"/>
                </a:lnTo>
                <a:lnTo>
                  <a:pt x="122297" y="774097"/>
                </a:lnTo>
                <a:lnTo>
                  <a:pt x="117532" y="778223"/>
                </a:lnTo>
                <a:lnTo>
                  <a:pt x="112449" y="782349"/>
                </a:lnTo>
                <a:lnTo>
                  <a:pt x="107685" y="786792"/>
                </a:lnTo>
                <a:lnTo>
                  <a:pt x="103555" y="791553"/>
                </a:lnTo>
                <a:lnTo>
                  <a:pt x="99108" y="796631"/>
                </a:lnTo>
                <a:lnTo>
                  <a:pt x="94661" y="801709"/>
                </a:lnTo>
                <a:lnTo>
                  <a:pt x="90849" y="806787"/>
                </a:lnTo>
                <a:lnTo>
                  <a:pt x="87037" y="812183"/>
                </a:lnTo>
                <a:lnTo>
                  <a:pt x="83543" y="817578"/>
                </a:lnTo>
                <a:lnTo>
                  <a:pt x="80049" y="823609"/>
                </a:lnTo>
                <a:lnTo>
                  <a:pt x="77190" y="829322"/>
                </a:lnTo>
                <a:lnTo>
                  <a:pt x="74331" y="835034"/>
                </a:lnTo>
                <a:lnTo>
                  <a:pt x="71790" y="841382"/>
                </a:lnTo>
                <a:lnTo>
                  <a:pt x="69566" y="847412"/>
                </a:lnTo>
                <a:lnTo>
                  <a:pt x="67660" y="854077"/>
                </a:lnTo>
                <a:lnTo>
                  <a:pt x="65754" y="860425"/>
                </a:lnTo>
                <a:lnTo>
                  <a:pt x="0" y="860425"/>
                </a:lnTo>
                <a:lnTo>
                  <a:pt x="0" y="0"/>
                </a:lnTo>
                <a:close/>
              </a:path>
            </a:pathLst>
          </a:custGeom>
          <a:solidFill>
            <a:schemeClr val="accent1"/>
          </a:solidFill>
          <a:ln>
            <a:noFill/>
          </a:ln>
        </p:spPr>
        <p:txBody>
          <a:bodyPr lIns="121908" tIns="60954" rIns="121908" bIns="60954"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88" name="Freeform 21"/>
          <p:cNvSpPr>
            <a:spLocks noChangeArrowheads="1"/>
          </p:cNvSpPr>
          <p:nvPr/>
        </p:nvSpPr>
        <p:spPr bwMode="auto">
          <a:xfrm>
            <a:off x="8618747" y="2739192"/>
            <a:ext cx="430147" cy="239705"/>
          </a:xfrm>
          <a:custGeom>
            <a:avLst/>
            <a:gdLst>
              <a:gd name="T0" fmla="*/ 298615 w 497"/>
              <a:gd name="T1" fmla="*/ 0 h 276"/>
              <a:gd name="T2" fmla="*/ 298615 w 497"/>
              <a:gd name="T3" fmla="*/ 0 h 276"/>
              <a:gd name="T4" fmla="*/ 0 w 497"/>
              <a:gd name="T5" fmla="*/ 160131 h 276"/>
              <a:gd name="T6" fmla="*/ 298615 w 497"/>
              <a:gd name="T7" fmla="*/ 331098 h 276"/>
              <a:gd name="T8" fmla="*/ 594832 w 497"/>
              <a:gd name="T9" fmla="*/ 160131 h 276"/>
              <a:gd name="T10" fmla="*/ 298615 w 497"/>
              <a:gd name="T11" fmla="*/ 0 h 276"/>
              <a:gd name="T12" fmla="*/ 298615 w 497"/>
              <a:gd name="T13" fmla="*/ 287754 h 276"/>
              <a:gd name="T14" fmla="*/ 298615 w 497"/>
              <a:gd name="T15" fmla="*/ 287754 h 276"/>
              <a:gd name="T16" fmla="*/ 170295 w 497"/>
              <a:gd name="T17" fmla="*/ 160131 h 276"/>
              <a:gd name="T18" fmla="*/ 298615 w 497"/>
              <a:gd name="T19" fmla="*/ 31304 h 276"/>
              <a:gd name="T20" fmla="*/ 425736 w 497"/>
              <a:gd name="T21" fmla="*/ 160131 h 276"/>
              <a:gd name="T22" fmla="*/ 298615 w 497"/>
              <a:gd name="T23" fmla="*/ 287754 h 276"/>
              <a:gd name="T24" fmla="*/ 298615 w 497"/>
              <a:gd name="T25" fmla="*/ 160131 h 276"/>
              <a:gd name="T26" fmla="*/ 298615 w 497"/>
              <a:gd name="T27" fmla="*/ 160131 h 276"/>
              <a:gd name="T28" fmla="*/ 298615 w 497"/>
              <a:gd name="T29" fmla="*/ 95115 h 276"/>
              <a:gd name="T30" fmla="*/ 233855 w 497"/>
              <a:gd name="T31" fmla="*/ 160131 h 276"/>
              <a:gd name="T32" fmla="*/ 298615 w 497"/>
              <a:gd name="T33" fmla="*/ 223943 h 276"/>
              <a:gd name="T34" fmla="*/ 362176 w 497"/>
              <a:gd name="T35" fmla="*/ 160131 h 276"/>
              <a:gd name="T36" fmla="*/ 298615 w 497"/>
              <a:gd name="T37" fmla="*/ 160131 h 2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97" h="276">
                <a:moveTo>
                  <a:pt x="249" y="0"/>
                </a:moveTo>
                <a:lnTo>
                  <a:pt x="249" y="0"/>
                </a:lnTo>
                <a:cubicBezTo>
                  <a:pt x="89" y="0"/>
                  <a:pt x="0" y="115"/>
                  <a:pt x="0" y="133"/>
                </a:cubicBezTo>
                <a:cubicBezTo>
                  <a:pt x="0" y="151"/>
                  <a:pt x="89" y="275"/>
                  <a:pt x="249" y="275"/>
                </a:cubicBezTo>
                <a:cubicBezTo>
                  <a:pt x="408" y="275"/>
                  <a:pt x="496" y="151"/>
                  <a:pt x="496" y="133"/>
                </a:cubicBezTo>
                <a:cubicBezTo>
                  <a:pt x="496" y="115"/>
                  <a:pt x="408" y="0"/>
                  <a:pt x="249" y="0"/>
                </a:cubicBezTo>
                <a:close/>
                <a:moveTo>
                  <a:pt x="249" y="239"/>
                </a:moveTo>
                <a:lnTo>
                  <a:pt x="249" y="239"/>
                </a:lnTo>
                <a:cubicBezTo>
                  <a:pt x="186" y="239"/>
                  <a:pt x="142" y="195"/>
                  <a:pt x="142" y="133"/>
                </a:cubicBezTo>
                <a:cubicBezTo>
                  <a:pt x="142" y="79"/>
                  <a:pt x="186" y="26"/>
                  <a:pt x="249" y="26"/>
                </a:cubicBezTo>
                <a:cubicBezTo>
                  <a:pt x="310" y="26"/>
                  <a:pt x="355" y="79"/>
                  <a:pt x="355" y="133"/>
                </a:cubicBezTo>
                <a:cubicBezTo>
                  <a:pt x="355" y="195"/>
                  <a:pt x="310" y="239"/>
                  <a:pt x="249" y="239"/>
                </a:cubicBezTo>
                <a:close/>
                <a:moveTo>
                  <a:pt x="249" y="133"/>
                </a:moveTo>
                <a:lnTo>
                  <a:pt x="249" y="133"/>
                </a:lnTo>
                <a:cubicBezTo>
                  <a:pt x="239" y="123"/>
                  <a:pt x="266" y="79"/>
                  <a:pt x="249" y="79"/>
                </a:cubicBezTo>
                <a:cubicBezTo>
                  <a:pt x="221" y="79"/>
                  <a:pt x="195" y="107"/>
                  <a:pt x="195" y="133"/>
                </a:cubicBezTo>
                <a:cubicBezTo>
                  <a:pt x="195" y="168"/>
                  <a:pt x="221" y="186"/>
                  <a:pt x="249" y="186"/>
                </a:cubicBezTo>
                <a:cubicBezTo>
                  <a:pt x="274" y="186"/>
                  <a:pt x="302" y="168"/>
                  <a:pt x="302" y="133"/>
                </a:cubicBezTo>
                <a:cubicBezTo>
                  <a:pt x="302" y="123"/>
                  <a:pt x="257" y="142"/>
                  <a:pt x="249" y="133"/>
                </a:cubicBezTo>
                <a:close/>
              </a:path>
            </a:pathLst>
          </a:custGeom>
          <a:solidFill>
            <a:schemeClr val="accent3"/>
          </a:solidFill>
          <a:ln>
            <a:noFill/>
          </a:ln>
          <a:effectLst/>
        </p:spPr>
        <p:txBody>
          <a:bodyPr wrap="none" lIns="45715" tIns="22858" rIns="45715" bIns="22858" anchor="ctr"/>
          <a:lstStyle/>
          <a:p>
            <a:pPr>
              <a:defRPr/>
            </a:pPr>
            <a:endParaRPr lang="zh-CN" altLang="en-US"/>
          </a:p>
        </p:txBody>
      </p:sp>
      <p:sp>
        <p:nvSpPr>
          <p:cNvPr id="89" name="Freeform 133"/>
          <p:cNvSpPr>
            <a:spLocks noChangeArrowheads="1"/>
          </p:cNvSpPr>
          <p:nvPr/>
        </p:nvSpPr>
        <p:spPr bwMode="auto">
          <a:xfrm>
            <a:off x="6775413" y="2610576"/>
            <a:ext cx="359161" cy="346665"/>
          </a:xfrm>
          <a:custGeom>
            <a:avLst/>
            <a:gdLst>
              <a:gd name="T0" fmla="*/ 509681 w 497"/>
              <a:gd name="T1" fmla="*/ 191643 h 480"/>
              <a:gd name="T2" fmla="*/ 509681 w 497"/>
              <a:gd name="T3" fmla="*/ 191643 h 480"/>
              <a:gd name="T4" fmla="*/ 446121 w 497"/>
              <a:gd name="T5" fmla="*/ 21560 h 480"/>
              <a:gd name="T6" fmla="*/ 414940 w 497"/>
              <a:gd name="T7" fmla="*/ 10780 h 480"/>
              <a:gd name="T8" fmla="*/ 10793 w 497"/>
              <a:gd name="T9" fmla="*/ 160501 h 480"/>
              <a:gd name="T10" fmla="*/ 0 w 497"/>
              <a:gd name="T11" fmla="*/ 191643 h 480"/>
              <a:gd name="T12" fmla="*/ 63560 w 497"/>
              <a:gd name="T13" fmla="*/ 361727 h 480"/>
              <a:gd name="T14" fmla="*/ 63560 w 497"/>
              <a:gd name="T15" fmla="*/ 265905 h 480"/>
              <a:gd name="T16" fmla="*/ 137914 w 497"/>
              <a:gd name="T17" fmla="*/ 191643 h 480"/>
              <a:gd name="T18" fmla="*/ 243448 w 497"/>
              <a:gd name="T19" fmla="*/ 191643 h 480"/>
              <a:gd name="T20" fmla="*/ 370568 w 497"/>
              <a:gd name="T21" fmla="*/ 106602 h 480"/>
              <a:gd name="T22" fmla="*/ 446121 w 497"/>
              <a:gd name="T23" fmla="*/ 191643 h 480"/>
              <a:gd name="T24" fmla="*/ 509681 w 497"/>
              <a:gd name="T25" fmla="*/ 191643 h 480"/>
              <a:gd name="T26" fmla="*/ 573241 w 497"/>
              <a:gd name="T27" fmla="*/ 244345 h 480"/>
              <a:gd name="T28" fmla="*/ 573241 w 497"/>
              <a:gd name="T29" fmla="*/ 244345 h 480"/>
              <a:gd name="T30" fmla="*/ 137914 w 497"/>
              <a:gd name="T31" fmla="*/ 244345 h 480"/>
              <a:gd name="T32" fmla="*/ 116327 w 497"/>
              <a:gd name="T33" fmla="*/ 265905 h 480"/>
              <a:gd name="T34" fmla="*/ 116327 w 497"/>
              <a:gd name="T35" fmla="*/ 553370 h 480"/>
              <a:gd name="T36" fmla="*/ 137914 w 497"/>
              <a:gd name="T37" fmla="*/ 573732 h 480"/>
              <a:gd name="T38" fmla="*/ 573241 w 497"/>
              <a:gd name="T39" fmla="*/ 573732 h 480"/>
              <a:gd name="T40" fmla="*/ 594828 w 497"/>
              <a:gd name="T41" fmla="*/ 553370 h 480"/>
              <a:gd name="T42" fmla="*/ 594828 w 497"/>
              <a:gd name="T43" fmla="*/ 265905 h 480"/>
              <a:gd name="T44" fmla="*/ 573241 w 497"/>
              <a:gd name="T45" fmla="*/ 244345 h 480"/>
              <a:gd name="T46" fmla="*/ 542061 w 497"/>
              <a:gd name="T47" fmla="*/ 510250 h 480"/>
              <a:gd name="T48" fmla="*/ 542061 w 497"/>
              <a:gd name="T49" fmla="*/ 510250 h 480"/>
              <a:gd name="T50" fmla="*/ 179887 w 497"/>
              <a:gd name="T51" fmla="*/ 510250 h 480"/>
              <a:gd name="T52" fmla="*/ 179887 w 497"/>
              <a:gd name="T53" fmla="*/ 468328 h 480"/>
              <a:gd name="T54" fmla="*/ 233854 w 497"/>
              <a:gd name="T55" fmla="*/ 329387 h 480"/>
              <a:gd name="T56" fmla="*/ 317801 w 497"/>
              <a:gd name="T57" fmla="*/ 435989 h 480"/>
              <a:gd name="T58" fmla="*/ 393354 w 497"/>
              <a:gd name="T59" fmla="*/ 361727 h 480"/>
              <a:gd name="T60" fmla="*/ 498888 w 497"/>
              <a:gd name="T61" fmla="*/ 318607 h 480"/>
              <a:gd name="T62" fmla="*/ 542061 w 497"/>
              <a:gd name="T63" fmla="*/ 415626 h 480"/>
              <a:gd name="T64" fmla="*/ 542061 w 497"/>
              <a:gd name="T65" fmla="*/ 510250 h 4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chemeClr val="accent2"/>
          </a:solidFill>
          <a:ln>
            <a:noFill/>
          </a:ln>
          <a:effectLst/>
        </p:spPr>
        <p:txBody>
          <a:bodyPr wrap="none" lIns="45715" tIns="22858" rIns="45715" bIns="22858" anchor="ctr"/>
          <a:lstStyle/>
          <a:p>
            <a:pPr>
              <a:defRPr/>
            </a:pPr>
            <a:endParaRPr lang="zh-CN" altLang="en-US"/>
          </a:p>
        </p:txBody>
      </p:sp>
      <p:sp>
        <p:nvSpPr>
          <p:cNvPr id="90" name="KSO_Shape"/>
          <p:cNvSpPr/>
          <p:nvPr/>
        </p:nvSpPr>
        <p:spPr bwMode="auto">
          <a:xfrm>
            <a:off x="2194301" y="4116051"/>
            <a:ext cx="323439" cy="436155"/>
          </a:xfrm>
          <a:custGeom>
            <a:avLst/>
            <a:gdLst>
              <a:gd name="T0" fmla="*/ 1114659 w 1125538"/>
              <a:gd name="T1" fmla="*/ 1446451 h 1516063"/>
              <a:gd name="T2" fmla="*/ 1124632 w 1125538"/>
              <a:gd name="T3" fmla="*/ 1455581 h 1516063"/>
              <a:gd name="T4" fmla="*/ 1123952 w 1125538"/>
              <a:gd name="T5" fmla="*/ 1506706 h 1516063"/>
              <a:gd name="T6" fmla="*/ 1112619 w 1125538"/>
              <a:gd name="T7" fmla="*/ 1514922 h 1516063"/>
              <a:gd name="T8" fmla="*/ 14959 w 1125538"/>
              <a:gd name="T9" fmla="*/ 1515379 h 1516063"/>
              <a:gd name="T10" fmla="*/ 2720 w 1125538"/>
              <a:gd name="T11" fmla="*/ 1508075 h 1516063"/>
              <a:gd name="T12" fmla="*/ 453 w 1125538"/>
              <a:gd name="T13" fmla="*/ 1456950 h 1516063"/>
              <a:gd name="T14" fmla="*/ 9292 w 1125538"/>
              <a:gd name="T15" fmla="*/ 1447136 h 1516063"/>
              <a:gd name="T16" fmla="*/ 202628 w 1125538"/>
              <a:gd name="T17" fmla="*/ 1074964 h 1516063"/>
              <a:gd name="T18" fmla="*/ 218423 w 1125538"/>
              <a:gd name="T19" fmla="*/ 1080869 h 1516063"/>
              <a:gd name="T20" fmla="*/ 223838 w 1125538"/>
              <a:gd name="T21" fmla="*/ 1377473 h 1516063"/>
              <a:gd name="T22" fmla="*/ 216843 w 1125538"/>
              <a:gd name="T23" fmla="*/ 1389056 h 1516063"/>
              <a:gd name="T24" fmla="*/ 200146 w 1125538"/>
              <a:gd name="T25" fmla="*/ 1393825 h 1516063"/>
              <a:gd name="T26" fmla="*/ 8574 w 1125538"/>
              <a:gd name="T27" fmla="*/ 1390191 h 1516063"/>
              <a:gd name="T28" fmla="*/ 225 w 1125538"/>
              <a:gd name="T29" fmla="*/ 1379063 h 1516063"/>
              <a:gd name="T30" fmla="*/ 4287 w 1125538"/>
              <a:gd name="T31" fmla="*/ 1082005 h 1516063"/>
              <a:gd name="T32" fmla="*/ 18954 w 1125538"/>
              <a:gd name="T33" fmla="*/ 1075191 h 1516063"/>
              <a:gd name="T34" fmla="*/ 494553 w 1125538"/>
              <a:gd name="T35" fmla="*/ 906007 h 1516063"/>
              <a:gd name="T36" fmla="*/ 508443 w 1125538"/>
              <a:gd name="T37" fmla="*/ 918225 h 1516063"/>
              <a:gd name="T38" fmla="*/ 510720 w 1125538"/>
              <a:gd name="T39" fmla="*/ 1373688 h 1516063"/>
              <a:gd name="T40" fmla="*/ 500929 w 1125538"/>
              <a:gd name="T41" fmla="*/ 1389526 h 1516063"/>
              <a:gd name="T42" fmla="*/ 307154 w 1125538"/>
              <a:gd name="T43" fmla="*/ 1393599 h 1516063"/>
              <a:gd name="T44" fmla="*/ 291215 w 1125538"/>
              <a:gd name="T45" fmla="*/ 1384549 h 1516063"/>
              <a:gd name="T46" fmla="*/ 285750 w 1125538"/>
              <a:gd name="T47" fmla="*/ 930216 h 1516063"/>
              <a:gd name="T48" fmla="*/ 292581 w 1125538"/>
              <a:gd name="T49" fmla="*/ 912342 h 1516063"/>
              <a:gd name="T50" fmla="*/ 614065 w 1125538"/>
              <a:gd name="T51" fmla="*/ 754062 h 1516063"/>
              <a:gd name="T52" fmla="*/ 807605 w 1125538"/>
              <a:gd name="T53" fmla="*/ 758598 h 1516063"/>
              <a:gd name="T54" fmla="*/ 814388 w 1125538"/>
              <a:gd name="T55" fmla="*/ 776968 h 1516063"/>
              <a:gd name="T56" fmla="*/ 808962 w 1125538"/>
              <a:gd name="T57" fmla="*/ 1387929 h 1516063"/>
              <a:gd name="T58" fmla="*/ 790874 w 1125538"/>
              <a:gd name="T59" fmla="*/ 1393825 h 1516063"/>
              <a:gd name="T60" fmla="*/ 597559 w 1125538"/>
              <a:gd name="T61" fmla="*/ 1389290 h 1516063"/>
              <a:gd name="T62" fmla="*/ 590550 w 1125538"/>
              <a:gd name="T63" fmla="*/ 1370920 h 1516063"/>
              <a:gd name="T64" fmla="*/ 595977 w 1125538"/>
              <a:gd name="T65" fmla="*/ 759959 h 1516063"/>
              <a:gd name="T66" fmla="*/ 614065 w 1125538"/>
              <a:gd name="T67" fmla="*/ 754062 h 1516063"/>
              <a:gd name="T68" fmla="*/ 1117173 w 1125538"/>
              <a:gd name="T69" fmla="*/ 374198 h 1516063"/>
              <a:gd name="T70" fmla="*/ 1125538 w 1125538"/>
              <a:gd name="T71" fmla="*/ 395525 h 1516063"/>
              <a:gd name="T72" fmla="*/ 1121695 w 1125538"/>
              <a:gd name="T73" fmla="*/ 1383617 h 1516063"/>
              <a:gd name="T74" fmla="*/ 1106998 w 1125538"/>
              <a:gd name="T75" fmla="*/ 1390650 h 1516063"/>
              <a:gd name="T76" fmla="*/ 910292 w 1125538"/>
              <a:gd name="T77" fmla="*/ 1388381 h 1516063"/>
              <a:gd name="T78" fmla="*/ 901926 w 1125538"/>
              <a:gd name="T79" fmla="*/ 1366827 h 1516063"/>
              <a:gd name="T80" fmla="*/ 905544 w 1125538"/>
              <a:gd name="T81" fmla="*/ 378509 h 1516063"/>
              <a:gd name="T82" fmla="*/ 920466 w 1125538"/>
              <a:gd name="T83" fmla="*/ 371702 h 1516063"/>
              <a:gd name="T84" fmla="*/ 871862 w 1125538"/>
              <a:gd name="T85" fmla="*/ 250077 h 1516063"/>
              <a:gd name="T86" fmla="*/ 834181 w 1125538"/>
              <a:gd name="T87" fmla="*/ 369107 h 1516063"/>
              <a:gd name="T88" fmla="*/ 785151 w 1125538"/>
              <a:gd name="T89" fmla="*/ 471133 h 1516063"/>
              <a:gd name="T90" fmla="*/ 726588 w 1125538"/>
              <a:gd name="T91" fmla="*/ 557062 h 1516063"/>
              <a:gd name="T92" fmla="*/ 660533 w 1125538"/>
              <a:gd name="T93" fmla="*/ 628934 h 1516063"/>
              <a:gd name="T94" fmla="*/ 589258 w 1125538"/>
              <a:gd name="T95" fmla="*/ 687429 h 1516063"/>
              <a:gd name="T96" fmla="*/ 514351 w 1125538"/>
              <a:gd name="T97" fmla="*/ 733907 h 1516063"/>
              <a:gd name="T98" fmla="*/ 419015 w 1125538"/>
              <a:gd name="T99" fmla="*/ 777438 h 1516063"/>
              <a:gd name="T100" fmla="*/ 271244 w 1125538"/>
              <a:gd name="T101" fmla="*/ 819382 h 1516063"/>
              <a:gd name="T102" fmla="*/ 143448 w 1125538"/>
              <a:gd name="T103" fmla="*/ 835933 h 1516063"/>
              <a:gd name="T104" fmla="*/ 29499 w 1125538"/>
              <a:gd name="T105" fmla="*/ 836840 h 1516063"/>
              <a:gd name="T106" fmla="*/ 97823 w 1125538"/>
              <a:gd name="T107" fmla="*/ 823690 h 1516063"/>
              <a:gd name="T108" fmla="*/ 204055 w 1125538"/>
              <a:gd name="T109" fmla="*/ 801017 h 1516063"/>
              <a:gd name="T110" fmla="*/ 299618 w 1125538"/>
              <a:gd name="T111" fmla="*/ 770863 h 1516063"/>
              <a:gd name="T112" fmla="*/ 404715 w 1125538"/>
              <a:gd name="T113" fmla="*/ 724838 h 1516063"/>
              <a:gd name="T114" fmla="*/ 542725 w 1125538"/>
              <a:gd name="T115" fmla="*/ 635962 h 1516063"/>
              <a:gd name="T116" fmla="*/ 647822 w 1125538"/>
              <a:gd name="T117" fmla="*/ 535296 h 1516063"/>
              <a:gd name="T118" fmla="*/ 724091 w 1125538"/>
              <a:gd name="T119" fmla="*/ 431683 h 1516063"/>
              <a:gd name="T120" fmla="*/ 776299 w 1125538"/>
              <a:gd name="T121" fmla="*/ 333285 h 1516063"/>
              <a:gd name="T122" fmla="*/ 814206 w 1125538"/>
              <a:gd name="T123" fmla="*/ 229445 h 1516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5538" h="1516063">
                <a:moveTo>
                  <a:pt x="19039" y="1444625"/>
                </a:moveTo>
                <a:lnTo>
                  <a:pt x="21305" y="1444625"/>
                </a:lnTo>
                <a:lnTo>
                  <a:pt x="1104460" y="1444625"/>
                </a:lnTo>
                <a:lnTo>
                  <a:pt x="1106726" y="1444625"/>
                </a:lnTo>
                <a:lnTo>
                  <a:pt x="1108766" y="1444853"/>
                </a:lnTo>
                <a:lnTo>
                  <a:pt x="1110806" y="1445310"/>
                </a:lnTo>
                <a:lnTo>
                  <a:pt x="1112619" y="1445766"/>
                </a:lnTo>
                <a:lnTo>
                  <a:pt x="1114659" y="1446451"/>
                </a:lnTo>
                <a:lnTo>
                  <a:pt x="1116472" y="1447136"/>
                </a:lnTo>
                <a:lnTo>
                  <a:pt x="1118059" y="1448277"/>
                </a:lnTo>
                <a:lnTo>
                  <a:pt x="1119419" y="1449190"/>
                </a:lnTo>
                <a:lnTo>
                  <a:pt x="1120779" y="1450331"/>
                </a:lnTo>
                <a:lnTo>
                  <a:pt x="1122138" y="1451472"/>
                </a:lnTo>
                <a:lnTo>
                  <a:pt x="1123272" y="1452614"/>
                </a:lnTo>
                <a:lnTo>
                  <a:pt x="1123952" y="1453983"/>
                </a:lnTo>
                <a:lnTo>
                  <a:pt x="1124632" y="1455581"/>
                </a:lnTo>
                <a:lnTo>
                  <a:pt x="1125312" y="1456950"/>
                </a:lnTo>
                <a:lnTo>
                  <a:pt x="1125538" y="1458319"/>
                </a:lnTo>
                <a:lnTo>
                  <a:pt x="1125538" y="1459917"/>
                </a:lnTo>
                <a:lnTo>
                  <a:pt x="1125538" y="1500771"/>
                </a:lnTo>
                <a:lnTo>
                  <a:pt x="1125538" y="1502369"/>
                </a:lnTo>
                <a:lnTo>
                  <a:pt x="1125312" y="1503967"/>
                </a:lnTo>
                <a:lnTo>
                  <a:pt x="1124632" y="1505336"/>
                </a:lnTo>
                <a:lnTo>
                  <a:pt x="1123952" y="1506706"/>
                </a:lnTo>
                <a:lnTo>
                  <a:pt x="1123272" y="1508075"/>
                </a:lnTo>
                <a:lnTo>
                  <a:pt x="1122138" y="1509444"/>
                </a:lnTo>
                <a:lnTo>
                  <a:pt x="1120779" y="1510586"/>
                </a:lnTo>
                <a:lnTo>
                  <a:pt x="1119419" y="1511499"/>
                </a:lnTo>
                <a:lnTo>
                  <a:pt x="1118059" y="1512640"/>
                </a:lnTo>
                <a:lnTo>
                  <a:pt x="1116472" y="1513324"/>
                </a:lnTo>
                <a:lnTo>
                  <a:pt x="1114659" y="1514237"/>
                </a:lnTo>
                <a:lnTo>
                  <a:pt x="1112619" y="1514922"/>
                </a:lnTo>
                <a:lnTo>
                  <a:pt x="1110806" y="1515379"/>
                </a:lnTo>
                <a:lnTo>
                  <a:pt x="1108766" y="1515835"/>
                </a:lnTo>
                <a:lnTo>
                  <a:pt x="1106726" y="1516063"/>
                </a:lnTo>
                <a:lnTo>
                  <a:pt x="1104460" y="1516063"/>
                </a:lnTo>
                <a:lnTo>
                  <a:pt x="21305" y="1516063"/>
                </a:lnTo>
                <a:lnTo>
                  <a:pt x="19039" y="1516063"/>
                </a:lnTo>
                <a:lnTo>
                  <a:pt x="16772" y="1515835"/>
                </a:lnTo>
                <a:lnTo>
                  <a:pt x="14959" y="1515379"/>
                </a:lnTo>
                <a:lnTo>
                  <a:pt x="12919" y="1514922"/>
                </a:lnTo>
                <a:lnTo>
                  <a:pt x="11333" y="1514237"/>
                </a:lnTo>
                <a:lnTo>
                  <a:pt x="9292" y="1513324"/>
                </a:lnTo>
                <a:lnTo>
                  <a:pt x="7706" y="1512640"/>
                </a:lnTo>
                <a:lnTo>
                  <a:pt x="6346" y="1511499"/>
                </a:lnTo>
                <a:lnTo>
                  <a:pt x="4986" y="1510586"/>
                </a:lnTo>
                <a:lnTo>
                  <a:pt x="3853" y="1509444"/>
                </a:lnTo>
                <a:lnTo>
                  <a:pt x="2720" y="1508075"/>
                </a:lnTo>
                <a:lnTo>
                  <a:pt x="1586" y="1506706"/>
                </a:lnTo>
                <a:lnTo>
                  <a:pt x="906" y="1505336"/>
                </a:lnTo>
                <a:lnTo>
                  <a:pt x="453" y="1503967"/>
                </a:lnTo>
                <a:lnTo>
                  <a:pt x="226" y="1502369"/>
                </a:lnTo>
                <a:lnTo>
                  <a:pt x="0" y="1500771"/>
                </a:lnTo>
                <a:lnTo>
                  <a:pt x="0" y="1459917"/>
                </a:lnTo>
                <a:lnTo>
                  <a:pt x="226" y="1458319"/>
                </a:lnTo>
                <a:lnTo>
                  <a:pt x="453" y="1456950"/>
                </a:lnTo>
                <a:lnTo>
                  <a:pt x="906" y="1455581"/>
                </a:lnTo>
                <a:lnTo>
                  <a:pt x="1586" y="1453983"/>
                </a:lnTo>
                <a:lnTo>
                  <a:pt x="2720" y="1452614"/>
                </a:lnTo>
                <a:lnTo>
                  <a:pt x="3853" y="1451472"/>
                </a:lnTo>
                <a:lnTo>
                  <a:pt x="4986" y="1450331"/>
                </a:lnTo>
                <a:lnTo>
                  <a:pt x="6346" y="1449190"/>
                </a:lnTo>
                <a:lnTo>
                  <a:pt x="7706" y="1448277"/>
                </a:lnTo>
                <a:lnTo>
                  <a:pt x="9292" y="1447136"/>
                </a:lnTo>
                <a:lnTo>
                  <a:pt x="11333" y="1446451"/>
                </a:lnTo>
                <a:lnTo>
                  <a:pt x="12919" y="1445766"/>
                </a:lnTo>
                <a:lnTo>
                  <a:pt x="14959" y="1445310"/>
                </a:lnTo>
                <a:lnTo>
                  <a:pt x="16772" y="1444853"/>
                </a:lnTo>
                <a:lnTo>
                  <a:pt x="19039" y="1444625"/>
                </a:lnTo>
                <a:close/>
                <a:moveTo>
                  <a:pt x="23693" y="1074737"/>
                </a:moveTo>
                <a:lnTo>
                  <a:pt x="200146" y="1074737"/>
                </a:lnTo>
                <a:lnTo>
                  <a:pt x="202628" y="1074964"/>
                </a:lnTo>
                <a:lnTo>
                  <a:pt x="204884" y="1075191"/>
                </a:lnTo>
                <a:lnTo>
                  <a:pt x="207141" y="1075419"/>
                </a:lnTo>
                <a:lnTo>
                  <a:pt x="209397" y="1076100"/>
                </a:lnTo>
                <a:lnTo>
                  <a:pt x="211428" y="1076781"/>
                </a:lnTo>
                <a:lnTo>
                  <a:pt x="213233" y="1077690"/>
                </a:lnTo>
                <a:lnTo>
                  <a:pt x="215038" y="1078598"/>
                </a:lnTo>
                <a:lnTo>
                  <a:pt x="216843" y="1079734"/>
                </a:lnTo>
                <a:lnTo>
                  <a:pt x="218423" y="1080869"/>
                </a:lnTo>
                <a:lnTo>
                  <a:pt x="219551" y="1082005"/>
                </a:lnTo>
                <a:lnTo>
                  <a:pt x="220905" y="1083367"/>
                </a:lnTo>
                <a:lnTo>
                  <a:pt x="221807" y="1084957"/>
                </a:lnTo>
                <a:lnTo>
                  <a:pt x="222484" y="1086547"/>
                </a:lnTo>
                <a:lnTo>
                  <a:pt x="223161" y="1087910"/>
                </a:lnTo>
                <a:lnTo>
                  <a:pt x="223387" y="1089499"/>
                </a:lnTo>
                <a:lnTo>
                  <a:pt x="223838" y="1091316"/>
                </a:lnTo>
                <a:lnTo>
                  <a:pt x="223838" y="1377473"/>
                </a:lnTo>
                <a:lnTo>
                  <a:pt x="223387" y="1379063"/>
                </a:lnTo>
                <a:lnTo>
                  <a:pt x="223161" y="1380653"/>
                </a:lnTo>
                <a:lnTo>
                  <a:pt x="222484" y="1382470"/>
                </a:lnTo>
                <a:lnTo>
                  <a:pt x="221807" y="1383832"/>
                </a:lnTo>
                <a:lnTo>
                  <a:pt x="220905" y="1385195"/>
                </a:lnTo>
                <a:lnTo>
                  <a:pt x="219551" y="1386558"/>
                </a:lnTo>
                <a:lnTo>
                  <a:pt x="218423" y="1387693"/>
                </a:lnTo>
                <a:lnTo>
                  <a:pt x="216843" y="1389056"/>
                </a:lnTo>
                <a:lnTo>
                  <a:pt x="215038" y="1390191"/>
                </a:lnTo>
                <a:lnTo>
                  <a:pt x="213233" y="1391100"/>
                </a:lnTo>
                <a:lnTo>
                  <a:pt x="211428" y="1392008"/>
                </a:lnTo>
                <a:lnTo>
                  <a:pt x="209397" y="1392690"/>
                </a:lnTo>
                <a:lnTo>
                  <a:pt x="207141" y="1393144"/>
                </a:lnTo>
                <a:lnTo>
                  <a:pt x="204884" y="1393598"/>
                </a:lnTo>
                <a:lnTo>
                  <a:pt x="202628" y="1393825"/>
                </a:lnTo>
                <a:lnTo>
                  <a:pt x="200146" y="1393825"/>
                </a:lnTo>
                <a:lnTo>
                  <a:pt x="23693" y="1393825"/>
                </a:lnTo>
                <a:lnTo>
                  <a:pt x="21211" y="1393825"/>
                </a:lnTo>
                <a:lnTo>
                  <a:pt x="18954" y="1393598"/>
                </a:lnTo>
                <a:lnTo>
                  <a:pt x="16472" y="1393144"/>
                </a:lnTo>
                <a:lnTo>
                  <a:pt x="14441" y="1392690"/>
                </a:lnTo>
                <a:lnTo>
                  <a:pt x="12411" y="1392008"/>
                </a:lnTo>
                <a:lnTo>
                  <a:pt x="10605" y="1391100"/>
                </a:lnTo>
                <a:lnTo>
                  <a:pt x="8574" y="1390191"/>
                </a:lnTo>
                <a:lnTo>
                  <a:pt x="6995" y="1389056"/>
                </a:lnTo>
                <a:lnTo>
                  <a:pt x="5415" y="1387693"/>
                </a:lnTo>
                <a:lnTo>
                  <a:pt x="4287" y="1386558"/>
                </a:lnTo>
                <a:lnTo>
                  <a:pt x="3159" y="1385195"/>
                </a:lnTo>
                <a:lnTo>
                  <a:pt x="1805" y="1383832"/>
                </a:lnTo>
                <a:lnTo>
                  <a:pt x="1128" y="1382470"/>
                </a:lnTo>
                <a:lnTo>
                  <a:pt x="451" y="1380653"/>
                </a:lnTo>
                <a:lnTo>
                  <a:pt x="225" y="1379063"/>
                </a:lnTo>
                <a:lnTo>
                  <a:pt x="0" y="1377473"/>
                </a:lnTo>
                <a:lnTo>
                  <a:pt x="0" y="1091316"/>
                </a:lnTo>
                <a:lnTo>
                  <a:pt x="225" y="1089499"/>
                </a:lnTo>
                <a:lnTo>
                  <a:pt x="451" y="1087910"/>
                </a:lnTo>
                <a:lnTo>
                  <a:pt x="1128" y="1086547"/>
                </a:lnTo>
                <a:lnTo>
                  <a:pt x="1805" y="1084957"/>
                </a:lnTo>
                <a:lnTo>
                  <a:pt x="3159" y="1083367"/>
                </a:lnTo>
                <a:lnTo>
                  <a:pt x="4287" y="1082005"/>
                </a:lnTo>
                <a:lnTo>
                  <a:pt x="5415" y="1080869"/>
                </a:lnTo>
                <a:lnTo>
                  <a:pt x="6995" y="1079734"/>
                </a:lnTo>
                <a:lnTo>
                  <a:pt x="8574" y="1078598"/>
                </a:lnTo>
                <a:lnTo>
                  <a:pt x="10605" y="1077690"/>
                </a:lnTo>
                <a:lnTo>
                  <a:pt x="12411" y="1076781"/>
                </a:lnTo>
                <a:lnTo>
                  <a:pt x="14441" y="1076100"/>
                </a:lnTo>
                <a:lnTo>
                  <a:pt x="16472" y="1075419"/>
                </a:lnTo>
                <a:lnTo>
                  <a:pt x="18954" y="1075191"/>
                </a:lnTo>
                <a:lnTo>
                  <a:pt x="21211" y="1074964"/>
                </a:lnTo>
                <a:lnTo>
                  <a:pt x="23693" y="1074737"/>
                </a:lnTo>
                <a:close/>
                <a:moveTo>
                  <a:pt x="307154" y="904875"/>
                </a:moveTo>
                <a:lnTo>
                  <a:pt x="309431" y="904875"/>
                </a:lnTo>
                <a:lnTo>
                  <a:pt x="487494" y="904875"/>
                </a:lnTo>
                <a:lnTo>
                  <a:pt x="489771" y="904875"/>
                </a:lnTo>
                <a:lnTo>
                  <a:pt x="492276" y="905328"/>
                </a:lnTo>
                <a:lnTo>
                  <a:pt x="494553" y="906007"/>
                </a:lnTo>
                <a:lnTo>
                  <a:pt x="496602" y="906685"/>
                </a:lnTo>
                <a:lnTo>
                  <a:pt x="498652" y="908043"/>
                </a:lnTo>
                <a:lnTo>
                  <a:pt x="500929" y="909174"/>
                </a:lnTo>
                <a:lnTo>
                  <a:pt x="502523" y="910758"/>
                </a:lnTo>
                <a:lnTo>
                  <a:pt x="504344" y="912342"/>
                </a:lnTo>
                <a:lnTo>
                  <a:pt x="505710" y="913926"/>
                </a:lnTo>
                <a:lnTo>
                  <a:pt x="507304" y="916188"/>
                </a:lnTo>
                <a:lnTo>
                  <a:pt x="508443" y="918225"/>
                </a:lnTo>
                <a:lnTo>
                  <a:pt x="509354" y="920261"/>
                </a:lnTo>
                <a:lnTo>
                  <a:pt x="510264" y="922750"/>
                </a:lnTo>
                <a:lnTo>
                  <a:pt x="510720" y="925012"/>
                </a:lnTo>
                <a:lnTo>
                  <a:pt x="511175" y="927501"/>
                </a:lnTo>
                <a:lnTo>
                  <a:pt x="511175" y="930216"/>
                </a:lnTo>
                <a:lnTo>
                  <a:pt x="511175" y="1368484"/>
                </a:lnTo>
                <a:lnTo>
                  <a:pt x="511175" y="1370973"/>
                </a:lnTo>
                <a:lnTo>
                  <a:pt x="510720" y="1373688"/>
                </a:lnTo>
                <a:lnTo>
                  <a:pt x="510264" y="1376177"/>
                </a:lnTo>
                <a:lnTo>
                  <a:pt x="509354" y="1378439"/>
                </a:lnTo>
                <a:lnTo>
                  <a:pt x="508443" y="1380702"/>
                </a:lnTo>
                <a:lnTo>
                  <a:pt x="507304" y="1382738"/>
                </a:lnTo>
                <a:lnTo>
                  <a:pt x="505710" y="1384549"/>
                </a:lnTo>
                <a:lnTo>
                  <a:pt x="504344" y="1386359"/>
                </a:lnTo>
                <a:lnTo>
                  <a:pt x="502523" y="1388169"/>
                </a:lnTo>
                <a:lnTo>
                  <a:pt x="500929" y="1389526"/>
                </a:lnTo>
                <a:lnTo>
                  <a:pt x="498652" y="1390884"/>
                </a:lnTo>
                <a:lnTo>
                  <a:pt x="496602" y="1391789"/>
                </a:lnTo>
                <a:lnTo>
                  <a:pt x="494553" y="1392694"/>
                </a:lnTo>
                <a:lnTo>
                  <a:pt x="492276" y="1393373"/>
                </a:lnTo>
                <a:lnTo>
                  <a:pt x="489771" y="1393599"/>
                </a:lnTo>
                <a:lnTo>
                  <a:pt x="487494" y="1393825"/>
                </a:lnTo>
                <a:lnTo>
                  <a:pt x="309431" y="1393825"/>
                </a:lnTo>
                <a:lnTo>
                  <a:pt x="307154" y="1393599"/>
                </a:lnTo>
                <a:lnTo>
                  <a:pt x="304422" y="1393373"/>
                </a:lnTo>
                <a:lnTo>
                  <a:pt x="302372" y="1392694"/>
                </a:lnTo>
                <a:lnTo>
                  <a:pt x="300323" y="1391789"/>
                </a:lnTo>
                <a:lnTo>
                  <a:pt x="298274" y="1390884"/>
                </a:lnTo>
                <a:lnTo>
                  <a:pt x="295997" y="1389526"/>
                </a:lnTo>
                <a:lnTo>
                  <a:pt x="294403" y="1388169"/>
                </a:lnTo>
                <a:lnTo>
                  <a:pt x="292581" y="1386359"/>
                </a:lnTo>
                <a:lnTo>
                  <a:pt x="291215" y="1384549"/>
                </a:lnTo>
                <a:lnTo>
                  <a:pt x="289621" y="1382738"/>
                </a:lnTo>
                <a:lnTo>
                  <a:pt x="288483" y="1380702"/>
                </a:lnTo>
                <a:lnTo>
                  <a:pt x="287572" y="1378439"/>
                </a:lnTo>
                <a:lnTo>
                  <a:pt x="286661" y="1376177"/>
                </a:lnTo>
                <a:lnTo>
                  <a:pt x="286206" y="1373688"/>
                </a:lnTo>
                <a:lnTo>
                  <a:pt x="285750" y="1370973"/>
                </a:lnTo>
                <a:lnTo>
                  <a:pt x="285750" y="1368484"/>
                </a:lnTo>
                <a:lnTo>
                  <a:pt x="285750" y="930216"/>
                </a:lnTo>
                <a:lnTo>
                  <a:pt x="285750" y="927501"/>
                </a:lnTo>
                <a:lnTo>
                  <a:pt x="286206" y="925012"/>
                </a:lnTo>
                <a:lnTo>
                  <a:pt x="286661" y="922750"/>
                </a:lnTo>
                <a:lnTo>
                  <a:pt x="287572" y="920261"/>
                </a:lnTo>
                <a:lnTo>
                  <a:pt x="288483" y="918225"/>
                </a:lnTo>
                <a:lnTo>
                  <a:pt x="289621" y="916188"/>
                </a:lnTo>
                <a:lnTo>
                  <a:pt x="291215" y="913926"/>
                </a:lnTo>
                <a:lnTo>
                  <a:pt x="292581" y="912342"/>
                </a:lnTo>
                <a:lnTo>
                  <a:pt x="294403" y="910758"/>
                </a:lnTo>
                <a:lnTo>
                  <a:pt x="295997" y="909174"/>
                </a:lnTo>
                <a:lnTo>
                  <a:pt x="298274" y="908043"/>
                </a:lnTo>
                <a:lnTo>
                  <a:pt x="300323" y="906685"/>
                </a:lnTo>
                <a:lnTo>
                  <a:pt x="302372" y="906007"/>
                </a:lnTo>
                <a:lnTo>
                  <a:pt x="304422" y="905328"/>
                </a:lnTo>
                <a:lnTo>
                  <a:pt x="307154" y="904875"/>
                </a:lnTo>
                <a:close/>
                <a:moveTo>
                  <a:pt x="614065" y="754062"/>
                </a:moveTo>
                <a:lnTo>
                  <a:pt x="790874" y="754062"/>
                </a:lnTo>
                <a:lnTo>
                  <a:pt x="795848" y="754289"/>
                </a:lnTo>
                <a:lnTo>
                  <a:pt x="797883" y="754516"/>
                </a:lnTo>
                <a:lnTo>
                  <a:pt x="800144" y="754969"/>
                </a:lnTo>
                <a:lnTo>
                  <a:pt x="802179" y="755650"/>
                </a:lnTo>
                <a:lnTo>
                  <a:pt x="804214" y="756330"/>
                </a:lnTo>
                <a:lnTo>
                  <a:pt x="806023" y="757237"/>
                </a:lnTo>
                <a:lnTo>
                  <a:pt x="807605" y="758598"/>
                </a:lnTo>
                <a:lnTo>
                  <a:pt x="808962" y="759959"/>
                </a:lnTo>
                <a:lnTo>
                  <a:pt x="810545" y="761546"/>
                </a:lnTo>
                <a:lnTo>
                  <a:pt x="811675" y="763360"/>
                </a:lnTo>
                <a:lnTo>
                  <a:pt x="812579" y="765855"/>
                </a:lnTo>
                <a:lnTo>
                  <a:pt x="813484" y="768123"/>
                </a:lnTo>
                <a:lnTo>
                  <a:pt x="813936" y="770618"/>
                </a:lnTo>
                <a:lnTo>
                  <a:pt x="814388" y="773793"/>
                </a:lnTo>
                <a:lnTo>
                  <a:pt x="814388" y="776968"/>
                </a:lnTo>
                <a:lnTo>
                  <a:pt x="814388" y="1370920"/>
                </a:lnTo>
                <a:lnTo>
                  <a:pt x="814388" y="1374322"/>
                </a:lnTo>
                <a:lnTo>
                  <a:pt x="813936" y="1377043"/>
                </a:lnTo>
                <a:lnTo>
                  <a:pt x="813484" y="1379764"/>
                </a:lnTo>
                <a:lnTo>
                  <a:pt x="812579" y="1382259"/>
                </a:lnTo>
                <a:lnTo>
                  <a:pt x="811675" y="1384300"/>
                </a:lnTo>
                <a:lnTo>
                  <a:pt x="810545" y="1386114"/>
                </a:lnTo>
                <a:lnTo>
                  <a:pt x="808962" y="1387929"/>
                </a:lnTo>
                <a:lnTo>
                  <a:pt x="807605" y="1389290"/>
                </a:lnTo>
                <a:lnTo>
                  <a:pt x="806023" y="1390423"/>
                </a:lnTo>
                <a:lnTo>
                  <a:pt x="804214" y="1391331"/>
                </a:lnTo>
                <a:lnTo>
                  <a:pt x="802179" y="1392238"/>
                </a:lnTo>
                <a:lnTo>
                  <a:pt x="800144" y="1392691"/>
                </a:lnTo>
                <a:lnTo>
                  <a:pt x="797883" y="1393145"/>
                </a:lnTo>
                <a:lnTo>
                  <a:pt x="795848" y="1393598"/>
                </a:lnTo>
                <a:lnTo>
                  <a:pt x="790874" y="1393825"/>
                </a:lnTo>
                <a:lnTo>
                  <a:pt x="614065" y="1393825"/>
                </a:lnTo>
                <a:lnTo>
                  <a:pt x="609316" y="1393598"/>
                </a:lnTo>
                <a:lnTo>
                  <a:pt x="607055" y="1393145"/>
                </a:lnTo>
                <a:lnTo>
                  <a:pt x="605021" y="1392691"/>
                </a:lnTo>
                <a:lnTo>
                  <a:pt x="602760" y="1392238"/>
                </a:lnTo>
                <a:lnTo>
                  <a:pt x="600951" y="1391331"/>
                </a:lnTo>
                <a:lnTo>
                  <a:pt x="599142" y="1390423"/>
                </a:lnTo>
                <a:lnTo>
                  <a:pt x="597559" y="1389290"/>
                </a:lnTo>
                <a:lnTo>
                  <a:pt x="595977" y="1387929"/>
                </a:lnTo>
                <a:lnTo>
                  <a:pt x="594394" y="1386114"/>
                </a:lnTo>
                <a:lnTo>
                  <a:pt x="593263" y="1384300"/>
                </a:lnTo>
                <a:lnTo>
                  <a:pt x="592359" y="1382259"/>
                </a:lnTo>
                <a:lnTo>
                  <a:pt x="591681" y="1379764"/>
                </a:lnTo>
                <a:lnTo>
                  <a:pt x="591002" y="1377043"/>
                </a:lnTo>
                <a:lnTo>
                  <a:pt x="590776" y="1374322"/>
                </a:lnTo>
                <a:lnTo>
                  <a:pt x="590550" y="1370920"/>
                </a:lnTo>
                <a:lnTo>
                  <a:pt x="590550" y="776968"/>
                </a:lnTo>
                <a:lnTo>
                  <a:pt x="590776" y="773793"/>
                </a:lnTo>
                <a:lnTo>
                  <a:pt x="591002" y="770618"/>
                </a:lnTo>
                <a:lnTo>
                  <a:pt x="591681" y="768123"/>
                </a:lnTo>
                <a:lnTo>
                  <a:pt x="592359" y="765855"/>
                </a:lnTo>
                <a:lnTo>
                  <a:pt x="593263" y="763360"/>
                </a:lnTo>
                <a:lnTo>
                  <a:pt x="594394" y="761546"/>
                </a:lnTo>
                <a:lnTo>
                  <a:pt x="595977" y="759959"/>
                </a:lnTo>
                <a:lnTo>
                  <a:pt x="597559" y="758598"/>
                </a:lnTo>
                <a:lnTo>
                  <a:pt x="599142" y="757237"/>
                </a:lnTo>
                <a:lnTo>
                  <a:pt x="600951" y="756330"/>
                </a:lnTo>
                <a:lnTo>
                  <a:pt x="602760" y="755650"/>
                </a:lnTo>
                <a:lnTo>
                  <a:pt x="605021" y="754969"/>
                </a:lnTo>
                <a:lnTo>
                  <a:pt x="607055" y="754516"/>
                </a:lnTo>
                <a:lnTo>
                  <a:pt x="609316" y="754289"/>
                </a:lnTo>
                <a:lnTo>
                  <a:pt x="614065" y="754062"/>
                </a:lnTo>
                <a:close/>
                <a:moveTo>
                  <a:pt x="925215" y="371475"/>
                </a:moveTo>
                <a:lnTo>
                  <a:pt x="1102024" y="371475"/>
                </a:lnTo>
                <a:lnTo>
                  <a:pt x="1106998" y="371702"/>
                </a:lnTo>
                <a:lnTo>
                  <a:pt x="1109033" y="371702"/>
                </a:lnTo>
                <a:lnTo>
                  <a:pt x="1111294" y="371929"/>
                </a:lnTo>
                <a:lnTo>
                  <a:pt x="1113329" y="372383"/>
                </a:lnTo>
                <a:lnTo>
                  <a:pt x="1115364" y="373290"/>
                </a:lnTo>
                <a:lnTo>
                  <a:pt x="1117173" y="374198"/>
                </a:lnTo>
                <a:lnTo>
                  <a:pt x="1118755" y="375332"/>
                </a:lnTo>
                <a:lnTo>
                  <a:pt x="1120112" y="376694"/>
                </a:lnTo>
                <a:lnTo>
                  <a:pt x="1121695" y="378509"/>
                </a:lnTo>
                <a:lnTo>
                  <a:pt x="1122825" y="381004"/>
                </a:lnTo>
                <a:lnTo>
                  <a:pt x="1123729" y="383727"/>
                </a:lnTo>
                <a:lnTo>
                  <a:pt x="1124634" y="387130"/>
                </a:lnTo>
                <a:lnTo>
                  <a:pt x="1125086" y="390987"/>
                </a:lnTo>
                <a:lnTo>
                  <a:pt x="1125538" y="395525"/>
                </a:lnTo>
                <a:lnTo>
                  <a:pt x="1125538" y="400517"/>
                </a:lnTo>
                <a:lnTo>
                  <a:pt x="1125538" y="1361609"/>
                </a:lnTo>
                <a:lnTo>
                  <a:pt x="1125538" y="1366827"/>
                </a:lnTo>
                <a:lnTo>
                  <a:pt x="1125086" y="1371138"/>
                </a:lnTo>
                <a:lnTo>
                  <a:pt x="1124634" y="1375222"/>
                </a:lnTo>
                <a:lnTo>
                  <a:pt x="1123729" y="1378398"/>
                </a:lnTo>
                <a:lnTo>
                  <a:pt x="1122825" y="1381348"/>
                </a:lnTo>
                <a:lnTo>
                  <a:pt x="1121695" y="1383617"/>
                </a:lnTo>
                <a:lnTo>
                  <a:pt x="1120112" y="1385432"/>
                </a:lnTo>
                <a:lnTo>
                  <a:pt x="1118755" y="1387020"/>
                </a:lnTo>
                <a:lnTo>
                  <a:pt x="1117173" y="1388381"/>
                </a:lnTo>
                <a:lnTo>
                  <a:pt x="1115364" y="1389289"/>
                </a:lnTo>
                <a:lnTo>
                  <a:pt x="1113329" y="1389743"/>
                </a:lnTo>
                <a:lnTo>
                  <a:pt x="1111294" y="1390196"/>
                </a:lnTo>
                <a:lnTo>
                  <a:pt x="1109033" y="1390423"/>
                </a:lnTo>
                <a:lnTo>
                  <a:pt x="1106998" y="1390650"/>
                </a:lnTo>
                <a:lnTo>
                  <a:pt x="1102024" y="1390650"/>
                </a:lnTo>
                <a:lnTo>
                  <a:pt x="925215" y="1390650"/>
                </a:lnTo>
                <a:lnTo>
                  <a:pt x="920466" y="1390650"/>
                </a:lnTo>
                <a:lnTo>
                  <a:pt x="918205" y="1390423"/>
                </a:lnTo>
                <a:lnTo>
                  <a:pt x="916171" y="1390196"/>
                </a:lnTo>
                <a:lnTo>
                  <a:pt x="913910" y="1389743"/>
                </a:lnTo>
                <a:lnTo>
                  <a:pt x="912101" y="1389289"/>
                </a:lnTo>
                <a:lnTo>
                  <a:pt x="910292" y="1388381"/>
                </a:lnTo>
                <a:lnTo>
                  <a:pt x="908709" y="1387020"/>
                </a:lnTo>
                <a:lnTo>
                  <a:pt x="907127" y="1385432"/>
                </a:lnTo>
                <a:lnTo>
                  <a:pt x="905544" y="1383617"/>
                </a:lnTo>
                <a:lnTo>
                  <a:pt x="904413" y="1381348"/>
                </a:lnTo>
                <a:lnTo>
                  <a:pt x="903509" y="1378398"/>
                </a:lnTo>
                <a:lnTo>
                  <a:pt x="902831" y="1375222"/>
                </a:lnTo>
                <a:lnTo>
                  <a:pt x="902152" y="1371138"/>
                </a:lnTo>
                <a:lnTo>
                  <a:pt x="901926" y="1366827"/>
                </a:lnTo>
                <a:lnTo>
                  <a:pt x="901700" y="1361609"/>
                </a:lnTo>
                <a:lnTo>
                  <a:pt x="901700" y="400517"/>
                </a:lnTo>
                <a:lnTo>
                  <a:pt x="901926" y="395525"/>
                </a:lnTo>
                <a:lnTo>
                  <a:pt x="902152" y="390987"/>
                </a:lnTo>
                <a:lnTo>
                  <a:pt x="902831" y="387130"/>
                </a:lnTo>
                <a:lnTo>
                  <a:pt x="903509" y="383727"/>
                </a:lnTo>
                <a:lnTo>
                  <a:pt x="904413" y="381004"/>
                </a:lnTo>
                <a:lnTo>
                  <a:pt x="905544" y="378509"/>
                </a:lnTo>
                <a:lnTo>
                  <a:pt x="907127" y="376694"/>
                </a:lnTo>
                <a:lnTo>
                  <a:pt x="908709" y="375332"/>
                </a:lnTo>
                <a:lnTo>
                  <a:pt x="910292" y="374198"/>
                </a:lnTo>
                <a:lnTo>
                  <a:pt x="912101" y="373290"/>
                </a:lnTo>
                <a:lnTo>
                  <a:pt x="913910" y="372383"/>
                </a:lnTo>
                <a:lnTo>
                  <a:pt x="916171" y="371929"/>
                </a:lnTo>
                <a:lnTo>
                  <a:pt x="918205" y="371702"/>
                </a:lnTo>
                <a:lnTo>
                  <a:pt x="920466" y="371702"/>
                </a:lnTo>
                <a:lnTo>
                  <a:pt x="925215" y="371475"/>
                </a:lnTo>
                <a:close/>
                <a:moveTo>
                  <a:pt x="866187" y="0"/>
                </a:moveTo>
                <a:lnTo>
                  <a:pt x="1014412" y="183647"/>
                </a:lnTo>
                <a:lnTo>
                  <a:pt x="885708" y="183647"/>
                </a:lnTo>
                <a:lnTo>
                  <a:pt x="882530" y="200651"/>
                </a:lnTo>
                <a:lnTo>
                  <a:pt x="879126" y="217202"/>
                </a:lnTo>
                <a:lnTo>
                  <a:pt x="875494" y="233980"/>
                </a:lnTo>
                <a:lnTo>
                  <a:pt x="871862" y="250077"/>
                </a:lnTo>
                <a:lnTo>
                  <a:pt x="867776" y="265948"/>
                </a:lnTo>
                <a:lnTo>
                  <a:pt x="863690" y="281365"/>
                </a:lnTo>
                <a:lnTo>
                  <a:pt x="859150" y="296782"/>
                </a:lnTo>
                <a:lnTo>
                  <a:pt x="854384" y="311746"/>
                </a:lnTo>
                <a:lnTo>
                  <a:pt x="849844" y="326483"/>
                </a:lnTo>
                <a:lnTo>
                  <a:pt x="844623" y="340994"/>
                </a:lnTo>
                <a:lnTo>
                  <a:pt x="839402" y="355051"/>
                </a:lnTo>
                <a:lnTo>
                  <a:pt x="834181" y="369107"/>
                </a:lnTo>
                <a:lnTo>
                  <a:pt x="828734" y="382711"/>
                </a:lnTo>
                <a:lnTo>
                  <a:pt x="822832" y="396088"/>
                </a:lnTo>
                <a:lnTo>
                  <a:pt x="816930" y="409238"/>
                </a:lnTo>
                <a:lnTo>
                  <a:pt x="811028" y="422161"/>
                </a:lnTo>
                <a:lnTo>
                  <a:pt x="804900" y="434857"/>
                </a:lnTo>
                <a:lnTo>
                  <a:pt x="798317" y="446874"/>
                </a:lnTo>
                <a:lnTo>
                  <a:pt x="791734" y="459117"/>
                </a:lnTo>
                <a:lnTo>
                  <a:pt x="785151" y="471133"/>
                </a:lnTo>
                <a:lnTo>
                  <a:pt x="778342" y="482470"/>
                </a:lnTo>
                <a:lnTo>
                  <a:pt x="771305" y="494033"/>
                </a:lnTo>
                <a:lnTo>
                  <a:pt x="764041" y="505142"/>
                </a:lnTo>
                <a:lnTo>
                  <a:pt x="756777" y="516025"/>
                </a:lnTo>
                <a:lnTo>
                  <a:pt x="749514" y="526681"/>
                </a:lnTo>
                <a:lnTo>
                  <a:pt x="742023" y="537110"/>
                </a:lnTo>
                <a:lnTo>
                  <a:pt x="734305" y="547313"/>
                </a:lnTo>
                <a:lnTo>
                  <a:pt x="726588" y="557062"/>
                </a:lnTo>
                <a:lnTo>
                  <a:pt x="718643" y="567038"/>
                </a:lnTo>
                <a:lnTo>
                  <a:pt x="710698" y="576334"/>
                </a:lnTo>
                <a:lnTo>
                  <a:pt x="702754" y="585629"/>
                </a:lnTo>
                <a:lnTo>
                  <a:pt x="694582" y="594698"/>
                </a:lnTo>
                <a:lnTo>
                  <a:pt x="686183" y="603767"/>
                </a:lnTo>
                <a:lnTo>
                  <a:pt x="677785" y="612156"/>
                </a:lnTo>
                <a:lnTo>
                  <a:pt x="669159" y="620545"/>
                </a:lnTo>
                <a:lnTo>
                  <a:pt x="660533" y="628934"/>
                </a:lnTo>
                <a:lnTo>
                  <a:pt x="651908" y="636869"/>
                </a:lnTo>
                <a:lnTo>
                  <a:pt x="643282" y="644578"/>
                </a:lnTo>
                <a:lnTo>
                  <a:pt x="634429" y="652286"/>
                </a:lnTo>
                <a:lnTo>
                  <a:pt x="625577" y="659541"/>
                </a:lnTo>
                <a:lnTo>
                  <a:pt x="616497" y="666797"/>
                </a:lnTo>
                <a:lnTo>
                  <a:pt x="607417" y="673825"/>
                </a:lnTo>
                <a:lnTo>
                  <a:pt x="598338" y="680627"/>
                </a:lnTo>
                <a:lnTo>
                  <a:pt x="589258" y="687429"/>
                </a:lnTo>
                <a:lnTo>
                  <a:pt x="579952" y="693777"/>
                </a:lnTo>
                <a:lnTo>
                  <a:pt x="570645" y="700125"/>
                </a:lnTo>
                <a:lnTo>
                  <a:pt x="561565" y="706020"/>
                </a:lnTo>
                <a:lnTo>
                  <a:pt x="552259" y="711915"/>
                </a:lnTo>
                <a:lnTo>
                  <a:pt x="542725" y="717810"/>
                </a:lnTo>
                <a:lnTo>
                  <a:pt x="533191" y="723478"/>
                </a:lnTo>
                <a:lnTo>
                  <a:pt x="523885" y="728919"/>
                </a:lnTo>
                <a:lnTo>
                  <a:pt x="514351" y="733907"/>
                </a:lnTo>
                <a:lnTo>
                  <a:pt x="504818" y="739122"/>
                </a:lnTo>
                <a:lnTo>
                  <a:pt x="495284" y="743883"/>
                </a:lnTo>
                <a:lnTo>
                  <a:pt x="485750" y="748644"/>
                </a:lnTo>
                <a:lnTo>
                  <a:pt x="476217" y="753179"/>
                </a:lnTo>
                <a:lnTo>
                  <a:pt x="466683" y="757486"/>
                </a:lnTo>
                <a:lnTo>
                  <a:pt x="457149" y="761794"/>
                </a:lnTo>
                <a:lnTo>
                  <a:pt x="437855" y="769956"/>
                </a:lnTo>
                <a:lnTo>
                  <a:pt x="419015" y="777438"/>
                </a:lnTo>
                <a:lnTo>
                  <a:pt x="399948" y="784467"/>
                </a:lnTo>
                <a:lnTo>
                  <a:pt x="381107" y="790815"/>
                </a:lnTo>
                <a:lnTo>
                  <a:pt x="362040" y="796936"/>
                </a:lnTo>
                <a:lnTo>
                  <a:pt x="343654" y="802151"/>
                </a:lnTo>
                <a:lnTo>
                  <a:pt x="325041" y="807139"/>
                </a:lnTo>
                <a:lnTo>
                  <a:pt x="306881" y="811673"/>
                </a:lnTo>
                <a:lnTo>
                  <a:pt x="288722" y="815528"/>
                </a:lnTo>
                <a:lnTo>
                  <a:pt x="271244" y="819382"/>
                </a:lnTo>
                <a:lnTo>
                  <a:pt x="253539" y="822556"/>
                </a:lnTo>
                <a:lnTo>
                  <a:pt x="236514" y="825504"/>
                </a:lnTo>
                <a:lnTo>
                  <a:pt x="219944" y="827998"/>
                </a:lnTo>
                <a:lnTo>
                  <a:pt x="203828" y="830038"/>
                </a:lnTo>
                <a:lnTo>
                  <a:pt x="187938" y="831852"/>
                </a:lnTo>
                <a:lnTo>
                  <a:pt x="172503" y="833666"/>
                </a:lnTo>
                <a:lnTo>
                  <a:pt x="157748" y="835026"/>
                </a:lnTo>
                <a:lnTo>
                  <a:pt x="143448" y="835933"/>
                </a:lnTo>
                <a:lnTo>
                  <a:pt x="129602" y="836840"/>
                </a:lnTo>
                <a:lnTo>
                  <a:pt x="116436" y="837293"/>
                </a:lnTo>
                <a:lnTo>
                  <a:pt x="103725" y="837747"/>
                </a:lnTo>
                <a:lnTo>
                  <a:pt x="91921" y="837973"/>
                </a:lnTo>
                <a:lnTo>
                  <a:pt x="80571" y="838200"/>
                </a:lnTo>
                <a:lnTo>
                  <a:pt x="60369" y="837973"/>
                </a:lnTo>
                <a:lnTo>
                  <a:pt x="43345" y="837520"/>
                </a:lnTo>
                <a:lnTo>
                  <a:pt x="29499" y="836840"/>
                </a:lnTo>
                <a:lnTo>
                  <a:pt x="19511" y="836386"/>
                </a:lnTo>
                <a:lnTo>
                  <a:pt x="11112" y="835480"/>
                </a:lnTo>
                <a:lnTo>
                  <a:pt x="26094" y="834119"/>
                </a:lnTo>
                <a:lnTo>
                  <a:pt x="40848" y="832079"/>
                </a:lnTo>
                <a:lnTo>
                  <a:pt x="55375" y="830265"/>
                </a:lnTo>
                <a:lnTo>
                  <a:pt x="69676" y="828224"/>
                </a:lnTo>
                <a:lnTo>
                  <a:pt x="83976" y="826184"/>
                </a:lnTo>
                <a:lnTo>
                  <a:pt x="97823" y="823690"/>
                </a:lnTo>
                <a:lnTo>
                  <a:pt x="111669" y="821423"/>
                </a:lnTo>
                <a:lnTo>
                  <a:pt x="125516" y="818929"/>
                </a:lnTo>
                <a:lnTo>
                  <a:pt x="138908" y="815981"/>
                </a:lnTo>
                <a:lnTo>
                  <a:pt x="152301" y="813261"/>
                </a:lnTo>
                <a:lnTo>
                  <a:pt x="165693" y="810540"/>
                </a:lnTo>
                <a:lnTo>
                  <a:pt x="178405" y="807366"/>
                </a:lnTo>
                <a:lnTo>
                  <a:pt x="191343" y="804418"/>
                </a:lnTo>
                <a:lnTo>
                  <a:pt x="204055" y="801017"/>
                </a:lnTo>
                <a:lnTo>
                  <a:pt x="216312" y="797617"/>
                </a:lnTo>
                <a:lnTo>
                  <a:pt x="228797" y="793989"/>
                </a:lnTo>
                <a:lnTo>
                  <a:pt x="241054" y="790588"/>
                </a:lnTo>
                <a:lnTo>
                  <a:pt x="252858" y="786734"/>
                </a:lnTo>
                <a:lnTo>
                  <a:pt x="264888" y="783106"/>
                </a:lnTo>
                <a:lnTo>
                  <a:pt x="276692" y="779025"/>
                </a:lnTo>
                <a:lnTo>
                  <a:pt x="288041" y="775171"/>
                </a:lnTo>
                <a:lnTo>
                  <a:pt x="299618" y="770863"/>
                </a:lnTo>
                <a:lnTo>
                  <a:pt x="310513" y="766782"/>
                </a:lnTo>
                <a:lnTo>
                  <a:pt x="321863" y="762474"/>
                </a:lnTo>
                <a:lnTo>
                  <a:pt x="332531" y="757940"/>
                </a:lnTo>
                <a:lnTo>
                  <a:pt x="343427" y="753632"/>
                </a:lnTo>
                <a:lnTo>
                  <a:pt x="353869" y="748871"/>
                </a:lnTo>
                <a:lnTo>
                  <a:pt x="364310" y="744336"/>
                </a:lnTo>
                <a:lnTo>
                  <a:pt x="384739" y="734587"/>
                </a:lnTo>
                <a:lnTo>
                  <a:pt x="404715" y="724838"/>
                </a:lnTo>
                <a:lnTo>
                  <a:pt x="423782" y="714635"/>
                </a:lnTo>
                <a:lnTo>
                  <a:pt x="442622" y="703979"/>
                </a:lnTo>
                <a:lnTo>
                  <a:pt x="460554" y="693323"/>
                </a:lnTo>
                <a:lnTo>
                  <a:pt x="478260" y="682214"/>
                </a:lnTo>
                <a:lnTo>
                  <a:pt x="495057" y="671104"/>
                </a:lnTo>
                <a:lnTo>
                  <a:pt x="511400" y="659541"/>
                </a:lnTo>
                <a:lnTo>
                  <a:pt x="527290" y="647752"/>
                </a:lnTo>
                <a:lnTo>
                  <a:pt x="542725" y="635962"/>
                </a:lnTo>
                <a:lnTo>
                  <a:pt x="557479" y="623719"/>
                </a:lnTo>
                <a:lnTo>
                  <a:pt x="571780" y="611476"/>
                </a:lnTo>
                <a:lnTo>
                  <a:pt x="585853" y="599006"/>
                </a:lnTo>
                <a:lnTo>
                  <a:pt x="599246" y="586536"/>
                </a:lnTo>
                <a:lnTo>
                  <a:pt x="612184" y="574066"/>
                </a:lnTo>
                <a:lnTo>
                  <a:pt x="624215" y="561143"/>
                </a:lnTo>
                <a:lnTo>
                  <a:pt x="636245" y="548446"/>
                </a:lnTo>
                <a:lnTo>
                  <a:pt x="647822" y="535296"/>
                </a:lnTo>
                <a:lnTo>
                  <a:pt x="658717" y="522600"/>
                </a:lnTo>
                <a:lnTo>
                  <a:pt x="669613" y="509677"/>
                </a:lnTo>
                <a:lnTo>
                  <a:pt x="679601" y="496527"/>
                </a:lnTo>
                <a:lnTo>
                  <a:pt x="689361" y="483376"/>
                </a:lnTo>
                <a:lnTo>
                  <a:pt x="698441" y="470680"/>
                </a:lnTo>
                <a:lnTo>
                  <a:pt x="707520" y="457757"/>
                </a:lnTo>
                <a:lnTo>
                  <a:pt x="716146" y="444607"/>
                </a:lnTo>
                <a:lnTo>
                  <a:pt x="724091" y="431683"/>
                </a:lnTo>
                <a:lnTo>
                  <a:pt x="732035" y="419214"/>
                </a:lnTo>
                <a:lnTo>
                  <a:pt x="739299" y="406517"/>
                </a:lnTo>
                <a:lnTo>
                  <a:pt x="746336" y="393820"/>
                </a:lnTo>
                <a:lnTo>
                  <a:pt x="753146" y="381577"/>
                </a:lnTo>
                <a:lnTo>
                  <a:pt x="759501" y="369107"/>
                </a:lnTo>
                <a:lnTo>
                  <a:pt x="765176" y="356864"/>
                </a:lnTo>
                <a:lnTo>
                  <a:pt x="770851" y="345075"/>
                </a:lnTo>
                <a:lnTo>
                  <a:pt x="776299" y="333285"/>
                </a:lnTo>
                <a:lnTo>
                  <a:pt x="781520" y="321722"/>
                </a:lnTo>
                <a:lnTo>
                  <a:pt x="786059" y="310386"/>
                </a:lnTo>
                <a:lnTo>
                  <a:pt x="790599" y="299050"/>
                </a:lnTo>
                <a:lnTo>
                  <a:pt x="794685" y="288394"/>
                </a:lnTo>
                <a:lnTo>
                  <a:pt x="798544" y="277737"/>
                </a:lnTo>
                <a:lnTo>
                  <a:pt x="802176" y="267308"/>
                </a:lnTo>
                <a:lnTo>
                  <a:pt x="808531" y="247810"/>
                </a:lnTo>
                <a:lnTo>
                  <a:pt x="814206" y="229445"/>
                </a:lnTo>
                <a:lnTo>
                  <a:pt x="818973" y="212441"/>
                </a:lnTo>
                <a:lnTo>
                  <a:pt x="822605" y="197250"/>
                </a:lnTo>
                <a:lnTo>
                  <a:pt x="825783" y="183647"/>
                </a:lnTo>
                <a:lnTo>
                  <a:pt x="695944" y="183647"/>
                </a:lnTo>
                <a:lnTo>
                  <a:pt x="866187" y="0"/>
                </a:lnTo>
                <a:close/>
              </a:path>
            </a:pathLst>
          </a:custGeom>
          <a:solidFill>
            <a:schemeClr val="accent4"/>
          </a:solidFill>
          <a:ln>
            <a:noFill/>
          </a:ln>
        </p:spPr>
        <p:txBody>
          <a:bodyPr lIns="121908" tIns="60954" rIns="121908" bIns="60954"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91" name="KSO_Shape"/>
          <p:cNvSpPr/>
          <p:nvPr/>
        </p:nvSpPr>
        <p:spPr bwMode="auto">
          <a:xfrm>
            <a:off x="4002927" y="4096169"/>
            <a:ext cx="421806" cy="421861"/>
          </a:xfrm>
          <a:custGeom>
            <a:avLst/>
            <a:gdLst>
              <a:gd name="T0" fmla="*/ 366124 w 1611313"/>
              <a:gd name="T1" fmla="*/ 1610945 h 1611313"/>
              <a:gd name="T2" fmla="*/ 489434 w 1611313"/>
              <a:gd name="T3" fmla="*/ 1727064 h 1611313"/>
              <a:gd name="T4" fmla="*/ 599113 w 1611313"/>
              <a:gd name="T5" fmla="*/ 1611260 h 1611313"/>
              <a:gd name="T6" fmla="*/ 599113 w 1611313"/>
              <a:gd name="T7" fmla="*/ 1952659 h 1611313"/>
              <a:gd name="T8" fmla="*/ 366124 w 1611313"/>
              <a:gd name="T9" fmla="*/ 1952659 h 1611313"/>
              <a:gd name="T10" fmla="*/ 1027366 w 1611313"/>
              <a:gd name="T11" fmla="*/ 1324703 h 1611313"/>
              <a:gd name="T12" fmla="*/ 1156381 w 1611313"/>
              <a:gd name="T13" fmla="*/ 1446550 h 1611313"/>
              <a:gd name="T14" fmla="*/ 1252430 w 1611313"/>
              <a:gd name="T15" fmla="*/ 1537618 h 1611313"/>
              <a:gd name="T16" fmla="*/ 1260354 w 1611313"/>
              <a:gd name="T17" fmla="*/ 1529368 h 1611313"/>
              <a:gd name="T18" fmla="*/ 1260354 w 1611313"/>
              <a:gd name="T19" fmla="*/ 1952661 h 1611313"/>
              <a:gd name="T20" fmla="*/ 1027366 w 1611313"/>
              <a:gd name="T21" fmla="*/ 1952661 h 1611313"/>
              <a:gd name="T22" fmla="*/ 929733 w 1611313"/>
              <a:gd name="T23" fmla="*/ 1260353 h 1611313"/>
              <a:gd name="T24" fmla="*/ 929733 w 1611313"/>
              <a:gd name="T25" fmla="*/ 1952659 h 1611313"/>
              <a:gd name="T26" fmla="*/ 696745 w 1611313"/>
              <a:gd name="T27" fmla="*/ 1952659 h 1611313"/>
              <a:gd name="T28" fmla="*/ 696745 w 1611313"/>
              <a:gd name="T29" fmla="*/ 1507605 h 1611313"/>
              <a:gd name="T30" fmla="*/ 1590975 w 1611313"/>
              <a:gd name="T31" fmla="*/ 1180471 h 1611313"/>
              <a:gd name="T32" fmla="*/ 1590975 w 1611313"/>
              <a:gd name="T33" fmla="*/ 1952659 h 1611313"/>
              <a:gd name="T34" fmla="*/ 1357986 w 1611313"/>
              <a:gd name="T35" fmla="*/ 1952659 h 1611313"/>
              <a:gd name="T36" fmla="*/ 1357986 w 1611313"/>
              <a:gd name="T37" fmla="*/ 1427204 h 1611313"/>
              <a:gd name="T38" fmla="*/ 1846571 w 1611313"/>
              <a:gd name="T39" fmla="*/ 909762 h 1611313"/>
              <a:gd name="T40" fmla="*/ 1921595 w 1611313"/>
              <a:gd name="T41" fmla="*/ 980386 h 1611313"/>
              <a:gd name="T42" fmla="*/ 1921595 w 1611313"/>
              <a:gd name="T43" fmla="*/ 1952659 h 1611313"/>
              <a:gd name="T44" fmla="*/ 1688608 w 1611313"/>
              <a:gd name="T45" fmla="*/ 1952659 h 1611313"/>
              <a:gd name="T46" fmla="*/ 1688608 w 1611313"/>
              <a:gd name="T47" fmla="*/ 1077614 h 1611313"/>
              <a:gd name="T48" fmla="*/ 1369516 w 1611313"/>
              <a:gd name="T49" fmla="*/ 201924 h 1611313"/>
              <a:gd name="T50" fmla="*/ 1966622 w 1611313"/>
              <a:gd name="T51" fmla="*/ 256445 h 1611313"/>
              <a:gd name="T52" fmla="*/ 2048074 w 1611313"/>
              <a:gd name="T53" fmla="*/ 848901 h 1611313"/>
              <a:gd name="T54" fmla="*/ 1846503 w 1611313"/>
              <a:gd name="T55" fmla="*/ 655536 h 1611313"/>
              <a:gd name="T56" fmla="*/ 1253200 w 1611313"/>
              <a:gd name="T57" fmla="*/ 1284446 h 1611313"/>
              <a:gd name="T58" fmla="*/ 1157170 w 1611313"/>
              <a:gd name="T59" fmla="*/ 1193787 h 1611313"/>
              <a:gd name="T60" fmla="*/ 977783 w 1611313"/>
              <a:gd name="T61" fmla="*/ 1024514 h 1611313"/>
              <a:gd name="T62" fmla="*/ 944188 w 1611313"/>
              <a:gd name="T63" fmla="*/ 992815 h 1611313"/>
              <a:gd name="T64" fmla="*/ 490970 w 1611313"/>
              <a:gd name="T65" fmla="*/ 1473371 h 1611313"/>
              <a:gd name="T66" fmla="*/ 215237 w 1611313"/>
              <a:gd name="T67" fmla="*/ 1213123 h 1611313"/>
              <a:gd name="T68" fmla="*/ 668454 w 1611313"/>
              <a:gd name="T69" fmla="*/ 732565 h 1611313"/>
              <a:gd name="T70" fmla="*/ 793961 w 1611313"/>
              <a:gd name="T71" fmla="*/ 599429 h 1611313"/>
              <a:gd name="T72" fmla="*/ 919784 w 1611313"/>
              <a:gd name="T73" fmla="*/ 466293 h 1611313"/>
              <a:gd name="T74" fmla="*/ 1228796 w 1611313"/>
              <a:gd name="T75" fmla="*/ 757924 h 1611313"/>
              <a:gd name="T76" fmla="*/ 1570770 w 1611313"/>
              <a:gd name="T77" fmla="*/ 395287 h 1611313"/>
              <a:gd name="T78" fmla="*/ 0 w 1611313"/>
              <a:gd name="T79" fmla="*/ 0 h 1611313"/>
              <a:gd name="T80" fmla="*/ 96958 w 1611313"/>
              <a:gd name="T81" fmla="*/ 0 h 1611313"/>
              <a:gd name="T82" fmla="*/ 96958 w 1611313"/>
              <a:gd name="T83" fmla="*/ 2155273 h 1611313"/>
              <a:gd name="T84" fmla="*/ 2252216 w 1611313"/>
              <a:gd name="T85" fmla="*/ 2155273 h 1611313"/>
              <a:gd name="T86" fmla="*/ 2252216 w 1611313"/>
              <a:gd name="T87" fmla="*/ 2252216 h 1611313"/>
              <a:gd name="T88" fmla="*/ 96958 w 1611313"/>
              <a:gd name="T89" fmla="*/ 2252216 h 1611313"/>
              <a:gd name="T90" fmla="*/ 0 w 1611313"/>
              <a:gd name="T91" fmla="*/ 2252216 h 1611313"/>
              <a:gd name="T92" fmla="*/ 0 w 1611313"/>
              <a:gd name="T93" fmla="*/ 2155273 h 16113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11313" h="1611313">
                <a:moveTo>
                  <a:pt x="261938" y="1152525"/>
                </a:moveTo>
                <a:lnTo>
                  <a:pt x="350158" y="1235601"/>
                </a:lnTo>
                <a:lnTo>
                  <a:pt x="428626" y="1152751"/>
                </a:lnTo>
                <a:lnTo>
                  <a:pt x="428626" y="1397000"/>
                </a:lnTo>
                <a:lnTo>
                  <a:pt x="261938" y="1397000"/>
                </a:lnTo>
                <a:lnTo>
                  <a:pt x="261938" y="1152525"/>
                </a:lnTo>
                <a:close/>
                <a:moveTo>
                  <a:pt x="735013" y="947738"/>
                </a:moveTo>
                <a:lnTo>
                  <a:pt x="827315" y="1034912"/>
                </a:lnTo>
                <a:lnTo>
                  <a:pt x="896031" y="1100065"/>
                </a:lnTo>
                <a:lnTo>
                  <a:pt x="901701" y="1094163"/>
                </a:lnTo>
                <a:lnTo>
                  <a:pt x="901701" y="1397001"/>
                </a:lnTo>
                <a:lnTo>
                  <a:pt x="735013" y="1397001"/>
                </a:lnTo>
                <a:lnTo>
                  <a:pt x="735013" y="947738"/>
                </a:lnTo>
                <a:close/>
                <a:moveTo>
                  <a:pt x="665163" y="901700"/>
                </a:moveTo>
                <a:lnTo>
                  <a:pt x="665163" y="1397000"/>
                </a:lnTo>
                <a:lnTo>
                  <a:pt x="498475" y="1397000"/>
                </a:lnTo>
                <a:lnTo>
                  <a:pt x="498475" y="1078593"/>
                </a:lnTo>
                <a:lnTo>
                  <a:pt x="665163" y="901700"/>
                </a:lnTo>
                <a:close/>
                <a:moveTo>
                  <a:pt x="1138238" y="844550"/>
                </a:moveTo>
                <a:lnTo>
                  <a:pt x="1138238" y="1397000"/>
                </a:lnTo>
                <a:lnTo>
                  <a:pt x="971550" y="1397000"/>
                </a:lnTo>
                <a:lnTo>
                  <a:pt x="971550" y="1021071"/>
                </a:lnTo>
                <a:lnTo>
                  <a:pt x="1138238" y="844550"/>
                </a:lnTo>
                <a:close/>
                <a:moveTo>
                  <a:pt x="1321101" y="650875"/>
                </a:moveTo>
                <a:lnTo>
                  <a:pt x="1374776" y="701402"/>
                </a:lnTo>
                <a:lnTo>
                  <a:pt x="1374776" y="1397000"/>
                </a:lnTo>
                <a:lnTo>
                  <a:pt x="1208088" y="1397000"/>
                </a:lnTo>
                <a:lnTo>
                  <a:pt x="1208088" y="770962"/>
                </a:lnTo>
                <a:lnTo>
                  <a:pt x="1321101" y="650875"/>
                </a:lnTo>
                <a:close/>
                <a:moveTo>
                  <a:pt x="979799" y="144463"/>
                </a:moveTo>
                <a:lnTo>
                  <a:pt x="1406989" y="183470"/>
                </a:lnTo>
                <a:lnTo>
                  <a:pt x="1465263" y="607333"/>
                </a:lnTo>
                <a:lnTo>
                  <a:pt x="1321052" y="468993"/>
                </a:lnTo>
                <a:lnTo>
                  <a:pt x="896583" y="918937"/>
                </a:lnTo>
                <a:lnTo>
                  <a:pt x="827879" y="854076"/>
                </a:lnTo>
                <a:lnTo>
                  <a:pt x="699540" y="732972"/>
                </a:lnTo>
                <a:lnTo>
                  <a:pt x="675505" y="710294"/>
                </a:lnTo>
                <a:lnTo>
                  <a:pt x="351257" y="1054101"/>
                </a:lnTo>
                <a:lnTo>
                  <a:pt x="153988" y="867910"/>
                </a:lnTo>
                <a:lnTo>
                  <a:pt x="478235" y="524102"/>
                </a:lnTo>
                <a:lnTo>
                  <a:pt x="568027" y="428852"/>
                </a:lnTo>
                <a:lnTo>
                  <a:pt x="658045" y="333602"/>
                </a:lnTo>
                <a:lnTo>
                  <a:pt x="879123" y="542245"/>
                </a:lnTo>
                <a:lnTo>
                  <a:pt x="1123783" y="282802"/>
                </a:lnTo>
                <a:lnTo>
                  <a:pt x="979799" y="144463"/>
                </a:lnTo>
                <a:close/>
                <a:moveTo>
                  <a:pt x="0" y="0"/>
                </a:moveTo>
                <a:lnTo>
                  <a:pt x="69367" y="0"/>
                </a:lnTo>
                <a:lnTo>
                  <a:pt x="69367" y="1541956"/>
                </a:lnTo>
                <a:lnTo>
                  <a:pt x="1611313" y="1541956"/>
                </a:lnTo>
                <a:lnTo>
                  <a:pt x="1611313" y="1611313"/>
                </a:lnTo>
                <a:lnTo>
                  <a:pt x="69367" y="1611313"/>
                </a:lnTo>
                <a:lnTo>
                  <a:pt x="0" y="1611313"/>
                </a:lnTo>
                <a:lnTo>
                  <a:pt x="0" y="1541956"/>
                </a:lnTo>
                <a:lnTo>
                  <a:pt x="0" y="0"/>
                </a:lnTo>
                <a:close/>
              </a:path>
            </a:pathLst>
          </a:custGeom>
          <a:solidFill>
            <a:schemeClr val="accent5"/>
          </a:solidFill>
          <a:ln>
            <a:noFill/>
          </a:ln>
        </p:spPr>
        <p:txBody>
          <a:bodyPr lIns="121908" tIns="60954" rIns="121908" bIns="60954"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92" name="KSO_Shape"/>
          <p:cNvSpPr/>
          <p:nvPr/>
        </p:nvSpPr>
        <p:spPr>
          <a:xfrm>
            <a:off x="5833144" y="4111751"/>
            <a:ext cx="448307" cy="382605"/>
          </a:xfrm>
          <a:custGeom>
            <a:avLst/>
            <a:gdLst/>
            <a:ahLst/>
            <a:cxnLst/>
            <a:rect l="l" t="t" r="r" b="b"/>
            <a:pathLst>
              <a:path w="648072" h="400516">
                <a:moveTo>
                  <a:pt x="324036" y="0"/>
                </a:moveTo>
                <a:lnTo>
                  <a:pt x="648072" y="216024"/>
                </a:lnTo>
                <a:lnTo>
                  <a:pt x="520183" y="216024"/>
                </a:lnTo>
                <a:cubicBezTo>
                  <a:pt x="521934" y="217353"/>
                  <a:pt x="522036" y="218913"/>
                  <a:pt x="522036" y="220497"/>
                </a:cubicBezTo>
                <a:lnTo>
                  <a:pt x="522036" y="364511"/>
                </a:lnTo>
                <a:cubicBezTo>
                  <a:pt x="522036" y="384396"/>
                  <a:pt x="505916" y="400516"/>
                  <a:pt x="486031" y="400516"/>
                </a:cubicBezTo>
                <a:lnTo>
                  <a:pt x="378042" y="400516"/>
                </a:lnTo>
                <a:lnTo>
                  <a:pt x="378042" y="256516"/>
                </a:lnTo>
                <a:lnTo>
                  <a:pt x="270030" y="256516"/>
                </a:lnTo>
                <a:lnTo>
                  <a:pt x="270030" y="400516"/>
                </a:lnTo>
                <a:lnTo>
                  <a:pt x="162041" y="400516"/>
                </a:lnTo>
                <a:cubicBezTo>
                  <a:pt x="142156" y="400516"/>
                  <a:pt x="126036" y="384396"/>
                  <a:pt x="126036" y="364511"/>
                </a:cubicBezTo>
                <a:lnTo>
                  <a:pt x="126036" y="220497"/>
                </a:lnTo>
                <a:lnTo>
                  <a:pt x="127889" y="216024"/>
                </a:lnTo>
                <a:lnTo>
                  <a:pt x="0" y="216024"/>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zh-CN" altLang="en-US">
              <a:solidFill>
                <a:srgbClr val="FFFFFF"/>
              </a:solidFill>
            </a:endParaRPr>
          </a:p>
        </p:txBody>
      </p:sp>
      <p:sp>
        <p:nvSpPr>
          <p:cNvPr id="93" name="Freeform 111"/>
          <p:cNvSpPr>
            <a:spLocks noChangeArrowheads="1"/>
          </p:cNvSpPr>
          <p:nvPr/>
        </p:nvSpPr>
        <p:spPr bwMode="auto">
          <a:xfrm>
            <a:off x="7782450" y="4117035"/>
            <a:ext cx="279656" cy="341988"/>
          </a:xfrm>
          <a:custGeom>
            <a:avLst/>
            <a:gdLst>
              <a:gd name="T0" fmla="*/ 416411 w 355"/>
              <a:gd name="T1" fmla="*/ 339721 h 435"/>
              <a:gd name="T2" fmla="*/ 416411 w 355"/>
              <a:gd name="T3" fmla="*/ 339721 h 435"/>
              <a:gd name="T4" fmla="*/ 214223 w 355"/>
              <a:gd name="T5" fmla="*/ 414148 h 435"/>
              <a:gd name="T6" fmla="*/ 10832 w 355"/>
              <a:gd name="T7" fmla="*/ 339721 h 435"/>
              <a:gd name="T8" fmla="*/ 0 w 355"/>
              <a:gd name="T9" fmla="*/ 339721 h 435"/>
              <a:gd name="T10" fmla="*/ 0 w 355"/>
              <a:gd name="T11" fmla="*/ 403344 h 435"/>
              <a:gd name="T12" fmla="*/ 214223 w 355"/>
              <a:gd name="T13" fmla="*/ 520986 h 435"/>
              <a:gd name="T14" fmla="*/ 426039 w 355"/>
              <a:gd name="T15" fmla="*/ 403344 h 435"/>
              <a:gd name="T16" fmla="*/ 426039 w 355"/>
              <a:gd name="T17" fmla="*/ 339721 h 435"/>
              <a:gd name="T18" fmla="*/ 416411 w 355"/>
              <a:gd name="T19" fmla="*/ 339721 h 435"/>
              <a:gd name="T20" fmla="*/ 416411 w 355"/>
              <a:gd name="T21" fmla="*/ 192068 h 435"/>
              <a:gd name="T22" fmla="*/ 416411 w 355"/>
              <a:gd name="T23" fmla="*/ 192068 h 435"/>
              <a:gd name="T24" fmla="*/ 214223 w 355"/>
              <a:gd name="T25" fmla="*/ 255691 h 435"/>
              <a:gd name="T26" fmla="*/ 10832 w 355"/>
              <a:gd name="T27" fmla="*/ 192068 h 435"/>
              <a:gd name="T28" fmla="*/ 0 w 355"/>
              <a:gd name="T29" fmla="*/ 192068 h 435"/>
              <a:gd name="T30" fmla="*/ 0 w 355"/>
              <a:gd name="T31" fmla="*/ 266495 h 435"/>
              <a:gd name="T32" fmla="*/ 214223 w 355"/>
              <a:gd name="T33" fmla="*/ 350525 h 435"/>
              <a:gd name="T34" fmla="*/ 426039 w 355"/>
              <a:gd name="T35" fmla="*/ 266495 h 435"/>
              <a:gd name="T36" fmla="*/ 426039 w 355"/>
              <a:gd name="T37" fmla="*/ 192068 h 435"/>
              <a:gd name="T38" fmla="*/ 416411 w 355"/>
              <a:gd name="T39" fmla="*/ 192068 h 435"/>
              <a:gd name="T40" fmla="*/ 214223 w 355"/>
              <a:gd name="T41" fmla="*/ 0 h 435"/>
              <a:gd name="T42" fmla="*/ 214223 w 355"/>
              <a:gd name="T43" fmla="*/ 0 h 435"/>
              <a:gd name="T44" fmla="*/ 0 w 355"/>
              <a:gd name="T45" fmla="*/ 74427 h 435"/>
              <a:gd name="T46" fmla="*/ 0 w 355"/>
              <a:gd name="T47" fmla="*/ 116441 h 435"/>
              <a:gd name="T48" fmla="*/ 214223 w 355"/>
              <a:gd name="T49" fmla="*/ 192068 h 435"/>
              <a:gd name="T50" fmla="*/ 426039 w 355"/>
              <a:gd name="T51" fmla="*/ 116441 h 435"/>
              <a:gd name="T52" fmla="*/ 426039 w 355"/>
              <a:gd name="T53" fmla="*/ 74427 h 435"/>
              <a:gd name="T54" fmla="*/ 214223 w 355"/>
              <a:gd name="T55" fmla="*/ 0 h 43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55" h="435">
                <a:moveTo>
                  <a:pt x="346" y="283"/>
                </a:moveTo>
                <a:lnTo>
                  <a:pt x="346" y="283"/>
                </a:lnTo>
                <a:cubicBezTo>
                  <a:pt x="328" y="319"/>
                  <a:pt x="257" y="345"/>
                  <a:pt x="178" y="345"/>
                </a:cubicBezTo>
                <a:cubicBezTo>
                  <a:pt x="97" y="345"/>
                  <a:pt x="36" y="319"/>
                  <a:pt x="9" y="283"/>
                </a:cubicBezTo>
                <a:cubicBezTo>
                  <a:pt x="9" y="275"/>
                  <a:pt x="0" y="283"/>
                  <a:pt x="0" y="283"/>
                </a:cubicBezTo>
                <a:cubicBezTo>
                  <a:pt x="0" y="292"/>
                  <a:pt x="0" y="336"/>
                  <a:pt x="0" y="336"/>
                </a:cubicBezTo>
                <a:cubicBezTo>
                  <a:pt x="0" y="381"/>
                  <a:pt x="80" y="434"/>
                  <a:pt x="178" y="434"/>
                </a:cubicBezTo>
                <a:cubicBezTo>
                  <a:pt x="275" y="434"/>
                  <a:pt x="354" y="381"/>
                  <a:pt x="354" y="336"/>
                </a:cubicBezTo>
                <a:cubicBezTo>
                  <a:pt x="354" y="336"/>
                  <a:pt x="354" y="292"/>
                  <a:pt x="354" y="283"/>
                </a:cubicBezTo>
                <a:cubicBezTo>
                  <a:pt x="354" y="283"/>
                  <a:pt x="346" y="275"/>
                  <a:pt x="346" y="283"/>
                </a:cubicBezTo>
                <a:close/>
                <a:moveTo>
                  <a:pt x="346" y="160"/>
                </a:moveTo>
                <a:lnTo>
                  <a:pt x="346" y="160"/>
                </a:lnTo>
                <a:cubicBezTo>
                  <a:pt x="328" y="186"/>
                  <a:pt x="257" y="213"/>
                  <a:pt x="178" y="213"/>
                </a:cubicBezTo>
                <a:cubicBezTo>
                  <a:pt x="97" y="213"/>
                  <a:pt x="36" y="186"/>
                  <a:pt x="9" y="160"/>
                </a:cubicBezTo>
                <a:cubicBezTo>
                  <a:pt x="9" y="151"/>
                  <a:pt x="0" y="160"/>
                  <a:pt x="0" y="160"/>
                </a:cubicBezTo>
                <a:lnTo>
                  <a:pt x="0" y="222"/>
                </a:lnTo>
                <a:cubicBezTo>
                  <a:pt x="0" y="257"/>
                  <a:pt x="80" y="292"/>
                  <a:pt x="178" y="292"/>
                </a:cubicBezTo>
                <a:cubicBezTo>
                  <a:pt x="275" y="292"/>
                  <a:pt x="354" y="257"/>
                  <a:pt x="354" y="222"/>
                </a:cubicBezTo>
                <a:lnTo>
                  <a:pt x="354" y="160"/>
                </a:lnTo>
                <a:cubicBezTo>
                  <a:pt x="354" y="160"/>
                  <a:pt x="346" y="151"/>
                  <a:pt x="346" y="160"/>
                </a:cubicBezTo>
                <a:close/>
                <a:moveTo>
                  <a:pt x="178" y="0"/>
                </a:moveTo>
                <a:lnTo>
                  <a:pt x="178" y="0"/>
                </a:lnTo>
                <a:cubicBezTo>
                  <a:pt x="80" y="0"/>
                  <a:pt x="0" y="26"/>
                  <a:pt x="0" y="62"/>
                </a:cubicBezTo>
                <a:cubicBezTo>
                  <a:pt x="0" y="97"/>
                  <a:pt x="0" y="97"/>
                  <a:pt x="0" y="97"/>
                </a:cubicBezTo>
                <a:cubicBezTo>
                  <a:pt x="0" y="133"/>
                  <a:pt x="80" y="160"/>
                  <a:pt x="178" y="160"/>
                </a:cubicBezTo>
                <a:cubicBezTo>
                  <a:pt x="275" y="160"/>
                  <a:pt x="354" y="133"/>
                  <a:pt x="354" y="97"/>
                </a:cubicBezTo>
                <a:cubicBezTo>
                  <a:pt x="354" y="62"/>
                  <a:pt x="354" y="62"/>
                  <a:pt x="354" y="62"/>
                </a:cubicBezTo>
                <a:cubicBezTo>
                  <a:pt x="354" y="26"/>
                  <a:pt x="275" y="0"/>
                  <a:pt x="178" y="0"/>
                </a:cubicBezTo>
                <a:close/>
              </a:path>
            </a:pathLst>
          </a:custGeom>
          <a:solidFill>
            <a:schemeClr val="tx2"/>
          </a:solidFill>
          <a:ln>
            <a:noFill/>
          </a:ln>
          <a:effectLst/>
        </p:spPr>
        <p:txBody>
          <a:bodyPr wrap="none" lIns="45715" tIns="22858" rIns="45715" bIns="22858" anchor="ctr"/>
          <a:lstStyle/>
          <a:p>
            <a:endParaRPr lang="zh-CN" altLang="en-US"/>
          </a:p>
        </p:txBody>
      </p:sp>
      <p:grpSp>
        <p:nvGrpSpPr>
          <p:cNvPr id="122" name="组合 121"/>
          <p:cNvGrpSpPr/>
          <p:nvPr/>
        </p:nvGrpSpPr>
        <p:grpSpPr>
          <a:xfrm>
            <a:off x="8924246" y="3704906"/>
            <a:ext cx="1636251" cy="1884335"/>
            <a:chOff x="2301202" y="523979"/>
            <a:chExt cx="985697" cy="1134998"/>
          </a:xfrm>
        </p:grpSpPr>
        <p:sp>
          <p:nvSpPr>
            <p:cNvPr id="123" name="任意多边形 122"/>
            <p:cNvSpPr/>
            <p:nvPr/>
          </p:nvSpPr>
          <p:spPr>
            <a:xfrm>
              <a:off x="2301202" y="523979"/>
              <a:ext cx="985697" cy="113499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1000">
                  <a:schemeClr val="bg1"/>
                </a:gs>
                <a:gs pos="70000">
                  <a:schemeClr val="bg1">
                    <a:lumMod val="85000"/>
                  </a:schemeClr>
                </a:gs>
              </a:gsLst>
              <a:lin ang="8400000" scaled="0"/>
            </a:gradFill>
            <a:ln>
              <a:noFill/>
            </a:ln>
            <a:effectLst>
              <a:outerShdw blurRad="63500" sx="102000" sy="102000" algn="ctr" rotWithShape="0">
                <a:prstClr val="black">
                  <a:alpha val="40000"/>
                </a:prstClr>
              </a:outerShdw>
            </a:effectLst>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sp>
          <p:nvSpPr>
            <p:cNvPr id="124" name="任意多边形 123"/>
            <p:cNvSpPr/>
            <p:nvPr/>
          </p:nvSpPr>
          <p:spPr>
            <a:xfrm>
              <a:off x="2392465" y="616696"/>
              <a:ext cx="815301" cy="938793"/>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a:gradFill>
              <a:gsLst>
                <a:gs pos="0">
                  <a:schemeClr val="bg1">
                    <a:lumMod val="85000"/>
                  </a:schemeClr>
                </a:gs>
                <a:gs pos="0">
                  <a:schemeClr val="bg1"/>
                </a:gs>
                <a:gs pos="100000">
                  <a:schemeClr val="bg1">
                    <a:lumMod val="75000"/>
                  </a:schemeClr>
                </a:gs>
              </a:gsLst>
              <a:lin ang="16200000" scaled="1"/>
            </a:gradFill>
            <a:ln>
              <a:noFill/>
            </a:ln>
          </p:spPr>
          <p:txBody>
            <a:bodyPr vert="horz" wrap="square" lIns="68580" tIns="34290" rIns="68580" bIns="34290" numCol="1" anchor="t" anchorCtr="0" compatLnSpc="1"/>
            <a:lstStyle/>
            <a:p>
              <a:endParaRPr lang="zh-CN" altLang="en-US">
                <a:solidFill>
                  <a:schemeClr val="tx1">
                    <a:lumMod val="50000"/>
                    <a:lumOff val="50000"/>
                  </a:schemeClr>
                </a:solidFill>
              </a:endParaRPr>
            </a:p>
          </p:txBody>
        </p:sp>
      </p:grpSp>
      <p:sp>
        <p:nvSpPr>
          <p:cNvPr id="128" name="KSO_Shape"/>
          <p:cNvSpPr/>
          <p:nvPr/>
        </p:nvSpPr>
        <p:spPr bwMode="auto">
          <a:xfrm>
            <a:off x="9444988" y="4096168"/>
            <a:ext cx="428955" cy="458019"/>
          </a:xfrm>
          <a:custGeom>
            <a:avLst/>
            <a:gdLst>
              <a:gd name="T0" fmla="*/ 2147483646 w 6314"/>
              <a:gd name="T1" fmla="*/ 2147483646 h 6735"/>
              <a:gd name="T2" fmla="*/ 2147483646 w 6314"/>
              <a:gd name="T3" fmla="*/ 2147483646 h 6735"/>
              <a:gd name="T4" fmla="*/ 2147483646 w 6314"/>
              <a:gd name="T5" fmla="*/ 2147483646 h 6735"/>
              <a:gd name="T6" fmla="*/ 2147483646 w 6314"/>
              <a:gd name="T7" fmla="*/ 2147483646 h 6735"/>
              <a:gd name="T8" fmla="*/ 2147483646 w 6314"/>
              <a:gd name="T9" fmla="*/ 2147483646 h 6735"/>
              <a:gd name="T10" fmla="*/ 2147483646 w 6314"/>
              <a:gd name="T11" fmla="*/ 2147483646 h 6735"/>
              <a:gd name="T12" fmla="*/ 2147483646 w 6314"/>
              <a:gd name="T13" fmla="*/ 1154065688 h 6735"/>
              <a:gd name="T14" fmla="*/ 2147483646 w 6314"/>
              <a:gd name="T15" fmla="*/ 905171710 h 6735"/>
              <a:gd name="T16" fmla="*/ 2147483646 w 6314"/>
              <a:gd name="T17" fmla="*/ 792045258 h 6735"/>
              <a:gd name="T18" fmla="*/ 2147483646 w 6314"/>
              <a:gd name="T19" fmla="*/ 0 h 6735"/>
              <a:gd name="T20" fmla="*/ 2147483646 w 6314"/>
              <a:gd name="T21" fmla="*/ 90485096 h 6735"/>
              <a:gd name="T22" fmla="*/ 2147483646 w 6314"/>
              <a:gd name="T23" fmla="*/ 294176690 h 6735"/>
              <a:gd name="T24" fmla="*/ 2147483646 w 6314"/>
              <a:gd name="T25" fmla="*/ 656277450 h 6735"/>
              <a:gd name="T26" fmla="*/ 2147483646 w 6314"/>
              <a:gd name="T27" fmla="*/ 1131504661 h 6735"/>
              <a:gd name="T28" fmla="*/ 2147483646 w 6314"/>
              <a:gd name="T29" fmla="*/ 1719858042 h 6735"/>
              <a:gd name="T30" fmla="*/ 2147483646 w 6314"/>
              <a:gd name="T31" fmla="*/ 2147483646 h 6735"/>
              <a:gd name="T32" fmla="*/ 2147483646 w 6314"/>
              <a:gd name="T33" fmla="*/ 2147483646 h 6735"/>
              <a:gd name="T34" fmla="*/ 2147483646 w 6314"/>
              <a:gd name="T35" fmla="*/ 2147483646 h 6735"/>
              <a:gd name="T36" fmla="*/ 2147483646 w 6314"/>
              <a:gd name="T37" fmla="*/ 2147483646 h 6735"/>
              <a:gd name="T38" fmla="*/ 2147483646 w 6314"/>
              <a:gd name="T39" fmla="*/ 2147483646 h 6735"/>
              <a:gd name="T40" fmla="*/ 2147483646 w 6314"/>
              <a:gd name="T41" fmla="*/ 2147483646 h 6735"/>
              <a:gd name="T42" fmla="*/ 2147483646 w 6314"/>
              <a:gd name="T43" fmla="*/ 2147483646 h 6735"/>
              <a:gd name="T44" fmla="*/ 2147483646 w 6314"/>
              <a:gd name="T45" fmla="*/ 2147483646 h 6735"/>
              <a:gd name="T46" fmla="*/ 1354493190 w 6314"/>
              <a:gd name="T47" fmla="*/ 2147483646 h 6735"/>
              <a:gd name="T48" fmla="*/ 632123368 w 6314"/>
              <a:gd name="T49" fmla="*/ 2147483646 h 6735"/>
              <a:gd name="T50" fmla="*/ 270898751 w 6314"/>
              <a:gd name="T51" fmla="*/ 2147483646 h 6735"/>
              <a:gd name="T52" fmla="*/ 203173993 w 6314"/>
              <a:gd name="T53" fmla="*/ 2147483646 h 6735"/>
              <a:gd name="T54" fmla="*/ 1173920587 w 6314"/>
              <a:gd name="T55" fmla="*/ 2147483646 h 6735"/>
              <a:gd name="T56" fmla="*/ 2147483646 w 6314"/>
              <a:gd name="T57" fmla="*/ 2147483646 h 6735"/>
              <a:gd name="T58" fmla="*/ 2147483646 w 6314"/>
              <a:gd name="T59" fmla="*/ 2147483646 h 6735"/>
              <a:gd name="T60" fmla="*/ 2147483646 w 6314"/>
              <a:gd name="T61" fmla="*/ 2147483646 h 6735"/>
              <a:gd name="T62" fmla="*/ 2147483646 w 6314"/>
              <a:gd name="T63" fmla="*/ 2147483646 h 6735"/>
              <a:gd name="T64" fmla="*/ 2147483646 w 6314"/>
              <a:gd name="T65" fmla="*/ 2147483646 h 6735"/>
              <a:gd name="T66" fmla="*/ 2147483646 w 6314"/>
              <a:gd name="T67" fmla="*/ 2147483646 h 6735"/>
              <a:gd name="T68" fmla="*/ 2147483646 w 6314"/>
              <a:gd name="T69" fmla="*/ 2147483646 h 6735"/>
              <a:gd name="T70" fmla="*/ 2147483646 w 6314"/>
              <a:gd name="T71" fmla="*/ 2147483646 h 6735"/>
              <a:gd name="T72" fmla="*/ 2147483646 w 6314"/>
              <a:gd name="T73" fmla="*/ 2147483646 h 6735"/>
              <a:gd name="T74" fmla="*/ 2147483646 w 6314"/>
              <a:gd name="T75" fmla="*/ 2147483646 h 6735"/>
              <a:gd name="T76" fmla="*/ 2147483646 w 6314"/>
              <a:gd name="T77" fmla="*/ 2147483646 h 6735"/>
              <a:gd name="T78" fmla="*/ 2147483646 w 6314"/>
              <a:gd name="T79" fmla="*/ 2147483646 h 6735"/>
              <a:gd name="T80" fmla="*/ 2147483646 w 6314"/>
              <a:gd name="T81" fmla="*/ 2147483646 h 6735"/>
              <a:gd name="T82" fmla="*/ 2147483646 w 6314"/>
              <a:gd name="T83" fmla="*/ 2147483646 h 6735"/>
              <a:gd name="T84" fmla="*/ 2147483646 w 6314"/>
              <a:gd name="T85" fmla="*/ 2147483646 h 6735"/>
              <a:gd name="T86" fmla="*/ 2147483646 w 6314"/>
              <a:gd name="T87" fmla="*/ 2147483646 h 6735"/>
              <a:gd name="T88" fmla="*/ 2147483646 w 6314"/>
              <a:gd name="T89" fmla="*/ 2147483646 h 6735"/>
              <a:gd name="T90" fmla="*/ 2147483646 w 6314"/>
              <a:gd name="T91" fmla="*/ 2147483646 h 6735"/>
              <a:gd name="T92" fmla="*/ 2147483646 w 6314"/>
              <a:gd name="T93" fmla="*/ 2147483646 h 6735"/>
              <a:gd name="T94" fmla="*/ 2147483646 w 6314"/>
              <a:gd name="T95" fmla="*/ 2147483646 h 67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14" h="6735">
                <a:moveTo>
                  <a:pt x="6308" y="2353"/>
                </a:moveTo>
                <a:lnTo>
                  <a:pt x="6308" y="2353"/>
                </a:lnTo>
                <a:lnTo>
                  <a:pt x="6308" y="2341"/>
                </a:lnTo>
                <a:lnTo>
                  <a:pt x="6307" y="2329"/>
                </a:lnTo>
                <a:lnTo>
                  <a:pt x="6305" y="2317"/>
                </a:lnTo>
                <a:lnTo>
                  <a:pt x="6301" y="2305"/>
                </a:lnTo>
                <a:lnTo>
                  <a:pt x="6296" y="2295"/>
                </a:lnTo>
                <a:lnTo>
                  <a:pt x="6290" y="2285"/>
                </a:lnTo>
                <a:lnTo>
                  <a:pt x="6283" y="2274"/>
                </a:lnTo>
                <a:lnTo>
                  <a:pt x="6276" y="2265"/>
                </a:lnTo>
                <a:lnTo>
                  <a:pt x="6268" y="2247"/>
                </a:lnTo>
                <a:lnTo>
                  <a:pt x="6264" y="2240"/>
                </a:lnTo>
                <a:lnTo>
                  <a:pt x="6260" y="2231"/>
                </a:lnTo>
                <a:lnTo>
                  <a:pt x="6254" y="2224"/>
                </a:lnTo>
                <a:lnTo>
                  <a:pt x="6249" y="2217"/>
                </a:lnTo>
                <a:lnTo>
                  <a:pt x="6241" y="2211"/>
                </a:lnTo>
                <a:lnTo>
                  <a:pt x="6234" y="2205"/>
                </a:lnTo>
                <a:lnTo>
                  <a:pt x="3205" y="57"/>
                </a:lnTo>
                <a:lnTo>
                  <a:pt x="3197" y="51"/>
                </a:lnTo>
                <a:lnTo>
                  <a:pt x="3188" y="47"/>
                </a:lnTo>
                <a:lnTo>
                  <a:pt x="3180" y="43"/>
                </a:lnTo>
                <a:lnTo>
                  <a:pt x="3172" y="40"/>
                </a:lnTo>
                <a:lnTo>
                  <a:pt x="3162" y="38"/>
                </a:lnTo>
                <a:lnTo>
                  <a:pt x="3154" y="36"/>
                </a:lnTo>
                <a:lnTo>
                  <a:pt x="3145" y="35"/>
                </a:lnTo>
                <a:lnTo>
                  <a:pt x="3135" y="34"/>
                </a:lnTo>
                <a:lnTo>
                  <a:pt x="1414" y="0"/>
                </a:lnTo>
                <a:lnTo>
                  <a:pt x="1405" y="0"/>
                </a:lnTo>
                <a:lnTo>
                  <a:pt x="1394" y="1"/>
                </a:lnTo>
                <a:lnTo>
                  <a:pt x="1385" y="4"/>
                </a:lnTo>
                <a:lnTo>
                  <a:pt x="1375" y="6"/>
                </a:lnTo>
                <a:lnTo>
                  <a:pt x="1366" y="9"/>
                </a:lnTo>
                <a:lnTo>
                  <a:pt x="1357" y="13"/>
                </a:lnTo>
                <a:lnTo>
                  <a:pt x="1348" y="17"/>
                </a:lnTo>
                <a:lnTo>
                  <a:pt x="1340" y="22"/>
                </a:lnTo>
                <a:lnTo>
                  <a:pt x="1333" y="29"/>
                </a:lnTo>
                <a:lnTo>
                  <a:pt x="1326" y="35"/>
                </a:lnTo>
                <a:lnTo>
                  <a:pt x="1318" y="42"/>
                </a:lnTo>
                <a:lnTo>
                  <a:pt x="1312" y="50"/>
                </a:lnTo>
                <a:lnTo>
                  <a:pt x="1307" y="58"/>
                </a:lnTo>
                <a:lnTo>
                  <a:pt x="1302" y="67"/>
                </a:lnTo>
                <a:lnTo>
                  <a:pt x="1297" y="76"/>
                </a:lnTo>
                <a:lnTo>
                  <a:pt x="1294" y="86"/>
                </a:lnTo>
                <a:lnTo>
                  <a:pt x="1291" y="95"/>
                </a:lnTo>
                <a:lnTo>
                  <a:pt x="1289" y="104"/>
                </a:lnTo>
                <a:lnTo>
                  <a:pt x="1288" y="115"/>
                </a:lnTo>
                <a:lnTo>
                  <a:pt x="1288" y="124"/>
                </a:lnTo>
                <a:lnTo>
                  <a:pt x="1288" y="135"/>
                </a:lnTo>
                <a:lnTo>
                  <a:pt x="1289" y="144"/>
                </a:lnTo>
                <a:lnTo>
                  <a:pt x="1291" y="153"/>
                </a:lnTo>
                <a:lnTo>
                  <a:pt x="1294" y="163"/>
                </a:lnTo>
                <a:lnTo>
                  <a:pt x="1297" y="172"/>
                </a:lnTo>
                <a:lnTo>
                  <a:pt x="1302" y="180"/>
                </a:lnTo>
                <a:lnTo>
                  <a:pt x="1306" y="189"/>
                </a:lnTo>
                <a:lnTo>
                  <a:pt x="1312" y="197"/>
                </a:lnTo>
                <a:lnTo>
                  <a:pt x="1318" y="204"/>
                </a:lnTo>
                <a:lnTo>
                  <a:pt x="1324" y="212"/>
                </a:lnTo>
                <a:lnTo>
                  <a:pt x="1332" y="219"/>
                </a:lnTo>
                <a:lnTo>
                  <a:pt x="1340" y="225"/>
                </a:lnTo>
                <a:lnTo>
                  <a:pt x="2126" y="783"/>
                </a:lnTo>
                <a:lnTo>
                  <a:pt x="1751" y="1053"/>
                </a:lnTo>
                <a:lnTo>
                  <a:pt x="1741" y="1057"/>
                </a:lnTo>
                <a:lnTo>
                  <a:pt x="1731" y="1061"/>
                </a:lnTo>
                <a:lnTo>
                  <a:pt x="1721" y="1066"/>
                </a:lnTo>
                <a:lnTo>
                  <a:pt x="1711" y="1072"/>
                </a:lnTo>
                <a:lnTo>
                  <a:pt x="60" y="2263"/>
                </a:lnTo>
                <a:lnTo>
                  <a:pt x="48" y="2272"/>
                </a:lnTo>
                <a:lnTo>
                  <a:pt x="38" y="2282"/>
                </a:lnTo>
                <a:lnTo>
                  <a:pt x="28" y="2295"/>
                </a:lnTo>
                <a:lnTo>
                  <a:pt x="21" y="2307"/>
                </a:lnTo>
                <a:lnTo>
                  <a:pt x="16" y="2321"/>
                </a:lnTo>
                <a:lnTo>
                  <a:pt x="12" y="2334"/>
                </a:lnTo>
                <a:lnTo>
                  <a:pt x="10" y="2349"/>
                </a:lnTo>
                <a:lnTo>
                  <a:pt x="9" y="2365"/>
                </a:lnTo>
                <a:lnTo>
                  <a:pt x="9" y="2366"/>
                </a:lnTo>
                <a:lnTo>
                  <a:pt x="0" y="2370"/>
                </a:lnTo>
                <a:lnTo>
                  <a:pt x="0" y="4463"/>
                </a:lnTo>
                <a:lnTo>
                  <a:pt x="52" y="4563"/>
                </a:lnTo>
                <a:lnTo>
                  <a:pt x="3082" y="6712"/>
                </a:lnTo>
                <a:lnTo>
                  <a:pt x="3088" y="6709"/>
                </a:lnTo>
                <a:lnTo>
                  <a:pt x="3095" y="6715"/>
                </a:lnTo>
                <a:lnTo>
                  <a:pt x="3104" y="6722"/>
                </a:lnTo>
                <a:lnTo>
                  <a:pt x="3118" y="6727"/>
                </a:lnTo>
                <a:lnTo>
                  <a:pt x="3131" y="6732"/>
                </a:lnTo>
                <a:lnTo>
                  <a:pt x="3146" y="6734"/>
                </a:lnTo>
                <a:lnTo>
                  <a:pt x="3161" y="6735"/>
                </a:lnTo>
                <a:lnTo>
                  <a:pt x="3171" y="6734"/>
                </a:lnTo>
                <a:lnTo>
                  <a:pt x="3180" y="6733"/>
                </a:lnTo>
                <a:lnTo>
                  <a:pt x="3189" y="6732"/>
                </a:lnTo>
                <a:lnTo>
                  <a:pt x="3198" y="6729"/>
                </a:lnTo>
                <a:lnTo>
                  <a:pt x="3207" y="6726"/>
                </a:lnTo>
                <a:lnTo>
                  <a:pt x="3215" y="6722"/>
                </a:lnTo>
                <a:lnTo>
                  <a:pt x="3224" y="6717"/>
                </a:lnTo>
                <a:lnTo>
                  <a:pt x="3232" y="6712"/>
                </a:lnTo>
                <a:lnTo>
                  <a:pt x="6261" y="4564"/>
                </a:lnTo>
                <a:lnTo>
                  <a:pt x="6273" y="4555"/>
                </a:lnTo>
                <a:lnTo>
                  <a:pt x="6284" y="4545"/>
                </a:lnTo>
                <a:lnTo>
                  <a:pt x="6292" y="4532"/>
                </a:lnTo>
                <a:lnTo>
                  <a:pt x="6301" y="4520"/>
                </a:lnTo>
                <a:lnTo>
                  <a:pt x="6306" y="4506"/>
                </a:lnTo>
                <a:lnTo>
                  <a:pt x="6311" y="4493"/>
                </a:lnTo>
                <a:lnTo>
                  <a:pt x="6313" y="4478"/>
                </a:lnTo>
                <a:lnTo>
                  <a:pt x="6314" y="4463"/>
                </a:lnTo>
                <a:lnTo>
                  <a:pt x="6314" y="2370"/>
                </a:lnTo>
                <a:lnTo>
                  <a:pt x="6313" y="2366"/>
                </a:lnTo>
                <a:lnTo>
                  <a:pt x="6311" y="2361"/>
                </a:lnTo>
                <a:lnTo>
                  <a:pt x="6309" y="2357"/>
                </a:lnTo>
                <a:lnTo>
                  <a:pt x="6308" y="2353"/>
                </a:lnTo>
                <a:close/>
                <a:moveTo>
                  <a:pt x="1811" y="255"/>
                </a:moveTo>
                <a:lnTo>
                  <a:pt x="3092" y="281"/>
                </a:lnTo>
                <a:lnTo>
                  <a:pt x="5762" y="2174"/>
                </a:lnTo>
                <a:lnTo>
                  <a:pt x="4482" y="2149"/>
                </a:lnTo>
                <a:lnTo>
                  <a:pt x="1811" y="255"/>
                </a:lnTo>
                <a:close/>
                <a:moveTo>
                  <a:pt x="3029" y="6371"/>
                </a:moveTo>
                <a:lnTo>
                  <a:pt x="248" y="4399"/>
                </a:lnTo>
                <a:lnTo>
                  <a:pt x="248" y="2610"/>
                </a:lnTo>
                <a:lnTo>
                  <a:pt x="3029" y="4582"/>
                </a:lnTo>
                <a:lnTo>
                  <a:pt x="3029" y="6371"/>
                </a:lnTo>
                <a:close/>
                <a:moveTo>
                  <a:pt x="3161" y="4360"/>
                </a:moveTo>
                <a:lnTo>
                  <a:pt x="345" y="2363"/>
                </a:lnTo>
                <a:lnTo>
                  <a:pt x="1697" y="1388"/>
                </a:lnTo>
                <a:lnTo>
                  <a:pt x="4513" y="3385"/>
                </a:lnTo>
                <a:lnTo>
                  <a:pt x="3161" y="4360"/>
                </a:lnTo>
                <a:close/>
                <a:moveTo>
                  <a:pt x="6065" y="4399"/>
                </a:moveTo>
                <a:lnTo>
                  <a:pt x="3285" y="6370"/>
                </a:lnTo>
                <a:lnTo>
                  <a:pt x="3285" y="4582"/>
                </a:lnTo>
                <a:lnTo>
                  <a:pt x="6065" y="2610"/>
                </a:lnTo>
                <a:lnTo>
                  <a:pt x="6065" y="4399"/>
                </a:lnTo>
                <a:close/>
                <a:moveTo>
                  <a:pt x="2637" y="4716"/>
                </a:moveTo>
                <a:lnTo>
                  <a:pt x="517" y="3213"/>
                </a:lnTo>
                <a:lnTo>
                  <a:pt x="517" y="4183"/>
                </a:lnTo>
                <a:lnTo>
                  <a:pt x="2637" y="5686"/>
                </a:lnTo>
                <a:lnTo>
                  <a:pt x="2637" y="4716"/>
                </a:lnTo>
                <a:close/>
              </a:path>
            </a:pathLst>
          </a:custGeom>
          <a:solidFill>
            <a:schemeClr val="accent1"/>
          </a:solidFill>
          <a:ln>
            <a:noFill/>
          </a:ln>
        </p:spPr>
        <p:txBody>
          <a:bodyPr lIns="121908" tIns="60954" rIns="121908" bIns="60954"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3" name="矩形 2"/>
          <p:cNvSpPr/>
          <p:nvPr/>
        </p:nvSpPr>
        <p:spPr>
          <a:xfrm>
            <a:off x="1685719" y="4613761"/>
            <a:ext cx="1400359" cy="353931"/>
          </a:xfrm>
          <a:prstGeom prst="rect">
            <a:avLst/>
          </a:prstGeom>
        </p:spPr>
        <p:txBody>
          <a:bodyPr wrap="none" lIns="121908" tIns="60954" rIns="121908" bIns="60954">
            <a:spAutoFit/>
          </a:bodyPr>
          <a:lstStyle/>
          <a:p>
            <a:pPr algn="ctr" defTabSz="913765">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129" name="矩形 128"/>
          <p:cNvSpPr/>
          <p:nvPr/>
        </p:nvSpPr>
        <p:spPr>
          <a:xfrm>
            <a:off x="3576117" y="4693274"/>
            <a:ext cx="1400359" cy="353931"/>
          </a:xfrm>
          <a:prstGeom prst="rect">
            <a:avLst/>
          </a:prstGeom>
        </p:spPr>
        <p:txBody>
          <a:bodyPr wrap="none" lIns="121908" tIns="60954" rIns="121908" bIns="60954">
            <a:spAutoFit/>
          </a:bodyPr>
          <a:lstStyle/>
          <a:p>
            <a:pPr algn="ctr" defTabSz="913765">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130" name="矩形 129"/>
          <p:cNvSpPr/>
          <p:nvPr/>
        </p:nvSpPr>
        <p:spPr>
          <a:xfrm>
            <a:off x="5351677" y="4728613"/>
            <a:ext cx="1400359" cy="353931"/>
          </a:xfrm>
          <a:prstGeom prst="rect">
            <a:avLst/>
          </a:prstGeom>
        </p:spPr>
        <p:txBody>
          <a:bodyPr wrap="none" lIns="121908" tIns="60954" rIns="121908" bIns="60954">
            <a:spAutoFit/>
          </a:bodyPr>
          <a:lstStyle/>
          <a:p>
            <a:pPr algn="ctr" defTabSz="913765">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131" name="矩形 130"/>
          <p:cNvSpPr/>
          <p:nvPr/>
        </p:nvSpPr>
        <p:spPr>
          <a:xfrm>
            <a:off x="7171405" y="4719778"/>
            <a:ext cx="1400359" cy="353931"/>
          </a:xfrm>
          <a:prstGeom prst="rect">
            <a:avLst/>
          </a:prstGeom>
        </p:spPr>
        <p:txBody>
          <a:bodyPr wrap="none" lIns="121908" tIns="60954" rIns="121908" bIns="60954">
            <a:spAutoFit/>
          </a:bodyPr>
          <a:lstStyle/>
          <a:p>
            <a:pPr algn="ctr" defTabSz="913765">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132" name="矩形 131"/>
          <p:cNvSpPr/>
          <p:nvPr/>
        </p:nvSpPr>
        <p:spPr>
          <a:xfrm>
            <a:off x="9061803" y="4728613"/>
            <a:ext cx="1400359" cy="353931"/>
          </a:xfrm>
          <a:prstGeom prst="rect">
            <a:avLst/>
          </a:prstGeom>
        </p:spPr>
        <p:txBody>
          <a:bodyPr wrap="none" lIns="121908" tIns="60954" rIns="121908" bIns="60954">
            <a:spAutoFit/>
          </a:bodyPr>
          <a:lstStyle/>
          <a:p>
            <a:pPr algn="ctr" defTabSz="913765">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133" name="矩形 132"/>
          <p:cNvSpPr/>
          <p:nvPr/>
        </p:nvSpPr>
        <p:spPr>
          <a:xfrm>
            <a:off x="8196108" y="3085343"/>
            <a:ext cx="1400359" cy="353931"/>
          </a:xfrm>
          <a:prstGeom prst="rect">
            <a:avLst/>
          </a:prstGeom>
        </p:spPr>
        <p:txBody>
          <a:bodyPr wrap="none" lIns="121908" tIns="60954" rIns="121908" bIns="60954">
            <a:spAutoFit/>
          </a:bodyPr>
          <a:lstStyle/>
          <a:p>
            <a:pPr algn="ctr" defTabSz="913765">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134" name="矩形 133"/>
          <p:cNvSpPr/>
          <p:nvPr/>
        </p:nvSpPr>
        <p:spPr>
          <a:xfrm>
            <a:off x="6349879" y="3014665"/>
            <a:ext cx="1400359" cy="353931"/>
          </a:xfrm>
          <a:prstGeom prst="rect">
            <a:avLst/>
          </a:prstGeom>
        </p:spPr>
        <p:txBody>
          <a:bodyPr wrap="none" lIns="121908" tIns="60954" rIns="121908" bIns="60954">
            <a:spAutoFit/>
          </a:bodyPr>
          <a:lstStyle/>
          <a:p>
            <a:pPr algn="ctr" defTabSz="913765">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135" name="矩形 134"/>
          <p:cNvSpPr/>
          <p:nvPr/>
        </p:nvSpPr>
        <p:spPr>
          <a:xfrm>
            <a:off x="4459481" y="3094178"/>
            <a:ext cx="1400359" cy="353931"/>
          </a:xfrm>
          <a:prstGeom prst="rect">
            <a:avLst/>
          </a:prstGeom>
        </p:spPr>
        <p:txBody>
          <a:bodyPr wrap="none" lIns="121908" tIns="60954" rIns="121908" bIns="60954">
            <a:spAutoFit/>
          </a:bodyPr>
          <a:lstStyle/>
          <a:p>
            <a:pPr algn="ctr" defTabSz="913765">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
        <p:nvSpPr>
          <p:cNvPr id="136" name="矩形 135"/>
          <p:cNvSpPr/>
          <p:nvPr/>
        </p:nvSpPr>
        <p:spPr>
          <a:xfrm>
            <a:off x="2666254" y="3103013"/>
            <a:ext cx="1400359" cy="353931"/>
          </a:xfrm>
          <a:prstGeom prst="rect">
            <a:avLst/>
          </a:prstGeom>
        </p:spPr>
        <p:txBody>
          <a:bodyPr wrap="none" lIns="121908" tIns="60954" rIns="121908" bIns="60954">
            <a:spAutoFit/>
          </a:bodyPr>
          <a:lstStyle/>
          <a:p>
            <a:pPr algn="ctr" defTabSz="913765">
              <a:spcBef>
                <a:spcPct val="20000"/>
              </a:spcBef>
              <a:defRPr/>
            </a:pPr>
            <a:r>
              <a:rPr lang="zh-CN" altLang="en-US"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rPr>
              <a:t>输入你的标题</a:t>
            </a:r>
            <a:endParaRPr lang="en-US" altLang="zh-CN" sz="1500" b="1" kern="0" dirty="0">
              <a:solidFill>
                <a:schemeClr val="tx1">
                  <a:lumMod val="65000"/>
                  <a:lumOff val="35000"/>
                </a:schemeClr>
              </a:solidFill>
              <a:latin typeface="微软雅黑" panose="020B0503020204020204" pitchFamily="34" charset="-122"/>
              <a:ea typeface="微软雅黑" panose="020B0503020204020204" pitchFamily="34" charset="-122"/>
              <a:cs typeface="Raleway"/>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150" fill="hold"/>
                                        <p:tgtEl>
                                          <p:spTgt spid="95"/>
                                        </p:tgtEl>
                                        <p:attrNameLst>
                                          <p:attrName>ppt_w</p:attrName>
                                        </p:attrNameLst>
                                      </p:cBhvr>
                                      <p:tavLst>
                                        <p:tav tm="0">
                                          <p:val>
                                            <p:strVal val="(6*min(max(#ppt_w*#ppt_h,.3),1)-7.4)/-.7*#ppt_w"/>
                                          </p:val>
                                        </p:tav>
                                        <p:tav tm="100000">
                                          <p:val>
                                            <p:strVal val="#ppt_w"/>
                                          </p:val>
                                        </p:tav>
                                      </p:tavLst>
                                    </p:anim>
                                    <p:anim calcmode="lin" valueType="num">
                                      <p:cBhvr>
                                        <p:cTn id="8" dur="150" fill="hold"/>
                                        <p:tgtEl>
                                          <p:spTgt spid="95"/>
                                        </p:tgtEl>
                                        <p:attrNameLst>
                                          <p:attrName>ppt_h</p:attrName>
                                        </p:attrNameLst>
                                      </p:cBhvr>
                                      <p:tavLst>
                                        <p:tav tm="0">
                                          <p:val>
                                            <p:strVal val="(6*min(max(#ppt_w*#ppt_h,.3),1)-7.4)/-.7*#ppt_h"/>
                                          </p:val>
                                        </p:tav>
                                        <p:tav tm="100000">
                                          <p:val>
                                            <p:strVal val="#ppt_h"/>
                                          </p:val>
                                        </p:tav>
                                      </p:tavLst>
                                    </p:anim>
                                    <p:anim calcmode="lin" valueType="num">
                                      <p:cBhvr>
                                        <p:cTn id="9" dur="150" fill="hold"/>
                                        <p:tgtEl>
                                          <p:spTgt spid="95"/>
                                        </p:tgtEl>
                                        <p:attrNameLst>
                                          <p:attrName>ppt_x</p:attrName>
                                        </p:attrNameLst>
                                      </p:cBhvr>
                                      <p:tavLst>
                                        <p:tav tm="0">
                                          <p:val>
                                            <p:fltVal val="0.5"/>
                                          </p:val>
                                        </p:tav>
                                        <p:tav tm="100000">
                                          <p:val>
                                            <p:strVal val="#ppt_x"/>
                                          </p:val>
                                        </p:tav>
                                      </p:tavLst>
                                    </p:anim>
                                    <p:anim calcmode="lin" valueType="num">
                                      <p:cBhvr>
                                        <p:cTn id="10" dur="150" fill="hold"/>
                                        <p:tgtEl>
                                          <p:spTgt spid="95"/>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6"/>
                                        </p:tgtEl>
                                        <p:attrNameLst>
                                          <p:attrName>style.visibility</p:attrName>
                                        </p:attrNameLst>
                                      </p:cBhvr>
                                      <p:to>
                                        <p:strVal val="visible"/>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500"/>
                                        <p:tgtEl>
                                          <p:spTgt spid="136"/>
                                        </p:tgtEl>
                                      </p:cBhvr>
                                    </p:animEffect>
                                  </p:childTnLst>
                                </p:cTn>
                              </p:par>
                            </p:childTnLst>
                          </p:cTn>
                        </p:par>
                        <p:par>
                          <p:cTn id="18" fill="hold">
                            <p:stCondLst>
                              <p:cond delay="1000"/>
                            </p:stCondLst>
                            <p:childTnLst>
                              <p:par>
                                <p:cTn id="19" presetID="23" presetClass="entr" presetSubtype="36" fill="hold" nodeType="afterEffect">
                                  <p:stCondLst>
                                    <p:cond delay="0"/>
                                  </p:stCondLst>
                                  <p:childTnLst>
                                    <p:set>
                                      <p:cBhvr>
                                        <p:cTn id="20" dur="1" fill="hold">
                                          <p:stCondLst>
                                            <p:cond delay="0"/>
                                          </p:stCondLst>
                                        </p:cTn>
                                        <p:tgtEl>
                                          <p:spTgt spid="98"/>
                                        </p:tgtEl>
                                        <p:attrNameLst>
                                          <p:attrName>style.visibility</p:attrName>
                                        </p:attrNameLst>
                                      </p:cBhvr>
                                      <p:to>
                                        <p:strVal val="visible"/>
                                      </p:to>
                                    </p:set>
                                    <p:anim calcmode="lin" valueType="num">
                                      <p:cBhvr>
                                        <p:cTn id="21" dur="150" fill="hold"/>
                                        <p:tgtEl>
                                          <p:spTgt spid="98"/>
                                        </p:tgtEl>
                                        <p:attrNameLst>
                                          <p:attrName>ppt_w</p:attrName>
                                        </p:attrNameLst>
                                      </p:cBhvr>
                                      <p:tavLst>
                                        <p:tav tm="0">
                                          <p:val>
                                            <p:strVal val="(6*min(max(#ppt_w*#ppt_h,.3),1)-7.4)/-.7*#ppt_w"/>
                                          </p:val>
                                        </p:tav>
                                        <p:tav tm="100000">
                                          <p:val>
                                            <p:strVal val="#ppt_w"/>
                                          </p:val>
                                        </p:tav>
                                      </p:tavLst>
                                    </p:anim>
                                    <p:anim calcmode="lin" valueType="num">
                                      <p:cBhvr>
                                        <p:cTn id="22" dur="150" fill="hold"/>
                                        <p:tgtEl>
                                          <p:spTgt spid="98"/>
                                        </p:tgtEl>
                                        <p:attrNameLst>
                                          <p:attrName>ppt_h</p:attrName>
                                        </p:attrNameLst>
                                      </p:cBhvr>
                                      <p:tavLst>
                                        <p:tav tm="0">
                                          <p:val>
                                            <p:strVal val="(6*min(max(#ppt_w*#ppt_h,.3),1)-7.4)/-.7*#ppt_h"/>
                                          </p:val>
                                        </p:tav>
                                        <p:tav tm="100000">
                                          <p:val>
                                            <p:strVal val="#ppt_h"/>
                                          </p:val>
                                        </p:tav>
                                      </p:tavLst>
                                    </p:anim>
                                    <p:anim calcmode="lin" valueType="num">
                                      <p:cBhvr>
                                        <p:cTn id="23" dur="150" fill="hold"/>
                                        <p:tgtEl>
                                          <p:spTgt spid="98"/>
                                        </p:tgtEl>
                                        <p:attrNameLst>
                                          <p:attrName>ppt_x</p:attrName>
                                        </p:attrNameLst>
                                      </p:cBhvr>
                                      <p:tavLst>
                                        <p:tav tm="0">
                                          <p:val>
                                            <p:fltVal val="0.5"/>
                                          </p:val>
                                        </p:tav>
                                        <p:tav tm="100000">
                                          <p:val>
                                            <p:strVal val="#ppt_x"/>
                                          </p:val>
                                        </p:tav>
                                      </p:tavLst>
                                    </p:anim>
                                    <p:anim calcmode="lin" valueType="num">
                                      <p:cBhvr>
                                        <p:cTn id="24" dur="150" fill="hold"/>
                                        <p:tgtEl>
                                          <p:spTgt spid="98"/>
                                        </p:tgtEl>
                                        <p:attrNameLst>
                                          <p:attrName>ppt_y</p:attrName>
                                        </p:attrNameLst>
                                      </p:cBhvr>
                                      <p:tavLst>
                                        <p:tav tm="0">
                                          <p:val>
                                            <p:strVal val="1+(6*min(max(#ppt_w*#ppt_h,.3),1)-7.4)/-.7*#ppt_h/2"/>
                                          </p:val>
                                        </p:tav>
                                        <p:tav tm="100000">
                                          <p:val>
                                            <p:strVal val="#ppt_y"/>
                                          </p:val>
                                        </p:tav>
                                      </p:tavLst>
                                    </p:anim>
                                  </p:childTnLst>
                                </p:cTn>
                              </p:par>
                            </p:childTnLst>
                          </p:cTn>
                        </p:par>
                        <p:par>
                          <p:cTn id="25" fill="hold">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87"/>
                                        </p:tgtEl>
                                        <p:attrNameLst>
                                          <p:attrName>style.visibility</p:attrName>
                                        </p:attrNameLst>
                                      </p:cBhvr>
                                      <p:to>
                                        <p:strVal val="visible"/>
                                      </p:to>
                                    </p:se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35"/>
                                        </p:tgtEl>
                                        <p:attrNameLst>
                                          <p:attrName>style.visibility</p:attrName>
                                        </p:attrNameLst>
                                      </p:cBhvr>
                                      <p:to>
                                        <p:strVal val="visible"/>
                                      </p:to>
                                    </p:set>
                                    <p:animEffect transition="in" filter="fade">
                                      <p:cBhvr>
                                        <p:cTn id="31" dur="500"/>
                                        <p:tgtEl>
                                          <p:spTgt spid="135"/>
                                        </p:tgtEl>
                                      </p:cBhvr>
                                    </p:animEffect>
                                  </p:childTnLst>
                                </p:cTn>
                              </p:par>
                            </p:childTnLst>
                          </p:cTn>
                        </p:par>
                        <p:par>
                          <p:cTn id="32" fill="hold">
                            <p:stCondLst>
                              <p:cond delay="2000"/>
                            </p:stCondLst>
                            <p:childTnLst>
                              <p:par>
                                <p:cTn id="33" presetID="23" presetClass="entr" presetSubtype="36" fill="hold" nodeType="afterEffect">
                                  <p:stCondLst>
                                    <p:cond delay="0"/>
                                  </p:stCondLst>
                                  <p:childTnLst>
                                    <p:set>
                                      <p:cBhvr>
                                        <p:cTn id="34" dur="1" fill="hold">
                                          <p:stCondLst>
                                            <p:cond delay="0"/>
                                          </p:stCondLst>
                                        </p:cTn>
                                        <p:tgtEl>
                                          <p:spTgt spid="101"/>
                                        </p:tgtEl>
                                        <p:attrNameLst>
                                          <p:attrName>style.visibility</p:attrName>
                                        </p:attrNameLst>
                                      </p:cBhvr>
                                      <p:to>
                                        <p:strVal val="visible"/>
                                      </p:to>
                                    </p:set>
                                    <p:anim calcmode="lin" valueType="num">
                                      <p:cBhvr>
                                        <p:cTn id="35" dur="150" fill="hold"/>
                                        <p:tgtEl>
                                          <p:spTgt spid="101"/>
                                        </p:tgtEl>
                                        <p:attrNameLst>
                                          <p:attrName>ppt_w</p:attrName>
                                        </p:attrNameLst>
                                      </p:cBhvr>
                                      <p:tavLst>
                                        <p:tav tm="0">
                                          <p:val>
                                            <p:strVal val="(6*min(max(#ppt_w*#ppt_h,.3),1)-7.4)/-.7*#ppt_w"/>
                                          </p:val>
                                        </p:tav>
                                        <p:tav tm="100000">
                                          <p:val>
                                            <p:strVal val="#ppt_w"/>
                                          </p:val>
                                        </p:tav>
                                      </p:tavLst>
                                    </p:anim>
                                    <p:anim calcmode="lin" valueType="num">
                                      <p:cBhvr>
                                        <p:cTn id="36" dur="150" fill="hold"/>
                                        <p:tgtEl>
                                          <p:spTgt spid="101"/>
                                        </p:tgtEl>
                                        <p:attrNameLst>
                                          <p:attrName>ppt_h</p:attrName>
                                        </p:attrNameLst>
                                      </p:cBhvr>
                                      <p:tavLst>
                                        <p:tav tm="0">
                                          <p:val>
                                            <p:strVal val="(6*min(max(#ppt_w*#ppt_h,.3),1)-7.4)/-.7*#ppt_h"/>
                                          </p:val>
                                        </p:tav>
                                        <p:tav tm="100000">
                                          <p:val>
                                            <p:strVal val="#ppt_h"/>
                                          </p:val>
                                        </p:tav>
                                      </p:tavLst>
                                    </p:anim>
                                    <p:anim calcmode="lin" valueType="num">
                                      <p:cBhvr>
                                        <p:cTn id="37" dur="150" fill="hold"/>
                                        <p:tgtEl>
                                          <p:spTgt spid="101"/>
                                        </p:tgtEl>
                                        <p:attrNameLst>
                                          <p:attrName>ppt_x</p:attrName>
                                        </p:attrNameLst>
                                      </p:cBhvr>
                                      <p:tavLst>
                                        <p:tav tm="0">
                                          <p:val>
                                            <p:fltVal val="0.5"/>
                                          </p:val>
                                        </p:tav>
                                        <p:tav tm="100000">
                                          <p:val>
                                            <p:strVal val="#ppt_x"/>
                                          </p:val>
                                        </p:tav>
                                      </p:tavLst>
                                    </p:anim>
                                    <p:anim calcmode="lin" valueType="num">
                                      <p:cBhvr>
                                        <p:cTn id="38" dur="150" fill="hold"/>
                                        <p:tgtEl>
                                          <p:spTgt spid="101"/>
                                        </p:tgtEl>
                                        <p:attrNameLst>
                                          <p:attrName>ppt_y</p:attrName>
                                        </p:attrNameLst>
                                      </p:cBhvr>
                                      <p:tavLst>
                                        <p:tav tm="0">
                                          <p:val>
                                            <p:strVal val="1+(6*min(max(#ppt_w*#ppt_h,.3),1)-7.4)/-.7*#ppt_h/2"/>
                                          </p:val>
                                        </p:tav>
                                        <p:tav tm="100000">
                                          <p:val>
                                            <p:strVal val="#ppt_y"/>
                                          </p:val>
                                        </p:tav>
                                      </p:tavLst>
                                    </p:anim>
                                  </p:childTnLst>
                                </p:cTn>
                              </p:par>
                            </p:childTnLst>
                          </p:cTn>
                        </p:par>
                        <p:par>
                          <p:cTn id="39" fill="hold">
                            <p:stCondLst>
                              <p:cond delay="2500"/>
                            </p:stCondLst>
                            <p:childTnLst>
                              <p:par>
                                <p:cTn id="40" presetID="1" presetClass="entr" presetSubtype="0" fill="hold" grpId="0" nodeType="afterEffect">
                                  <p:stCondLst>
                                    <p:cond delay="0"/>
                                  </p:stCondLst>
                                  <p:childTnLst>
                                    <p:set>
                                      <p:cBhvr>
                                        <p:cTn id="41" dur="1" fill="hold">
                                          <p:stCondLst>
                                            <p:cond delay="0"/>
                                          </p:stCondLst>
                                        </p:cTn>
                                        <p:tgtEl>
                                          <p:spTgt spid="89"/>
                                        </p:tgtEl>
                                        <p:attrNameLst>
                                          <p:attrName>style.visibility</p:attrName>
                                        </p:attrNameLst>
                                      </p:cBhvr>
                                      <p:to>
                                        <p:strVal val="visible"/>
                                      </p:to>
                                    </p:se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134"/>
                                        </p:tgtEl>
                                        <p:attrNameLst>
                                          <p:attrName>style.visibility</p:attrName>
                                        </p:attrNameLst>
                                      </p:cBhvr>
                                      <p:to>
                                        <p:strVal val="visible"/>
                                      </p:to>
                                    </p:set>
                                    <p:animEffect transition="in" filter="fade">
                                      <p:cBhvr>
                                        <p:cTn id="45" dur="500"/>
                                        <p:tgtEl>
                                          <p:spTgt spid="134"/>
                                        </p:tgtEl>
                                      </p:cBhvr>
                                    </p:animEffect>
                                  </p:childTnLst>
                                </p:cTn>
                              </p:par>
                            </p:childTnLst>
                          </p:cTn>
                        </p:par>
                        <p:par>
                          <p:cTn id="46" fill="hold">
                            <p:stCondLst>
                              <p:cond delay="3000"/>
                            </p:stCondLst>
                            <p:childTnLst>
                              <p:par>
                                <p:cTn id="47" presetID="23" presetClass="entr" presetSubtype="36" fill="hold" nodeType="afterEffect">
                                  <p:stCondLst>
                                    <p:cond delay="0"/>
                                  </p:stCondLst>
                                  <p:childTnLst>
                                    <p:set>
                                      <p:cBhvr>
                                        <p:cTn id="48" dur="1" fill="hold">
                                          <p:stCondLst>
                                            <p:cond delay="0"/>
                                          </p:stCondLst>
                                        </p:cTn>
                                        <p:tgtEl>
                                          <p:spTgt spid="125"/>
                                        </p:tgtEl>
                                        <p:attrNameLst>
                                          <p:attrName>style.visibility</p:attrName>
                                        </p:attrNameLst>
                                      </p:cBhvr>
                                      <p:to>
                                        <p:strVal val="visible"/>
                                      </p:to>
                                    </p:set>
                                    <p:anim calcmode="lin" valueType="num">
                                      <p:cBhvr>
                                        <p:cTn id="49" dur="150" fill="hold"/>
                                        <p:tgtEl>
                                          <p:spTgt spid="125"/>
                                        </p:tgtEl>
                                        <p:attrNameLst>
                                          <p:attrName>ppt_w</p:attrName>
                                        </p:attrNameLst>
                                      </p:cBhvr>
                                      <p:tavLst>
                                        <p:tav tm="0">
                                          <p:val>
                                            <p:strVal val="(6*min(max(#ppt_w*#ppt_h,.3),1)-7.4)/-.7*#ppt_w"/>
                                          </p:val>
                                        </p:tav>
                                        <p:tav tm="100000">
                                          <p:val>
                                            <p:strVal val="#ppt_w"/>
                                          </p:val>
                                        </p:tav>
                                      </p:tavLst>
                                    </p:anim>
                                    <p:anim calcmode="lin" valueType="num">
                                      <p:cBhvr>
                                        <p:cTn id="50" dur="150" fill="hold"/>
                                        <p:tgtEl>
                                          <p:spTgt spid="125"/>
                                        </p:tgtEl>
                                        <p:attrNameLst>
                                          <p:attrName>ppt_h</p:attrName>
                                        </p:attrNameLst>
                                      </p:cBhvr>
                                      <p:tavLst>
                                        <p:tav tm="0">
                                          <p:val>
                                            <p:strVal val="(6*min(max(#ppt_w*#ppt_h,.3),1)-7.4)/-.7*#ppt_h"/>
                                          </p:val>
                                        </p:tav>
                                        <p:tav tm="100000">
                                          <p:val>
                                            <p:strVal val="#ppt_h"/>
                                          </p:val>
                                        </p:tav>
                                      </p:tavLst>
                                    </p:anim>
                                    <p:anim calcmode="lin" valueType="num">
                                      <p:cBhvr>
                                        <p:cTn id="51" dur="150" fill="hold"/>
                                        <p:tgtEl>
                                          <p:spTgt spid="125"/>
                                        </p:tgtEl>
                                        <p:attrNameLst>
                                          <p:attrName>ppt_x</p:attrName>
                                        </p:attrNameLst>
                                      </p:cBhvr>
                                      <p:tavLst>
                                        <p:tav tm="0">
                                          <p:val>
                                            <p:fltVal val="0.5"/>
                                          </p:val>
                                        </p:tav>
                                        <p:tav tm="100000">
                                          <p:val>
                                            <p:strVal val="#ppt_x"/>
                                          </p:val>
                                        </p:tav>
                                      </p:tavLst>
                                    </p:anim>
                                    <p:anim calcmode="lin" valueType="num">
                                      <p:cBhvr>
                                        <p:cTn id="52" dur="150" fill="hold"/>
                                        <p:tgtEl>
                                          <p:spTgt spid="125"/>
                                        </p:tgtEl>
                                        <p:attrNameLst>
                                          <p:attrName>ppt_y</p:attrName>
                                        </p:attrNameLst>
                                      </p:cBhvr>
                                      <p:tavLst>
                                        <p:tav tm="0">
                                          <p:val>
                                            <p:strVal val="1+(6*min(max(#ppt_w*#ppt_h,.3),1)-7.4)/-.7*#ppt_h/2"/>
                                          </p:val>
                                        </p:tav>
                                        <p:tav tm="100000">
                                          <p:val>
                                            <p:strVal val="#ppt_y"/>
                                          </p:val>
                                        </p:tav>
                                      </p:tavLst>
                                    </p:anim>
                                  </p:childTnLst>
                                </p:cTn>
                              </p:par>
                            </p:childTnLst>
                          </p:cTn>
                        </p:par>
                        <p:par>
                          <p:cTn id="53" fill="hold">
                            <p:stCondLst>
                              <p:cond delay="3500"/>
                            </p:stCondLst>
                            <p:childTnLst>
                              <p:par>
                                <p:cTn id="54" presetID="1" presetClass="entr" presetSubtype="0" fill="hold" grpId="0" nodeType="afterEffect">
                                  <p:stCondLst>
                                    <p:cond delay="0"/>
                                  </p:stCondLst>
                                  <p:childTnLst>
                                    <p:set>
                                      <p:cBhvr>
                                        <p:cTn id="55" dur="1" fill="hold">
                                          <p:stCondLst>
                                            <p:cond delay="0"/>
                                          </p:stCondLst>
                                        </p:cTn>
                                        <p:tgtEl>
                                          <p:spTgt spid="88"/>
                                        </p:tgtEl>
                                        <p:attrNameLst>
                                          <p:attrName>style.visibility</p:attrName>
                                        </p:attrNameLst>
                                      </p:cBhvr>
                                      <p:to>
                                        <p:strVal val="visible"/>
                                      </p:to>
                                    </p:set>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133"/>
                                        </p:tgtEl>
                                        <p:attrNameLst>
                                          <p:attrName>style.visibility</p:attrName>
                                        </p:attrNameLst>
                                      </p:cBhvr>
                                      <p:to>
                                        <p:strVal val="visible"/>
                                      </p:to>
                                    </p:set>
                                    <p:animEffect transition="in" filter="fade">
                                      <p:cBhvr>
                                        <p:cTn id="59" dur="500"/>
                                        <p:tgtEl>
                                          <p:spTgt spid="133"/>
                                        </p:tgtEl>
                                      </p:cBhvr>
                                    </p:animEffect>
                                  </p:childTnLst>
                                </p:cTn>
                              </p:par>
                            </p:childTnLst>
                          </p:cTn>
                        </p:par>
                        <p:par>
                          <p:cTn id="60" fill="hold">
                            <p:stCondLst>
                              <p:cond delay="4000"/>
                            </p:stCondLst>
                            <p:childTnLst>
                              <p:par>
                                <p:cTn id="61" presetID="23" presetClass="entr" presetSubtype="36" fill="hold" nodeType="afterEffect">
                                  <p:stCondLst>
                                    <p:cond delay="0"/>
                                  </p:stCondLst>
                                  <p:childTnLst>
                                    <p:set>
                                      <p:cBhvr>
                                        <p:cTn id="62" dur="1" fill="hold">
                                          <p:stCondLst>
                                            <p:cond delay="0"/>
                                          </p:stCondLst>
                                        </p:cTn>
                                        <p:tgtEl>
                                          <p:spTgt spid="119"/>
                                        </p:tgtEl>
                                        <p:attrNameLst>
                                          <p:attrName>style.visibility</p:attrName>
                                        </p:attrNameLst>
                                      </p:cBhvr>
                                      <p:to>
                                        <p:strVal val="visible"/>
                                      </p:to>
                                    </p:set>
                                    <p:anim calcmode="lin" valueType="num">
                                      <p:cBhvr>
                                        <p:cTn id="63" dur="150" fill="hold"/>
                                        <p:tgtEl>
                                          <p:spTgt spid="119"/>
                                        </p:tgtEl>
                                        <p:attrNameLst>
                                          <p:attrName>ppt_w</p:attrName>
                                        </p:attrNameLst>
                                      </p:cBhvr>
                                      <p:tavLst>
                                        <p:tav tm="0">
                                          <p:val>
                                            <p:strVal val="(6*min(max(#ppt_w*#ppt_h,.3),1)-7.4)/-.7*#ppt_w"/>
                                          </p:val>
                                        </p:tav>
                                        <p:tav tm="100000">
                                          <p:val>
                                            <p:strVal val="#ppt_w"/>
                                          </p:val>
                                        </p:tav>
                                      </p:tavLst>
                                    </p:anim>
                                    <p:anim calcmode="lin" valueType="num">
                                      <p:cBhvr>
                                        <p:cTn id="64" dur="150" fill="hold"/>
                                        <p:tgtEl>
                                          <p:spTgt spid="119"/>
                                        </p:tgtEl>
                                        <p:attrNameLst>
                                          <p:attrName>ppt_h</p:attrName>
                                        </p:attrNameLst>
                                      </p:cBhvr>
                                      <p:tavLst>
                                        <p:tav tm="0">
                                          <p:val>
                                            <p:strVal val="(6*min(max(#ppt_w*#ppt_h,.3),1)-7.4)/-.7*#ppt_h"/>
                                          </p:val>
                                        </p:tav>
                                        <p:tav tm="100000">
                                          <p:val>
                                            <p:strVal val="#ppt_h"/>
                                          </p:val>
                                        </p:tav>
                                      </p:tavLst>
                                    </p:anim>
                                    <p:anim calcmode="lin" valueType="num">
                                      <p:cBhvr>
                                        <p:cTn id="65" dur="150" fill="hold"/>
                                        <p:tgtEl>
                                          <p:spTgt spid="119"/>
                                        </p:tgtEl>
                                        <p:attrNameLst>
                                          <p:attrName>ppt_x</p:attrName>
                                        </p:attrNameLst>
                                      </p:cBhvr>
                                      <p:tavLst>
                                        <p:tav tm="0">
                                          <p:val>
                                            <p:fltVal val="0.5"/>
                                          </p:val>
                                        </p:tav>
                                        <p:tav tm="100000">
                                          <p:val>
                                            <p:strVal val="#ppt_x"/>
                                          </p:val>
                                        </p:tav>
                                      </p:tavLst>
                                    </p:anim>
                                    <p:anim calcmode="lin" valueType="num">
                                      <p:cBhvr>
                                        <p:cTn id="66" dur="150" fill="hold"/>
                                        <p:tgtEl>
                                          <p:spTgt spid="119"/>
                                        </p:tgtEl>
                                        <p:attrNameLst>
                                          <p:attrName>ppt_y</p:attrName>
                                        </p:attrNameLst>
                                      </p:cBhvr>
                                      <p:tavLst>
                                        <p:tav tm="0">
                                          <p:val>
                                            <p:strVal val="1+(6*min(max(#ppt_w*#ppt_h,.3),1)-7.4)/-.7*#ppt_h/2"/>
                                          </p:val>
                                        </p:tav>
                                        <p:tav tm="100000">
                                          <p:val>
                                            <p:strVal val="#ppt_y"/>
                                          </p:val>
                                        </p:tav>
                                      </p:tavLst>
                                    </p:anim>
                                  </p:childTnLst>
                                </p:cTn>
                              </p:par>
                            </p:childTnLst>
                          </p:cTn>
                        </p:par>
                        <p:par>
                          <p:cTn id="67" fill="hold">
                            <p:stCondLst>
                              <p:cond delay="4500"/>
                            </p:stCondLst>
                            <p:childTnLst>
                              <p:par>
                                <p:cTn id="68" presetID="1" presetClass="entr" presetSubtype="0" fill="hold" grpId="0" nodeType="afterEffect">
                                  <p:stCondLst>
                                    <p:cond delay="0"/>
                                  </p:stCondLst>
                                  <p:childTnLst>
                                    <p:set>
                                      <p:cBhvr>
                                        <p:cTn id="69" dur="1" fill="hold">
                                          <p:stCondLst>
                                            <p:cond delay="0"/>
                                          </p:stCondLst>
                                        </p:cTn>
                                        <p:tgtEl>
                                          <p:spTgt spid="90"/>
                                        </p:tgtEl>
                                        <p:attrNameLst>
                                          <p:attrName>style.visibility</p:attrName>
                                        </p:attrNameLst>
                                      </p:cBhvr>
                                      <p:to>
                                        <p:strVal val="visible"/>
                                      </p:to>
                                    </p:set>
                                  </p:childTnLst>
                                </p:cTn>
                              </p:par>
                            </p:childTnLst>
                          </p:cTn>
                        </p:par>
                        <p:par>
                          <p:cTn id="70" fill="hold">
                            <p:stCondLst>
                              <p:cond delay="4500"/>
                            </p:stCondLst>
                            <p:childTnLst>
                              <p:par>
                                <p:cTn id="71" presetID="10" presetClass="entr" presetSubtype="0" fill="hold" grpId="0" nodeType="after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childTnLst>
                          </p:cTn>
                        </p:par>
                        <p:par>
                          <p:cTn id="74" fill="hold">
                            <p:stCondLst>
                              <p:cond delay="5000"/>
                            </p:stCondLst>
                            <p:childTnLst>
                              <p:par>
                                <p:cTn id="75" presetID="23" presetClass="entr" presetSubtype="36" fill="hold" nodeType="afterEffect">
                                  <p:stCondLst>
                                    <p:cond delay="0"/>
                                  </p:stCondLst>
                                  <p:childTnLst>
                                    <p:set>
                                      <p:cBhvr>
                                        <p:cTn id="76" dur="1" fill="hold">
                                          <p:stCondLst>
                                            <p:cond delay="0"/>
                                          </p:stCondLst>
                                        </p:cTn>
                                        <p:tgtEl>
                                          <p:spTgt spid="116"/>
                                        </p:tgtEl>
                                        <p:attrNameLst>
                                          <p:attrName>style.visibility</p:attrName>
                                        </p:attrNameLst>
                                      </p:cBhvr>
                                      <p:to>
                                        <p:strVal val="visible"/>
                                      </p:to>
                                    </p:set>
                                    <p:anim calcmode="lin" valueType="num">
                                      <p:cBhvr>
                                        <p:cTn id="77" dur="150" fill="hold"/>
                                        <p:tgtEl>
                                          <p:spTgt spid="116"/>
                                        </p:tgtEl>
                                        <p:attrNameLst>
                                          <p:attrName>ppt_w</p:attrName>
                                        </p:attrNameLst>
                                      </p:cBhvr>
                                      <p:tavLst>
                                        <p:tav tm="0">
                                          <p:val>
                                            <p:strVal val="(6*min(max(#ppt_w*#ppt_h,.3),1)-7.4)/-.7*#ppt_w"/>
                                          </p:val>
                                        </p:tav>
                                        <p:tav tm="100000">
                                          <p:val>
                                            <p:strVal val="#ppt_w"/>
                                          </p:val>
                                        </p:tav>
                                      </p:tavLst>
                                    </p:anim>
                                    <p:anim calcmode="lin" valueType="num">
                                      <p:cBhvr>
                                        <p:cTn id="78" dur="150" fill="hold"/>
                                        <p:tgtEl>
                                          <p:spTgt spid="116"/>
                                        </p:tgtEl>
                                        <p:attrNameLst>
                                          <p:attrName>ppt_h</p:attrName>
                                        </p:attrNameLst>
                                      </p:cBhvr>
                                      <p:tavLst>
                                        <p:tav tm="0">
                                          <p:val>
                                            <p:strVal val="(6*min(max(#ppt_w*#ppt_h,.3),1)-7.4)/-.7*#ppt_h"/>
                                          </p:val>
                                        </p:tav>
                                        <p:tav tm="100000">
                                          <p:val>
                                            <p:strVal val="#ppt_h"/>
                                          </p:val>
                                        </p:tav>
                                      </p:tavLst>
                                    </p:anim>
                                    <p:anim calcmode="lin" valueType="num">
                                      <p:cBhvr>
                                        <p:cTn id="79" dur="150" fill="hold"/>
                                        <p:tgtEl>
                                          <p:spTgt spid="116"/>
                                        </p:tgtEl>
                                        <p:attrNameLst>
                                          <p:attrName>ppt_x</p:attrName>
                                        </p:attrNameLst>
                                      </p:cBhvr>
                                      <p:tavLst>
                                        <p:tav tm="0">
                                          <p:val>
                                            <p:fltVal val="0.5"/>
                                          </p:val>
                                        </p:tav>
                                        <p:tav tm="100000">
                                          <p:val>
                                            <p:strVal val="#ppt_x"/>
                                          </p:val>
                                        </p:tav>
                                      </p:tavLst>
                                    </p:anim>
                                    <p:anim calcmode="lin" valueType="num">
                                      <p:cBhvr>
                                        <p:cTn id="80" dur="150" fill="hold"/>
                                        <p:tgtEl>
                                          <p:spTgt spid="116"/>
                                        </p:tgtEl>
                                        <p:attrNameLst>
                                          <p:attrName>ppt_y</p:attrName>
                                        </p:attrNameLst>
                                      </p:cBhvr>
                                      <p:tavLst>
                                        <p:tav tm="0">
                                          <p:val>
                                            <p:strVal val="1+(6*min(max(#ppt_w*#ppt_h,.3),1)-7.4)/-.7*#ppt_h/2"/>
                                          </p:val>
                                        </p:tav>
                                        <p:tav tm="100000">
                                          <p:val>
                                            <p:strVal val="#ppt_y"/>
                                          </p:val>
                                        </p:tav>
                                      </p:tavLst>
                                    </p:anim>
                                  </p:childTnLst>
                                </p:cTn>
                              </p:par>
                            </p:childTnLst>
                          </p:cTn>
                        </p:par>
                        <p:par>
                          <p:cTn id="81" fill="hold">
                            <p:stCondLst>
                              <p:cond delay="5500"/>
                            </p:stCondLst>
                            <p:childTnLst>
                              <p:par>
                                <p:cTn id="82" presetID="1" presetClass="entr" presetSubtype="0" fill="hold" grpId="0" nodeType="afterEffect">
                                  <p:stCondLst>
                                    <p:cond delay="0"/>
                                  </p:stCondLst>
                                  <p:childTnLst>
                                    <p:set>
                                      <p:cBhvr>
                                        <p:cTn id="83" dur="1" fill="hold">
                                          <p:stCondLst>
                                            <p:cond delay="0"/>
                                          </p:stCondLst>
                                        </p:cTn>
                                        <p:tgtEl>
                                          <p:spTgt spid="91"/>
                                        </p:tgtEl>
                                        <p:attrNameLst>
                                          <p:attrName>style.visibility</p:attrName>
                                        </p:attrNameLst>
                                      </p:cBhvr>
                                      <p:to>
                                        <p:strVal val="visible"/>
                                      </p:to>
                                    </p:set>
                                  </p:childTnLst>
                                </p:cTn>
                              </p:par>
                            </p:childTnLst>
                          </p:cTn>
                        </p:par>
                        <p:par>
                          <p:cTn id="84" fill="hold">
                            <p:stCondLst>
                              <p:cond delay="5500"/>
                            </p:stCondLst>
                            <p:childTnLst>
                              <p:par>
                                <p:cTn id="85" presetID="10" presetClass="entr" presetSubtype="0" fill="hold" grpId="0" nodeType="afterEffect">
                                  <p:stCondLst>
                                    <p:cond delay="0"/>
                                  </p:stCondLst>
                                  <p:childTnLst>
                                    <p:set>
                                      <p:cBhvr>
                                        <p:cTn id="86" dur="1" fill="hold">
                                          <p:stCondLst>
                                            <p:cond delay="0"/>
                                          </p:stCondLst>
                                        </p:cTn>
                                        <p:tgtEl>
                                          <p:spTgt spid="129"/>
                                        </p:tgtEl>
                                        <p:attrNameLst>
                                          <p:attrName>style.visibility</p:attrName>
                                        </p:attrNameLst>
                                      </p:cBhvr>
                                      <p:to>
                                        <p:strVal val="visible"/>
                                      </p:to>
                                    </p:set>
                                    <p:animEffect transition="in" filter="fade">
                                      <p:cBhvr>
                                        <p:cTn id="87" dur="500"/>
                                        <p:tgtEl>
                                          <p:spTgt spid="129"/>
                                        </p:tgtEl>
                                      </p:cBhvr>
                                    </p:animEffect>
                                  </p:childTnLst>
                                </p:cTn>
                              </p:par>
                            </p:childTnLst>
                          </p:cTn>
                        </p:par>
                        <p:par>
                          <p:cTn id="88" fill="hold">
                            <p:stCondLst>
                              <p:cond delay="6000"/>
                            </p:stCondLst>
                            <p:childTnLst>
                              <p:par>
                                <p:cTn id="89" presetID="23" presetClass="entr" presetSubtype="36" fill="hold" nodeType="afterEffect">
                                  <p:stCondLst>
                                    <p:cond delay="0"/>
                                  </p:stCondLst>
                                  <p:childTnLst>
                                    <p:set>
                                      <p:cBhvr>
                                        <p:cTn id="90" dur="1" fill="hold">
                                          <p:stCondLst>
                                            <p:cond delay="0"/>
                                          </p:stCondLst>
                                        </p:cTn>
                                        <p:tgtEl>
                                          <p:spTgt spid="113"/>
                                        </p:tgtEl>
                                        <p:attrNameLst>
                                          <p:attrName>style.visibility</p:attrName>
                                        </p:attrNameLst>
                                      </p:cBhvr>
                                      <p:to>
                                        <p:strVal val="visible"/>
                                      </p:to>
                                    </p:set>
                                    <p:anim calcmode="lin" valueType="num">
                                      <p:cBhvr>
                                        <p:cTn id="91" dur="150" fill="hold"/>
                                        <p:tgtEl>
                                          <p:spTgt spid="113"/>
                                        </p:tgtEl>
                                        <p:attrNameLst>
                                          <p:attrName>ppt_w</p:attrName>
                                        </p:attrNameLst>
                                      </p:cBhvr>
                                      <p:tavLst>
                                        <p:tav tm="0">
                                          <p:val>
                                            <p:strVal val="(6*min(max(#ppt_w*#ppt_h,.3),1)-7.4)/-.7*#ppt_w"/>
                                          </p:val>
                                        </p:tav>
                                        <p:tav tm="100000">
                                          <p:val>
                                            <p:strVal val="#ppt_w"/>
                                          </p:val>
                                        </p:tav>
                                      </p:tavLst>
                                    </p:anim>
                                    <p:anim calcmode="lin" valueType="num">
                                      <p:cBhvr>
                                        <p:cTn id="92" dur="150" fill="hold"/>
                                        <p:tgtEl>
                                          <p:spTgt spid="113"/>
                                        </p:tgtEl>
                                        <p:attrNameLst>
                                          <p:attrName>ppt_h</p:attrName>
                                        </p:attrNameLst>
                                      </p:cBhvr>
                                      <p:tavLst>
                                        <p:tav tm="0">
                                          <p:val>
                                            <p:strVal val="(6*min(max(#ppt_w*#ppt_h,.3),1)-7.4)/-.7*#ppt_h"/>
                                          </p:val>
                                        </p:tav>
                                        <p:tav tm="100000">
                                          <p:val>
                                            <p:strVal val="#ppt_h"/>
                                          </p:val>
                                        </p:tav>
                                      </p:tavLst>
                                    </p:anim>
                                    <p:anim calcmode="lin" valueType="num">
                                      <p:cBhvr>
                                        <p:cTn id="93" dur="150" fill="hold"/>
                                        <p:tgtEl>
                                          <p:spTgt spid="113"/>
                                        </p:tgtEl>
                                        <p:attrNameLst>
                                          <p:attrName>ppt_x</p:attrName>
                                        </p:attrNameLst>
                                      </p:cBhvr>
                                      <p:tavLst>
                                        <p:tav tm="0">
                                          <p:val>
                                            <p:fltVal val="0.5"/>
                                          </p:val>
                                        </p:tav>
                                        <p:tav tm="100000">
                                          <p:val>
                                            <p:strVal val="#ppt_x"/>
                                          </p:val>
                                        </p:tav>
                                      </p:tavLst>
                                    </p:anim>
                                    <p:anim calcmode="lin" valueType="num">
                                      <p:cBhvr>
                                        <p:cTn id="94" dur="150" fill="hold"/>
                                        <p:tgtEl>
                                          <p:spTgt spid="113"/>
                                        </p:tgtEl>
                                        <p:attrNameLst>
                                          <p:attrName>ppt_y</p:attrName>
                                        </p:attrNameLst>
                                      </p:cBhvr>
                                      <p:tavLst>
                                        <p:tav tm="0">
                                          <p:val>
                                            <p:strVal val="1+(6*min(max(#ppt_w*#ppt_h,.3),1)-7.4)/-.7*#ppt_h/2"/>
                                          </p:val>
                                        </p:tav>
                                        <p:tav tm="100000">
                                          <p:val>
                                            <p:strVal val="#ppt_y"/>
                                          </p:val>
                                        </p:tav>
                                      </p:tavLst>
                                    </p:anim>
                                  </p:childTnLst>
                                </p:cTn>
                              </p:par>
                            </p:childTnLst>
                          </p:cTn>
                        </p:par>
                        <p:par>
                          <p:cTn id="95" fill="hold">
                            <p:stCondLst>
                              <p:cond delay="6500"/>
                            </p:stCondLst>
                            <p:childTnLst>
                              <p:par>
                                <p:cTn id="96" presetID="1" presetClass="entr" presetSubtype="0" fill="hold" grpId="0" nodeType="afterEffect">
                                  <p:stCondLst>
                                    <p:cond delay="0"/>
                                  </p:stCondLst>
                                  <p:childTnLst>
                                    <p:set>
                                      <p:cBhvr>
                                        <p:cTn id="97" dur="1" fill="hold">
                                          <p:stCondLst>
                                            <p:cond delay="0"/>
                                          </p:stCondLst>
                                        </p:cTn>
                                        <p:tgtEl>
                                          <p:spTgt spid="92"/>
                                        </p:tgtEl>
                                        <p:attrNameLst>
                                          <p:attrName>style.visibility</p:attrName>
                                        </p:attrNameLst>
                                      </p:cBhvr>
                                      <p:to>
                                        <p:strVal val="visible"/>
                                      </p:to>
                                    </p:set>
                                  </p:childTnLst>
                                </p:cTn>
                              </p:par>
                            </p:childTnLst>
                          </p:cTn>
                        </p:par>
                        <p:par>
                          <p:cTn id="98" fill="hold">
                            <p:stCondLst>
                              <p:cond delay="6500"/>
                            </p:stCondLst>
                            <p:childTnLst>
                              <p:par>
                                <p:cTn id="99" presetID="10" presetClass="entr" presetSubtype="0" fill="hold" grpId="0" nodeType="afterEffect">
                                  <p:stCondLst>
                                    <p:cond delay="0"/>
                                  </p:stCondLst>
                                  <p:childTnLst>
                                    <p:set>
                                      <p:cBhvr>
                                        <p:cTn id="100" dur="1" fill="hold">
                                          <p:stCondLst>
                                            <p:cond delay="0"/>
                                          </p:stCondLst>
                                        </p:cTn>
                                        <p:tgtEl>
                                          <p:spTgt spid="130"/>
                                        </p:tgtEl>
                                        <p:attrNameLst>
                                          <p:attrName>style.visibility</p:attrName>
                                        </p:attrNameLst>
                                      </p:cBhvr>
                                      <p:to>
                                        <p:strVal val="visible"/>
                                      </p:to>
                                    </p:set>
                                    <p:animEffect transition="in" filter="fade">
                                      <p:cBhvr>
                                        <p:cTn id="101" dur="500"/>
                                        <p:tgtEl>
                                          <p:spTgt spid="130"/>
                                        </p:tgtEl>
                                      </p:cBhvr>
                                    </p:animEffect>
                                  </p:childTnLst>
                                </p:cTn>
                              </p:par>
                            </p:childTnLst>
                          </p:cTn>
                        </p:par>
                        <p:par>
                          <p:cTn id="102" fill="hold">
                            <p:stCondLst>
                              <p:cond delay="7000"/>
                            </p:stCondLst>
                            <p:childTnLst>
                              <p:par>
                                <p:cTn id="103" presetID="23" presetClass="entr" presetSubtype="36" fill="hold" nodeType="afterEffect">
                                  <p:stCondLst>
                                    <p:cond delay="0"/>
                                  </p:stCondLst>
                                  <p:childTnLst>
                                    <p:set>
                                      <p:cBhvr>
                                        <p:cTn id="104" dur="1" fill="hold">
                                          <p:stCondLst>
                                            <p:cond delay="0"/>
                                          </p:stCondLst>
                                        </p:cTn>
                                        <p:tgtEl>
                                          <p:spTgt spid="110"/>
                                        </p:tgtEl>
                                        <p:attrNameLst>
                                          <p:attrName>style.visibility</p:attrName>
                                        </p:attrNameLst>
                                      </p:cBhvr>
                                      <p:to>
                                        <p:strVal val="visible"/>
                                      </p:to>
                                    </p:set>
                                    <p:anim calcmode="lin" valueType="num">
                                      <p:cBhvr>
                                        <p:cTn id="105" dur="150" fill="hold"/>
                                        <p:tgtEl>
                                          <p:spTgt spid="110"/>
                                        </p:tgtEl>
                                        <p:attrNameLst>
                                          <p:attrName>ppt_w</p:attrName>
                                        </p:attrNameLst>
                                      </p:cBhvr>
                                      <p:tavLst>
                                        <p:tav tm="0">
                                          <p:val>
                                            <p:strVal val="(6*min(max(#ppt_w*#ppt_h,.3),1)-7.4)/-.7*#ppt_w"/>
                                          </p:val>
                                        </p:tav>
                                        <p:tav tm="100000">
                                          <p:val>
                                            <p:strVal val="#ppt_w"/>
                                          </p:val>
                                        </p:tav>
                                      </p:tavLst>
                                    </p:anim>
                                    <p:anim calcmode="lin" valueType="num">
                                      <p:cBhvr>
                                        <p:cTn id="106" dur="150" fill="hold"/>
                                        <p:tgtEl>
                                          <p:spTgt spid="110"/>
                                        </p:tgtEl>
                                        <p:attrNameLst>
                                          <p:attrName>ppt_h</p:attrName>
                                        </p:attrNameLst>
                                      </p:cBhvr>
                                      <p:tavLst>
                                        <p:tav tm="0">
                                          <p:val>
                                            <p:strVal val="(6*min(max(#ppt_w*#ppt_h,.3),1)-7.4)/-.7*#ppt_h"/>
                                          </p:val>
                                        </p:tav>
                                        <p:tav tm="100000">
                                          <p:val>
                                            <p:strVal val="#ppt_h"/>
                                          </p:val>
                                        </p:tav>
                                      </p:tavLst>
                                    </p:anim>
                                    <p:anim calcmode="lin" valueType="num">
                                      <p:cBhvr>
                                        <p:cTn id="107" dur="150" fill="hold"/>
                                        <p:tgtEl>
                                          <p:spTgt spid="110"/>
                                        </p:tgtEl>
                                        <p:attrNameLst>
                                          <p:attrName>ppt_x</p:attrName>
                                        </p:attrNameLst>
                                      </p:cBhvr>
                                      <p:tavLst>
                                        <p:tav tm="0">
                                          <p:val>
                                            <p:fltVal val="0.5"/>
                                          </p:val>
                                        </p:tav>
                                        <p:tav tm="100000">
                                          <p:val>
                                            <p:strVal val="#ppt_x"/>
                                          </p:val>
                                        </p:tav>
                                      </p:tavLst>
                                    </p:anim>
                                    <p:anim calcmode="lin" valueType="num">
                                      <p:cBhvr>
                                        <p:cTn id="108" dur="150" fill="hold"/>
                                        <p:tgtEl>
                                          <p:spTgt spid="110"/>
                                        </p:tgtEl>
                                        <p:attrNameLst>
                                          <p:attrName>ppt_y</p:attrName>
                                        </p:attrNameLst>
                                      </p:cBhvr>
                                      <p:tavLst>
                                        <p:tav tm="0">
                                          <p:val>
                                            <p:strVal val="1+(6*min(max(#ppt_w*#ppt_h,.3),1)-7.4)/-.7*#ppt_h/2"/>
                                          </p:val>
                                        </p:tav>
                                        <p:tav tm="100000">
                                          <p:val>
                                            <p:strVal val="#ppt_y"/>
                                          </p:val>
                                        </p:tav>
                                      </p:tavLst>
                                    </p:anim>
                                  </p:childTnLst>
                                </p:cTn>
                              </p:par>
                            </p:childTnLst>
                          </p:cTn>
                        </p:par>
                        <p:par>
                          <p:cTn id="109" fill="hold">
                            <p:stCondLst>
                              <p:cond delay="7500"/>
                            </p:stCondLst>
                            <p:childTnLst>
                              <p:par>
                                <p:cTn id="110" presetID="1" presetClass="entr" presetSubtype="0" fill="hold" grpId="0" nodeType="afterEffect">
                                  <p:stCondLst>
                                    <p:cond delay="0"/>
                                  </p:stCondLst>
                                  <p:childTnLst>
                                    <p:set>
                                      <p:cBhvr>
                                        <p:cTn id="111" dur="1" fill="hold">
                                          <p:stCondLst>
                                            <p:cond delay="0"/>
                                          </p:stCondLst>
                                        </p:cTn>
                                        <p:tgtEl>
                                          <p:spTgt spid="93"/>
                                        </p:tgtEl>
                                        <p:attrNameLst>
                                          <p:attrName>style.visibility</p:attrName>
                                        </p:attrNameLst>
                                      </p:cBhvr>
                                      <p:to>
                                        <p:strVal val="visible"/>
                                      </p:to>
                                    </p:set>
                                  </p:childTnLst>
                                </p:cTn>
                              </p:par>
                            </p:childTnLst>
                          </p:cTn>
                        </p:par>
                        <p:par>
                          <p:cTn id="112" fill="hold">
                            <p:stCondLst>
                              <p:cond delay="7500"/>
                            </p:stCondLst>
                            <p:childTnLst>
                              <p:par>
                                <p:cTn id="113" presetID="10" presetClass="entr" presetSubtype="0" fill="hold" grpId="0" nodeType="afterEffect">
                                  <p:stCondLst>
                                    <p:cond delay="0"/>
                                  </p:stCondLst>
                                  <p:childTnLst>
                                    <p:set>
                                      <p:cBhvr>
                                        <p:cTn id="114" dur="1" fill="hold">
                                          <p:stCondLst>
                                            <p:cond delay="0"/>
                                          </p:stCondLst>
                                        </p:cTn>
                                        <p:tgtEl>
                                          <p:spTgt spid="131"/>
                                        </p:tgtEl>
                                        <p:attrNameLst>
                                          <p:attrName>style.visibility</p:attrName>
                                        </p:attrNameLst>
                                      </p:cBhvr>
                                      <p:to>
                                        <p:strVal val="visible"/>
                                      </p:to>
                                    </p:set>
                                    <p:animEffect transition="in" filter="fade">
                                      <p:cBhvr>
                                        <p:cTn id="115" dur="500"/>
                                        <p:tgtEl>
                                          <p:spTgt spid="131"/>
                                        </p:tgtEl>
                                      </p:cBhvr>
                                    </p:animEffect>
                                  </p:childTnLst>
                                </p:cTn>
                              </p:par>
                            </p:childTnLst>
                          </p:cTn>
                        </p:par>
                        <p:par>
                          <p:cTn id="116" fill="hold">
                            <p:stCondLst>
                              <p:cond delay="8000"/>
                            </p:stCondLst>
                            <p:childTnLst>
                              <p:par>
                                <p:cTn id="117" presetID="23" presetClass="entr" presetSubtype="36" fill="hold" nodeType="afterEffect">
                                  <p:stCondLst>
                                    <p:cond delay="0"/>
                                  </p:stCondLst>
                                  <p:childTnLst>
                                    <p:set>
                                      <p:cBhvr>
                                        <p:cTn id="118" dur="1" fill="hold">
                                          <p:stCondLst>
                                            <p:cond delay="0"/>
                                          </p:stCondLst>
                                        </p:cTn>
                                        <p:tgtEl>
                                          <p:spTgt spid="122"/>
                                        </p:tgtEl>
                                        <p:attrNameLst>
                                          <p:attrName>style.visibility</p:attrName>
                                        </p:attrNameLst>
                                      </p:cBhvr>
                                      <p:to>
                                        <p:strVal val="visible"/>
                                      </p:to>
                                    </p:set>
                                    <p:anim calcmode="lin" valueType="num">
                                      <p:cBhvr>
                                        <p:cTn id="119" dur="150" fill="hold"/>
                                        <p:tgtEl>
                                          <p:spTgt spid="122"/>
                                        </p:tgtEl>
                                        <p:attrNameLst>
                                          <p:attrName>ppt_w</p:attrName>
                                        </p:attrNameLst>
                                      </p:cBhvr>
                                      <p:tavLst>
                                        <p:tav tm="0">
                                          <p:val>
                                            <p:strVal val="(6*min(max(#ppt_w*#ppt_h,.3),1)-7.4)/-.7*#ppt_w"/>
                                          </p:val>
                                        </p:tav>
                                        <p:tav tm="100000">
                                          <p:val>
                                            <p:strVal val="#ppt_w"/>
                                          </p:val>
                                        </p:tav>
                                      </p:tavLst>
                                    </p:anim>
                                    <p:anim calcmode="lin" valueType="num">
                                      <p:cBhvr>
                                        <p:cTn id="120" dur="150" fill="hold"/>
                                        <p:tgtEl>
                                          <p:spTgt spid="122"/>
                                        </p:tgtEl>
                                        <p:attrNameLst>
                                          <p:attrName>ppt_h</p:attrName>
                                        </p:attrNameLst>
                                      </p:cBhvr>
                                      <p:tavLst>
                                        <p:tav tm="0">
                                          <p:val>
                                            <p:strVal val="(6*min(max(#ppt_w*#ppt_h,.3),1)-7.4)/-.7*#ppt_h"/>
                                          </p:val>
                                        </p:tav>
                                        <p:tav tm="100000">
                                          <p:val>
                                            <p:strVal val="#ppt_h"/>
                                          </p:val>
                                        </p:tav>
                                      </p:tavLst>
                                    </p:anim>
                                    <p:anim calcmode="lin" valueType="num">
                                      <p:cBhvr>
                                        <p:cTn id="121" dur="150" fill="hold"/>
                                        <p:tgtEl>
                                          <p:spTgt spid="122"/>
                                        </p:tgtEl>
                                        <p:attrNameLst>
                                          <p:attrName>ppt_x</p:attrName>
                                        </p:attrNameLst>
                                      </p:cBhvr>
                                      <p:tavLst>
                                        <p:tav tm="0">
                                          <p:val>
                                            <p:fltVal val="0.5"/>
                                          </p:val>
                                        </p:tav>
                                        <p:tav tm="100000">
                                          <p:val>
                                            <p:strVal val="#ppt_x"/>
                                          </p:val>
                                        </p:tav>
                                      </p:tavLst>
                                    </p:anim>
                                    <p:anim calcmode="lin" valueType="num">
                                      <p:cBhvr>
                                        <p:cTn id="122" dur="150" fill="hold"/>
                                        <p:tgtEl>
                                          <p:spTgt spid="122"/>
                                        </p:tgtEl>
                                        <p:attrNameLst>
                                          <p:attrName>ppt_y</p:attrName>
                                        </p:attrNameLst>
                                      </p:cBhvr>
                                      <p:tavLst>
                                        <p:tav tm="0">
                                          <p:val>
                                            <p:strVal val="1+(6*min(max(#ppt_w*#ppt_h,.3),1)-7.4)/-.7*#ppt_h/2"/>
                                          </p:val>
                                        </p:tav>
                                        <p:tav tm="100000">
                                          <p:val>
                                            <p:strVal val="#ppt_y"/>
                                          </p:val>
                                        </p:tav>
                                      </p:tavLst>
                                    </p:anim>
                                  </p:childTnLst>
                                </p:cTn>
                              </p:par>
                            </p:childTnLst>
                          </p:cTn>
                        </p:par>
                        <p:par>
                          <p:cTn id="123" fill="hold">
                            <p:stCondLst>
                              <p:cond delay="8500"/>
                            </p:stCondLst>
                            <p:childTnLst>
                              <p:par>
                                <p:cTn id="124" presetID="19" presetClass="entr" presetSubtype="10" fill="hold" grpId="0" nodeType="afterEffect">
                                  <p:stCondLst>
                                    <p:cond delay="0"/>
                                  </p:stCondLst>
                                  <p:childTnLst>
                                    <p:set>
                                      <p:cBhvr>
                                        <p:cTn id="125" dur="1" fill="hold">
                                          <p:stCondLst>
                                            <p:cond delay="0"/>
                                          </p:stCondLst>
                                        </p:cTn>
                                        <p:tgtEl>
                                          <p:spTgt spid="128"/>
                                        </p:tgtEl>
                                        <p:attrNameLst>
                                          <p:attrName>style.visibility</p:attrName>
                                        </p:attrNameLst>
                                      </p:cBhvr>
                                      <p:to>
                                        <p:strVal val="visible"/>
                                      </p:to>
                                    </p:set>
                                    <p:anim calcmode="lin" valueType="num">
                                      <p:cBhvr>
                                        <p:cTn id="126" dur="150" fill="hold"/>
                                        <p:tgtEl>
                                          <p:spTgt spid="128"/>
                                        </p:tgtEl>
                                        <p:attrNameLst>
                                          <p:attrName>ppt_w</p:attrName>
                                        </p:attrNameLst>
                                      </p:cBhvr>
                                      <p:tavLst>
                                        <p:tav tm="0" fmla="#ppt_w*sin(2.5*pi*$)">
                                          <p:val>
                                            <p:fltVal val="0"/>
                                          </p:val>
                                        </p:tav>
                                        <p:tav tm="100000">
                                          <p:val>
                                            <p:fltVal val="1"/>
                                          </p:val>
                                        </p:tav>
                                      </p:tavLst>
                                    </p:anim>
                                    <p:anim calcmode="lin" valueType="num">
                                      <p:cBhvr>
                                        <p:cTn id="127" dur="150" fill="hold"/>
                                        <p:tgtEl>
                                          <p:spTgt spid="128"/>
                                        </p:tgtEl>
                                        <p:attrNameLst>
                                          <p:attrName>ppt_h</p:attrName>
                                        </p:attrNameLst>
                                      </p:cBhvr>
                                      <p:tavLst>
                                        <p:tav tm="0">
                                          <p:val>
                                            <p:strVal val="#ppt_h"/>
                                          </p:val>
                                        </p:tav>
                                        <p:tav tm="100000">
                                          <p:val>
                                            <p:strVal val="#ppt_h"/>
                                          </p:val>
                                        </p:tav>
                                      </p:tavLst>
                                    </p:anim>
                                  </p:childTnLst>
                                </p:cTn>
                              </p:par>
                            </p:childTnLst>
                          </p:cTn>
                        </p:par>
                        <p:par>
                          <p:cTn id="128" fill="hold">
                            <p:stCondLst>
                              <p:cond delay="9000"/>
                            </p:stCondLst>
                            <p:childTnLst>
                              <p:par>
                                <p:cTn id="129" presetID="10" presetClass="entr" presetSubtype="0" fill="hold" grpId="0" nodeType="afterEffect">
                                  <p:stCondLst>
                                    <p:cond delay="0"/>
                                  </p:stCondLst>
                                  <p:childTnLst>
                                    <p:set>
                                      <p:cBhvr>
                                        <p:cTn id="130" dur="1" fill="hold">
                                          <p:stCondLst>
                                            <p:cond delay="0"/>
                                          </p:stCondLst>
                                        </p:cTn>
                                        <p:tgtEl>
                                          <p:spTgt spid="132"/>
                                        </p:tgtEl>
                                        <p:attrNameLst>
                                          <p:attrName>style.visibility</p:attrName>
                                        </p:attrNameLst>
                                      </p:cBhvr>
                                      <p:to>
                                        <p:strVal val="visible"/>
                                      </p:to>
                                    </p:set>
                                    <p:animEffect transition="in" filter="fade">
                                      <p:cBhvr>
                                        <p:cTn id="131"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88" grpId="0" animBg="1"/>
      <p:bldP spid="89" grpId="0" animBg="1"/>
      <p:bldP spid="90" grpId="0" animBg="1"/>
      <p:bldP spid="91" grpId="0" animBg="1"/>
      <p:bldP spid="92" grpId="0" animBg="1"/>
      <p:bldP spid="93" grpId="0" animBg="1"/>
      <p:bldP spid="128" grpId="0" animBg="1"/>
      <p:bldP spid="3" grpId="0"/>
      <p:bldP spid="129" grpId="0"/>
      <p:bldP spid="130" grpId="0"/>
      <p:bldP spid="131" grpId="0"/>
      <p:bldP spid="132" grpId="0"/>
      <p:bldP spid="133" grpId="0"/>
      <p:bldP spid="134" grpId="0"/>
      <p:bldP spid="135" grpId="0"/>
      <p:bldP spid="1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2004993" y="-3901440"/>
            <a:ext cx="6626254" cy="7802880"/>
          </a:xfrm>
          <a:prstGeom prst="rect">
            <a:avLst/>
          </a:prstGeom>
        </p:spPr>
      </p:pic>
      <p:pic>
        <p:nvPicPr>
          <p:cNvPr id="3" name="PA_图片 2"/>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8379426" y="2956560"/>
            <a:ext cx="6626254" cy="7802880"/>
          </a:xfrm>
          <a:prstGeom prst="rect">
            <a:avLst/>
          </a:prstGeom>
        </p:spPr>
      </p:pic>
      <p:sp>
        <p:nvSpPr>
          <p:cNvPr id="4" name="文本框 2"/>
          <p:cNvSpPr txBox="1"/>
          <p:nvPr/>
        </p:nvSpPr>
        <p:spPr>
          <a:xfrm>
            <a:off x="3111534" y="2261581"/>
            <a:ext cx="2073477" cy="2092798"/>
          </a:xfrm>
          <a:prstGeom prst="rect">
            <a:avLst/>
          </a:prstGeom>
          <a:noFill/>
        </p:spPr>
        <p:txBody>
          <a:bodyPr wrap="non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kumimoji="1" lang="en-US" altLang="zh-CN" sz="12800" b="1" dirty="0" smtClean="0">
                <a:solidFill>
                  <a:schemeClr val="bg2"/>
                </a:solidFill>
                <a:ea typeface="微软雅黑" panose="020B0503020204020204" pitchFamily="34" charset="-122"/>
                <a:cs typeface="微软雅黑" panose="020B0503020204020204" pitchFamily="34" charset="-122"/>
              </a:rPr>
              <a:t>05</a:t>
            </a:r>
            <a:endParaRPr kumimoji="1" lang="zh-CN" altLang="en-US" sz="12800" b="1" dirty="0">
              <a:solidFill>
                <a:schemeClr val="bg2"/>
              </a:solidFill>
              <a:ea typeface="微软雅黑" panose="020B0503020204020204" pitchFamily="34" charset="-122"/>
              <a:cs typeface="微软雅黑" panose="020B0503020204020204" pitchFamily="34" charset="-122"/>
            </a:endParaRPr>
          </a:p>
        </p:txBody>
      </p:sp>
      <p:sp>
        <p:nvSpPr>
          <p:cNvPr id="5" name="文本框 8"/>
          <p:cNvSpPr txBox="1"/>
          <p:nvPr/>
        </p:nvSpPr>
        <p:spPr>
          <a:xfrm>
            <a:off x="5013783" y="3326767"/>
            <a:ext cx="4554955" cy="1403378"/>
          </a:xfrm>
          <a:prstGeom prst="rect">
            <a:avLst/>
          </a:prstGeom>
          <a:noFill/>
        </p:spPr>
        <p:txBody>
          <a:bodyPr wrap="squar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30000"/>
              </a:lnSpc>
            </a:pP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r>
              <a:rPr lang="zh-CN" altLang="en-US" sz="1600" dirty="0" smtClean="0">
                <a:solidFill>
                  <a:srgbClr val="8F994C"/>
                </a:solidFill>
                <a:latin typeface="微软雅黑" panose="020B0503020204020204" pitchFamily="34" charset="-122"/>
                <a:ea typeface="微软雅黑" panose="020B0503020204020204" pitchFamily="34" charset="-122"/>
              </a:rPr>
              <a:t>。</a:t>
            </a: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endParaRPr lang="zh-CN" altLang="en-US" sz="1600" dirty="0">
              <a:solidFill>
                <a:srgbClr val="8F994C"/>
              </a:solidFill>
              <a:latin typeface="微软雅黑" panose="020B0503020204020204" pitchFamily="34" charset="-122"/>
              <a:ea typeface="微软雅黑" panose="020B0503020204020204" pitchFamily="34" charset="-122"/>
            </a:endParaRPr>
          </a:p>
          <a:p>
            <a:pPr>
              <a:lnSpc>
                <a:spcPct val="130000"/>
              </a:lnSpc>
            </a:pPr>
            <a:endParaRPr lang="zh-CN" altLang="en-US" sz="1600" dirty="0">
              <a:solidFill>
                <a:srgbClr val="8F994C"/>
              </a:solidFill>
              <a:latin typeface="微软雅黑" panose="020B0503020204020204" pitchFamily="34" charset="-122"/>
              <a:ea typeface="微软雅黑" panose="020B0503020204020204" pitchFamily="34" charset="-122"/>
            </a:endParaRPr>
          </a:p>
        </p:txBody>
      </p:sp>
      <p:sp>
        <p:nvSpPr>
          <p:cNvPr id="6" name="文本框 4"/>
          <p:cNvSpPr txBox="1"/>
          <p:nvPr/>
        </p:nvSpPr>
        <p:spPr>
          <a:xfrm>
            <a:off x="5013823" y="2555145"/>
            <a:ext cx="2708256" cy="861686"/>
          </a:xfrm>
          <a:prstGeom prst="rect">
            <a:avLst/>
          </a:prstGeom>
          <a:noFill/>
        </p:spPr>
        <p:txBody>
          <a:bodyPr wrap="none" lIns="121832" tIns="60916" rIns="121832" bIns="60916"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lang="zh-CN" altLang="en-US" sz="4800" b="1" dirty="0">
                <a:solidFill>
                  <a:srgbClr val="8F994C"/>
                </a:solidFill>
              </a:rPr>
              <a:t>论文总结</a:t>
            </a:r>
            <a:endParaRPr lang="zh-CN" altLang="en-US" sz="4800" b="1" dirty="0">
              <a:solidFill>
                <a:srgbClr val="8F994C"/>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by="(-#ppt_w*2)" calcmode="lin" valueType="num">
                                      <p:cBhvr rctx="PPT">
                                        <p:cTn id="24" dur="500" autoRev="1" fill="hold">
                                          <p:stCondLst>
                                            <p:cond delay="0"/>
                                          </p:stCondLst>
                                        </p:cTn>
                                        <p:tgtEl>
                                          <p:spTgt spid="6"/>
                                        </p:tgtEl>
                                        <p:attrNameLst>
                                          <p:attrName>ppt_w</p:attrName>
                                        </p:attrNameLst>
                                      </p:cBhvr>
                                    </p:anim>
                                    <p:anim by="(#ppt_w*0.50)" calcmode="lin" valueType="num">
                                      <p:cBhvr>
                                        <p:cTn id="25" dur="500" decel="50000" autoRev="1" fill="hold">
                                          <p:stCondLst>
                                            <p:cond delay="0"/>
                                          </p:stCondLst>
                                        </p:cTn>
                                        <p:tgtEl>
                                          <p:spTgt spid="6"/>
                                        </p:tgtEl>
                                        <p:attrNameLst>
                                          <p:attrName>ppt_x</p:attrName>
                                        </p:attrNameLst>
                                      </p:cBhvr>
                                    </p:anim>
                                    <p:anim from="(-#ppt_h/2)" to="(#ppt_y)" calcmode="lin" valueType="num">
                                      <p:cBhvr>
                                        <p:cTn id="26" dur="1000" fill="hold">
                                          <p:stCondLst>
                                            <p:cond delay="0"/>
                                          </p:stCondLst>
                                        </p:cTn>
                                        <p:tgtEl>
                                          <p:spTgt spid="6"/>
                                        </p:tgtEl>
                                        <p:attrNameLst>
                                          <p:attrName>ppt_y</p:attrName>
                                        </p:attrNameLst>
                                      </p:cBhvr>
                                    </p:anim>
                                    <p:animRot by="21600000">
                                      <p:cBhvr>
                                        <p:cTn id="27" dur="1000" fill="hold">
                                          <p:stCondLst>
                                            <p:cond delay="0"/>
                                          </p:stCondLst>
                                        </p:cTn>
                                        <p:tgtEl>
                                          <p:spTgt spid="6"/>
                                        </p:tgtEl>
                                        <p:attrNameLst>
                                          <p:attrName>r</p:attrName>
                                        </p:attrNameLst>
                                      </p:cBhvr>
                                    </p:animRot>
                                  </p:childTnLst>
                                </p:cTn>
                              </p:par>
                            </p:childTnLst>
                          </p:cTn>
                        </p:par>
                        <p:par>
                          <p:cTn id="28" fill="hold">
                            <p:stCondLst>
                              <p:cond delay="1799"/>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5"/>
                                        </p:tgtEl>
                                        <p:attrNameLst>
                                          <p:attrName>style.visibility</p:attrName>
                                        </p:attrNameLst>
                                      </p:cBhvr>
                                      <p:to>
                                        <p:strVal val="visible"/>
                                      </p:to>
                                    </p:set>
                                    <p:anim by="(-#ppt_w*2)" calcmode="lin" valueType="num">
                                      <p:cBhvr rctx="PPT">
                                        <p:cTn id="31" dur="500" autoRev="1" fill="hold">
                                          <p:stCondLst>
                                            <p:cond delay="0"/>
                                          </p:stCondLst>
                                        </p:cTn>
                                        <p:tgtEl>
                                          <p:spTgt spid="5"/>
                                        </p:tgtEl>
                                        <p:attrNameLst>
                                          <p:attrName>ppt_w</p:attrName>
                                        </p:attrNameLst>
                                      </p:cBhvr>
                                    </p:anim>
                                    <p:anim by="(#ppt_w*0.50)" calcmode="lin" valueType="num">
                                      <p:cBhvr>
                                        <p:cTn id="32" dur="500" decel="50000" autoRev="1" fill="hold">
                                          <p:stCondLst>
                                            <p:cond delay="0"/>
                                          </p:stCondLst>
                                        </p:cTn>
                                        <p:tgtEl>
                                          <p:spTgt spid="5"/>
                                        </p:tgtEl>
                                        <p:attrNameLst>
                                          <p:attrName>ppt_x</p:attrName>
                                        </p:attrNameLst>
                                      </p:cBhvr>
                                    </p:anim>
                                    <p:anim from="(-#ppt_h/2)" to="(#ppt_y)" calcmode="lin" valueType="num">
                                      <p:cBhvr>
                                        <p:cTn id="33" dur="1000" fill="hold">
                                          <p:stCondLst>
                                            <p:cond delay="0"/>
                                          </p:stCondLst>
                                        </p:cTn>
                                        <p:tgtEl>
                                          <p:spTgt spid="5"/>
                                        </p:tgtEl>
                                        <p:attrNameLst>
                                          <p:attrName>ppt_y</p:attrName>
                                        </p:attrNameLst>
                                      </p:cBhvr>
                                    </p:anim>
                                    <p:animRot by="21600000">
                                      <p:cBhvr>
                                        <p:cTn id="34"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2004993" y="-3901440"/>
            <a:ext cx="6626254" cy="7802880"/>
          </a:xfrm>
          <a:prstGeom prst="rect">
            <a:avLst/>
          </a:prstGeom>
        </p:spPr>
      </p:pic>
      <p:pic>
        <p:nvPicPr>
          <p:cNvPr id="3" name="PA_图片 2"/>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8379426" y="2956560"/>
            <a:ext cx="6626254" cy="7802880"/>
          </a:xfrm>
          <a:prstGeom prst="rect">
            <a:avLst/>
          </a:prstGeom>
        </p:spPr>
      </p:pic>
      <p:sp>
        <p:nvSpPr>
          <p:cNvPr id="4" name="文本框 2"/>
          <p:cNvSpPr txBox="1"/>
          <p:nvPr/>
        </p:nvSpPr>
        <p:spPr>
          <a:xfrm>
            <a:off x="3111534" y="2261581"/>
            <a:ext cx="2073477" cy="2092798"/>
          </a:xfrm>
          <a:prstGeom prst="rect">
            <a:avLst/>
          </a:prstGeom>
          <a:noFill/>
        </p:spPr>
        <p:txBody>
          <a:bodyPr wrap="non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kumimoji="1" lang="en-US" altLang="zh-CN" sz="12800" b="1" dirty="0">
                <a:solidFill>
                  <a:schemeClr val="bg2"/>
                </a:solidFill>
                <a:ea typeface="微软雅黑" panose="020B0503020204020204" pitchFamily="34" charset="-122"/>
                <a:cs typeface="微软雅黑" panose="020B0503020204020204" pitchFamily="34" charset="-122"/>
              </a:rPr>
              <a:t>01</a:t>
            </a:r>
            <a:endParaRPr kumimoji="1" lang="zh-CN" altLang="en-US" sz="12800" b="1" dirty="0">
              <a:solidFill>
                <a:schemeClr val="bg2"/>
              </a:solidFill>
              <a:ea typeface="微软雅黑" panose="020B0503020204020204" pitchFamily="34" charset="-122"/>
              <a:cs typeface="微软雅黑" panose="020B0503020204020204" pitchFamily="34" charset="-122"/>
            </a:endParaRPr>
          </a:p>
        </p:txBody>
      </p:sp>
      <p:sp>
        <p:nvSpPr>
          <p:cNvPr id="5" name="文本框 8"/>
          <p:cNvSpPr txBox="1"/>
          <p:nvPr/>
        </p:nvSpPr>
        <p:spPr>
          <a:xfrm>
            <a:off x="5013783" y="3326767"/>
            <a:ext cx="4554955" cy="1403378"/>
          </a:xfrm>
          <a:prstGeom prst="rect">
            <a:avLst/>
          </a:prstGeom>
          <a:noFill/>
        </p:spPr>
        <p:txBody>
          <a:bodyPr wrap="square" lIns="121837" tIns="60919" rIns="121837" bIns="60919"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30000"/>
              </a:lnSpc>
            </a:pP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r>
              <a:rPr lang="zh-CN" altLang="en-US" sz="1600" dirty="0" smtClean="0">
                <a:solidFill>
                  <a:srgbClr val="8F994C"/>
                </a:solidFill>
                <a:latin typeface="微软雅黑" panose="020B0503020204020204" pitchFamily="34" charset="-122"/>
                <a:ea typeface="微软雅黑" panose="020B0503020204020204" pitchFamily="34" charset="-122"/>
              </a:rPr>
              <a:t>。</a:t>
            </a:r>
            <a:r>
              <a:rPr lang="zh-CN" altLang="en-US" sz="1600" dirty="0">
                <a:solidFill>
                  <a:srgbClr val="8F994C"/>
                </a:solidFill>
                <a:latin typeface="微软雅黑" panose="020B0503020204020204" pitchFamily="34" charset="-122"/>
                <a:ea typeface="微软雅黑" panose="020B0503020204020204" pitchFamily="34" charset="-122"/>
              </a:rPr>
              <a:t>点击此处添加文本内容，如关键词、部分简单介绍等。</a:t>
            </a:r>
            <a:endParaRPr lang="zh-CN" altLang="en-US" sz="1600" dirty="0">
              <a:solidFill>
                <a:srgbClr val="8F994C"/>
              </a:solidFill>
              <a:latin typeface="微软雅黑" panose="020B0503020204020204" pitchFamily="34" charset="-122"/>
              <a:ea typeface="微软雅黑" panose="020B0503020204020204" pitchFamily="34" charset="-122"/>
            </a:endParaRPr>
          </a:p>
          <a:p>
            <a:pPr>
              <a:lnSpc>
                <a:spcPct val="130000"/>
              </a:lnSpc>
            </a:pPr>
            <a:endParaRPr lang="zh-CN" altLang="en-US" sz="1600" dirty="0">
              <a:solidFill>
                <a:srgbClr val="8F994C"/>
              </a:solidFill>
              <a:latin typeface="微软雅黑" panose="020B0503020204020204" pitchFamily="34" charset="-122"/>
              <a:ea typeface="微软雅黑" panose="020B0503020204020204" pitchFamily="34" charset="-122"/>
            </a:endParaRPr>
          </a:p>
        </p:txBody>
      </p:sp>
      <p:sp>
        <p:nvSpPr>
          <p:cNvPr id="6" name="文本框 4"/>
          <p:cNvSpPr txBox="1"/>
          <p:nvPr/>
        </p:nvSpPr>
        <p:spPr>
          <a:xfrm>
            <a:off x="5013823" y="2555145"/>
            <a:ext cx="4554915" cy="861686"/>
          </a:xfrm>
          <a:prstGeom prst="rect">
            <a:avLst/>
          </a:prstGeom>
          <a:noFill/>
        </p:spPr>
        <p:txBody>
          <a:bodyPr wrap="none" lIns="121832" tIns="60916" rIns="121832" bIns="60916"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lang="zh-CN" altLang="en-US" sz="4800" b="1" dirty="0">
                <a:solidFill>
                  <a:srgbClr val="8F994C"/>
                </a:solidFill>
              </a:rPr>
              <a:t>选题背景及意义</a:t>
            </a:r>
            <a:endParaRPr lang="zh-CN" altLang="en-US" sz="4800" b="1" dirty="0">
              <a:solidFill>
                <a:srgbClr val="8F994C"/>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by="(-#ppt_w*2)" calcmode="lin" valueType="num">
                                      <p:cBhvr rctx="PPT">
                                        <p:cTn id="24" dur="500" autoRev="1" fill="hold">
                                          <p:stCondLst>
                                            <p:cond delay="0"/>
                                          </p:stCondLst>
                                        </p:cTn>
                                        <p:tgtEl>
                                          <p:spTgt spid="6"/>
                                        </p:tgtEl>
                                        <p:attrNameLst>
                                          <p:attrName>ppt_w</p:attrName>
                                        </p:attrNameLst>
                                      </p:cBhvr>
                                    </p:anim>
                                    <p:anim by="(#ppt_w*0.50)" calcmode="lin" valueType="num">
                                      <p:cBhvr>
                                        <p:cTn id="25" dur="500" decel="50000" autoRev="1" fill="hold">
                                          <p:stCondLst>
                                            <p:cond delay="0"/>
                                          </p:stCondLst>
                                        </p:cTn>
                                        <p:tgtEl>
                                          <p:spTgt spid="6"/>
                                        </p:tgtEl>
                                        <p:attrNameLst>
                                          <p:attrName>ppt_x</p:attrName>
                                        </p:attrNameLst>
                                      </p:cBhvr>
                                    </p:anim>
                                    <p:anim from="(-#ppt_h/2)" to="(#ppt_y)" calcmode="lin" valueType="num">
                                      <p:cBhvr>
                                        <p:cTn id="26" dur="1000" fill="hold">
                                          <p:stCondLst>
                                            <p:cond delay="0"/>
                                          </p:stCondLst>
                                        </p:cTn>
                                        <p:tgtEl>
                                          <p:spTgt spid="6"/>
                                        </p:tgtEl>
                                        <p:attrNameLst>
                                          <p:attrName>ppt_y</p:attrName>
                                        </p:attrNameLst>
                                      </p:cBhvr>
                                    </p:anim>
                                    <p:animRot by="21600000">
                                      <p:cBhvr>
                                        <p:cTn id="27" dur="1000" fill="hold">
                                          <p:stCondLst>
                                            <p:cond delay="0"/>
                                          </p:stCondLst>
                                        </p:cTn>
                                        <p:tgtEl>
                                          <p:spTgt spid="6"/>
                                        </p:tgtEl>
                                        <p:attrNameLst>
                                          <p:attrName>r</p:attrName>
                                        </p:attrNameLst>
                                      </p:cBhvr>
                                    </p:animRot>
                                  </p:childTnLst>
                                </p:cTn>
                              </p:par>
                            </p:childTnLst>
                          </p:cTn>
                        </p:par>
                        <p:par>
                          <p:cTn id="28" fill="hold">
                            <p:stCondLst>
                              <p:cond delay="2099"/>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5"/>
                                        </p:tgtEl>
                                        <p:attrNameLst>
                                          <p:attrName>style.visibility</p:attrName>
                                        </p:attrNameLst>
                                      </p:cBhvr>
                                      <p:to>
                                        <p:strVal val="visible"/>
                                      </p:to>
                                    </p:set>
                                    <p:anim by="(-#ppt_w*2)" calcmode="lin" valueType="num">
                                      <p:cBhvr rctx="PPT">
                                        <p:cTn id="31" dur="500" autoRev="1" fill="hold">
                                          <p:stCondLst>
                                            <p:cond delay="0"/>
                                          </p:stCondLst>
                                        </p:cTn>
                                        <p:tgtEl>
                                          <p:spTgt spid="5"/>
                                        </p:tgtEl>
                                        <p:attrNameLst>
                                          <p:attrName>ppt_w</p:attrName>
                                        </p:attrNameLst>
                                      </p:cBhvr>
                                    </p:anim>
                                    <p:anim by="(#ppt_w*0.50)" calcmode="lin" valueType="num">
                                      <p:cBhvr>
                                        <p:cTn id="32" dur="500" decel="50000" autoRev="1" fill="hold">
                                          <p:stCondLst>
                                            <p:cond delay="0"/>
                                          </p:stCondLst>
                                        </p:cTn>
                                        <p:tgtEl>
                                          <p:spTgt spid="5"/>
                                        </p:tgtEl>
                                        <p:attrNameLst>
                                          <p:attrName>ppt_x</p:attrName>
                                        </p:attrNameLst>
                                      </p:cBhvr>
                                    </p:anim>
                                    <p:anim from="(-#ppt_h/2)" to="(#ppt_y)" calcmode="lin" valueType="num">
                                      <p:cBhvr>
                                        <p:cTn id="33" dur="1000" fill="hold">
                                          <p:stCondLst>
                                            <p:cond delay="0"/>
                                          </p:stCondLst>
                                        </p:cTn>
                                        <p:tgtEl>
                                          <p:spTgt spid="5"/>
                                        </p:tgtEl>
                                        <p:attrNameLst>
                                          <p:attrName>ppt_y</p:attrName>
                                        </p:attrNameLst>
                                      </p:cBhvr>
                                    </p:anim>
                                    <p:animRot by="21600000">
                                      <p:cBhvr>
                                        <p:cTn id="34"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任意多边形 58"/>
          <p:cNvSpPr/>
          <p:nvPr/>
        </p:nvSpPr>
        <p:spPr>
          <a:xfrm>
            <a:off x="2420885" y="1738589"/>
            <a:ext cx="2071341" cy="4142869"/>
          </a:xfrm>
          <a:custGeom>
            <a:avLst/>
            <a:gdLst>
              <a:gd name="connsiteX0" fmla="*/ 0 w 2468160"/>
              <a:gd name="connsiteY0" fmla="*/ 0 h 4937688"/>
              <a:gd name="connsiteX1" fmla="*/ 251709 w 2468160"/>
              <a:gd name="connsiteY1" fmla="*/ 12711 h 4937688"/>
              <a:gd name="connsiteX2" fmla="*/ 2468160 w 2468160"/>
              <a:gd name="connsiteY2" fmla="*/ 2468844 h 4937688"/>
              <a:gd name="connsiteX3" fmla="*/ 251709 w 2468160"/>
              <a:gd name="connsiteY3" fmla="*/ 4924978 h 4937688"/>
              <a:gd name="connsiteX4" fmla="*/ 0 w 2468160"/>
              <a:gd name="connsiteY4" fmla="*/ 4937688 h 4937688"/>
              <a:gd name="connsiteX5" fmla="*/ 0 w 2468160"/>
              <a:gd name="connsiteY5" fmla="*/ 4688120 h 4937688"/>
              <a:gd name="connsiteX6" fmla="*/ 226192 w 2468160"/>
              <a:gd name="connsiteY6" fmla="*/ 4676698 h 4937688"/>
              <a:gd name="connsiteX7" fmla="*/ 2218592 w 2468160"/>
              <a:gd name="connsiteY7" fmla="*/ 2468844 h 4937688"/>
              <a:gd name="connsiteX8" fmla="*/ 226192 w 2468160"/>
              <a:gd name="connsiteY8" fmla="*/ 260990 h 4937688"/>
              <a:gd name="connsiteX9" fmla="*/ 0 w 2468160"/>
              <a:gd name="connsiteY9" fmla="*/ 249569 h 493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160" h="4937688">
                <a:moveTo>
                  <a:pt x="0" y="0"/>
                </a:moveTo>
                <a:lnTo>
                  <a:pt x="251709" y="12711"/>
                </a:lnTo>
                <a:cubicBezTo>
                  <a:pt x="1496657" y="139142"/>
                  <a:pt x="2468160" y="1190539"/>
                  <a:pt x="2468160" y="2468844"/>
                </a:cubicBezTo>
                <a:cubicBezTo>
                  <a:pt x="2468160" y="3747149"/>
                  <a:pt x="1496657" y="4798546"/>
                  <a:pt x="251709" y="4924978"/>
                </a:cubicBezTo>
                <a:lnTo>
                  <a:pt x="0" y="4937688"/>
                </a:lnTo>
                <a:lnTo>
                  <a:pt x="0" y="4688120"/>
                </a:lnTo>
                <a:lnTo>
                  <a:pt x="226192" y="4676698"/>
                </a:lnTo>
                <a:cubicBezTo>
                  <a:pt x="1345293" y="4563047"/>
                  <a:pt x="2218592" y="3617931"/>
                  <a:pt x="2218592" y="2468844"/>
                </a:cubicBezTo>
                <a:cubicBezTo>
                  <a:pt x="2218592" y="1319758"/>
                  <a:pt x="1345293" y="374641"/>
                  <a:pt x="226192" y="260990"/>
                </a:cubicBezTo>
                <a:lnTo>
                  <a:pt x="0" y="249569"/>
                </a:lnTo>
                <a:close/>
              </a:path>
            </a:pathLst>
          </a:custGeom>
          <a:solidFill>
            <a:schemeClr val="bg1">
              <a:lumMod val="95000"/>
            </a:schemeClr>
          </a:solidFill>
          <a:ln>
            <a:no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prstClr val="white"/>
              </a:solidFill>
              <a:ea typeface="微软雅黑" panose="020B0503020204020204" pitchFamily="34" charset="-122"/>
            </a:endParaRPr>
          </a:p>
        </p:txBody>
      </p:sp>
      <p:sp>
        <p:nvSpPr>
          <p:cNvPr id="60" name="文本框 128"/>
          <p:cNvSpPr txBox="1"/>
          <p:nvPr/>
        </p:nvSpPr>
        <p:spPr>
          <a:xfrm>
            <a:off x="6676039" y="1404306"/>
            <a:ext cx="1379139" cy="415486"/>
          </a:xfrm>
          <a:prstGeom prst="rect">
            <a:avLst/>
          </a:prstGeom>
          <a:noFill/>
        </p:spPr>
        <p:txBody>
          <a:bodyPr wrap="square" lIns="121908" tIns="60954" rIns="121908" bIns="60954" rtlCol="0">
            <a:spAutoFit/>
          </a:bodyPr>
          <a:lstStyle/>
          <a:p>
            <a:r>
              <a:rPr lang="zh-CN" altLang="en-US" sz="1900" b="1" dirty="0">
                <a:solidFill>
                  <a:schemeClr val="accent1"/>
                </a:solidFill>
                <a:latin typeface="微软雅黑" panose="020B0503020204020204" pitchFamily="34" charset="-122"/>
                <a:ea typeface="微软雅黑" panose="020B0503020204020204" pitchFamily="34" charset="-122"/>
              </a:rPr>
              <a:t>添加标题</a:t>
            </a:r>
            <a:endParaRPr lang="zh-CN" altLang="en-US" sz="1900" b="1" dirty="0">
              <a:solidFill>
                <a:schemeClr val="accent1"/>
              </a:solidFill>
              <a:latin typeface="微软雅黑" panose="020B0503020204020204" pitchFamily="34" charset="-122"/>
              <a:ea typeface="微软雅黑" panose="020B0503020204020204" pitchFamily="34" charset="-122"/>
            </a:endParaRPr>
          </a:p>
        </p:txBody>
      </p:sp>
      <p:sp>
        <p:nvSpPr>
          <p:cNvPr id="61" name="文本框 129"/>
          <p:cNvSpPr txBox="1"/>
          <p:nvPr/>
        </p:nvSpPr>
        <p:spPr>
          <a:xfrm>
            <a:off x="6682069" y="1747162"/>
            <a:ext cx="4304318" cy="677096"/>
          </a:xfrm>
          <a:prstGeom prst="rect">
            <a:avLst/>
          </a:prstGeom>
          <a:noFill/>
        </p:spPr>
        <p:txBody>
          <a:bodyPr wrap="square" lIns="121908" tIns="60954" rIns="121908" bIns="60954" rtlCol="0">
            <a:spAutoFit/>
          </a:bodyPr>
          <a:lstStyle/>
          <a:p>
            <a:pPr algn="just">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2" name="文本框 131"/>
          <p:cNvSpPr txBox="1"/>
          <p:nvPr/>
        </p:nvSpPr>
        <p:spPr>
          <a:xfrm>
            <a:off x="6676039" y="2409256"/>
            <a:ext cx="1379139" cy="415486"/>
          </a:xfrm>
          <a:prstGeom prst="rect">
            <a:avLst/>
          </a:prstGeom>
          <a:noFill/>
        </p:spPr>
        <p:txBody>
          <a:bodyPr wrap="square" lIns="121908" tIns="60954" rIns="121908" bIns="60954" rtlCol="0">
            <a:spAutoFit/>
          </a:bodyPr>
          <a:lstStyle/>
          <a:p>
            <a:r>
              <a:rPr lang="zh-CN" altLang="en-US" sz="1900" b="1" dirty="0">
                <a:solidFill>
                  <a:schemeClr val="accent1"/>
                </a:solidFill>
                <a:latin typeface="微软雅黑" panose="020B0503020204020204" pitchFamily="34" charset="-122"/>
                <a:ea typeface="微软雅黑" panose="020B0503020204020204" pitchFamily="34" charset="-122"/>
              </a:rPr>
              <a:t>添加标题</a:t>
            </a:r>
            <a:endParaRPr lang="zh-CN" altLang="en-US" sz="1900" b="1" dirty="0">
              <a:solidFill>
                <a:schemeClr val="accent1"/>
              </a:solidFill>
              <a:latin typeface="微软雅黑" panose="020B0503020204020204" pitchFamily="34" charset="-122"/>
              <a:ea typeface="微软雅黑" panose="020B0503020204020204" pitchFamily="34" charset="-122"/>
            </a:endParaRPr>
          </a:p>
        </p:txBody>
      </p:sp>
      <p:sp>
        <p:nvSpPr>
          <p:cNvPr id="63" name="文本框 132"/>
          <p:cNvSpPr txBox="1"/>
          <p:nvPr/>
        </p:nvSpPr>
        <p:spPr>
          <a:xfrm>
            <a:off x="6682069" y="2752110"/>
            <a:ext cx="4304318" cy="677096"/>
          </a:xfrm>
          <a:prstGeom prst="rect">
            <a:avLst/>
          </a:prstGeom>
          <a:noFill/>
        </p:spPr>
        <p:txBody>
          <a:bodyPr wrap="square" lIns="121908" tIns="60954" rIns="121908" bIns="60954" rtlCol="0">
            <a:spAutoFit/>
          </a:bodyPr>
          <a:lstStyle/>
          <a:p>
            <a:pPr algn="just">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4" name="文本框 134"/>
          <p:cNvSpPr txBox="1"/>
          <p:nvPr/>
        </p:nvSpPr>
        <p:spPr>
          <a:xfrm>
            <a:off x="6676039" y="3388430"/>
            <a:ext cx="1379139" cy="415486"/>
          </a:xfrm>
          <a:prstGeom prst="rect">
            <a:avLst/>
          </a:prstGeom>
          <a:noFill/>
        </p:spPr>
        <p:txBody>
          <a:bodyPr wrap="square" lIns="121908" tIns="60954" rIns="121908" bIns="60954" rtlCol="0">
            <a:spAutoFit/>
          </a:bodyPr>
          <a:lstStyle/>
          <a:p>
            <a:r>
              <a:rPr lang="zh-CN" altLang="en-US" sz="1900" b="1" dirty="0">
                <a:solidFill>
                  <a:schemeClr val="accent1"/>
                </a:solidFill>
                <a:latin typeface="微软雅黑" panose="020B0503020204020204" pitchFamily="34" charset="-122"/>
                <a:ea typeface="微软雅黑" panose="020B0503020204020204" pitchFamily="34" charset="-122"/>
              </a:rPr>
              <a:t>添加标题</a:t>
            </a:r>
            <a:endParaRPr lang="zh-CN" altLang="en-US" sz="1900" b="1" dirty="0">
              <a:solidFill>
                <a:schemeClr val="accent1"/>
              </a:solidFill>
              <a:latin typeface="微软雅黑" panose="020B0503020204020204" pitchFamily="34" charset="-122"/>
              <a:ea typeface="微软雅黑" panose="020B0503020204020204" pitchFamily="34" charset="-122"/>
            </a:endParaRPr>
          </a:p>
        </p:txBody>
      </p:sp>
      <p:sp>
        <p:nvSpPr>
          <p:cNvPr id="65" name="文本框 135"/>
          <p:cNvSpPr txBox="1"/>
          <p:nvPr/>
        </p:nvSpPr>
        <p:spPr>
          <a:xfrm>
            <a:off x="6682069" y="3731286"/>
            <a:ext cx="4304318" cy="677096"/>
          </a:xfrm>
          <a:prstGeom prst="rect">
            <a:avLst/>
          </a:prstGeom>
          <a:noFill/>
        </p:spPr>
        <p:txBody>
          <a:bodyPr wrap="square" lIns="121908" tIns="60954" rIns="121908" bIns="60954" rtlCol="0">
            <a:spAutoFit/>
          </a:bodyPr>
          <a:lstStyle/>
          <a:p>
            <a:pPr algn="just">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6" name="文本框 137"/>
          <p:cNvSpPr txBox="1"/>
          <p:nvPr/>
        </p:nvSpPr>
        <p:spPr>
          <a:xfrm>
            <a:off x="6676039" y="4393378"/>
            <a:ext cx="1379139" cy="415486"/>
          </a:xfrm>
          <a:prstGeom prst="rect">
            <a:avLst/>
          </a:prstGeom>
          <a:noFill/>
        </p:spPr>
        <p:txBody>
          <a:bodyPr wrap="square" lIns="121908" tIns="60954" rIns="121908" bIns="60954" rtlCol="0">
            <a:spAutoFit/>
          </a:bodyPr>
          <a:lstStyle/>
          <a:p>
            <a:r>
              <a:rPr lang="zh-CN" altLang="en-US" sz="1900" b="1" dirty="0">
                <a:solidFill>
                  <a:schemeClr val="accent1"/>
                </a:solidFill>
                <a:latin typeface="微软雅黑" panose="020B0503020204020204" pitchFamily="34" charset="-122"/>
                <a:ea typeface="微软雅黑" panose="020B0503020204020204" pitchFamily="34" charset="-122"/>
              </a:rPr>
              <a:t>添加标题</a:t>
            </a:r>
            <a:endParaRPr lang="zh-CN" altLang="en-US" sz="1900" b="1" dirty="0">
              <a:solidFill>
                <a:schemeClr val="accent1"/>
              </a:solidFill>
              <a:latin typeface="微软雅黑" panose="020B0503020204020204" pitchFamily="34" charset="-122"/>
              <a:ea typeface="微软雅黑" panose="020B0503020204020204" pitchFamily="34" charset="-122"/>
            </a:endParaRPr>
          </a:p>
        </p:txBody>
      </p:sp>
      <p:sp>
        <p:nvSpPr>
          <p:cNvPr id="67" name="文本框 138"/>
          <p:cNvSpPr txBox="1"/>
          <p:nvPr/>
        </p:nvSpPr>
        <p:spPr>
          <a:xfrm>
            <a:off x="6682069" y="4736234"/>
            <a:ext cx="4304318" cy="677096"/>
          </a:xfrm>
          <a:prstGeom prst="rect">
            <a:avLst/>
          </a:prstGeom>
          <a:noFill/>
        </p:spPr>
        <p:txBody>
          <a:bodyPr wrap="square" lIns="121908" tIns="60954" rIns="121908" bIns="60954" rtlCol="0">
            <a:spAutoFit/>
          </a:bodyPr>
          <a:lstStyle/>
          <a:p>
            <a:pPr algn="just">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1" name="文本框 140"/>
          <p:cNvSpPr txBox="1"/>
          <p:nvPr/>
        </p:nvSpPr>
        <p:spPr>
          <a:xfrm>
            <a:off x="6676039" y="5391920"/>
            <a:ext cx="1379139" cy="415486"/>
          </a:xfrm>
          <a:prstGeom prst="rect">
            <a:avLst/>
          </a:prstGeom>
          <a:noFill/>
        </p:spPr>
        <p:txBody>
          <a:bodyPr wrap="square" lIns="121908" tIns="60954" rIns="121908" bIns="60954" rtlCol="0">
            <a:spAutoFit/>
          </a:bodyPr>
          <a:lstStyle/>
          <a:p>
            <a:r>
              <a:rPr lang="zh-CN" altLang="en-US" sz="1900" b="1" dirty="0">
                <a:solidFill>
                  <a:schemeClr val="accent1"/>
                </a:solidFill>
                <a:latin typeface="微软雅黑" panose="020B0503020204020204" pitchFamily="34" charset="-122"/>
                <a:ea typeface="微软雅黑" panose="020B0503020204020204" pitchFamily="34" charset="-122"/>
              </a:rPr>
              <a:t>添加标题</a:t>
            </a:r>
            <a:endParaRPr lang="zh-CN" altLang="en-US" sz="1900" b="1" dirty="0">
              <a:solidFill>
                <a:schemeClr val="accent1"/>
              </a:solidFill>
              <a:latin typeface="微软雅黑" panose="020B0503020204020204" pitchFamily="34" charset="-122"/>
              <a:ea typeface="微软雅黑" panose="020B0503020204020204" pitchFamily="34" charset="-122"/>
            </a:endParaRPr>
          </a:p>
        </p:txBody>
      </p:sp>
      <p:sp>
        <p:nvSpPr>
          <p:cNvPr id="122" name="文本框 141"/>
          <p:cNvSpPr txBox="1"/>
          <p:nvPr/>
        </p:nvSpPr>
        <p:spPr>
          <a:xfrm>
            <a:off x="6682069" y="5734774"/>
            <a:ext cx="4304318" cy="677096"/>
          </a:xfrm>
          <a:prstGeom prst="rect">
            <a:avLst/>
          </a:prstGeom>
          <a:noFill/>
        </p:spPr>
        <p:txBody>
          <a:bodyPr wrap="square" lIns="121908" tIns="60954" rIns="121908" bIns="60954" rtlCol="0">
            <a:spAutoFit/>
          </a:bodyPr>
          <a:lstStyle/>
          <a:p>
            <a:pPr algn="just">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23" name="组合 122"/>
          <p:cNvGrpSpPr/>
          <p:nvPr/>
        </p:nvGrpSpPr>
        <p:grpSpPr>
          <a:xfrm>
            <a:off x="3122912" y="1778079"/>
            <a:ext cx="3111711" cy="4096567"/>
            <a:chOff x="3122523" y="1778076"/>
            <a:chExt cx="3112116" cy="4096567"/>
          </a:xfrm>
        </p:grpSpPr>
        <p:grpSp>
          <p:nvGrpSpPr>
            <p:cNvPr id="124" name="组合 123"/>
            <p:cNvGrpSpPr/>
            <p:nvPr/>
          </p:nvGrpSpPr>
          <p:grpSpPr>
            <a:xfrm>
              <a:off x="3122523" y="1778076"/>
              <a:ext cx="3112116" cy="109678"/>
              <a:chOff x="3904783" y="1674310"/>
              <a:chExt cx="3519256" cy="109703"/>
            </a:xfrm>
          </p:grpSpPr>
          <p:cxnSp>
            <p:nvCxnSpPr>
              <p:cNvPr id="137" name="直接连接符 136"/>
              <p:cNvCxnSpPr/>
              <p:nvPr/>
            </p:nvCxnSpPr>
            <p:spPr>
              <a:xfrm flipV="1">
                <a:off x="3904783" y="1718973"/>
                <a:ext cx="3402797" cy="1018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8" name="椭圆 137"/>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grpSp>
        <p:grpSp>
          <p:nvGrpSpPr>
            <p:cNvPr id="125" name="组合 124"/>
            <p:cNvGrpSpPr/>
            <p:nvPr/>
          </p:nvGrpSpPr>
          <p:grpSpPr>
            <a:xfrm>
              <a:off x="4223180" y="2774798"/>
              <a:ext cx="2011459" cy="109678"/>
              <a:chOff x="5149433" y="1674310"/>
              <a:chExt cx="2274606" cy="109703"/>
            </a:xfrm>
          </p:grpSpPr>
          <p:cxnSp>
            <p:nvCxnSpPr>
              <p:cNvPr id="135" name="直接连接符 134"/>
              <p:cNvCxnSpPr/>
              <p:nvPr/>
            </p:nvCxnSpPr>
            <p:spPr>
              <a:xfrm flipV="1">
                <a:off x="5149433" y="1718973"/>
                <a:ext cx="2158147" cy="646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6" name="椭圆 135"/>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grpSp>
        <p:grpSp>
          <p:nvGrpSpPr>
            <p:cNvPr id="126" name="组合 125"/>
            <p:cNvGrpSpPr/>
            <p:nvPr/>
          </p:nvGrpSpPr>
          <p:grpSpPr>
            <a:xfrm>
              <a:off x="4627088" y="3771519"/>
              <a:ext cx="1607551" cy="109678"/>
              <a:chOff x="5606181" y="1674310"/>
              <a:chExt cx="1817858" cy="109703"/>
            </a:xfrm>
          </p:grpSpPr>
          <p:cxnSp>
            <p:nvCxnSpPr>
              <p:cNvPr id="133" name="直接连接符 132"/>
              <p:cNvCxnSpPr/>
              <p:nvPr/>
            </p:nvCxnSpPr>
            <p:spPr>
              <a:xfrm flipV="1">
                <a:off x="5606181" y="1718973"/>
                <a:ext cx="1701399" cy="5094"/>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4" name="椭圆 133"/>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grpSp>
        <p:grpSp>
          <p:nvGrpSpPr>
            <p:cNvPr id="127" name="组合 126"/>
            <p:cNvGrpSpPr/>
            <p:nvPr/>
          </p:nvGrpSpPr>
          <p:grpSpPr>
            <a:xfrm>
              <a:off x="4255273" y="4768198"/>
              <a:ext cx="1979366" cy="109677"/>
              <a:chOff x="5185725" y="1674310"/>
              <a:chExt cx="2238314" cy="109703"/>
            </a:xfrm>
          </p:grpSpPr>
          <p:cxnSp>
            <p:nvCxnSpPr>
              <p:cNvPr id="131" name="直接连接符 130"/>
              <p:cNvCxnSpPr/>
              <p:nvPr/>
            </p:nvCxnSpPr>
            <p:spPr>
              <a:xfrm>
                <a:off x="5185725" y="1718973"/>
                <a:ext cx="212185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2" name="椭圆 131"/>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grpSp>
        <p:grpSp>
          <p:nvGrpSpPr>
            <p:cNvPr id="128" name="组合 127"/>
            <p:cNvGrpSpPr/>
            <p:nvPr/>
          </p:nvGrpSpPr>
          <p:grpSpPr>
            <a:xfrm>
              <a:off x="3163868" y="5764965"/>
              <a:ext cx="3070746" cy="109678"/>
              <a:chOff x="3951573" y="1674310"/>
              <a:chExt cx="3472466" cy="109703"/>
            </a:xfrm>
          </p:grpSpPr>
          <p:cxnSp>
            <p:nvCxnSpPr>
              <p:cNvPr id="129" name="直接连接符 128"/>
              <p:cNvCxnSpPr/>
              <p:nvPr/>
            </p:nvCxnSpPr>
            <p:spPr>
              <a:xfrm flipV="1">
                <a:off x="3951573" y="1726686"/>
                <a:ext cx="3402798" cy="1018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0" name="椭圆 129"/>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grpSp>
      </p:grpSp>
      <p:grpSp>
        <p:nvGrpSpPr>
          <p:cNvPr id="139" name="组合 138"/>
          <p:cNvGrpSpPr/>
          <p:nvPr/>
        </p:nvGrpSpPr>
        <p:grpSpPr>
          <a:xfrm>
            <a:off x="2345881" y="1400070"/>
            <a:ext cx="1143057" cy="1295259"/>
            <a:chOff x="1953260" y="1414909"/>
            <a:chExt cx="1143056" cy="1295559"/>
          </a:xfrm>
        </p:grpSpPr>
        <p:grpSp>
          <p:nvGrpSpPr>
            <p:cNvPr id="140" name="组合 139"/>
            <p:cNvGrpSpPr/>
            <p:nvPr/>
          </p:nvGrpSpPr>
          <p:grpSpPr>
            <a:xfrm>
              <a:off x="1982184" y="1414909"/>
              <a:ext cx="1114132" cy="1295559"/>
              <a:chOff x="3295850" y="2065379"/>
              <a:chExt cx="3592274" cy="4177307"/>
            </a:xfrm>
          </p:grpSpPr>
          <p:sp>
            <p:nvSpPr>
              <p:cNvPr id="142" name="圆角矩形 141"/>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a typeface="微软雅黑" panose="020B0503020204020204" pitchFamily="34" charset="-122"/>
                </a:endParaRPr>
              </a:p>
            </p:txBody>
          </p:sp>
          <p:sp>
            <p:nvSpPr>
              <p:cNvPr id="143" name="Freeform 5"/>
              <p:cNvSpPr/>
              <p:nvPr/>
            </p:nvSpPr>
            <p:spPr bwMode="auto">
              <a:xfrm rot="10800000">
                <a:off x="3295850" y="2263220"/>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68580" tIns="34290" rIns="68580" bIns="34290" numCol="1" anchor="t" anchorCtr="0" compatLnSpc="1"/>
              <a:lstStyle/>
              <a:p>
                <a:endParaRPr lang="zh-CN" altLang="en-US">
                  <a:solidFill>
                    <a:schemeClr val="accent1"/>
                  </a:solidFill>
                  <a:ea typeface="微软雅黑" panose="020B0503020204020204" pitchFamily="34" charset="-122"/>
                </a:endParaRPr>
              </a:p>
            </p:txBody>
          </p:sp>
          <p:sp>
            <p:nvSpPr>
              <p:cNvPr id="144" name="圆角矩形 143"/>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a typeface="微软雅黑" panose="020B0503020204020204" pitchFamily="34" charset="-122"/>
                </a:endParaRPr>
              </a:p>
            </p:txBody>
          </p:sp>
          <p:sp>
            <p:nvSpPr>
              <p:cNvPr id="145"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68580" tIns="34290" rIns="68580" bIns="34290" numCol="1" anchor="t" anchorCtr="0" compatLnSpc="1"/>
              <a:lstStyle/>
              <a:p>
                <a:endParaRPr lang="zh-CN" altLang="en-US">
                  <a:solidFill>
                    <a:schemeClr val="accent1"/>
                  </a:solidFill>
                  <a:ea typeface="微软雅黑" panose="020B0503020204020204" pitchFamily="34" charset="-122"/>
                </a:endParaRPr>
              </a:p>
            </p:txBody>
          </p:sp>
        </p:grpSp>
        <p:sp>
          <p:nvSpPr>
            <p:cNvPr id="141" name="文本框 88"/>
            <p:cNvSpPr txBox="1"/>
            <p:nvPr/>
          </p:nvSpPr>
          <p:spPr>
            <a:xfrm>
              <a:off x="1953260" y="1588201"/>
              <a:ext cx="876300" cy="523341"/>
            </a:xfrm>
            <a:prstGeom prst="rect">
              <a:avLst/>
            </a:prstGeom>
            <a:noFill/>
          </p:spPr>
          <p:txBody>
            <a:bodyPr wrap="square" rtlCol="0">
              <a:spAutoFit/>
            </a:bodyPr>
            <a:lstStyle/>
            <a:p>
              <a:pPr algn="ctr"/>
              <a:r>
                <a:rPr lang="en-US" altLang="zh-CN" sz="2800" dirty="0">
                  <a:solidFill>
                    <a:schemeClr val="accent1"/>
                  </a:solidFill>
                  <a:latin typeface="Impact" panose="020B0806030902050204" pitchFamily="34" charset="0"/>
                  <a:ea typeface="微软雅黑" panose="020B0503020204020204" pitchFamily="34" charset="-122"/>
                </a:rPr>
                <a:t>01</a:t>
              </a:r>
              <a:endParaRPr lang="zh-CN" altLang="en-US" sz="2800" dirty="0">
                <a:solidFill>
                  <a:schemeClr val="accent1"/>
                </a:solidFill>
                <a:latin typeface="Impact" panose="020B0806030902050204" pitchFamily="34" charset="0"/>
                <a:ea typeface="微软雅黑" panose="020B0503020204020204" pitchFamily="34" charset="-122"/>
              </a:endParaRPr>
            </a:p>
          </p:txBody>
        </p:sp>
      </p:grpSp>
      <p:grpSp>
        <p:nvGrpSpPr>
          <p:cNvPr id="146" name="组合 145"/>
          <p:cNvGrpSpPr/>
          <p:nvPr/>
        </p:nvGrpSpPr>
        <p:grpSpPr>
          <a:xfrm>
            <a:off x="2318041" y="5382464"/>
            <a:ext cx="1143055" cy="1295259"/>
            <a:chOff x="1925418" y="5398225"/>
            <a:chExt cx="1143055" cy="1295559"/>
          </a:xfrm>
        </p:grpSpPr>
        <p:grpSp>
          <p:nvGrpSpPr>
            <p:cNvPr id="147" name="组合 146"/>
            <p:cNvGrpSpPr/>
            <p:nvPr/>
          </p:nvGrpSpPr>
          <p:grpSpPr>
            <a:xfrm>
              <a:off x="1954341" y="5398225"/>
              <a:ext cx="1114132" cy="1295559"/>
              <a:chOff x="3295850" y="2065379"/>
              <a:chExt cx="3592274" cy="4177307"/>
            </a:xfrm>
          </p:grpSpPr>
          <p:sp>
            <p:nvSpPr>
              <p:cNvPr id="149" name="圆角矩形 148"/>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a typeface="微软雅黑" panose="020B0503020204020204" pitchFamily="34" charset="-122"/>
                </a:endParaRPr>
              </a:p>
            </p:txBody>
          </p:sp>
          <p:sp>
            <p:nvSpPr>
              <p:cNvPr id="150"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68580" tIns="34290" rIns="68580" bIns="34290" numCol="1" anchor="t" anchorCtr="0" compatLnSpc="1"/>
              <a:lstStyle/>
              <a:p>
                <a:endParaRPr lang="zh-CN" altLang="en-US">
                  <a:solidFill>
                    <a:schemeClr val="accent1"/>
                  </a:solidFill>
                  <a:ea typeface="微软雅黑" panose="020B0503020204020204" pitchFamily="34" charset="-122"/>
                </a:endParaRPr>
              </a:p>
            </p:txBody>
          </p:sp>
          <p:sp>
            <p:nvSpPr>
              <p:cNvPr id="151" name="圆角矩形 150"/>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a typeface="微软雅黑" panose="020B0503020204020204" pitchFamily="34" charset="-122"/>
                </a:endParaRPr>
              </a:p>
            </p:txBody>
          </p:sp>
          <p:sp>
            <p:nvSpPr>
              <p:cNvPr id="152"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68580" tIns="34290" rIns="68580" bIns="34290" numCol="1" anchor="t" anchorCtr="0" compatLnSpc="1"/>
              <a:lstStyle/>
              <a:p>
                <a:endParaRPr lang="zh-CN" altLang="en-US">
                  <a:solidFill>
                    <a:schemeClr val="accent1"/>
                  </a:solidFill>
                  <a:ea typeface="微软雅黑" panose="020B0503020204020204" pitchFamily="34" charset="-122"/>
                </a:endParaRPr>
              </a:p>
            </p:txBody>
          </p:sp>
        </p:grpSp>
        <p:sp>
          <p:nvSpPr>
            <p:cNvPr id="148" name="文本框 89"/>
            <p:cNvSpPr txBox="1"/>
            <p:nvPr/>
          </p:nvSpPr>
          <p:spPr>
            <a:xfrm>
              <a:off x="1925418" y="5561329"/>
              <a:ext cx="876300" cy="523341"/>
            </a:xfrm>
            <a:prstGeom prst="rect">
              <a:avLst/>
            </a:prstGeom>
            <a:noFill/>
          </p:spPr>
          <p:txBody>
            <a:bodyPr wrap="square" rtlCol="0">
              <a:spAutoFit/>
            </a:bodyPr>
            <a:lstStyle/>
            <a:p>
              <a:pPr algn="ctr"/>
              <a:r>
                <a:rPr lang="en-US" altLang="zh-CN" sz="2800" dirty="0">
                  <a:solidFill>
                    <a:schemeClr val="accent1"/>
                  </a:solidFill>
                  <a:latin typeface="Impact" panose="020B0806030902050204" pitchFamily="34" charset="0"/>
                  <a:ea typeface="微软雅黑" panose="020B0503020204020204" pitchFamily="34" charset="-122"/>
                </a:rPr>
                <a:t>05</a:t>
              </a:r>
              <a:endParaRPr lang="zh-CN" altLang="en-US" sz="2800" dirty="0">
                <a:solidFill>
                  <a:schemeClr val="accent1"/>
                </a:solidFill>
                <a:latin typeface="Impact" panose="020B0806030902050204" pitchFamily="34" charset="0"/>
                <a:ea typeface="微软雅黑" panose="020B0503020204020204" pitchFamily="34" charset="-122"/>
              </a:endParaRPr>
            </a:p>
          </p:txBody>
        </p:sp>
      </p:grpSp>
      <p:grpSp>
        <p:nvGrpSpPr>
          <p:cNvPr id="153" name="组合 152"/>
          <p:cNvGrpSpPr/>
          <p:nvPr/>
        </p:nvGrpSpPr>
        <p:grpSpPr>
          <a:xfrm>
            <a:off x="3515247" y="4393222"/>
            <a:ext cx="1146492" cy="1295259"/>
            <a:chOff x="3122624" y="4408754"/>
            <a:chExt cx="1146492" cy="1295559"/>
          </a:xfrm>
        </p:grpSpPr>
        <p:grpSp>
          <p:nvGrpSpPr>
            <p:cNvPr id="154" name="组合 153"/>
            <p:cNvGrpSpPr/>
            <p:nvPr/>
          </p:nvGrpSpPr>
          <p:grpSpPr>
            <a:xfrm>
              <a:off x="3154984" y="4408754"/>
              <a:ext cx="1114132" cy="1295559"/>
              <a:chOff x="3295850" y="2065379"/>
              <a:chExt cx="3592274" cy="4177307"/>
            </a:xfrm>
          </p:grpSpPr>
          <p:sp>
            <p:nvSpPr>
              <p:cNvPr id="156" name="圆角矩形 155"/>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a typeface="微软雅黑" panose="020B0503020204020204" pitchFamily="34" charset="-122"/>
                </a:endParaRPr>
              </a:p>
            </p:txBody>
          </p:sp>
          <p:sp>
            <p:nvSpPr>
              <p:cNvPr id="157"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68580" tIns="34290" rIns="68580" bIns="34290" numCol="1" anchor="t" anchorCtr="0" compatLnSpc="1"/>
              <a:lstStyle/>
              <a:p>
                <a:endParaRPr lang="zh-CN" altLang="en-US">
                  <a:solidFill>
                    <a:schemeClr val="accent4"/>
                  </a:solidFill>
                  <a:ea typeface="微软雅黑" panose="020B0503020204020204" pitchFamily="34" charset="-122"/>
                </a:endParaRPr>
              </a:p>
            </p:txBody>
          </p:sp>
          <p:sp>
            <p:nvSpPr>
              <p:cNvPr id="158" name="圆角矩形 157"/>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a typeface="微软雅黑" panose="020B0503020204020204" pitchFamily="34" charset="-122"/>
                </a:endParaRPr>
              </a:p>
            </p:txBody>
          </p:sp>
          <p:sp>
            <p:nvSpPr>
              <p:cNvPr id="159"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68580" tIns="34290" rIns="68580" bIns="34290" numCol="1" anchor="t" anchorCtr="0" compatLnSpc="1"/>
              <a:lstStyle/>
              <a:p>
                <a:endParaRPr lang="zh-CN" altLang="en-US">
                  <a:solidFill>
                    <a:schemeClr val="accent4"/>
                  </a:solidFill>
                  <a:ea typeface="微软雅黑" panose="020B0503020204020204" pitchFamily="34" charset="-122"/>
                </a:endParaRPr>
              </a:p>
            </p:txBody>
          </p:sp>
        </p:grpSp>
        <p:sp>
          <p:nvSpPr>
            <p:cNvPr id="155" name="文本框 90"/>
            <p:cNvSpPr txBox="1"/>
            <p:nvPr/>
          </p:nvSpPr>
          <p:spPr>
            <a:xfrm>
              <a:off x="3122624" y="4575486"/>
              <a:ext cx="876301" cy="523341"/>
            </a:xfrm>
            <a:prstGeom prst="rect">
              <a:avLst/>
            </a:prstGeom>
            <a:noFill/>
          </p:spPr>
          <p:txBody>
            <a:bodyPr wrap="square" rtlCol="0">
              <a:spAutoFit/>
            </a:bodyPr>
            <a:lstStyle/>
            <a:p>
              <a:pPr algn="ctr"/>
              <a:r>
                <a:rPr lang="en-US" altLang="zh-CN" sz="2800" dirty="0">
                  <a:solidFill>
                    <a:schemeClr val="accent4"/>
                  </a:solidFill>
                  <a:latin typeface="Impact" panose="020B0806030902050204" pitchFamily="34" charset="0"/>
                  <a:ea typeface="微软雅黑" panose="020B0503020204020204" pitchFamily="34" charset="-122"/>
                </a:rPr>
                <a:t>04</a:t>
              </a:r>
              <a:endParaRPr lang="zh-CN" altLang="en-US" sz="2800" dirty="0">
                <a:solidFill>
                  <a:schemeClr val="accent4"/>
                </a:solidFill>
                <a:latin typeface="Impact" panose="020B0806030902050204" pitchFamily="34" charset="0"/>
                <a:ea typeface="微软雅黑" panose="020B0503020204020204" pitchFamily="34" charset="-122"/>
              </a:endParaRPr>
            </a:p>
          </p:txBody>
        </p:sp>
      </p:grpSp>
      <p:grpSp>
        <p:nvGrpSpPr>
          <p:cNvPr id="160" name="组合 159"/>
          <p:cNvGrpSpPr/>
          <p:nvPr/>
        </p:nvGrpSpPr>
        <p:grpSpPr>
          <a:xfrm>
            <a:off x="3515246" y="2390594"/>
            <a:ext cx="1127944" cy="1295259"/>
            <a:chOff x="3122624" y="2405662"/>
            <a:chExt cx="1127943" cy="1295559"/>
          </a:xfrm>
        </p:grpSpPr>
        <p:grpSp>
          <p:nvGrpSpPr>
            <p:cNvPr id="161" name="组合 160"/>
            <p:cNvGrpSpPr/>
            <p:nvPr/>
          </p:nvGrpSpPr>
          <p:grpSpPr>
            <a:xfrm>
              <a:off x="3136435" y="2405662"/>
              <a:ext cx="1114132" cy="1295559"/>
              <a:chOff x="3295850" y="2065379"/>
              <a:chExt cx="3592274" cy="4177307"/>
            </a:xfrm>
          </p:grpSpPr>
          <p:sp>
            <p:nvSpPr>
              <p:cNvPr id="163" name="圆角矩形 162"/>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a typeface="微软雅黑" panose="020B0503020204020204" pitchFamily="34" charset="-122"/>
                </a:endParaRPr>
              </a:p>
            </p:txBody>
          </p:sp>
          <p:sp>
            <p:nvSpPr>
              <p:cNvPr id="164"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68580" tIns="34290" rIns="68580" bIns="34290" numCol="1" anchor="t" anchorCtr="0" compatLnSpc="1"/>
              <a:lstStyle/>
              <a:p>
                <a:endParaRPr lang="zh-CN" altLang="en-US">
                  <a:solidFill>
                    <a:schemeClr val="accent2"/>
                  </a:solidFill>
                  <a:ea typeface="微软雅黑" panose="020B0503020204020204" pitchFamily="34" charset="-122"/>
                </a:endParaRPr>
              </a:p>
            </p:txBody>
          </p:sp>
          <p:sp>
            <p:nvSpPr>
              <p:cNvPr id="165" name="圆角矩形 164"/>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a typeface="微软雅黑" panose="020B0503020204020204" pitchFamily="34" charset="-122"/>
                </a:endParaRPr>
              </a:p>
            </p:txBody>
          </p:sp>
          <p:sp>
            <p:nvSpPr>
              <p:cNvPr id="166"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68580" tIns="34290" rIns="68580" bIns="34290" numCol="1" anchor="t" anchorCtr="0" compatLnSpc="1"/>
              <a:lstStyle/>
              <a:p>
                <a:endParaRPr lang="zh-CN" altLang="en-US">
                  <a:solidFill>
                    <a:schemeClr val="accent2"/>
                  </a:solidFill>
                  <a:ea typeface="微软雅黑" panose="020B0503020204020204" pitchFamily="34" charset="-122"/>
                </a:endParaRPr>
              </a:p>
            </p:txBody>
          </p:sp>
        </p:grpSp>
        <p:sp>
          <p:nvSpPr>
            <p:cNvPr id="162" name="文本框 91"/>
            <p:cNvSpPr txBox="1"/>
            <p:nvPr/>
          </p:nvSpPr>
          <p:spPr>
            <a:xfrm>
              <a:off x="3122624" y="2571384"/>
              <a:ext cx="876300" cy="523341"/>
            </a:xfrm>
            <a:prstGeom prst="rect">
              <a:avLst/>
            </a:prstGeom>
            <a:noFill/>
          </p:spPr>
          <p:txBody>
            <a:bodyPr wrap="square" rtlCol="0">
              <a:spAutoFit/>
            </a:bodyPr>
            <a:lstStyle/>
            <a:p>
              <a:pPr algn="ctr"/>
              <a:r>
                <a:rPr lang="en-US" altLang="zh-CN" sz="2800" dirty="0">
                  <a:solidFill>
                    <a:schemeClr val="accent2"/>
                  </a:solidFill>
                  <a:latin typeface="Impact" panose="020B0806030902050204" pitchFamily="34" charset="0"/>
                  <a:ea typeface="微软雅黑" panose="020B0503020204020204" pitchFamily="34" charset="-122"/>
                </a:rPr>
                <a:t>02</a:t>
              </a:r>
              <a:endParaRPr lang="zh-CN" altLang="en-US" sz="2800" dirty="0">
                <a:solidFill>
                  <a:schemeClr val="accent2"/>
                </a:solidFill>
                <a:latin typeface="Impact" panose="020B0806030902050204" pitchFamily="34" charset="0"/>
                <a:ea typeface="微软雅黑" panose="020B0503020204020204" pitchFamily="34" charset="-122"/>
              </a:endParaRPr>
            </a:p>
          </p:txBody>
        </p:sp>
      </p:grpSp>
      <p:grpSp>
        <p:nvGrpSpPr>
          <p:cNvPr id="167" name="组合 166"/>
          <p:cNvGrpSpPr/>
          <p:nvPr/>
        </p:nvGrpSpPr>
        <p:grpSpPr>
          <a:xfrm>
            <a:off x="3970543" y="3378117"/>
            <a:ext cx="1137467" cy="1295259"/>
            <a:chOff x="3577919" y="3393414"/>
            <a:chExt cx="1137467" cy="1295559"/>
          </a:xfrm>
        </p:grpSpPr>
        <p:grpSp>
          <p:nvGrpSpPr>
            <p:cNvPr id="168" name="组合 167"/>
            <p:cNvGrpSpPr/>
            <p:nvPr/>
          </p:nvGrpSpPr>
          <p:grpSpPr>
            <a:xfrm>
              <a:off x="3601254" y="3393414"/>
              <a:ext cx="1114132" cy="1295559"/>
              <a:chOff x="3295850" y="2065379"/>
              <a:chExt cx="3592274" cy="4177307"/>
            </a:xfrm>
          </p:grpSpPr>
          <p:sp>
            <p:nvSpPr>
              <p:cNvPr id="170" name="圆角矩形 169"/>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a typeface="微软雅黑" panose="020B0503020204020204" pitchFamily="34" charset="-122"/>
                </a:endParaRPr>
              </a:p>
            </p:txBody>
          </p:sp>
          <p:sp>
            <p:nvSpPr>
              <p:cNvPr id="171"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68580" tIns="34290" rIns="68580" bIns="34290" numCol="1" anchor="t" anchorCtr="0" compatLnSpc="1"/>
              <a:lstStyle/>
              <a:p>
                <a:endParaRPr lang="zh-CN" altLang="en-US">
                  <a:solidFill>
                    <a:schemeClr val="accent3"/>
                  </a:solidFill>
                  <a:ea typeface="微软雅黑" panose="020B0503020204020204" pitchFamily="34" charset="-122"/>
                </a:endParaRPr>
              </a:p>
            </p:txBody>
          </p:sp>
          <p:sp>
            <p:nvSpPr>
              <p:cNvPr id="172" name="圆角矩形 171"/>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a typeface="微软雅黑" panose="020B0503020204020204" pitchFamily="34" charset="-122"/>
                </a:endParaRPr>
              </a:p>
            </p:txBody>
          </p:sp>
          <p:sp>
            <p:nvSpPr>
              <p:cNvPr id="173"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68580" tIns="34290" rIns="68580" bIns="34290" numCol="1" anchor="t" anchorCtr="0" compatLnSpc="1"/>
              <a:lstStyle/>
              <a:p>
                <a:endParaRPr lang="zh-CN" altLang="en-US">
                  <a:solidFill>
                    <a:schemeClr val="accent3"/>
                  </a:solidFill>
                  <a:ea typeface="微软雅黑" panose="020B0503020204020204" pitchFamily="34" charset="-122"/>
                </a:endParaRPr>
              </a:p>
            </p:txBody>
          </p:sp>
        </p:grpSp>
        <p:sp>
          <p:nvSpPr>
            <p:cNvPr id="169" name="文本框 92"/>
            <p:cNvSpPr txBox="1"/>
            <p:nvPr/>
          </p:nvSpPr>
          <p:spPr>
            <a:xfrm>
              <a:off x="3577919" y="3560637"/>
              <a:ext cx="876300" cy="523341"/>
            </a:xfrm>
            <a:prstGeom prst="rect">
              <a:avLst/>
            </a:prstGeom>
            <a:noFill/>
          </p:spPr>
          <p:txBody>
            <a:bodyPr wrap="square" rtlCol="0">
              <a:spAutoFit/>
            </a:bodyPr>
            <a:lstStyle/>
            <a:p>
              <a:pPr algn="ctr"/>
              <a:r>
                <a:rPr lang="en-US" altLang="zh-CN" sz="2800" dirty="0">
                  <a:solidFill>
                    <a:schemeClr val="accent3"/>
                  </a:solidFill>
                  <a:latin typeface="Impact" panose="020B0806030902050204" pitchFamily="34" charset="0"/>
                  <a:ea typeface="微软雅黑" panose="020B0503020204020204" pitchFamily="34" charset="-122"/>
                </a:rPr>
                <a:t>03</a:t>
              </a:r>
              <a:endParaRPr lang="zh-CN" altLang="en-US" sz="2800" dirty="0">
                <a:solidFill>
                  <a:schemeClr val="accent3"/>
                </a:solidFill>
                <a:latin typeface="Impact" panose="020B0806030902050204" pitchFamily="34" charset="0"/>
                <a:ea typeface="微软雅黑" panose="020B0503020204020204" pitchFamily="34" charset="-122"/>
              </a:endParaRPr>
            </a:p>
          </p:txBody>
        </p:sp>
      </p:grpSp>
      <p:grpSp>
        <p:nvGrpSpPr>
          <p:cNvPr id="174" name="组合 173"/>
          <p:cNvGrpSpPr/>
          <p:nvPr/>
        </p:nvGrpSpPr>
        <p:grpSpPr>
          <a:xfrm>
            <a:off x="1160518" y="2860842"/>
            <a:ext cx="2142438" cy="1898363"/>
            <a:chOff x="1082221" y="2876021"/>
            <a:chExt cx="2142438" cy="1898802"/>
          </a:xfrm>
        </p:grpSpPr>
        <p:sp>
          <p:nvSpPr>
            <p:cNvPr id="175" name="Freeform 5"/>
            <p:cNvSpPr/>
            <p:nvPr/>
          </p:nvSpPr>
          <p:spPr bwMode="auto">
            <a:xfrm rot="10800000">
              <a:off x="1082221" y="2876021"/>
              <a:ext cx="2142438" cy="189880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54000" dist="114300" dir="2700000" algn="tl" rotWithShape="0">
                <a:prstClr val="black">
                  <a:alpha val="32000"/>
                </a:prstClr>
              </a:outerShdw>
            </a:effectLst>
          </p:spPr>
          <p:txBody>
            <a:bodyPr vert="horz" wrap="square" lIns="68580" tIns="34290" rIns="68580" bIns="34290" numCol="1" anchor="t" anchorCtr="0" compatLnSpc="1"/>
            <a:lstStyle/>
            <a:p>
              <a:endParaRPr lang="zh-CN" altLang="en-US">
                <a:solidFill>
                  <a:prstClr val="black"/>
                </a:solidFill>
                <a:ea typeface="微软雅黑" panose="020B0503020204020204" pitchFamily="34" charset="-122"/>
              </a:endParaRPr>
            </a:p>
          </p:txBody>
        </p:sp>
        <p:sp>
          <p:nvSpPr>
            <p:cNvPr id="176" name="Freeform 48"/>
            <p:cNvSpPr>
              <a:spLocks noEditPoints="1"/>
            </p:cNvSpPr>
            <p:nvPr/>
          </p:nvSpPr>
          <p:spPr bwMode="auto">
            <a:xfrm>
              <a:off x="1852542" y="3136483"/>
              <a:ext cx="601794" cy="654512"/>
            </a:xfrm>
            <a:custGeom>
              <a:avLst/>
              <a:gdLst>
                <a:gd name="T0" fmla="*/ 189 w 311"/>
                <a:gd name="T1" fmla="*/ 220 h 339"/>
                <a:gd name="T2" fmla="*/ 209 w 311"/>
                <a:gd name="T3" fmla="*/ 163 h 339"/>
                <a:gd name="T4" fmla="*/ 221 w 311"/>
                <a:gd name="T5" fmla="*/ 120 h 339"/>
                <a:gd name="T6" fmla="*/ 221 w 311"/>
                <a:gd name="T7" fmla="*/ 120 h 339"/>
                <a:gd name="T8" fmla="*/ 222 w 311"/>
                <a:gd name="T9" fmla="*/ 116 h 339"/>
                <a:gd name="T10" fmla="*/ 222 w 311"/>
                <a:gd name="T11" fmla="*/ 112 h 339"/>
                <a:gd name="T12" fmla="*/ 223 w 311"/>
                <a:gd name="T13" fmla="*/ 109 h 339"/>
                <a:gd name="T14" fmla="*/ 223 w 311"/>
                <a:gd name="T15" fmla="*/ 105 h 339"/>
                <a:gd name="T16" fmla="*/ 223 w 311"/>
                <a:gd name="T17" fmla="*/ 102 h 339"/>
                <a:gd name="T18" fmla="*/ 224 w 311"/>
                <a:gd name="T19" fmla="*/ 98 h 339"/>
                <a:gd name="T20" fmla="*/ 224 w 311"/>
                <a:gd name="T21" fmla="*/ 95 h 339"/>
                <a:gd name="T22" fmla="*/ 224 w 311"/>
                <a:gd name="T23" fmla="*/ 92 h 339"/>
                <a:gd name="T24" fmla="*/ 223 w 311"/>
                <a:gd name="T25" fmla="*/ 89 h 339"/>
                <a:gd name="T26" fmla="*/ 223 w 311"/>
                <a:gd name="T27" fmla="*/ 87 h 339"/>
                <a:gd name="T28" fmla="*/ 223 w 311"/>
                <a:gd name="T29" fmla="*/ 85 h 339"/>
                <a:gd name="T30" fmla="*/ 223 w 311"/>
                <a:gd name="T31" fmla="*/ 83 h 339"/>
                <a:gd name="T32" fmla="*/ 223 w 311"/>
                <a:gd name="T33" fmla="*/ 82 h 339"/>
                <a:gd name="T34" fmla="*/ 223 w 311"/>
                <a:gd name="T35" fmla="*/ 81 h 339"/>
                <a:gd name="T36" fmla="*/ 223 w 311"/>
                <a:gd name="T37" fmla="*/ 81 h 339"/>
                <a:gd name="T38" fmla="*/ 108 w 311"/>
                <a:gd name="T39" fmla="*/ 36 h 339"/>
                <a:gd name="T40" fmla="*/ 78 w 311"/>
                <a:gd name="T41" fmla="*/ 55 h 339"/>
                <a:gd name="T42" fmla="*/ 77 w 311"/>
                <a:gd name="T43" fmla="*/ 59 h 339"/>
                <a:gd name="T44" fmla="*/ 76 w 311"/>
                <a:gd name="T45" fmla="*/ 64 h 339"/>
                <a:gd name="T46" fmla="*/ 76 w 311"/>
                <a:gd name="T47" fmla="*/ 69 h 339"/>
                <a:gd name="T48" fmla="*/ 75 w 311"/>
                <a:gd name="T49" fmla="*/ 74 h 339"/>
                <a:gd name="T50" fmla="*/ 75 w 311"/>
                <a:gd name="T51" fmla="*/ 78 h 339"/>
                <a:gd name="T52" fmla="*/ 76 w 311"/>
                <a:gd name="T53" fmla="*/ 83 h 339"/>
                <a:gd name="T54" fmla="*/ 76 w 311"/>
                <a:gd name="T55" fmla="*/ 87 h 339"/>
                <a:gd name="T56" fmla="*/ 77 w 311"/>
                <a:gd name="T57" fmla="*/ 92 h 339"/>
                <a:gd name="T58" fmla="*/ 77 w 311"/>
                <a:gd name="T59" fmla="*/ 96 h 339"/>
                <a:gd name="T60" fmla="*/ 78 w 311"/>
                <a:gd name="T61" fmla="*/ 100 h 339"/>
                <a:gd name="T62" fmla="*/ 79 w 311"/>
                <a:gd name="T63" fmla="*/ 104 h 339"/>
                <a:gd name="T64" fmla="*/ 80 w 311"/>
                <a:gd name="T65" fmla="*/ 106 h 339"/>
                <a:gd name="T66" fmla="*/ 84 w 311"/>
                <a:gd name="T67" fmla="*/ 119 h 339"/>
                <a:gd name="T68" fmla="*/ 92 w 311"/>
                <a:gd name="T69" fmla="*/ 161 h 339"/>
                <a:gd name="T70" fmla="*/ 104 w 311"/>
                <a:gd name="T71" fmla="*/ 238 h 339"/>
                <a:gd name="T72" fmla="*/ 0 w 311"/>
                <a:gd name="T73" fmla="*/ 339 h 339"/>
                <a:gd name="T74" fmla="*/ 148 w 311"/>
                <a:gd name="T75" fmla="*/ 271 h 339"/>
                <a:gd name="T76" fmla="*/ 146 w 311"/>
                <a:gd name="T77" fmla="*/ 249 h 339"/>
                <a:gd name="T78" fmla="*/ 175 w 311"/>
                <a:gd name="T79" fmla="*/ 258 h 339"/>
                <a:gd name="T80" fmla="*/ 174 w 311"/>
                <a:gd name="T81" fmla="*/ 339 h 339"/>
                <a:gd name="T82" fmla="*/ 216 w 311"/>
                <a:gd name="T83" fmla="*/ 244 h 339"/>
                <a:gd name="T84" fmla="*/ 81 w 311"/>
                <a:gd name="T85" fmla="*/ 139 h 339"/>
                <a:gd name="T86" fmla="*/ 93 w 311"/>
                <a:gd name="T87" fmla="*/ 136 h 339"/>
                <a:gd name="T88" fmla="*/ 105 w 311"/>
                <a:gd name="T89" fmla="*/ 72 h 339"/>
                <a:gd name="T90" fmla="*/ 211 w 311"/>
                <a:gd name="T91" fmla="*/ 131 h 339"/>
                <a:gd name="T92" fmla="*/ 222 w 311"/>
                <a:gd name="T93" fmla="*/ 130 h 339"/>
                <a:gd name="T94" fmla="*/ 183 w 311"/>
                <a:gd name="T95" fmla="*/ 201 h 339"/>
                <a:gd name="T96" fmla="*/ 96 w 311"/>
                <a:gd name="T97" fmla="*/ 158 h 339"/>
                <a:gd name="T98" fmla="*/ 166 w 311"/>
                <a:gd name="T99" fmla="*/ 245 h 339"/>
                <a:gd name="T100" fmla="*/ 117 w 311"/>
                <a:gd name="T101" fmla="*/ 225 h 339"/>
                <a:gd name="T102" fmla="*/ 152 w 311"/>
                <a:gd name="T103" fmla="*/ 220 h 339"/>
                <a:gd name="T104" fmla="*/ 185 w 311"/>
                <a:gd name="T105" fmla="*/ 22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1" h="339">
                  <a:moveTo>
                    <a:pt x="216" y="244"/>
                  </a:moveTo>
                  <a:cubicBezTo>
                    <a:pt x="194" y="236"/>
                    <a:pt x="189" y="220"/>
                    <a:pt x="189" y="220"/>
                  </a:cubicBezTo>
                  <a:cubicBezTo>
                    <a:pt x="189" y="202"/>
                    <a:pt x="189" y="202"/>
                    <a:pt x="189" y="202"/>
                  </a:cubicBezTo>
                  <a:cubicBezTo>
                    <a:pt x="205" y="182"/>
                    <a:pt x="209" y="163"/>
                    <a:pt x="209" y="163"/>
                  </a:cubicBezTo>
                  <a:cubicBezTo>
                    <a:pt x="212" y="160"/>
                    <a:pt x="218" y="154"/>
                    <a:pt x="218" y="154"/>
                  </a:cubicBezTo>
                  <a:cubicBezTo>
                    <a:pt x="229" y="137"/>
                    <a:pt x="225" y="116"/>
                    <a:pt x="221" y="120"/>
                  </a:cubicBezTo>
                  <a:cubicBezTo>
                    <a:pt x="221" y="120"/>
                    <a:pt x="221" y="121"/>
                    <a:pt x="220" y="122"/>
                  </a:cubicBezTo>
                  <a:cubicBezTo>
                    <a:pt x="220" y="121"/>
                    <a:pt x="221" y="121"/>
                    <a:pt x="221" y="120"/>
                  </a:cubicBezTo>
                  <a:cubicBezTo>
                    <a:pt x="221" y="120"/>
                    <a:pt x="221" y="119"/>
                    <a:pt x="221" y="119"/>
                  </a:cubicBezTo>
                  <a:cubicBezTo>
                    <a:pt x="221" y="118"/>
                    <a:pt x="221" y="117"/>
                    <a:pt x="222" y="116"/>
                  </a:cubicBezTo>
                  <a:cubicBezTo>
                    <a:pt x="222" y="116"/>
                    <a:pt x="222" y="116"/>
                    <a:pt x="222" y="115"/>
                  </a:cubicBezTo>
                  <a:cubicBezTo>
                    <a:pt x="222" y="114"/>
                    <a:pt x="222" y="113"/>
                    <a:pt x="222" y="112"/>
                  </a:cubicBezTo>
                  <a:cubicBezTo>
                    <a:pt x="222" y="112"/>
                    <a:pt x="222" y="112"/>
                    <a:pt x="222" y="111"/>
                  </a:cubicBezTo>
                  <a:cubicBezTo>
                    <a:pt x="223" y="110"/>
                    <a:pt x="223" y="110"/>
                    <a:pt x="223" y="109"/>
                  </a:cubicBezTo>
                  <a:cubicBezTo>
                    <a:pt x="223" y="108"/>
                    <a:pt x="223" y="108"/>
                    <a:pt x="223" y="108"/>
                  </a:cubicBezTo>
                  <a:cubicBezTo>
                    <a:pt x="223" y="107"/>
                    <a:pt x="223" y="106"/>
                    <a:pt x="223" y="105"/>
                  </a:cubicBezTo>
                  <a:cubicBezTo>
                    <a:pt x="223" y="105"/>
                    <a:pt x="223" y="105"/>
                    <a:pt x="223" y="104"/>
                  </a:cubicBezTo>
                  <a:cubicBezTo>
                    <a:pt x="223" y="103"/>
                    <a:pt x="223" y="103"/>
                    <a:pt x="223" y="102"/>
                  </a:cubicBezTo>
                  <a:cubicBezTo>
                    <a:pt x="223" y="101"/>
                    <a:pt x="223" y="101"/>
                    <a:pt x="224" y="101"/>
                  </a:cubicBezTo>
                  <a:cubicBezTo>
                    <a:pt x="224" y="100"/>
                    <a:pt x="224" y="99"/>
                    <a:pt x="224" y="98"/>
                  </a:cubicBezTo>
                  <a:cubicBezTo>
                    <a:pt x="224" y="98"/>
                    <a:pt x="224" y="98"/>
                    <a:pt x="224" y="98"/>
                  </a:cubicBezTo>
                  <a:cubicBezTo>
                    <a:pt x="224" y="97"/>
                    <a:pt x="224" y="96"/>
                    <a:pt x="224" y="95"/>
                  </a:cubicBezTo>
                  <a:cubicBezTo>
                    <a:pt x="224" y="95"/>
                    <a:pt x="224" y="95"/>
                    <a:pt x="224" y="94"/>
                  </a:cubicBezTo>
                  <a:cubicBezTo>
                    <a:pt x="224" y="94"/>
                    <a:pt x="224" y="93"/>
                    <a:pt x="224" y="92"/>
                  </a:cubicBezTo>
                  <a:cubicBezTo>
                    <a:pt x="224" y="92"/>
                    <a:pt x="224" y="92"/>
                    <a:pt x="224" y="91"/>
                  </a:cubicBezTo>
                  <a:cubicBezTo>
                    <a:pt x="224" y="91"/>
                    <a:pt x="224" y="90"/>
                    <a:pt x="223" y="89"/>
                  </a:cubicBezTo>
                  <a:cubicBezTo>
                    <a:pt x="223" y="89"/>
                    <a:pt x="223" y="89"/>
                    <a:pt x="223" y="89"/>
                  </a:cubicBezTo>
                  <a:cubicBezTo>
                    <a:pt x="223" y="88"/>
                    <a:pt x="223" y="88"/>
                    <a:pt x="223" y="87"/>
                  </a:cubicBezTo>
                  <a:cubicBezTo>
                    <a:pt x="223" y="87"/>
                    <a:pt x="223" y="87"/>
                    <a:pt x="223" y="87"/>
                  </a:cubicBezTo>
                  <a:cubicBezTo>
                    <a:pt x="223" y="86"/>
                    <a:pt x="223" y="86"/>
                    <a:pt x="223" y="85"/>
                  </a:cubicBezTo>
                  <a:cubicBezTo>
                    <a:pt x="223" y="85"/>
                    <a:pt x="223" y="85"/>
                    <a:pt x="223" y="85"/>
                  </a:cubicBezTo>
                  <a:cubicBezTo>
                    <a:pt x="223" y="84"/>
                    <a:pt x="223" y="84"/>
                    <a:pt x="223" y="83"/>
                  </a:cubicBezTo>
                  <a:cubicBezTo>
                    <a:pt x="223" y="83"/>
                    <a:pt x="223" y="83"/>
                    <a:pt x="223" y="83"/>
                  </a:cubicBezTo>
                  <a:cubicBezTo>
                    <a:pt x="223" y="83"/>
                    <a:pt x="223" y="82"/>
                    <a:pt x="223" y="82"/>
                  </a:cubicBezTo>
                  <a:cubicBezTo>
                    <a:pt x="223" y="82"/>
                    <a:pt x="223" y="82"/>
                    <a:pt x="223" y="82"/>
                  </a:cubicBezTo>
                  <a:cubicBezTo>
                    <a:pt x="223" y="82"/>
                    <a:pt x="223" y="81"/>
                    <a:pt x="223" y="81"/>
                  </a:cubicBezTo>
                  <a:cubicBezTo>
                    <a:pt x="223" y="81"/>
                    <a:pt x="223" y="81"/>
                    <a:pt x="223" y="81"/>
                  </a:cubicBezTo>
                  <a:cubicBezTo>
                    <a:pt x="223" y="81"/>
                    <a:pt x="223" y="81"/>
                    <a:pt x="223" y="81"/>
                  </a:cubicBezTo>
                  <a:cubicBezTo>
                    <a:pt x="221" y="33"/>
                    <a:pt x="182" y="21"/>
                    <a:pt x="182" y="21"/>
                  </a:cubicBezTo>
                  <a:cubicBezTo>
                    <a:pt x="134" y="0"/>
                    <a:pt x="108" y="36"/>
                    <a:pt x="108" y="36"/>
                  </a:cubicBezTo>
                  <a:cubicBezTo>
                    <a:pt x="89" y="27"/>
                    <a:pt x="79" y="51"/>
                    <a:pt x="79" y="51"/>
                  </a:cubicBezTo>
                  <a:cubicBezTo>
                    <a:pt x="79" y="52"/>
                    <a:pt x="78" y="54"/>
                    <a:pt x="78" y="55"/>
                  </a:cubicBezTo>
                  <a:cubicBezTo>
                    <a:pt x="78" y="55"/>
                    <a:pt x="78" y="56"/>
                    <a:pt x="78" y="56"/>
                  </a:cubicBezTo>
                  <a:cubicBezTo>
                    <a:pt x="78" y="57"/>
                    <a:pt x="77" y="58"/>
                    <a:pt x="77" y="59"/>
                  </a:cubicBezTo>
                  <a:cubicBezTo>
                    <a:pt x="77" y="60"/>
                    <a:pt x="77" y="60"/>
                    <a:pt x="77" y="61"/>
                  </a:cubicBezTo>
                  <a:cubicBezTo>
                    <a:pt x="77" y="62"/>
                    <a:pt x="76" y="63"/>
                    <a:pt x="76" y="64"/>
                  </a:cubicBezTo>
                  <a:cubicBezTo>
                    <a:pt x="76" y="65"/>
                    <a:pt x="76" y="65"/>
                    <a:pt x="76" y="65"/>
                  </a:cubicBezTo>
                  <a:cubicBezTo>
                    <a:pt x="76" y="66"/>
                    <a:pt x="76" y="68"/>
                    <a:pt x="76" y="69"/>
                  </a:cubicBezTo>
                  <a:cubicBezTo>
                    <a:pt x="76" y="70"/>
                    <a:pt x="76" y="70"/>
                    <a:pt x="76" y="71"/>
                  </a:cubicBezTo>
                  <a:cubicBezTo>
                    <a:pt x="76" y="72"/>
                    <a:pt x="75" y="73"/>
                    <a:pt x="75" y="74"/>
                  </a:cubicBezTo>
                  <a:cubicBezTo>
                    <a:pt x="75" y="74"/>
                    <a:pt x="75" y="75"/>
                    <a:pt x="75" y="75"/>
                  </a:cubicBezTo>
                  <a:cubicBezTo>
                    <a:pt x="75" y="76"/>
                    <a:pt x="75" y="77"/>
                    <a:pt x="75" y="78"/>
                  </a:cubicBezTo>
                  <a:cubicBezTo>
                    <a:pt x="75" y="79"/>
                    <a:pt x="75" y="79"/>
                    <a:pt x="75" y="79"/>
                  </a:cubicBezTo>
                  <a:cubicBezTo>
                    <a:pt x="75" y="81"/>
                    <a:pt x="76" y="82"/>
                    <a:pt x="76" y="83"/>
                  </a:cubicBezTo>
                  <a:cubicBezTo>
                    <a:pt x="76" y="84"/>
                    <a:pt x="76" y="84"/>
                    <a:pt x="76" y="84"/>
                  </a:cubicBezTo>
                  <a:cubicBezTo>
                    <a:pt x="76" y="85"/>
                    <a:pt x="76" y="86"/>
                    <a:pt x="76" y="87"/>
                  </a:cubicBezTo>
                  <a:cubicBezTo>
                    <a:pt x="76" y="88"/>
                    <a:pt x="76" y="88"/>
                    <a:pt x="76" y="89"/>
                  </a:cubicBezTo>
                  <a:cubicBezTo>
                    <a:pt x="76" y="90"/>
                    <a:pt x="76" y="91"/>
                    <a:pt x="77" y="92"/>
                  </a:cubicBezTo>
                  <a:cubicBezTo>
                    <a:pt x="77" y="92"/>
                    <a:pt x="77" y="92"/>
                    <a:pt x="77" y="93"/>
                  </a:cubicBezTo>
                  <a:cubicBezTo>
                    <a:pt x="77" y="94"/>
                    <a:pt x="77" y="95"/>
                    <a:pt x="77" y="96"/>
                  </a:cubicBezTo>
                  <a:cubicBezTo>
                    <a:pt x="77" y="97"/>
                    <a:pt x="77" y="97"/>
                    <a:pt x="77" y="97"/>
                  </a:cubicBezTo>
                  <a:cubicBezTo>
                    <a:pt x="78" y="98"/>
                    <a:pt x="78" y="99"/>
                    <a:pt x="78" y="100"/>
                  </a:cubicBezTo>
                  <a:cubicBezTo>
                    <a:pt x="78" y="101"/>
                    <a:pt x="78" y="101"/>
                    <a:pt x="78" y="101"/>
                  </a:cubicBezTo>
                  <a:cubicBezTo>
                    <a:pt x="79" y="102"/>
                    <a:pt x="79" y="103"/>
                    <a:pt x="79" y="104"/>
                  </a:cubicBezTo>
                  <a:cubicBezTo>
                    <a:pt x="79" y="104"/>
                    <a:pt x="79" y="105"/>
                    <a:pt x="79" y="105"/>
                  </a:cubicBezTo>
                  <a:cubicBezTo>
                    <a:pt x="79" y="105"/>
                    <a:pt x="80" y="105"/>
                    <a:pt x="80" y="106"/>
                  </a:cubicBezTo>
                  <a:cubicBezTo>
                    <a:pt x="80" y="106"/>
                    <a:pt x="80" y="106"/>
                    <a:pt x="80" y="106"/>
                  </a:cubicBezTo>
                  <a:cubicBezTo>
                    <a:pt x="81" y="111"/>
                    <a:pt x="83" y="115"/>
                    <a:pt x="84" y="119"/>
                  </a:cubicBezTo>
                  <a:cubicBezTo>
                    <a:pt x="77" y="115"/>
                    <a:pt x="76" y="123"/>
                    <a:pt x="76" y="123"/>
                  </a:cubicBezTo>
                  <a:cubicBezTo>
                    <a:pt x="76" y="152"/>
                    <a:pt x="92" y="161"/>
                    <a:pt x="92" y="161"/>
                  </a:cubicBezTo>
                  <a:cubicBezTo>
                    <a:pt x="95" y="180"/>
                    <a:pt x="114" y="200"/>
                    <a:pt x="114" y="200"/>
                  </a:cubicBezTo>
                  <a:cubicBezTo>
                    <a:pt x="121" y="227"/>
                    <a:pt x="104" y="238"/>
                    <a:pt x="104" y="238"/>
                  </a:cubicBezTo>
                  <a:cubicBezTo>
                    <a:pt x="75" y="249"/>
                    <a:pt x="75" y="249"/>
                    <a:pt x="75" y="249"/>
                  </a:cubicBezTo>
                  <a:cubicBezTo>
                    <a:pt x="0" y="273"/>
                    <a:pt x="0" y="339"/>
                    <a:pt x="0" y="339"/>
                  </a:cubicBezTo>
                  <a:cubicBezTo>
                    <a:pt x="137" y="339"/>
                    <a:pt x="137" y="339"/>
                    <a:pt x="137" y="339"/>
                  </a:cubicBezTo>
                  <a:cubicBezTo>
                    <a:pt x="148" y="271"/>
                    <a:pt x="148" y="271"/>
                    <a:pt x="148" y="271"/>
                  </a:cubicBezTo>
                  <a:cubicBezTo>
                    <a:pt x="136" y="258"/>
                    <a:pt x="136" y="258"/>
                    <a:pt x="136" y="258"/>
                  </a:cubicBezTo>
                  <a:cubicBezTo>
                    <a:pt x="146" y="249"/>
                    <a:pt x="146" y="249"/>
                    <a:pt x="146" y="249"/>
                  </a:cubicBezTo>
                  <a:cubicBezTo>
                    <a:pt x="166" y="249"/>
                    <a:pt x="166" y="249"/>
                    <a:pt x="166" y="249"/>
                  </a:cubicBezTo>
                  <a:cubicBezTo>
                    <a:pt x="175" y="258"/>
                    <a:pt x="175" y="258"/>
                    <a:pt x="175" y="258"/>
                  </a:cubicBezTo>
                  <a:cubicBezTo>
                    <a:pt x="164" y="271"/>
                    <a:pt x="164" y="271"/>
                    <a:pt x="164" y="271"/>
                  </a:cubicBezTo>
                  <a:cubicBezTo>
                    <a:pt x="174" y="339"/>
                    <a:pt x="174" y="339"/>
                    <a:pt x="174" y="339"/>
                  </a:cubicBezTo>
                  <a:cubicBezTo>
                    <a:pt x="311" y="339"/>
                    <a:pt x="311" y="339"/>
                    <a:pt x="311" y="339"/>
                  </a:cubicBezTo>
                  <a:cubicBezTo>
                    <a:pt x="307" y="274"/>
                    <a:pt x="238" y="252"/>
                    <a:pt x="216" y="244"/>
                  </a:cubicBezTo>
                  <a:close/>
                  <a:moveTo>
                    <a:pt x="96" y="158"/>
                  </a:moveTo>
                  <a:cubicBezTo>
                    <a:pt x="94" y="157"/>
                    <a:pt x="86" y="153"/>
                    <a:pt x="81" y="139"/>
                  </a:cubicBezTo>
                  <a:cubicBezTo>
                    <a:pt x="81" y="139"/>
                    <a:pt x="77" y="124"/>
                    <a:pt x="81" y="123"/>
                  </a:cubicBezTo>
                  <a:cubicBezTo>
                    <a:pt x="81" y="123"/>
                    <a:pt x="86" y="119"/>
                    <a:pt x="93" y="136"/>
                  </a:cubicBezTo>
                  <a:cubicBezTo>
                    <a:pt x="94" y="139"/>
                    <a:pt x="96" y="142"/>
                    <a:pt x="97" y="143"/>
                  </a:cubicBezTo>
                  <a:cubicBezTo>
                    <a:pt x="97" y="143"/>
                    <a:pt x="82" y="98"/>
                    <a:pt x="105" y="72"/>
                  </a:cubicBezTo>
                  <a:cubicBezTo>
                    <a:pt x="105" y="72"/>
                    <a:pt x="155" y="137"/>
                    <a:pt x="211" y="104"/>
                  </a:cubicBezTo>
                  <a:cubicBezTo>
                    <a:pt x="211" y="131"/>
                    <a:pt x="211" y="131"/>
                    <a:pt x="211" y="131"/>
                  </a:cubicBezTo>
                  <a:cubicBezTo>
                    <a:pt x="211" y="138"/>
                    <a:pt x="211" y="143"/>
                    <a:pt x="215" y="136"/>
                  </a:cubicBezTo>
                  <a:cubicBezTo>
                    <a:pt x="222" y="120"/>
                    <a:pt x="222" y="130"/>
                    <a:pt x="222" y="130"/>
                  </a:cubicBezTo>
                  <a:cubicBezTo>
                    <a:pt x="220" y="148"/>
                    <a:pt x="212" y="156"/>
                    <a:pt x="206" y="161"/>
                  </a:cubicBezTo>
                  <a:cubicBezTo>
                    <a:pt x="201" y="176"/>
                    <a:pt x="193" y="190"/>
                    <a:pt x="183" y="201"/>
                  </a:cubicBezTo>
                  <a:cubicBezTo>
                    <a:pt x="152" y="236"/>
                    <a:pt x="121" y="201"/>
                    <a:pt x="121" y="201"/>
                  </a:cubicBezTo>
                  <a:cubicBezTo>
                    <a:pt x="109" y="191"/>
                    <a:pt x="101" y="175"/>
                    <a:pt x="96" y="158"/>
                  </a:cubicBezTo>
                  <a:close/>
                  <a:moveTo>
                    <a:pt x="185" y="222"/>
                  </a:moveTo>
                  <a:cubicBezTo>
                    <a:pt x="166" y="245"/>
                    <a:pt x="166" y="245"/>
                    <a:pt x="166" y="245"/>
                  </a:cubicBezTo>
                  <a:cubicBezTo>
                    <a:pt x="147" y="245"/>
                    <a:pt x="147" y="245"/>
                    <a:pt x="147" y="245"/>
                  </a:cubicBezTo>
                  <a:cubicBezTo>
                    <a:pt x="117" y="225"/>
                    <a:pt x="117" y="225"/>
                    <a:pt x="117" y="225"/>
                  </a:cubicBezTo>
                  <a:cubicBezTo>
                    <a:pt x="117" y="225"/>
                    <a:pt x="119" y="216"/>
                    <a:pt x="119" y="204"/>
                  </a:cubicBezTo>
                  <a:cubicBezTo>
                    <a:pt x="119" y="204"/>
                    <a:pt x="132" y="221"/>
                    <a:pt x="152" y="220"/>
                  </a:cubicBezTo>
                  <a:cubicBezTo>
                    <a:pt x="152" y="220"/>
                    <a:pt x="171" y="222"/>
                    <a:pt x="185" y="204"/>
                  </a:cubicBezTo>
                  <a:lnTo>
                    <a:pt x="185" y="222"/>
                  </a:lnTo>
                  <a:close/>
                </a:path>
              </a:pathLst>
            </a:custGeom>
            <a:solidFill>
              <a:srgbClr val="A7A9A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solidFill>
                  <a:prstClr val="black"/>
                </a:solidFill>
                <a:ea typeface="微软雅黑" panose="020B0503020204020204" pitchFamily="34" charset="-122"/>
              </a:endParaRPr>
            </a:p>
          </p:txBody>
        </p:sp>
        <p:sp>
          <p:nvSpPr>
            <p:cNvPr id="177" name="文本框 116"/>
            <p:cNvSpPr txBox="1"/>
            <p:nvPr/>
          </p:nvSpPr>
          <p:spPr>
            <a:xfrm>
              <a:off x="1278815" y="3760218"/>
              <a:ext cx="1795689" cy="369417"/>
            </a:xfrm>
            <a:prstGeom prst="rect">
              <a:avLst/>
            </a:prstGeom>
            <a:noFill/>
          </p:spPr>
          <p:txBody>
            <a:bodyPr wrap="square" rtlCol="0">
              <a:spAutoFit/>
            </a:bodyPr>
            <a:lstStyle/>
            <a:p>
              <a:pPr algn="ctr"/>
              <a:r>
                <a:rPr lang="zh-CN" altLang="en-US" b="1" dirty="0">
                  <a:solidFill>
                    <a:schemeClr val="accent1"/>
                  </a:solidFill>
                  <a:effectLst>
                    <a:innerShdw blurRad="38100" dist="50800" dir="13500000">
                      <a:prstClr val="black">
                        <a:alpha val="60000"/>
                      </a:prstClr>
                    </a:innerShdw>
                  </a:effectLst>
                  <a:latin typeface="微软雅黑" panose="020B0503020204020204" pitchFamily="34" charset="-122"/>
                  <a:ea typeface="微软雅黑" panose="020B0503020204020204" pitchFamily="34" charset="-122"/>
                </a:rPr>
                <a:t>添加标题</a:t>
              </a:r>
              <a:endParaRPr lang="zh-CN" altLang="en-US" b="1" dirty="0">
                <a:solidFill>
                  <a:schemeClr val="accent1"/>
                </a:solidFill>
                <a:effectLst>
                  <a:innerShdw blurRad="38100" dist="50800" dir="13500000">
                    <a:prstClr val="black">
                      <a:alpha val="60000"/>
                    </a:prstClr>
                  </a:innerShdw>
                </a:effectLst>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单击输入标题内容</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14:presetBounceEnd="40000">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14:bounceEnd="40000">
                                          <p:cBhvr additive="base">
                                            <p:cTn id="7" dur="1000" fill="hold"/>
                                            <p:tgtEl>
                                              <p:spTgt spid="174"/>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17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additive="base">
                                            <p:cTn id="12" dur="500"/>
                                            <p:tgtEl>
                                              <p:spTgt spid="59"/>
                                            </p:tgtEl>
                                            <p:attrNameLst>
                                              <p:attrName>ppt_x</p:attrName>
                                            </p:attrNameLst>
                                          </p:cBhvr>
                                          <p:tavLst>
                                            <p:tav tm="0">
                                              <p:val>
                                                <p:strVal val="#ppt_x-#ppt_w*1.125000"/>
                                              </p:val>
                                            </p:tav>
                                            <p:tav tm="100000">
                                              <p:val>
                                                <p:strVal val="#ppt_x"/>
                                              </p:val>
                                            </p:tav>
                                          </p:tavLst>
                                        </p:anim>
                                        <p:animEffect transition="in" filter="wipe(right)">
                                          <p:cBhvr>
                                            <p:cTn id="13" dur="500"/>
                                            <p:tgtEl>
                                              <p:spTgt spid="5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fade">
                                          <p:cBhvr>
                                            <p:cTn id="17" dur="1000"/>
                                            <p:tgtEl>
                                              <p:spTgt spid="139"/>
                                            </p:tgtEl>
                                          </p:cBhvr>
                                        </p:animEffect>
                                      </p:childTnLst>
                                    </p:cTn>
                                  </p:par>
                                  <p:par>
                                    <p:cTn id="18" presetID="42" presetClass="path" presetSubtype="0" accel="50000" decel="50000" fill="hold" nodeType="withEffect">
                                      <p:stCondLst>
                                        <p:cond delay="0"/>
                                      </p:stCondLst>
                                      <p:childTnLst>
                                        <p:animMotion origin="layout" path="M -0.05859 0.24167 L -1.25E-6 -4.44444E-6 " pathEditMode="relative" rAng="0" ptsTypes="AA">
                                          <p:cBhvr>
                                            <p:cTn id="19" dur="1000" fill="hold"/>
                                            <p:tgtEl>
                                              <p:spTgt spid="139"/>
                                            </p:tgtEl>
                                            <p:attrNameLst>
                                              <p:attrName>ppt_x</p:attrName>
                                              <p:attrName>ppt_y</p:attrName>
                                            </p:attrNameLst>
                                          </p:cBhvr>
                                          <p:rCtr x="2930" y="-12083"/>
                                        </p:animMotion>
                                      </p:childTnLst>
                                    </p:cTn>
                                  </p:par>
                                  <p:par>
                                    <p:cTn id="20" presetID="10" presetClass="entr" presetSubtype="0" fill="hold" nodeType="withEffect">
                                      <p:stCondLst>
                                        <p:cond delay="0"/>
                                      </p:stCondLst>
                                      <p:childTnLst>
                                        <p:set>
                                          <p:cBhvr>
                                            <p:cTn id="21" dur="1" fill="hold">
                                              <p:stCondLst>
                                                <p:cond delay="0"/>
                                              </p:stCondLst>
                                            </p:cTn>
                                            <p:tgtEl>
                                              <p:spTgt spid="160"/>
                                            </p:tgtEl>
                                            <p:attrNameLst>
                                              <p:attrName>style.visibility</p:attrName>
                                            </p:attrNameLst>
                                          </p:cBhvr>
                                          <p:to>
                                            <p:strVal val="visible"/>
                                          </p:to>
                                        </p:set>
                                        <p:animEffect transition="in" filter="fade">
                                          <p:cBhvr>
                                            <p:cTn id="22" dur="1000"/>
                                            <p:tgtEl>
                                              <p:spTgt spid="160"/>
                                            </p:tgtEl>
                                          </p:cBhvr>
                                        </p:animEffect>
                                      </p:childTnLst>
                                    </p:cTn>
                                  </p:par>
                                  <p:par>
                                    <p:cTn id="23" presetID="42" presetClass="path" presetSubtype="0" accel="50000" decel="50000" fill="hold" nodeType="withEffect">
                                      <p:stCondLst>
                                        <p:cond delay="0"/>
                                      </p:stCondLst>
                                      <p:childTnLst>
                                        <p:animMotion origin="layout" path="M -0.15312 0.09583 L -3.75E-6 1.11111E-6 " pathEditMode="relative" rAng="0" ptsTypes="AA">
                                          <p:cBhvr>
                                            <p:cTn id="24" dur="1000" fill="hold"/>
                                            <p:tgtEl>
                                              <p:spTgt spid="160"/>
                                            </p:tgtEl>
                                            <p:attrNameLst>
                                              <p:attrName>ppt_x</p:attrName>
                                              <p:attrName>ppt_y</p:attrName>
                                            </p:attrNameLst>
                                          </p:cBhvr>
                                          <p:rCtr x="7656" y="-4792"/>
                                        </p:animMotion>
                                      </p:childTnLst>
                                    </p:cTn>
                                  </p:par>
                                  <p:par>
                                    <p:cTn id="25" presetID="10" presetClass="entr" presetSubtype="0" fill="hold" nodeType="withEffect">
                                      <p:stCondLst>
                                        <p:cond delay="0"/>
                                      </p:stCondLst>
                                      <p:childTnLst>
                                        <p:set>
                                          <p:cBhvr>
                                            <p:cTn id="26" dur="1" fill="hold">
                                              <p:stCondLst>
                                                <p:cond delay="0"/>
                                              </p:stCondLst>
                                            </p:cTn>
                                            <p:tgtEl>
                                              <p:spTgt spid="167"/>
                                            </p:tgtEl>
                                            <p:attrNameLst>
                                              <p:attrName>style.visibility</p:attrName>
                                            </p:attrNameLst>
                                          </p:cBhvr>
                                          <p:to>
                                            <p:strVal val="visible"/>
                                          </p:to>
                                        </p:set>
                                        <p:animEffect transition="in" filter="fade">
                                          <p:cBhvr>
                                            <p:cTn id="27" dur="1000"/>
                                            <p:tgtEl>
                                              <p:spTgt spid="167"/>
                                            </p:tgtEl>
                                          </p:cBhvr>
                                        </p:animEffect>
                                      </p:childTnLst>
                                    </p:cTn>
                                  </p:par>
                                  <p:par>
                                    <p:cTn id="28" presetID="42" presetClass="path" presetSubtype="0" accel="50000" decel="50000" fill="hold" nodeType="withEffect">
                                      <p:stCondLst>
                                        <p:cond delay="0"/>
                                      </p:stCondLst>
                                      <p:childTnLst>
                                        <p:animMotion origin="layout" path="M -0.18828 -0.03611 L -4.16667E-6 -1.85185E-6 " pathEditMode="relative" rAng="0" ptsTypes="AA">
                                          <p:cBhvr>
                                            <p:cTn id="29" dur="1000" fill="hold"/>
                                            <p:tgtEl>
                                              <p:spTgt spid="167"/>
                                            </p:tgtEl>
                                            <p:attrNameLst>
                                              <p:attrName>ppt_x</p:attrName>
                                              <p:attrName>ppt_y</p:attrName>
                                            </p:attrNameLst>
                                          </p:cBhvr>
                                          <p:rCtr x="9414" y="1806"/>
                                        </p:animMotion>
                                      </p:childTnLst>
                                    </p:cTn>
                                  </p:par>
                                  <p:par>
                                    <p:cTn id="30" presetID="10" presetClass="entr" presetSubtype="0" fill="hold" nodeType="withEffect">
                                      <p:stCondLst>
                                        <p:cond delay="0"/>
                                      </p:stCondLst>
                                      <p:childTnLst>
                                        <p:set>
                                          <p:cBhvr>
                                            <p:cTn id="31" dur="1" fill="hold">
                                              <p:stCondLst>
                                                <p:cond delay="0"/>
                                              </p:stCondLst>
                                            </p:cTn>
                                            <p:tgtEl>
                                              <p:spTgt spid="153"/>
                                            </p:tgtEl>
                                            <p:attrNameLst>
                                              <p:attrName>style.visibility</p:attrName>
                                            </p:attrNameLst>
                                          </p:cBhvr>
                                          <p:to>
                                            <p:strVal val="visible"/>
                                          </p:to>
                                        </p:set>
                                        <p:animEffect transition="in" filter="fade">
                                          <p:cBhvr>
                                            <p:cTn id="32" dur="1000"/>
                                            <p:tgtEl>
                                              <p:spTgt spid="153"/>
                                            </p:tgtEl>
                                          </p:cBhvr>
                                        </p:animEffect>
                                      </p:childTnLst>
                                    </p:cTn>
                                  </p:par>
                                  <p:par>
                                    <p:cTn id="33" presetID="42" presetClass="path" presetSubtype="0" accel="50000" decel="50000" fill="hold" nodeType="withEffect">
                                      <p:stCondLst>
                                        <p:cond delay="0"/>
                                      </p:stCondLst>
                                      <p:childTnLst>
                                        <p:animMotion origin="layout" path="M -0.15157 -0.18611 L 5E-6 1.48148E-6 " pathEditMode="relative" rAng="0" ptsTypes="AA">
                                          <p:cBhvr>
                                            <p:cTn id="34" dur="1000" fill="hold"/>
                                            <p:tgtEl>
                                              <p:spTgt spid="153"/>
                                            </p:tgtEl>
                                            <p:attrNameLst>
                                              <p:attrName>ppt_x</p:attrName>
                                              <p:attrName>ppt_y</p:attrName>
                                            </p:attrNameLst>
                                          </p:cBhvr>
                                          <p:rCtr x="7578" y="9306"/>
                                        </p:animMotion>
                                      </p:childTnLst>
                                    </p:cTn>
                                  </p:par>
                                  <p:par>
                                    <p:cTn id="35" presetID="10" presetClass="entr" presetSubtype="0" fill="hold" nodeType="withEffect">
                                      <p:stCondLst>
                                        <p:cond delay="0"/>
                                      </p:stCondLst>
                                      <p:childTnLst>
                                        <p:set>
                                          <p:cBhvr>
                                            <p:cTn id="36" dur="1" fill="hold">
                                              <p:stCondLst>
                                                <p:cond delay="0"/>
                                              </p:stCondLst>
                                            </p:cTn>
                                            <p:tgtEl>
                                              <p:spTgt spid="146"/>
                                            </p:tgtEl>
                                            <p:attrNameLst>
                                              <p:attrName>style.visibility</p:attrName>
                                            </p:attrNameLst>
                                          </p:cBhvr>
                                          <p:to>
                                            <p:strVal val="visible"/>
                                          </p:to>
                                        </p:set>
                                        <p:animEffect transition="in" filter="fade">
                                          <p:cBhvr>
                                            <p:cTn id="37" dur="1000"/>
                                            <p:tgtEl>
                                              <p:spTgt spid="146"/>
                                            </p:tgtEl>
                                          </p:cBhvr>
                                        </p:animEffect>
                                      </p:childTnLst>
                                    </p:cTn>
                                  </p:par>
                                  <p:par>
                                    <p:cTn id="38" presetID="42" presetClass="path" presetSubtype="0" accel="50000" decel="50000" fill="hold" nodeType="withEffect">
                                      <p:stCondLst>
                                        <p:cond delay="0"/>
                                      </p:stCondLst>
                                      <p:childTnLst>
                                        <p:animMotion origin="layout" path="M -0.05625 -0.33194 L 2.29167E-6 -1.48148E-6 " pathEditMode="relative" rAng="0" ptsTypes="AA">
                                          <p:cBhvr>
                                            <p:cTn id="39" dur="1000" fill="hold"/>
                                            <p:tgtEl>
                                              <p:spTgt spid="146"/>
                                            </p:tgtEl>
                                            <p:attrNameLst>
                                              <p:attrName>ppt_x</p:attrName>
                                              <p:attrName>ppt_y</p:attrName>
                                            </p:attrNameLst>
                                          </p:cBhvr>
                                          <p:rCtr x="2812" y="16597"/>
                                        </p:animMotion>
                                      </p:childTnLst>
                                    </p:cTn>
                                  </p:par>
                                </p:childTnLst>
                              </p:cTn>
                            </p:par>
                            <p:par>
                              <p:cTn id="40" fill="hold">
                                <p:stCondLst>
                                  <p:cond delay="2500"/>
                                </p:stCondLst>
                                <p:childTnLst>
                                  <p:par>
                                    <p:cTn id="41" presetID="22" presetClass="entr" presetSubtype="8" fill="hold" nodeType="afterEffect">
                                      <p:stCondLst>
                                        <p:cond delay="0"/>
                                      </p:stCondLst>
                                      <p:childTnLst>
                                        <p:set>
                                          <p:cBhvr>
                                            <p:cTn id="42" dur="1" fill="hold">
                                              <p:stCondLst>
                                                <p:cond delay="0"/>
                                              </p:stCondLst>
                                            </p:cTn>
                                            <p:tgtEl>
                                              <p:spTgt spid="123"/>
                                            </p:tgtEl>
                                            <p:attrNameLst>
                                              <p:attrName>style.visibility</p:attrName>
                                            </p:attrNameLst>
                                          </p:cBhvr>
                                          <p:to>
                                            <p:strVal val="visible"/>
                                          </p:to>
                                        </p:set>
                                        <p:animEffect transition="in" filter="wipe(left)">
                                          <p:cBhvr>
                                            <p:cTn id="43" dur="500"/>
                                            <p:tgtEl>
                                              <p:spTgt spid="123"/>
                                            </p:tgtEl>
                                          </p:cBhvr>
                                        </p:animEffect>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left)">
                                          <p:cBhvr>
                                            <p:cTn id="47" dur="500"/>
                                            <p:tgtEl>
                                              <p:spTgt spid="6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wipe(left)">
                                          <p:cBhvr>
                                            <p:cTn id="53" dur="500"/>
                                            <p:tgtEl>
                                              <p:spTgt spid="6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wipe(left)">
                                          <p:cBhvr>
                                            <p:cTn id="56" dur="500"/>
                                            <p:tgtEl>
                                              <p:spTgt spid="6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wipe(left)">
                                          <p:cBhvr>
                                            <p:cTn id="59" dur="500"/>
                                            <p:tgtEl>
                                              <p:spTgt spid="64"/>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left)">
                                          <p:cBhvr>
                                            <p:cTn id="62" dur="500"/>
                                            <p:tgtEl>
                                              <p:spTgt spid="65"/>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wipe(left)">
                                          <p:cBhvr>
                                            <p:cTn id="65" dur="500"/>
                                            <p:tgtEl>
                                              <p:spTgt spid="66"/>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wipe(left)">
                                          <p:cBhvr>
                                            <p:cTn id="68" dur="500"/>
                                            <p:tgtEl>
                                              <p:spTgt spid="67"/>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21"/>
                                            </p:tgtEl>
                                            <p:attrNameLst>
                                              <p:attrName>style.visibility</p:attrName>
                                            </p:attrNameLst>
                                          </p:cBhvr>
                                          <p:to>
                                            <p:strVal val="visible"/>
                                          </p:to>
                                        </p:set>
                                        <p:animEffect transition="in" filter="wipe(left)">
                                          <p:cBhvr>
                                            <p:cTn id="71" dur="500"/>
                                            <p:tgtEl>
                                              <p:spTgt spid="121"/>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22"/>
                                            </p:tgtEl>
                                            <p:attrNameLst>
                                              <p:attrName>style.visibility</p:attrName>
                                            </p:attrNameLst>
                                          </p:cBhvr>
                                          <p:to>
                                            <p:strVal val="visible"/>
                                          </p:to>
                                        </p:set>
                                        <p:animEffect transition="in" filter="wipe(left)">
                                          <p:cBhvr>
                                            <p:cTn id="74"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p:bldP spid="61" grpId="0"/>
          <p:bldP spid="62" grpId="0"/>
          <p:bldP spid="63" grpId="0"/>
          <p:bldP spid="64" grpId="0"/>
          <p:bldP spid="65" grpId="0"/>
          <p:bldP spid="66" grpId="0"/>
          <p:bldP spid="67" grpId="0"/>
          <p:bldP spid="121" grpId="0"/>
          <p:bldP spid="12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nodeType="after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1000" fill="hold"/>
                                            <p:tgtEl>
                                              <p:spTgt spid="174"/>
                                            </p:tgtEl>
                                            <p:attrNameLst>
                                              <p:attrName>ppt_x</p:attrName>
                                            </p:attrNameLst>
                                          </p:cBhvr>
                                          <p:tavLst>
                                            <p:tav tm="0">
                                              <p:val>
                                                <p:strVal val="0-#ppt_w/2"/>
                                              </p:val>
                                            </p:tav>
                                            <p:tav tm="100000">
                                              <p:val>
                                                <p:strVal val="#ppt_x"/>
                                              </p:val>
                                            </p:tav>
                                          </p:tavLst>
                                        </p:anim>
                                        <p:anim calcmode="lin" valueType="num">
                                          <p:cBhvr additive="base">
                                            <p:cTn id="8" dur="1000" fill="hold"/>
                                            <p:tgtEl>
                                              <p:spTgt spid="17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additive="base">
                                            <p:cTn id="12" dur="500"/>
                                            <p:tgtEl>
                                              <p:spTgt spid="59"/>
                                            </p:tgtEl>
                                            <p:attrNameLst>
                                              <p:attrName>ppt_x</p:attrName>
                                            </p:attrNameLst>
                                          </p:cBhvr>
                                          <p:tavLst>
                                            <p:tav tm="0">
                                              <p:val>
                                                <p:strVal val="#ppt_x-#ppt_w*1.125000"/>
                                              </p:val>
                                            </p:tav>
                                            <p:tav tm="100000">
                                              <p:val>
                                                <p:strVal val="#ppt_x"/>
                                              </p:val>
                                            </p:tav>
                                          </p:tavLst>
                                        </p:anim>
                                        <p:animEffect transition="in" filter="wipe(right)">
                                          <p:cBhvr>
                                            <p:cTn id="13" dur="500"/>
                                            <p:tgtEl>
                                              <p:spTgt spid="5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fade">
                                          <p:cBhvr>
                                            <p:cTn id="17" dur="1000"/>
                                            <p:tgtEl>
                                              <p:spTgt spid="139"/>
                                            </p:tgtEl>
                                          </p:cBhvr>
                                        </p:animEffect>
                                      </p:childTnLst>
                                    </p:cTn>
                                  </p:par>
                                  <p:par>
                                    <p:cTn id="18" presetID="42" presetClass="path" presetSubtype="0" accel="50000" decel="50000" fill="hold" nodeType="withEffect">
                                      <p:stCondLst>
                                        <p:cond delay="0"/>
                                      </p:stCondLst>
                                      <p:childTnLst>
                                        <p:animMotion origin="layout" path="M -0.05859 0.24167 L -1.25E-6 -4.44444E-6 " pathEditMode="relative" rAng="0" ptsTypes="AA">
                                          <p:cBhvr>
                                            <p:cTn id="19" dur="1000" fill="hold"/>
                                            <p:tgtEl>
                                              <p:spTgt spid="139"/>
                                            </p:tgtEl>
                                            <p:attrNameLst>
                                              <p:attrName>ppt_x</p:attrName>
                                              <p:attrName>ppt_y</p:attrName>
                                            </p:attrNameLst>
                                          </p:cBhvr>
                                          <p:rCtr x="2930" y="-12083"/>
                                        </p:animMotion>
                                      </p:childTnLst>
                                    </p:cTn>
                                  </p:par>
                                  <p:par>
                                    <p:cTn id="20" presetID="10" presetClass="entr" presetSubtype="0" fill="hold" nodeType="withEffect">
                                      <p:stCondLst>
                                        <p:cond delay="0"/>
                                      </p:stCondLst>
                                      <p:childTnLst>
                                        <p:set>
                                          <p:cBhvr>
                                            <p:cTn id="21" dur="1" fill="hold">
                                              <p:stCondLst>
                                                <p:cond delay="0"/>
                                              </p:stCondLst>
                                            </p:cTn>
                                            <p:tgtEl>
                                              <p:spTgt spid="160"/>
                                            </p:tgtEl>
                                            <p:attrNameLst>
                                              <p:attrName>style.visibility</p:attrName>
                                            </p:attrNameLst>
                                          </p:cBhvr>
                                          <p:to>
                                            <p:strVal val="visible"/>
                                          </p:to>
                                        </p:set>
                                        <p:animEffect transition="in" filter="fade">
                                          <p:cBhvr>
                                            <p:cTn id="22" dur="1000"/>
                                            <p:tgtEl>
                                              <p:spTgt spid="160"/>
                                            </p:tgtEl>
                                          </p:cBhvr>
                                        </p:animEffect>
                                      </p:childTnLst>
                                    </p:cTn>
                                  </p:par>
                                  <p:par>
                                    <p:cTn id="23" presetID="42" presetClass="path" presetSubtype="0" accel="50000" decel="50000" fill="hold" nodeType="withEffect">
                                      <p:stCondLst>
                                        <p:cond delay="0"/>
                                      </p:stCondLst>
                                      <p:childTnLst>
                                        <p:animMotion origin="layout" path="M -0.15312 0.09583 L -3.75E-6 1.11111E-6 " pathEditMode="relative" rAng="0" ptsTypes="AA">
                                          <p:cBhvr>
                                            <p:cTn id="24" dur="1000" fill="hold"/>
                                            <p:tgtEl>
                                              <p:spTgt spid="160"/>
                                            </p:tgtEl>
                                            <p:attrNameLst>
                                              <p:attrName>ppt_x</p:attrName>
                                              <p:attrName>ppt_y</p:attrName>
                                            </p:attrNameLst>
                                          </p:cBhvr>
                                          <p:rCtr x="7656" y="-4792"/>
                                        </p:animMotion>
                                      </p:childTnLst>
                                    </p:cTn>
                                  </p:par>
                                  <p:par>
                                    <p:cTn id="25" presetID="10" presetClass="entr" presetSubtype="0" fill="hold" nodeType="withEffect">
                                      <p:stCondLst>
                                        <p:cond delay="0"/>
                                      </p:stCondLst>
                                      <p:childTnLst>
                                        <p:set>
                                          <p:cBhvr>
                                            <p:cTn id="26" dur="1" fill="hold">
                                              <p:stCondLst>
                                                <p:cond delay="0"/>
                                              </p:stCondLst>
                                            </p:cTn>
                                            <p:tgtEl>
                                              <p:spTgt spid="167"/>
                                            </p:tgtEl>
                                            <p:attrNameLst>
                                              <p:attrName>style.visibility</p:attrName>
                                            </p:attrNameLst>
                                          </p:cBhvr>
                                          <p:to>
                                            <p:strVal val="visible"/>
                                          </p:to>
                                        </p:set>
                                        <p:animEffect transition="in" filter="fade">
                                          <p:cBhvr>
                                            <p:cTn id="27" dur="1000"/>
                                            <p:tgtEl>
                                              <p:spTgt spid="167"/>
                                            </p:tgtEl>
                                          </p:cBhvr>
                                        </p:animEffect>
                                      </p:childTnLst>
                                    </p:cTn>
                                  </p:par>
                                  <p:par>
                                    <p:cTn id="28" presetID="42" presetClass="path" presetSubtype="0" accel="50000" decel="50000" fill="hold" nodeType="withEffect">
                                      <p:stCondLst>
                                        <p:cond delay="0"/>
                                      </p:stCondLst>
                                      <p:childTnLst>
                                        <p:animMotion origin="layout" path="M -0.18828 -0.03611 L -4.16667E-6 -1.85185E-6 " pathEditMode="relative" rAng="0" ptsTypes="AA">
                                          <p:cBhvr>
                                            <p:cTn id="29" dur="1000" fill="hold"/>
                                            <p:tgtEl>
                                              <p:spTgt spid="167"/>
                                            </p:tgtEl>
                                            <p:attrNameLst>
                                              <p:attrName>ppt_x</p:attrName>
                                              <p:attrName>ppt_y</p:attrName>
                                            </p:attrNameLst>
                                          </p:cBhvr>
                                          <p:rCtr x="9414" y="1806"/>
                                        </p:animMotion>
                                      </p:childTnLst>
                                    </p:cTn>
                                  </p:par>
                                  <p:par>
                                    <p:cTn id="30" presetID="10" presetClass="entr" presetSubtype="0" fill="hold" nodeType="withEffect">
                                      <p:stCondLst>
                                        <p:cond delay="0"/>
                                      </p:stCondLst>
                                      <p:childTnLst>
                                        <p:set>
                                          <p:cBhvr>
                                            <p:cTn id="31" dur="1" fill="hold">
                                              <p:stCondLst>
                                                <p:cond delay="0"/>
                                              </p:stCondLst>
                                            </p:cTn>
                                            <p:tgtEl>
                                              <p:spTgt spid="153"/>
                                            </p:tgtEl>
                                            <p:attrNameLst>
                                              <p:attrName>style.visibility</p:attrName>
                                            </p:attrNameLst>
                                          </p:cBhvr>
                                          <p:to>
                                            <p:strVal val="visible"/>
                                          </p:to>
                                        </p:set>
                                        <p:animEffect transition="in" filter="fade">
                                          <p:cBhvr>
                                            <p:cTn id="32" dur="1000"/>
                                            <p:tgtEl>
                                              <p:spTgt spid="153"/>
                                            </p:tgtEl>
                                          </p:cBhvr>
                                        </p:animEffect>
                                      </p:childTnLst>
                                    </p:cTn>
                                  </p:par>
                                  <p:par>
                                    <p:cTn id="33" presetID="42" presetClass="path" presetSubtype="0" accel="50000" decel="50000" fill="hold" nodeType="withEffect">
                                      <p:stCondLst>
                                        <p:cond delay="0"/>
                                      </p:stCondLst>
                                      <p:childTnLst>
                                        <p:animMotion origin="layout" path="M -0.15157 -0.18611 L 5E-6 1.48148E-6 " pathEditMode="relative" rAng="0" ptsTypes="AA">
                                          <p:cBhvr>
                                            <p:cTn id="34" dur="1000" fill="hold"/>
                                            <p:tgtEl>
                                              <p:spTgt spid="153"/>
                                            </p:tgtEl>
                                            <p:attrNameLst>
                                              <p:attrName>ppt_x</p:attrName>
                                              <p:attrName>ppt_y</p:attrName>
                                            </p:attrNameLst>
                                          </p:cBhvr>
                                          <p:rCtr x="7578" y="9306"/>
                                        </p:animMotion>
                                      </p:childTnLst>
                                    </p:cTn>
                                  </p:par>
                                  <p:par>
                                    <p:cTn id="35" presetID="10" presetClass="entr" presetSubtype="0" fill="hold" nodeType="withEffect">
                                      <p:stCondLst>
                                        <p:cond delay="0"/>
                                      </p:stCondLst>
                                      <p:childTnLst>
                                        <p:set>
                                          <p:cBhvr>
                                            <p:cTn id="36" dur="1" fill="hold">
                                              <p:stCondLst>
                                                <p:cond delay="0"/>
                                              </p:stCondLst>
                                            </p:cTn>
                                            <p:tgtEl>
                                              <p:spTgt spid="146"/>
                                            </p:tgtEl>
                                            <p:attrNameLst>
                                              <p:attrName>style.visibility</p:attrName>
                                            </p:attrNameLst>
                                          </p:cBhvr>
                                          <p:to>
                                            <p:strVal val="visible"/>
                                          </p:to>
                                        </p:set>
                                        <p:animEffect transition="in" filter="fade">
                                          <p:cBhvr>
                                            <p:cTn id="37" dur="1000"/>
                                            <p:tgtEl>
                                              <p:spTgt spid="146"/>
                                            </p:tgtEl>
                                          </p:cBhvr>
                                        </p:animEffect>
                                      </p:childTnLst>
                                    </p:cTn>
                                  </p:par>
                                  <p:par>
                                    <p:cTn id="38" presetID="42" presetClass="path" presetSubtype="0" accel="50000" decel="50000" fill="hold" nodeType="withEffect">
                                      <p:stCondLst>
                                        <p:cond delay="0"/>
                                      </p:stCondLst>
                                      <p:childTnLst>
                                        <p:animMotion origin="layout" path="M -0.05625 -0.33194 L 2.29167E-6 -1.48148E-6 " pathEditMode="relative" rAng="0" ptsTypes="AA">
                                          <p:cBhvr>
                                            <p:cTn id="39" dur="1000" fill="hold"/>
                                            <p:tgtEl>
                                              <p:spTgt spid="146"/>
                                            </p:tgtEl>
                                            <p:attrNameLst>
                                              <p:attrName>ppt_x</p:attrName>
                                              <p:attrName>ppt_y</p:attrName>
                                            </p:attrNameLst>
                                          </p:cBhvr>
                                          <p:rCtr x="2812" y="16597"/>
                                        </p:animMotion>
                                      </p:childTnLst>
                                    </p:cTn>
                                  </p:par>
                                </p:childTnLst>
                              </p:cTn>
                            </p:par>
                            <p:par>
                              <p:cTn id="40" fill="hold">
                                <p:stCondLst>
                                  <p:cond delay="2500"/>
                                </p:stCondLst>
                                <p:childTnLst>
                                  <p:par>
                                    <p:cTn id="41" presetID="22" presetClass="entr" presetSubtype="8" fill="hold" nodeType="afterEffect">
                                      <p:stCondLst>
                                        <p:cond delay="0"/>
                                      </p:stCondLst>
                                      <p:childTnLst>
                                        <p:set>
                                          <p:cBhvr>
                                            <p:cTn id="42" dur="1" fill="hold">
                                              <p:stCondLst>
                                                <p:cond delay="0"/>
                                              </p:stCondLst>
                                            </p:cTn>
                                            <p:tgtEl>
                                              <p:spTgt spid="123"/>
                                            </p:tgtEl>
                                            <p:attrNameLst>
                                              <p:attrName>style.visibility</p:attrName>
                                            </p:attrNameLst>
                                          </p:cBhvr>
                                          <p:to>
                                            <p:strVal val="visible"/>
                                          </p:to>
                                        </p:set>
                                        <p:animEffect transition="in" filter="wipe(left)">
                                          <p:cBhvr>
                                            <p:cTn id="43" dur="500"/>
                                            <p:tgtEl>
                                              <p:spTgt spid="123"/>
                                            </p:tgtEl>
                                          </p:cBhvr>
                                        </p:animEffect>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left)">
                                          <p:cBhvr>
                                            <p:cTn id="47" dur="500"/>
                                            <p:tgtEl>
                                              <p:spTgt spid="6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wipe(left)">
                                          <p:cBhvr>
                                            <p:cTn id="53" dur="500"/>
                                            <p:tgtEl>
                                              <p:spTgt spid="6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wipe(left)">
                                          <p:cBhvr>
                                            <p:cTn id="56" dur="500"/>
                                            <p:tgtEl>
                                              <p:spTgt spid="6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wipe(left)">
                                          <p:cBhvr>
                                            <p:cTn id="59" dur="500"/>
                                            <p:tgtEl>
                                              <p:spTgt spid="64"/>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left)">
                                          <p:cBhvr>
                                            <p:cTn id="62" dur="500"/>
                                            <p:tgtEl>
                                              <p:spTgt spid="65"/>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wipe(left)">
                                          <p:cBhvr>
                                            <p:cTn id="65" dur="500"/>
                                            <p:tgtEl>
                                              <p:spTgt spid="66"/>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wipe(left)">
                                          <p:cBhvr>
                                            <p:cTn id="68" dur="500"/>
                                            <p:tgtEl>
                                              <p:spTgt spid="67"/>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21"/>
                                            </p:tgtEl>
                                            <p:attrNameLst>
                                              <p:attrName>style.visibility</p:attrName>
                                            </p:attrNameLst>
                                          </p:cBhvr>
                                          <p:to>
                                            <p:strVal val="visible"/>
                                          </p:to>
                                        </p:set>
                                        <p:animEffect transition="in" filter="wipe(left)">
                                          <p:cBhvr>
                                            <p:cTn id="71" dur="500"/>
                                            <p:tgtEl>
                                              <p:spTgt spid="121"/>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22"/>
                                            </p:tgtEl>
                                            <p:attrNameLst>
                                              <p:attrName>style.visibility</p:attrName>
                                            </p:attrNameLst>
                                          </p:cBhvr>
                                          <p:to>
                                            <p:strVal val="visible"/>
                                          </p:to>
                                        </p:set>
                                        <p:animEffect transition="in" filter="wipe(left)">
                                          <p:cBhvr>
                                            <p:cTn id="74"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p:bldP spid="61" grpId="0"/>
          <p:bldP spid="62" grpId="0"/>
          <p:bldP spid="63" grpId="0"/>
          <p:bldP spid="64" grpId="0"/>
          <p:bldP spid="65" grpId="0"/>
          <p:bldP spid="66" grpId="0"/>
          <p:bldP spid="67" grpId="0"/>
          <p:bldP spid="121" grpId="0"/>
          <p:bldP spid="122"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Freeform 5"/>
          <p:cNvSpPr/>
          <p:nvPr/>
        </p:nvSpPr>
        <p:spPr bwMode="auto">
          <a:xfrm rot="5400000">
            <a:off x="1208647" y="1548070"/>
            <a:ext cx="2375760" cy="21061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29" name="Freeform 5"/>
          <p:cNvSpPr/>
          <p:nvPr/>
        </p:nvSpPr>
        <p:spPr bwMode="auto">
          <a:xfrm rot="5400000">
            <a:off x="1463064" y="1773612"/>
            <a:ext cx="1866929" cy="165502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30" name="Freeform 5"/>
          <p:cNvSpPr/>
          <p:nvPr/>
        </p:nvSpPr>
        <p:spPr bwMode="auto">
          <a:xfrm rot="5400000">
            <a:off x="1716273" y="1998078"/>
            <a:ext cx="1360511" cy="120609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15875">
            <a:noFill/>
          </a:ln>
          <a:effectLst>
            <a:innerShdw blurRad="63500" dist="25400" dir="8100000">
              <a:prstClr val="black">
                <a:alpha val="50000"/>
              </a:prstClr>
            </a:inn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31" name="文本框 15"/>
          <p:cNvSpPr txBox="1"/>
          <p:nvPr/>
        </p:nvSpPr>
        <p:spPr>
          <a:xfrm>
            <a:off x="2010409" y="2237626"/>
            <a:ext cx="772239" cy="677108"/>
          </a:xfrm>
          <a:prstGeom prst="rect">
            <a:avLst/>
          </a:prstGeom>
          <a:noFill/>
        </p:spPr>
        <p:txBody>
          <a:bodyPr wrap="square" lIns="121908" tIns="60954" rIns="121908" bIns="60954" rtlCol="0">
            <a:spAutoFit/>
          </a:bodyPr>
          <a:lstStyle/>
          <a:p>
            <a:pPr algn="ctr"/>
            <a:r>
              <a:rPr lang="en-US" altLang="zh-CN" sz="3600" dirty="0">
                <a:solidFill>
                  <a:prstClr val="white"/>
                </a:solidFill>
                <a:latin typeface="Impact" panose="020B0806030902050204" pitchFamily="34" charset="0"/>
                <a:ea typeface="微软雅黑" panose="020B0503020204020204" pitchFamily="34" charset="-122"/>
              </a:rPr>
              <a:t>01</a:t>
            </a:r>
            <a:endParaRPr lang="zh-CN" altLang="en-US" sz="3600" dirty="0">
              <a:solidFill>
                <a:prstClr val="white"/>
              </a:solidFill>
              <a:latin typeface="Impact" panose="020B0806030902050204" pitchFamily="34" charset="0"/>
              <a:ea typeface="微软雅黑" panose="020B0503020204020204" pitchFamily="34" charset="-122"/>
            </a:endParaRPr>
          </a:p>
        </p:txBody>
      </p:sp>
      <p:sp>
        <p:nvSpPr>
          <p:cNvPr id="132" name="Freeform 5"/>
          <p:cNvSpPr/>
          <p:nvPr/>
        </p:nvSpPr>
        <p:spPr bwMode="auto">
          <a:xfrm rot="5400000">
            <a:off x="3662852" y="4139714"/>
            <a:ext cx="2375760" cy="21061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33" name="Freeform 5"/>
          <p:cNvSpPr/>
          <p:nvPr/>
        </p:nvSpPr>
        <p:spPr bwMode="auto">
          <a:xfrm rot="5400000">
            <a:off x="3917270" y="4365253"/>
            <a:ext cx="1866929" cy="165502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34" name="Freeform 5"/>
          <p:cNvSpPr/>
          <p:nvPr/>
        </p:nvSpPr>
        <p:spPr bwMode="auto">
          <a:xfrm rot="5400000">
            <a:off x="4170477" y="4589721"/>
            <a:ext cx="1360511" cy="120609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2"/>
          </a:solidFill>
          <a:ln w="15875">
            <a:noFill/>
          </a:ln>
          <a:effectLst>
            <a:innerShdw blurRad="63500" dist="25400" dir="8100000">
              <a:prstClr val="black">
                <a:alpha val="50000"/>
              </a:prstClr>
            </a:inn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35" name="文本框 54"/>
          <p:cNvSpPr txBox="1"/>
          <p:nvPr/>
        </p:nvSpPr>
        <p:spPr>
          <a:xfrm>
            <a:off x="4464613" y="4829267"/>
            <a:ext cx="772239" cy="677108"/>
          </a:xfrm>
          <a:prstGeom prst="rect">
            <a:avLst/>
          </a:prstGeom>
          <a:noFill/>
        </p:spPr>
        <p:txBody>
          <a:bodyPr wrap="square" lIns="121908" tIns="60954" rIns="121908" bIns="60954" rtlCol="0">
            <a:spAutoFit/>
          </a:bodyPr>
          <a:lstStyle/>
          <a:p>
            <a:pPr algn="ctr"/>
            <a:r>
              <a:rPr lang="en-US" altLang="zh-CN" sz="3600" dirty="0">
                <a:solidFill>
                  <a:prstClr val="white"/>
                </a:solidFill>
                <a:latin typeface="Impact" panose="020B0806030902050204" pitchFamily="34" charset="0"/>
                <a:ea typeface="微软雅黑" panose="020B0503020204020204" pitchFamily="34" charset="-122"/>
              </a:rPr>
              <a:t>02</a:t>
            </a:r>
            <a:endParaRPr lang="zh-CN" altLang="en-US" sz="3600" dirty="0">
              <a:solidFill>
                <a:prstClr val="white"/>
              </a:solidFill>
              <a:latin typeface="Impact" panose="020B0806030902050204" pitchFamily="34" charset="0"/>
              <a:ea typeface="微软雅黑" panose="020B0503020204020204" pitchFamily="34" charset="-122"/>
            </a:endParaRPr>
          </a:p>
        </p:txBody>
      </p:sp>
      <p:sp>
        <p:nvSpPr>
          <p:cNvPr id="136" name="Freeform 5"/>
          <p:cNvSpPr/>
          <p:nvPr/>
        </p:nvSpPr>
        <p:spPr bwMode="auto">
          <a:xfrm rot="5400000">
            <a:off x="6130869" y="1548070"/>
            <a:ext cx="2375760" cy="21061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37" name="Freeform 5"/>
          <p:cNvSpPr/>
          <p:nvPr/>
        </p:nvSpPr>
        <p:spPr bwMode="auto">
          <a:xfrm rot="5400000">
            <a:off x="6385287" y="1773612"/>
            <a:ext cx="1866929" cy="165502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38" name="Freeform 5"/>
          <p:cNvSpPr/>
          <p:nvPr/>
        </p:nvSpPr>
        <p:spPr bwMode="auto">
          <a:xfrm rot="5400000">
            <a:off x="6638495" y="1998078"/>
            <a:ext cx="1360511" cy="120609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solidFill>
          <a:ln w="15875">
            <a:noFill/>
          </a:ln>
          <a:effectLst>
            <a:innerShdw blurRad="63500" dist="25400" dir="8100000">
              <a:prstClr val="black">
                <a:alpha val="50000"/>
              </a:prstClr>
            </a:inn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39" name="文本框 59"/>
          <p:cNvSpPr txBox="1"/>
          <p:nvPr/>
        </p:nvSpPr>
        <p:spPr>
          <a:xfrm>
            <a:off x="6864788" y="2237626"/>
            <a:ext cx="946607" cy="677108"/>
          </a:xfrm>
          <a:prstGeom prst="rect">
            <a:avLst/>
          </a:prstGeom>
          <a:noFill/>
        </p:spPr>
        <p:txBody>
          <a:bodyPr wrap="square" lIns="121908" tIns="60954" rIns="121908" bIns="60954" rtlCol="0">
            <a:spAutoFit/>
          </a:bodyPr>
          <a:lstStyle/>
          <a:p>
            <a:pPr algn="ctr"/>
            <a:r>
              <a:rPr lang="en-US" altLang="zh-CN" sz="3600" dirty="0">
                <a:solidFill>
                  <a:prstClr val="white"/>
                </a:solidFill>
                <a:latin typeface="Impact" panose="020B0806030902050204" pitchFamily="34" charset="0"/>
                <a:ea typeface="微软雅黑" panose="020B0503020204020204" pitchFamily="34" charset="-122"/>
              </a:rPr>
              <a:t>03</a:t>
            </a:r>
            <a:endParaRPr lang="zh-CN" altLang="en-US" sz="3600" dirty="0">
              <a:solidFill>
                <a:prstClr val="white"/>
              </a:solidFill>
              <a:latin typeface="Impact" panose="020B0806030902050204" pitchFamily="34" charset="0"/>
              <a:ea typeface="微软雅黑" panose="020B0503020204020204" pitchFamily="34" charset="-122"/>
            </a:endParaRPr>
          </a:p>
        </p:txBody>
      </p:sp>
      <p:sp>
        <p:nvSpPr>
          <p:cNvPr id="140" name="Freeform 5"/>
          <p:cNvSpPr/>
          <p:nvPr/>
        </p:nvSpPr>
        <p:spPr bwMode="auto">
          <a:xfrm rot="5400000">
            <a:off x="8607594" y="4139714"/>
            <a:ext cx="2375760" cy="21061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41" name="Freeform 5"/>
          <p:cNvSpPr/>
          <p:nvPr/>
        </p:nvSpPr>
        <p:spPr bwMode="auto">
          <a:xfrm rot="5400000">
            <a:off x="8862013" y="4365253"/>
            <a:ext cx="1866929" cy="165502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42" name="Freeform 5"/>
          <p:cNvSpPr/>
          <p:nvPr/>
        </p:nvSpPr>
        <p:spPr bwMode="auto">
          <a:xfrm rot="5400000">
            <a:off x="9115220" y="4589721"/>
            <a:ext cx="1360511" cy="120609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4"/>
          </a:solidFill>
          <a:ln w="15875">
            <a:noFill/>
          </a:ln>
          <a:effectLst>
            <a:innerShdw blurRad="63500" dist="25400" dir="8100000">
              <a:prstClr val="black">
                <a:alpha val="50000"/>
              </a:prstClr>
            </a:inn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43" name="文本框 87"/>
          <p:cNvSpPr txBox="1"/>
          <p:nvPr/>
        </p:nvSpPr>
        <p:spPr>
          <a:xfrm>
            <a:off x="9409356" y="4829267"/>
            <a:ext cx="772239" cy="677108"/>
          </a:xfrm>
          <a:prstGeom prst="rect">
            <a:avLst/>
          </a:prstGeom>
          <a:noFill/>
        </p:spPr>
        <p:txBody>
          <a:bodyPr wrap="square" lIns="121908" tIns="60954" rIns="121908" bIns="60954" rtlCol="0">
            <a:spAutoFit/>
          </a:bodyPr>
          <a:lstStyle/>
          <a:p>
            <a:pPr algn="ctr"/>
            <a:r>
              <a:rPr lang="en-US" altLang="zh-CN" sz="3600" dirty="0">
                <a:solidFill>
                  <a:prstClr val="white"/>
                </a:solidFill>
                <a:latin typeface="Impact" panose="020B0806030902050204" pitchFamily="34" charset="0"/>
                <a:ea typeface="微软雅黑" panose="020B0503020204020204" pitchFamily="34" charset="-122"/>
              </a:rPr>
              <a:t>04</a:t>
            </a:r>
            <a:endParaRPr lang="zh-CN" altLang="en-US" sz="3600" dirty="0">
              <a:solidFill>
                <a:prstClr val="white"/>
              </a:solidFill>
              <a:latin typeface="Impact" panose="020B0806030902050204" pitchFamily="34" charset="0"/>
              <a:ea typeface="微软雅黑" panose="020B0503020204020204" pitchFamily="34" charset="-122"/>
            </a:endParaRPr>
          </a:p>
        </p:txBody>
      </p:sp>
      <p:sp>
        <p:nvSpPr>
          <p:cNvPr id="144" name="Freeform 5"/>
          <p:cNvSpPr/>
          <p:nvPr/>
        </p:nvSpPr>
        <p:spPr bwMode="auto">
          <a:xfrm rot="5400000">
            <a:off x="1208649" y="4139714"/>
            <a:ext cx="2375760" cy="21061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schemeClr val="tx1">
                  <a:lumMod val="65000"/>
                  <a:lumOff val="35000"/>
                </a:schemeClr>
              </a:solidFill>
              <a:ea typeface="微软雅黑" panose="020B0503020204020204" pitchFamily="34" charset="-122"/>
            </a:endParaRPr>
          </a:p>
        </p:txBody>
      </p:sp>
      <p:sp>
        <p:nvSpPr>
          <p:cNvPr id="145" name="Freeform 5"/>
          <p:cNvSpPr/>
          <p:nvPr/>
        </p:nvSpPr>
        <p:spPr bwMode="auto">
          <a:xfrm rot="5400000">
            <a:off x="3659074" y="1548070"/>
            <a:ext cx="2375760" cy="21061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46" name="Freeform 5"/>
          <p:cNvSpPr/>
          <p:nvPr/>
        </p:nvSpPr>
        <p:spPr bwMode="auto">
          <a:xfrm rot="5400000">
            <a:off x="6130869" y="4139714"/>
            <a:ext cx="2375760" cy="21061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sp>
        <p:nvSpPr>
          <p:cNvPr id="147" name="Freeform 5"/>
          <p:cNvSpPr/>
          <p:nvPr/>
        </p:nvSpPr>
        <p:spPr bwMode="auto">
          <a:xfrm rot="5400000">
            <a:off x="8607595" y="1548070"/>
            <a:ext cx="2375760" cy="21061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a:outerShdw blurRad="203200" dist="76200" dir="2700000" algn="tl" rotWithShape="0">
              <a:prstClr val="black">
                <a:alpha val="40000"/>
              </a:prstClr>
            </a:outerShdw>
          </a:effectLst>
        </p:spPr>
        <p:txBody>
          <a:bodyPr vert="horz" wrap="square" lIns="91431" tIns="45715" rIns="91431" bIns="45715" numCol="1" anchor="t" anchorCtr="0" compatLnSpc="1"/>
          <a:lstStyle/>
          <a:p>
            <a:endParaRPr lang="zh-CN" altLang="en-US">
              <a:solidFill>
                <a:prstClr val="black"/>
              </a:solidFill>
              <a:ea typeface="微软雅黑" panose="020B0503020204020204" pitchFamily="34" charset="-122"/>
            </a:endParaRPr>
          </a:p>
        </p:txBody>
      </p:sp>
      <p:grpSp>
        <p:nvGrpSpPr>
          <p:cNvPr id="148" name="组合 147"/>
          <p:cNvGrpSpPr/>
          <p:nvPr/>
        </p:nvGrpSpPr>
        <p:grpSpPr>
          <a:xfrm>
            <a:off x="6456650" y="4452512"/>
            <a:ext cx="1689615" cy="1429523"/>
            <a:chOff x="6455856" y="4453542"/>
            <a:chExt cx="1689614" cy="1429854"/>
          </a:xfrm>
        </p:grpSpPr>
        <p:sp>
          <p:nvSpPr>
            <p:cNvPr id="149" name="文本框 38"/>
            <p:cNvSpPr txBox="1"/>
            <p:nvPr/>
          </p:nvSpPr>
          <p:spPr>
            <a:xfrm>
              <a:off x="6671673" y="4453542"/>
              <a:ext cx="1277281" cy="400203"/>
            </a:xfrm>
            <a:prstGeom prst="rect">
              <a:avLst/>
            </a:prstGeom>
            <a:noFill/>
          </p:spPr>
          <p:txBody>
            <a:bodyPr wrap="squar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0" name="矩形 47"/>
            <p:cNvSpPr>
              <a:spLocks noChangeArrowheads="1"/>
            </p:cNvSpPr>
            <p:nvPr/>
          </p:nvSpPr>
          <p:spPr bwMode="auto">
            <a:xfrm>
              <a:off x="6455856" y="4853652"/>
              <a:ext cx="1689614" cy="102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1" name="组合 150"/>
          <p:cNvGrpSpPr/>
          <p:nvPr/>
        </p:nvGrpSpPr>
        <p:grpSpPr>
          <a:xfrm>
            <a:off x="1598044" y="4446859"/>
            <a:ext cx="1689615" cy="1429521"/>
            <a:chOff x="1597250" y="4447889"/>
            <a:chExt cx="1689614" cy="1429853"/>
          </a:xfrm>
        </p:grpSpPr>
        <p:sp>
          <p:nvSpPr>
            <p:cNvPr id="152" name="文本框 27"/>
            <p:cNvSpPr txBox="1"/>
            <p:nvPr/>
          </p:nvSpPr>
          <p:spPr>
            <a:xfrm>
              <a:off x="1793588" y="4447889"/>
              <a:ext cx="1277281" cy="400203"/>
            </a:xfrm>
            <a:prstGeom prst="rect">
              <a:avLst/>
            </a:prstGeom>
            <a:noFill/>
          </p:spPr>
          <p:txBody>
            <a:bodyPr wrap="squar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3" name="矩形 47"/>
            <p:cNvSpPr>
              <a:spLocks noChangeArrowheads="1"/>
            </p:cNvSpPr>
            <p:nvPr/>
          </p:nvSpPr>
          <p:spPr bwMode="auto">
            <a:xfrm>
              <a:off x="1597250" y="4847998"/>
              <a:ext cx="1689614" cy="102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4" name="组合 153"/>
          <p:cNvGrpSpPr/>
          <p:nvPr/>
        </p:nvGrpSpPr>
        <p:grpSpPr>
          <a:xfrm>
            <a:off x="4011738" y="1846754"/>
            <a:ext cx="1689615" cy="1429521"/>
            <a:chOff x="4010943" y="1847180"/>
            <a:chExt cx="1689614" cy="1429853"/>
          </a:xfrm>
        </p:grpSpPr>
        <p:sp>
          <p:nvSpPr>
            <p:cNvPr id="155" name="文本框 29"/>
            <p:cNvSpPr txBox="1"/>
            <p:nvPr/>
          </p:nvSpPr>
          <p:spPr>
            <a:xfrm>
              <a:off x="4196909" y="1847180"/>
              <a:ext cx="1277281" cy="400203"/>
            </a:xfrm>
            <a:prstGeom prst="rect">
              <a:avLst/>
            </a:prstGeom>
            <a:noFill/>
          </p:spPr>
          <p:txBody>
            <a:bodyPr wrap="squar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6" name="矩形 47"/>
            <p:cNvSpPr>
              <a:spLocks noChangeArrowheads="1"/>
            </p:cNvSpPr>
            <p:nvPr/>
          </p:nvSpPr>
          <p:spPr bwMode="auto">
            <a:xfrm>
              <a:off x="4010943" y="2247289"/>
              <a:ext cx="1689614" cy="102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7" name="组合 156"/>
          <p:cNvGrpSpPr/>
          <p:nvPr/>
        </p:nvGrpSpPr>
        <p:grpSpPr>
          <a:xfrm>
            <a:off x="8937890" y="1845192"/>
            <a:ext cx="1689615" cy="1429520"/>
            <a:chOff x="8937096" y="1845618"/>
            <a:chExt cx="1689614" cy="1429852"/>
          </a:xfrm>
        </p:grpSpPr>
        <p:sp>
          <p:nvSpPr>
            <p:cNvPr id="158" name="文本框 41"/>
            <p:cNvSpPr txBox="1"/>
            <p:nvPr/>
          </p:nvSpPr>
          <p:spPr>
            <a:xfrm>
              <a:off x="9138404" y="1845618"/>
              <a:ext cx="1277281" cy="400203"/>
            </a:xfrm>
            <a:prstGeom prst="rect">
              <a:avLst/>
            </a:prstGeom>
            <a:noFill/>
          </p:spPr>
          <p:txBody>
            <a:bodyPr wrap="square"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9" name="矩形 47"/>
            <p:cNvSpPr>
              <a:spLocks noChangeArrowheads="1"/>
            </p:cNvSpPr>
            <p:nvPr/>
          </p:nvSpPr>
          <p:spPr bwMode="auto">
            <a:xfrm>
              <a:off x="8937096" y="2245726"/>
              <a:ext cx="1689614" cy="102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单击输入标题内容</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p:cTn id="7" dur="500" fill="hold"/>
                                        <p:tgtEl>
                                          <p:spTgt spid="128"/>
                                        </p:tgtEl>
                                        <p:attrNameLst>
                                          <p:attrName>ppt_w</p:attrName>
                                        </p:attrNameLst>
                                      </p:cBhvr>
                                      <p:tavLst>
                                        <p:tav tm="0">
                                          <p:val>
                                            <p:fltVal val="0"/>
                                          </p:val>
                                        </p:tav>
                                        <p:tav tm="100000">
                                          <p:val>
                                            <p:strVal val="#ppt_w"/>
                                          </p:val>
                                        </p:tav>
                                      </p:tavLst>
                                    </p:anim>
                                    <p:anim calcmode="lin" valueType="num">
                                      <p:cBhvr>
                                        <p:cTn id="8" dur="500" fill="hold"/>
                                        <p:tgtEl>
                                          <p:spTgt spid="128"/>
                                        </p:tgtEl>
                                        <p:attrNameLst>
                                          <p:attrName>ppt_h</p:attrName>
                                        </p:attrNameLst>
                                      </p:cBhvr>
                                      <p:tavLst>
                                        <p:tav tm="0">
                                          <p:val>
                                            <p:fltVal val="0"/>
                                          </p:val>
                                        </p:tav>
                                        <p:tav tm="100000">
                                          <p:val>
                                            <p:strVal val="#ppt_h"/>
                                          </p:val>
                                        </p:tav>
                                      </p:tavLst>
                                    </p:anim>
                                    <p:animEffect transition="in" filter="fade">
                                      <p:cBhvr>
                                        <p:cTn id="9" dur="500"/>
                                        <p:tgtEl>
                                          <p:spTgt spid="128"/>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129"/>
                                        </p:tgtEl>
                                        <p:attrNameLst>
                                          <p:attrName>style.visibility</p:attrName>
                                        </p:attrNameLst>
                                      </p:cBhvr>
                                      <p:to>
                                        <p:strVal val="visible"/>
                                      </p:to>
                                    </p:set>
                                    <p:anim calcmode="lin" valueType="num">
                                      <p:cBhvr>
                                        <p:cTn id="12" dur="500" fill="hold"/>
                                        <p:tgtEl>
                                          <p:spTgt spid="129"/>
                                        </p:tgtEl>
                                        <p:attrNameLst>
                                          <p:attrName>ppt_w</p:attrName>
                                        </p:attrNameLst>
                                      </p:cBhvr>
                                      <p:tavLst>
                                        <p:tav tm="0">
                                          <p:val>
                                            <p:fltVal val="0"/>
                                          </p:val>
                                        </p:tav>
                                        <p:tav tm="100000">
                                          <p:val>
                                            <p:strVal val="#ppt_w"/>
                                          </p:val>
                                        </p:tav>
                                      </p:tavLst>
                                    </p:anim>
                                    <p:anim calcmode="lin" valueType="num">
                                      <p:cBhvr>
                                        <p:cTn id="13" dur="500" fill="hold"/>
                                        <p:tgtEl>
                                          <p:spTgt spid="129"/>
                                        </p:tgtEl>
                                        <p:attrNameLst>
                                          <p:attrName>ppt_h</p:attrName>
                                        </p:attrNameLst>
                                      </p:cBhvr>
                                      <p:tavLst>
                                        <p:tav tm="0">
                                          <p:val>
                                            <p:fltVal val="0"/>
                                          </p:val>
                                        </p:tav>
                                        <p:tav tm="100000">
                                          <p:val>
                                            <p:strVal val="#ppt_h"/>
                                          </p:val>
                                        </p:tav>
                                      </p:tavLst>
                                    </p:anim>
                                    <p:animEffect transition="in" filter="fade">
                                      <p:cBhvr>
                                        <p:cTn id="14" dur="500"/>
                                        <p:tgtEl>
                                          <p:spTgt spid="129"/>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130"/>
                                        </p:tgtEl>
                                        <p:attrNameLst>
                                          <p:attrName>style.visibility</p:attrName>
                                        </p:attrNameLst>
                                      </p:cBhvr>
                                      <p:to>
                                        <p:strVal val="visible"/>
                                      </p:to>
                                    </p:set>
                                    <p:anim calcmode="lin" valueType="num">
                                      <p:cBhvr>
                                        <p:cTn id="17" dur="500" fill="hold"/>
                                        <p:tgtEl>
                                          <p:spTgt spid="130"/>
                                        </p:tgtEl>
                                        <p:attrNameLst>
                                          <p:attrName>ppt_w</p:attrName>
                                        </p:attrNameLst>
                                      </p:cBhvr>
                                      <p:tavLst>
                                        <p:tav tm="0">
                                          <p:val>
                                            <p:fltVal val="0"/>
                                          </p:val>
                                        </p:tav>
                                        <p:tav tm="100000">
                                          <p:val>
                                            <p:strVal val="#ppt_w"/>
                                          </p:val>
                                        </p:tav>
                                      </p:tavLst>
                                    </p:anim>
                                    <p:anim calcmode="lin" valueType="num">
                                      <p:cBhvr>
                                        <p:cTn id="18" dur="500" fill="hold"/>
                                        <p:tgtEl>
                                          <p:spTgt spid="130"/>
                                        </p:tgtEl>
                                        <p:attrNameLst>
                                          <p:attrName>ppt_h</p:attrName>
                                        </p:attrNameLst>
                                      </p:cBhvr>
                                      <p:tavLst>
                                        <p:tav tm="0">
                                          <p:val>
                                            <p:fltVal val="0"/>
                                          </p:val>
                                        </p:tav>
                                        <p:tav tm="100000">
                                          <p:val>
                                            <p:strVal val="#ppt_h"/>
                                          </p:val>
                                        </p:tav>
                                      </p:tavLst>
                                    </p:anim>
                                    <p:animEffect transition="in" filter="fade">
                                      <p:cBhvr>
                                        <p:cTn id="19" dur="500"/>
                                        <p:tgtEl>
                                          <p:spTgt spid="130"/>
                                        </p:tgtEl>
                                      </p:cBhvr>
                                    </p:animEffect>
                                  </p:childTnLst>
                                </p:cTn>
                              </p:par>
                              <p:par>
                                <p:cTn id="20" presetID="53" presetClass="entr" presetSubtype="16" fill="hold" grpId="0" nodeType="withEffect">
                                  <p:stCondLst>
                                    <p:cond delay="750"/>
                                  </p:stCondLst>
                                  <p:childTnLst>
                                    <p:set>
                                      <p:cBhvr>
                                        <p:cTn id="21" dur="1" fill="hold">
                                          <p:stCondLst>
                                            <p:cond delay="0"/>
                                          </p:stCondLst>
                                        </p:cTn>
                                        <p:tgtEl>
                                          <p:spTgt spid="131"/>
                                        </p:tgtEl>
                                        <p:attrNameLst>
                                          <p:attrName>style.visibility</p:attrName>
                                        </p:attrNameLst>
                                      </p:cBhvr>
                                      <p:to>
                                        <p:strVal val="visible"/>
                                      </p:to>
                                    </p:set>
                                    <p:anim calcmode="lin" valueType="num">
                                      <p:cBhvr>
                                        <p:cTn id="22" dur="500" fill="hold"/>
                                        <p:tgtEl>
                                          <p:spTgt spid="131"/>
                                        </p:tgtEl>
                                        <p:attrNameLst>
                                          <p:attrName>ppt_w</p:attrName>
                                        </p:attrNameLst>
                                      </p:cBhvr>
                                      <p:tavLst>
                                        <p:tav tm="0">
                                          <p:val>
                                            <p:fltVal val="0"/>
                                          </p:val>
                                        </p:tav>
                                        <p:tav tm="100000">
                                          <p:val>
                                            <p:strVal val="#ppt_w"/>
                                          </p:val>
                                        </p:tav>
                                      </p:tavLst>
                                    </p:anim>
                                    <p:anim calcmode="lin" valueType="num">
                                      <p:cBhvr>
                                        <p:cTn id="23" dur="500" fill="hold"/>
                                        <p:tgtEl>
                                          <p:spTgt spid="131"/>
                                        </p:tgtEl>
                                        <p:attrNameLst>
                                          <p:attrName>ppt_h</p:attrName>
                                        </p:attrNameLst>
                                      </p:cBhvr>
                                      <p:tavLst>
                                        <p:tav tm="0">
                                          <p:val>
                                            <p:fltVal val="0"/>
                                          </p:val>
                                        </p:tav>
                                        <p:tav tm="100000">
                                          <p:val>
                                            <p:strVal val="#ppt_h"/>
                                          </p:val>
                                        </p:tav>
                                      </p:tavLst>
                                    </p:anim>
                                    <p:animEffect transition="in" filter="fade">
                                      <p:cBhvr>
                                        <p:cTn id="24" dur="500"/>
                                        <p:tgtEl>
                                          <p:spTgt spid="131"/>
                                        </p:tgtEl>
                                      </p:cBhvr>
                                    </p:animEffect>
                                  </p:childTnLst>
                                </p:cTn>
                              </p:par>
                              <p:par>
                                <p:cTn id="25" presetID="53" presetClass="entr" presetSubtype="16" fill="hold" grpId="0" nodeType="withEffect">
                                  <p:stCondLst>
                                    <p:cond delay="1000"/>
                                  </p:stCondLst>
                                  <p:childTnLst>
                                    <p:set>
                                      <p:cBhvr>
                                        <p:cTn id="26" dur="1" fill="hold">
                                          <p:stCondLst>
                                            <p:cond delay="0"/>
                                          </p:stCondLst>
                                        </p:cTn>
                                        <p:tgtEl>
                                          <p:spTgt spid="132"/>
                                        </p:tgtEl>
                                        <p:attrNameLst>
                                          <p:attrName>style.visibility</p:attrName>
                                        </p:attrNameLst>
                                      </p:cBhvr>
                                      <p:to>
                                        <p:strVal val="visible"/>
                                      </p:to>
                                    </p:set>
                                    <p:anim calcmode="lin" valueType="num">
                                      <p:cBhvr>
                                        <p:cTn id="27" dur="500" fill="hold"/>
                                        <p:tgtEl>
                                          <p:spTgt spid="132"/>
                                        </p:tgtEl>
                                        <p:attrNameLst>
                                          <p:attrName>ppt_w</p:attrName>
                                        </p:attrNameLst>
                                      </p:cBhvr>
                                      <p:tavLst>
                                        <p:tav tm="0">
                                          <p:val>
                                            <p:fltVal val="0"/>
                                          </p:val>
                                        </p:tav>
                                        <p:tav tm="100000">
                                          <p:val>
                                            <p:strVal val="#ppt_w"/>
                                          </p:val>
                                        </p:tav>
                                      </p:tavLst>
                                    </p:anim>
                                    <p:anim calcmode="lin" valueType="num">
                                      <p:cBhvr>
                                        <p:cTn id="28" dur="500" fill="hold"/>
                                        <p:tgtEl>
                                          <p:spTgt spid="132"/>
                                        </p:tgtEl>
                                        <p:attrNameLst>
                                          <p:attrName>ppt_h</p:attrName>
                                        </p:attrNameLst>
                                      </p:cBhvr>
                                      <p:tavLst>
                                        <p:tav tm="0">
                                          <p:val>
                                            <p:fltVal val="0"/>
                                          </p:val>
                                        </p:tav>
                                        <p:tav tm="100000">
                                          <p:val>
                                            <p:strVal val="#ppt_h"/>
                                          </p:val>
                                        </p:tav>
                                      </p:tavLst>
                                    </p:anim>
                                    <p:animEffect transition="in" filter="fade">
                                      <p:cBhvr>
                                        <p:cTn id="29" dur="500"/>
                                        <p:tgtEl>
                                          <p:spTgt spid="132"/>
                                        </p:tgtEl>
                                      </p:cBhvr>
                                    </p:animEffect>
                                  </p:childTnLst>
                                </p:cTn>
                              </p:par>
                              <p:par>
                                <p:cTn id="30" presetID="53" presetClass="entr" presetSubtype="16" fill="hold" grpId="0" nodeType="withEffect">
                                  <p:stCondLst>
                                    <p:cond delay="1250"/>
                                  </p:stCondLst>
                                  <p:childTnLst>
                                    <p:set>
                                      <p:cBhvr>
                                        <p:cTn id="31" dur="1" fill="hold">
                                          <p:stCondLst>
                                            <p:cond delay="0"/>
                                          </p:stCondLst>
                                        </p:cTn>
                                        <p:tgtEl>
                                          <p:spTgt spid="133"/>
                                        </p:tgtEl>
                                        <p:attrNameLst>
                                          <p:attrName>style.visibility</p:attrName>
                                        </p:attrNameLst>
                                      </p:cBhvr>
                                      <p:to>
                                        <p:strVal val="visible"/>
                                      </p:to>
                                    </p:set>
                                    <p:anim calcmode="lin" valueType="num">
                                      <p:cBhvr>
                                        <p:cTn id="32" dur="500" fill="hold"/>
                                        <p:tgtEl>
                                          <p:spTgt spid="133"/>
                                        </p:tgtEl>
                                        <p:attrNameLst>
                                          <p:attrName>ppt_w</p:attrName>
                                        </p:attrNameLst>
                                      </p:cBhvr>
                                      <p:tavLst>
                                        <p:tav tm="0">
                                          <p:val>
                                            <p:fltVal val="0"/>
                                          </p:val>
                                        </p:tav>
                                        <p:tav tm="100000">
                                          <p:val>
                                            <p:strVal val="#ppt_w"/>
                                          </p:val>
                                        </p:tav>
                                      </p:tavLst>
                                    </p:anim>
                                    <p:anim calcmode="lin" valueType="num">
                                      <p:cBhvr>
                                        <p:cTn id="33" dur="500" fill="hold"/>
                                        <p:tgtEl>
                                          <p:spTgt spid="133"/>
                                        </p:tgtEl>
                                        <p:attrNameLst>
                                          <p:attrName>ppt_h</p:attrName>
                                        </p:attrNameLst>
                                      </p:cBhvr>
                                      <p:tavLst>
                                        <p:tav tm="0">
                                          <p:val>
                                            <p:fltVal val="0"/>
                                          </p:val>
                                        </p:tav>
                                        <p:tav tm="100000">
                                          <p:val>
                                            <p:strVal val="#ppt_h"/>
                                          </p:val>
                                        </p:tav>
                                      </p:tavLst>
                                    </p:anim>
                                    <p:animEffect transition="in" filter="fade">
                                      <p:cBhvr>
                                        <p:cTn id="34" dur="500"/>
                                        <p:tgtEl>
                                          <p:spTgt spid="133"/>
                                        </p:tgtEl>
                                      </p:cBhvr>
                                    </p:animEffect>
                                  </p:childTnLst>
                                </p:cTn>
                              </p:par>
                              <p:par>
                                <p:cTn id="35" presetID="53" presetClass="entr" presetSubtype="16" fill="hold" grpId="0" nodeType="withEffect">
                                  <p:stCondLst>
                                    <p:cond delay="1500"/>
                                  </p:stCondLst>
                                  <p:childTnLst>
                                    <p:set>
                                      <p:cBhvr>
                                        <p:cTn id="36" dur="1" fill="hold">
                                          <p:stCondLst>
                                            <p:cond delay="0"/>
                                          </p:stCondLst>
                                        </p:cTn>
                                        <p:tgtEl>
                                          <p:spTgt spid="134"/>
                                        </p:tgtEl>
                                        <p:attrNameLst>
                                          <p:attrName>style.visibility</p:attrName>
                                        </p:attrNameLst>
                                      </p:cBhvr>
                                      <p:to>
                                        <p:strVal val="visible"/>
                                      </p:to>
                                    </p:set>
                                    <p:anim calcmode="lin" valueType="num">
                                      <p:cBhvr>
                                        <p:cTn id="37" dur="500" fill="hold"/>
                                        <p:tgtEl>
                                          <p:spTgt spid="134"/>
                                        </p:tgtEl>
                                        <p:attrNameLst>
                                          <p:attrName>ppt_w</p:attrName>
                                        </p:attrNameLst>
                                      </p:cBhvr>
                                      <p:tavLst>
                                        <p:tav tm="0">
                                          <p:val>
                                            <p:fltVal val="0"/>
                                          </p:val>
                                        </p:tav>
                                        <p:tav tm="100000">
                                          <p:val>
                                            <p:strVal val="#ppt_w"/>
                                          </p:val>
                                        </p:tav>
                                      </p:tavLst>
                                    </p:anim>
                                    <p:anim calcmode="lin" valueType="num">
                                      <p:cBhvr>
                                        <p:cTn id="38" dur="500" fill="hold"/>
                                        <p:tgtEl>
                                          <p:spTgt spid="134"/>
                                        </p:tgtEl>
                                        <p:attrNameLst>
                                          <p:attrName>ppt_h</p:attrName>
                                        </p:attrNameLst>
                                      </p:cBhvr>
                                      <p:tavLst>
                                        <p:tav tm="0">
                                          <p:val>
                                            <p:fltVal val="0"/>
                                          </p:val>
                                        </p:tav>
                                        <p:tav tm="100000">
                                          <p:val>
                                            <p:strVal val="#ppt_h"/>
                                          </p:val>
                                        </p:tav>
                                      </p:tavLst>
                                    </p:anim>
                                    <p:animEffect transition="in" filter="fade">
                                      <p:cBhvr>
                                        <p:cTn id="39" dur="500"/>
                                        <p:tgtEl>
                                          <p:spTgt spid="134"/>
                                        </p:tgtEl>
                                      </p:cBhvr>
                                    </p:animEffect>
                                  </p:childTnLst>
                                </p:cTn>
                              </p:par>
                              <p:par>
                                <p:cTn id="40" presetID="53" presetClass="entr" presetSubtype="16" fill="hold" grpId="0" nodeType="withEffect">
                                  <p:stCondLst>
                                    <p:cond delay="1750"/>
                                  </p:stCondLst>
                                  <p:childTnLst>
                                    <p:set>
                                      <p:cBhvr>
                                        <p:cTn id="41" dur="1" fill="hold">
                                          <p:stCondLst>
                                            <p:cond delay="0"/>
                                          </p:stCondLst>
                                        </p:cTn>
                                        <p:tgtEl>
                                          <p:spTgt spid="135"/>
                                        </p:tgtEl>
                                        <p:attrNameLst>
                                          <p:attrName>style.visibility</p:attrName>
                                        </p:attrNameLst>
                                      </p:cBhvr>
                                      <p:to>
                                        <p:strVal val="visible"/>
                                      </p:to>
                                    </p:set>
                                    <p:anim calcmode="lin" valueType="num">
                                      <p:cBhvr>
                                        <p:cTn id="42" dur="500" fill="hold"/>
                                        <p:tgtEl>
                                          <p:spTgt spid="135"/>
                                        </p:tgtEl>
                                        <p:attrNameLst>
                                          <p:attrName>ppt_w</p:attrName>
                                        </p:attrNameLst>
                                      </p:cBhvr>
                                      <p:tavLst>
                                        <p:tav tm="0">
                                          <p:val>
                                            <p:fltVal val="0"/>
                                          </p:val>
                                        </p:tav>
                                        <p:tav tm="100000">
                                          <p:val>
                                            <p:strVal val="#ppt_w"/>
                                          </p:val>
                                        </p:tav>
                                      </p:tavLst>
                                    </p:anim>
                                    <p:anim calcmode="lin" valueType="num">
                                      <p:cBhvr>
                                        <p:cTn id="43" dur="500" fill="hold"/>
                                        <p:tgtEl>
                                          <p:spTgt spid="135"/>
                                        </p:tgtEl>
                                        <p:attrNameLst>
                                          <p:attrName>ppt_h</p:attrName>
                                        </p:attrNameLst>
                                      </p:cBhvr>
                                      <p:tavLst>
                                        <p:tav tm="0">
                                          <p:val>
                                            <p:fltVal val="0"/>
                                          </p:val>
                                        </p:tav>
                                        <p:tav tm="100000">
                                          <p:val>
                                            <p:strVal val="#ppt_h"/>
                                          </p:val>
                                        </p:tav>
                                      </p:tavLst>
                                    </p:anim>
                                    <p:animEffect transition="in" filter="fade">
                                      <p:cBhvr>
                                        <p:cTn id="44" dur="500"/>
                                        <p:tgtEl>
                                          <p:spTgt spid="135"/>
                                        </p:tgtEl>
                                      </p:cBhvr>
                                    </p:animEffect>
                                  </p:childTnLst>
                                </p:cTn>
                              </p:par>
                              <p:par>
                                <p:cTn id="45" presetID="53" presetClass="entr" presetSubtype="16" fill="hold" grpId="0" nodeType="withEffect">
                                  <p:stCondLst>
                                    <p:cond delay="2000"/>
                                  </p:stCondLst>
                                  <p:childTnLst>
                                    <p:set>
                                      <p:cBhvr>
                                        <p:cTn id="46" dur="1" fill="hold">
                                          <p:stCondLst>
                                            <p:cond delay="0"/>
                                          </p:stCondLst>
                                        </p:cTn>
                                        <p:tgtEl>
                                          <p:spTgt spid="136"/>
                                        </p:tgtEl>
                                        <p:attrNameLst>
                                          <p:attrName>style.visibility</p:attrName>
                                        </p:attrNameLst>
                                      </p:cBhvr>
                                      <p:to>
                                        <p:strVal val="visible"/>
                                      </p:to>
                                    </p:set>
                                    <p:anim calcmode="lin" valueType="num">
                                      <p:cBhvr>
                                        <p:cTn id="47" dur="500" fill="hold"/>
                                        <p:tgtEl>
                                          <p:spTgt spid="136"/>
                                        </p:tgtEl>
                                        <p:attrNameLst>
                                          <p:attrName>ppt_w</p:attrName>
                                        </p:attrNameLst>
                                      </p:cBhvr>
                                      <p:tavLst>
                                        <p:tav tm="0">
                                          <p:val>
                                            <p:fltVal val="0"/>
                                          </p:val>
                                        </p:tav>
                                        <p:tav tm="100000">
                                          <p:val>
                                            <p:strVal val="#ppt_w"/>
                                          </p:val>
                                        </p:tav>
                                      </p:tavLst>
                                    </p:anim>
                                    <p:anim calcmode="lin" valueType="num">
                                      <p:cBhvr>
                                        <p:cTn id="48" dur="500" fill="hold"/>
                                        <p:tgtEl>
                                          <p:spTgt spid="136"/>
                                        </p:tgtEl>
                                        <p:attrNameLst>
                                          <p:attrName>ppt_h</p:attrName>
                                        </p:attrNameLst>
                                      </p:cBhvr>
                                      <p:tavLst>
                                        <p:tav tm="0">
                                          <p:val>
                                            <p:fltVal val="0"/>
                                          </p:val>
                                        </p:tav>
                                        <p:tav tm="100000">
                                          <p:val>
                                            <p:strVal val="#ppt_h"/>
                                          </p:val>
                                        </p:tav>
                                      </p:tavLst>
                                    </p:anim>
                                    <p:animEffect transition="in" filter="fade">
                                      <p:cBhvr>
                                        <p:cTn id="49" dur="500"/>
                                        <p:tgtEl>
                                          <p:spTgt spid="136"/>
                                        </p:tgtEl>
                                      </p:cBhvr>
                                    </p:animEffect>
                                  </p:childTnLst>
                                </p:cTn>
                              </p:par>
                              <p:par>
                                <p:cTn id="50" presetID="53" presetClass="entr" presetSubtype="16" fill="hold" grpId="0" nodeType="withEffect">
                                  <p:stCondLst>
                                    <p:cond delay="2250"/>
                                  </p:stCondLst>
                                  <p:childTnLst>
                                    <p:set>
                                      <p:cBhvr>
                                        <p:cTn id="51" dur="1" fill="hold">
                                          <p:stCondLst>
                                            <p:cond delay="0"/>
                                          </p:stCondLst>
                                        </p:cTn>
                                        <p:tgtEl>
                                          <p:spTgt spid="137"/>
                                        </p:tgtEl>
                                        <p:attrNameLst>
                                          <p:attrName>style.visibility</p:attrName>
                                        </p:attrNameLst>
                                      </p:cBhvr>
                                      <p:to>
                                        <p:strVal val="visible"/>
                                      </p:to>
                                    </p:set>
                                    <p:anim calcmode="lin" valueType="num">
                                      <p:cBhvr>
                                        <p:cTn id="52" dur="500" fill="hold"/>
                                        <p:tgtEl>
                                          <p:spTgt spid="137"/>
                                        </p:tgtEl>
                                        <p:attrNameLst>
                                          <p:attrName>ppt_w</p:attrName>
                                        </p:attrNameLst>
                                      </p:cBhvr>
                                      <p:tavLst>
                                        <p:tav tm="0">
                                          <p:val>
                                            <p:fltVal val="0"/>
                                          </p:val>
                                        </p:tav>
                                        <p:tav tm="100000">
                                          <p:val>
                                            <p:strVal val="#ppt_w"/>
                                          </p:val>
                                        </p:tav>
                                      </p:tavLst>
                                    </p:anim>
                                    <p:anim calcmode="lin" valueType="num">
                                      <p:cBhvr>
                                        <p:cTn id="53" dur="500" fill="hold"/>
                                        <p:tgtEl>
                                          <p:spTgt spid="137"/>
                                        </p:tgtEl>
                                        <p:attrNameLst>
                                          <p:attrName>ppt_h</p:attrName>
                                        </p:attrNameLst>
                                      </p:cBhvr>
                                      <p:tavLst>
                                        <p:tav tm="0">
                                          <p:val>
                                            <p:fltVal val="0"/>
                                          </p:val>
                                        </p:tav>
                                        <p:tav tm="100000">
                                          <p:val>
                                            <p:strVal val="#ppt_h"/>
                                          </p:val>
                                        </p:tav>
                                      </p:tavLst>
                                    </p:anim>
                                    <p:animEffect transition="in" filter="fade">
                                      <p:cBhvr>
                                        <p:cTn id="54" dur="500"/>
                                        <p:tgtEl>
                                          <p:spTgt spid="137"/>
                                        </p:tgtEl>
                                      </p:cBhvr>
                                    </p:animEffect>
                                  </p:childTnLst>
                                </p:cTn>
                              </p:par>
                              <p:par>
                                <p:cTn id="55" presetID="53" presetClass="entr" presetSubtype="16" fill="hold" grpId="0" nodeType="withEffect">
                                  <p:stCondLst>
                                    <p:cond delay="2500"/>
                                  </p:stCondLst>
                                  <p:childTnLst>
                                    <p:set>
                                      <p:cBhvr>
                                        <p:cTn id="56" dur="1" fill="hold">
                                          <p:stCondLst>
                                            <p:cond delay="0"/>
                                          </p:stCondLst>
                                        </p:cTn>
                                        <p:tgtEl>
                                          <p:spTgt spid="138"/>
                                        </p:tgtEl>
                                        <p:attrNameLst>
                                          <p:attrName>style.visibility</p:attrName>
                                        </p:attrNameLst>
                                      </p:cBhvr>
                                      <p:to>
                                        <p:strVal val="visible"/>
                                      </p:to>
                                    </p:set>
                                    <p:anim calcmode="lin" valueType="num">
                                      <p:cBhvr>
                                        <p:cTn id="57" dur="500" fill="hold"/>
                                        <p:tgtEl>
                                          <p:spTgt spid="138"/>
                                        </p:tgtEl>
                                        <p:attrNameLst>
                                          <p:attrName>ppt_w</p:attrName>
                                        </p:attrNameLst>
                                      </p:cBhvr>
                                      <p:tavLst>
                                        <p:tav tm="0">
                                          <p:val>
                                            <p:fltVal val="0"/>
                                          </p:val>
                                        </p:tav>
                                        <p:tav tm="100000">
                                          <p:val>
                                            <p:strVal val="#ppt_w"/>
                                          </p:val>
                                        </p:tav>
                                      </p:tavLst>
                                    </p:anim>
                                    <p:anim calcmode="lin" valueType="num">
                                      <p:cBhvr>
                                        <p:cTn id="58" dur="500" fill="hold"/>
                                        <p:tgtEl>
                                          <p:spTgt spid="138"/>
                                        </p:tgtEl>
                                        <p:attrNameLst>
                                          <p:attrName>ppt_h</p:attrName>
                                        </p:attrNameLst>
                                      </p:cBhvr>
                                      <p:tavLst>
                                        <p:tav tm="0">
                                          <p:val>
                                            <p:fltVal val="0"/>
                                          </p:val>
                                        </p:tav>
                                        <p:tav tm="100000">
                                          <p:val>
                                            <p:strVal val="#ppt_h"/>
                                          </p:val>
                                        </p:tav>
                                      </p:tavLst>
                                    </p:anim>
                                    <p:animEffect transition="in" filter="fade">
                                      <p:cBhvr>
                                        <p:cTn id="59" dur="500"/>
                                        <p:tgtEl>
                                          <p:spTgt spid="138"/>
                                        </p:tgtEl>
                                      </p:cBhvr>
                                    </p:animEffect>
                                  </p:childTnLst>
                                </p:cTn>
                              </p:par>
                              <p:par>
                                <p:cTn id="60" presetID="53" presetClass="entr" presetSubtype="16" fill="hold" grpId="0" nodeType="withEffect">
                                  <p:stCondLst>
                                    <p:cond delay="2750"/>
                                  </p:stCondLst>
                                  <p:childTnLst>
                                    <p:set>
                                      <p:cBhvr>
                                        <p:cTn id="61" dur="1" fill="hold">
                                          <p:stCondLst>
                                            <p:cond delay="0"/>
                                          </p:stCondLst>
                                        </p:cTn>
                                        <p:tgtEl>
                                          <p:spTgt spid="139"/>
                                        </p:tgtEl>
                                        <p:attrNameLst>
                                          <p:attrName>style.visibility</p:attrName>
                                        </p:attrNameLst>
                                      </p:cBhvr>
                                      <p:to>
                                        <p:strVal val="visible"/>
                                      </p:to>
                                    </p:set>
                                    <p:anim calcmode="lin" valueType="num">
                                      <p:cBhvr>
                                        <p:cTn id="62" dur="500" fill="hold"/>
                                        <p:tgtEl>
                                          <p:spTgt spid="139"/>
                                        </p:tgtEl>
                                        <p:attrNameLst>
                                          <p:attrName>ppt_w</p:attrName>
                                        </p:attrNameLst>
                                      </p:cBhvr>
                                      <p:tavLst>
                                        <p:tav tm="0">
                                          <p:val>
                                            <p:fltVal val="0"/>
                                          </p:val>
                                        </p:tav>
                                        <p:tav tm="100000">
                                          <p:val>
                                            <p:strVal val="#ppt_w"/>
                                          </p:val>
                                        </p:tav>
                                      </p:tavLst>
                                    </p:anim>
                                    <p:anim calcmode="lin" valueType="num">
                                      <p:cBhvr>
                                        <p:cTn id="63" dur="500" fill="hold"/>
                                        <p:tgtEl>
                                          <p:spTgt spid="139"/>
                                        </p:tgtEl>
                                        <p:attrNameLst>
                                          <p:attrName>ppt_h</p:attrName>
                                        </p:attrNameLst>
                                      </p:cBhvr>
                                      <p:tavLst>
                                        <p:tav tm="0">
                                          <p:val>
                                            <p:fltVal val="0"/>
                                          </p:val>
                                        </p:tav>
                                        <p:tav tm="100000">
                                          <p:val>
                                            <p:strVal val="#ppt_h"/>
                                          </p:val>
                                        </p:tav>
                                      </p:tavLst>
                                    </p:anim>
                                    <p:animEffect transition="in" filter="fade">
                                      <p:cBhvr>
                                        <p:cTn id="64" dur="500"/>
                                        <p:tgtEl>
                                          <p:spTgt spid="139"/>
                                        </p:tgtEl>
                                      </p:cBhvr>
                                    </p:animEffect>
                                  </p:childTnLst>
                                </p:cTn>
                              </p:par>
                              <p:par>
                                <p:cTn id="65" presetID="53" presetClass="entr" presetSubtype="16" fill="hold" grpId="0" nodeType="withEffect">
                                  <p:stCondLst>
                                    <p:cond delay="3000"/>
                                  </p:stCondLst>
                                  <p:childTnLst>
                                    <p:set>
                                      <p:cBhvr>
                                        <p:cTn id="66" dur="1" fill="hold">
                                          <p:stCondLst>
                                            <p:cond delay="0"/>
                                          </p:stCondLst>
                                        </p:cTn>
                                        <p:tgtEl>
                                          <p:spTgt spid="140"/>
                                        </p:tgtEl>
                                        <p:attrNameLst>
                                          <p:attrName>style.visibility</p:attrName>
                                        </p:attrNameLst>
                                      </p:cBhvr>
                                      <p:to>
                                        <p:strVal val="visible"/>
                                      </p:to>
                                    </p:set>
                                    <p:anim calcmode="lin" valueType="num">
                                      <p:cBhvr>
                                        <p:cTn id="67" dur="500" fill="hold"/>
                                        <p:tgtEl>
                                          <p:spTgt spid="140"/>
                                        </p:tgtEl>
                                        <p:attrNameLst>
                                          <p:attrName>ppt_w</p:attrName>
                                        </p:attrNameLst>
                                      </p:cBhvr>
                                      <p:tavLst>
                                        <p:tav tm="0">
                                          <p:val>
                                            <p:fltVal val="0"/>
                                          </p:val>
                                        </p:tav>
                                        <p:tav tm="100000">
                                          <p:val>
                                            <p:strVal val="#ppt_w"/>
                                          </p:val>
                                        </p:tav>
                                      </p:tavLst>
                                    </p:anim>
                                    <p:anim calcmode="lin" valueType="num">
                                      <p:cBhvr>
                                        <p:cTn id="68" dur="500" fill="hold"/>
                                        <p:tgtEl>
                                          <p:spTgt spid="140"/>
                                        </p:tgtEl>
                                        <p:attrNameLst>
                                          <p:attrName>ppt_h</p:attrName>
                                        </p:attrNameLst>
                                      </p:cBhvr>
                                      <p:tavLst>
                                        <p:tav tm="0">
                                          <p:val>
                                            <p:fltVal val="0"/>
                                          </p:val>
                                        </p:tav>
                                        <p:tav tm="100000">
                                          <p:val>
                                            <p:strVal val="#ppt_h"/>
                                          </p:val>
                                        </p:tav>
                                      </p:tavLst>
                                    </p:anim>
                                    <p:animEffect transition="in" filter="fade">
                                      <p:cBhvr>
                                        <p:cTn id="69" dur="500"/>
                                        <p:tgtEl>
                                          <p:spTgt spid="140"/>
                                        </p:tgtEl>
                                      </p:cBhvr>
                                    </p:animEffect>
                                  </p:childTnLst>
                                </p:cTn>
                              </p:par>
                              <p:par>
                                <p:cTn id="70" presetID="53" presetClass="entr" presetSubtype="16" fill="hold" grpId="0" nodeType="withEffect">
                                  <p:stCondLst>
                                    <p:cond delay="3250"/>
                                  </p:stCondLst>
                                  <p:childTnLst>
                                    <p:set>
                                      <p:cBhvr>
                                        <p:cTn id="71" dur="1" fill="hold">
                                          <p:stCondLst>
                                            <p:cond delay="0"/>
                                          </p:stCondLst>
                                        </p:cTn>
                                        <p:tgtEl>
                                          <p:spTgt spid="141"/>
                                        </p:tgtEl>
                                        <p:attrNameLst>
                                          <p:attrName>style.visibility</p:attrName>
                                        </p:attrNameLst>
                                      </p:cBhvr>
                                      <p:to>
                                        <p:strVal val="visible"/>
                                      </p:to>
                                    </p:set>
                                    <p:anim calcmode="lin" valueType="num">
                                      <p:cBhvr>
                                        <p:cTn id="72" dur="500" fill="hold"/>
                                        <p:tgtEl>
                                          <p:spTgt spid="141"/>
                                        </p:tgtEl>
                                        <p:attrNameLst>
                                          <p:attrName>ppt_w</p:attrName>
                                        </p:attrNameLst>
                                      </p:cBhvr>
                                      <p:tavLst>
                                        <p:tav tm="0">
                                          <p:val>
                                            <p:fltVal val="0"/>
                                          </p:val>
                                        </p:tav>
                                        <p:tav tm="100000">
                                          <p:val>
                                            <p:strVal val="#ppt_w"/>
                                          </p:val>
                                        </p:tav>
                                      </p:tavLst>
                                    </p:anim>
                                    <p:anim calcmode="lin" valueType="num">
                                      <p:cBhvr>
                                        <p:cTn id="73" dur="500" fill="hold"/>
                                        <p:tgtEl>
                                          <p:spTgt spid="141"/>
                                        </p:tgtEl>
                                        <p:attrNameLst>
                                          <p:attrName>ppt_h</p:attrName>
                                        </p:attrNameLst>
                                      </p:cBhvr>
                                      <p:tavLst>
                                        <p:tav tm="0">
                                          <p:val>
                                            <p:fltVal val="0"/>
                                          </p:val>
                                        </p:tav>
                                        <p:tav tm="100000">
                                          <p:val>
                                            <p:strVal val="#ppt_h"/>
                                          </p:val>
                                        </p:tav>
                                      </p:tavLst>
                                    </p:anim>
                                    <p:animEffect transition="in" filter="fade">
                                      <p:cBhvr>
                                        <p:cTn id="74" dur="500"/>
                                        <p:tgtEl>
                                          <p:spTgt spid="141"/>
                                        </p:tgtEl>
                                      </p:cBhvr>
                                    </p:animEffect>
                                  </p:childTnLst>
                                </p:cTn>
                              </p:par>
                              <p:par>
                                <p:cTn id="75" presetID="53" presetClass="entr" presetSubtype="16" fill="hold" grpId="0" nodeType="withEffect">
                                  <p:stCondLst>
                                    <p:cond delay="3500"/>
                                  </p:stCondLst>
                                  <p:childTnLst>
                                    <p:set>
                                      <p:cBhvr>
                                        <p:cTn id="76" dur="1" fill="hold">
                                          <p:stCondLst>
                                            <p:cond delay="0"/>
                                          </p:stCondLst>
                                        </p:cTn>
                                        <p:tgtEl>
                                          <p:spTgt spid="142"/>
                                        </p:tgtEl>
                                        <p:attrNameLst>
                                          <p:attrName>style.visibility</p:attrName>
                                        </p:attrNameLst>
                                      </p:cBhvr>
                                      <p:to>
                                        <p:strVal val="visible"/>
                                      </p:to>
                                    </p:set>
                                    <p:anim calcmode="lin" valueType="num">
                                      <p:cBhvr>
                                        <p:cTn id="77" dur="500" fill="hold"/>
                                        <p:tgtEl>
                                          <p:spTgt spid="142"/>
                                        </p:tgtEl>
                                        <p:attrNameLst>
                                          <p:attrName>ppt_w</p:attrName>
                                        </p:attrNameLst>
                                      </p:cBhvr>
                                      <p:tavLst>
                                        <p:tav tm="0">
                                          <p:val>
                                            <p:fltVal val="0"/>
                                          </p:val>
                                        </p:tav>
                                        <p:tav tm="100000">
                                          <p:val>
                                            <p:strVal val="#ppt_w"/>
                                          </p:val>
                                        </p:tav>
                                      </p:tavLst>
                                    </p:anim>
                                    <p:anim calcmode="lin" valueType="num">
                                      <p:cBhvr>
                                        <p:cTn id="78" dur="500" fill="hold"/>
                                        <p:tgtEl>
                                          <p:spTgt spid="142"/>
                                        </p:tgtEl>
                                        <p:attrNameLst>
                                          <p:attrName>ppt_h</p:attrName>
                                        </p:attrNameLst>
                                      </p:cBhvr>
                                      <p:tavLst>
                                        <p:tav tm="0">
                                          <p:val>
                                            <p:fltVal val="0"/>
                                          </p:val>
                                        </p:tav>
                                        <p:tav tm="100000">
                                          <p:val>
                                            <p:strVal val="#ppt_h"/>
                                          </p:val>
                                        </p:tav>
                                      </p:tavLst>
                                    </p:anim>
                                    <p:animEffect transition="in" filter="fade">
                                      <p:cBhvr>
                                        <p:cTn id="79" dur="500"/>
                                        <p:tgtEl>
                                          <p:spTgt spid="142"/>
                                        </p:tgtEl>
                                      </p:cBhvr>
                                    </p:animEffect>
                                  </p:childTnLst>
                                </p:cTn>
                              </p:par>
                              <p:par>
                                <p:cTn id="80" presetID="53" presetClass="entr" presetSubtype="16" fill="hold" grpId="0" nodeType="withEffect">
                                  <p:stCondLst>
                                    <p:cond delay="3750"/>
                                  </p:stCondLst>
                                  <p:childTnLst>
                                    <p:set>
                                      <p:cBhvr>
                                        <p:cTn id="81" dur="1" fill="hold">
                                          <p:stCondLst>
                                            <p:cond delay="0"/>
                                          </p:stCondLst>
                                        </p:cTn>
                                        <p:tgtEl>
                                          <p:spTgt spid="143"/>
                                        </p:tgtEl>
                                        <p:attrNameLst>
                                          <p:attrName>style.visibility</p:attrName>
                                        </p:attrNameLst>
                                      </p:cBhvr>
                                      <p:to>
                                        <p:strVal val="visible"/>
                                      </p:to>
                                    </p:set>
                                    <p:anim calcmode="lin" valueType="num">
                                      <p:cBhvr>
                                        <p:cTn id="82" dur="500" fill="hold"/>
                                        <p:tgtEl>
                                          <p:spTgt spid="143"/>
                                        </p:tgtEl>
                                        <p:attrNameLst>
                                          <p:attrName>ppt_w</p:attrName>
                                        </p:attrNameLst>
                                      </p:cBhvr>
                                      <p:tavLst>
                                        <p:tav tm="0">
                                          <p:val>
                                            <p:fltVal val="0"/>
                                          </p:val>
                                        </p:tav>
                                        <p:tav tm="100000">
                                          <p:val>
                                            <p:strVal val="#ppt_w"/>
                                          </p:val>
                                        </p:tav>
                                      </p:tavLst>
                                    </p:anim>
                                    <p:anim calcmode="lin" valueType="num">
                                      <p:cBhvr>
                                        <p:cTn id="83" dur="500" fill="hold"/>
                                        <p:tgtEl>
                                          <p:spTgt spid="143"/>
                                        </p:tgtEl>
                                        <p:attrNameLst>
                                          <p:attrName>ppt_h</p:attrName>
                                        </p:attrNameLst>
                                      </p:cBhvr>
                                      <p:tavLst>
                                        <p:tav tm="0">
                                          <p:val>
                                            <p:fltVal val="0"/>
                                          </p:val>
                                        </p:tav>
                                        <p:tav tm="100000">
                                          <p:val>
                                            <p:strVal val="#ppt_h"/>
                                          </p:val>
                                        </p:tav>
                                      </p:tavLst>
                                    </p:anim>
                                    <p:animEffect transition="in" filter="fade">
                                      <p:cBhvr>
                                        <p:cTn id="84" dur="500"/>
                                        <p:tgtEl>
                                          <p:spTgt spid="143"/>
                                        </p:tgtEl>
                                      </p:cBhvr>
                                    </p:animEffec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145"/>
                                        </p:tgtEl>
                                        <p:attrNameLst>
                                          <p:attrName>style.visibility</p:attrName>
                                        </p:attrNameLst>
                                      </p:cBhvr>
                                      <p:to>
                                        <p:strVal val="visible"/>
                                      </p:to>
                                    </p:set>
                                    <p:anim calcmode="lin" valueType="num">
                                      <p:cBhvr>
                                        <p:cTn id="88" dur="100" fill="hold"/>
                                        <p:tgtEl>
                                          <p:spTgt spid="145"/>
                                        </p:tgtEl>
                                        <p:attrNameLst>
                                          <p:attrName>ppt_w</p:attrName>
                                        </p:attrNameLst>
                                      </p:cBhvr>
                                      <p:tavLst>
                                        <p:tav tm="0">
                                          <p:val>
                                            <p:fltVal val="0"/>
                                          </p:val>
                                        </p:tav>
                                        <p:tav tm="100000">
                                          <p:val>
                                            <p:strVal val="#ppt_w"/>
                                          </p:val>
                                        </p:tav>
                                      </p:tavLst>
                                    </p:anim>
                                    <p:anim calcmode="lin" valueType="num">
                                      <p:cBhvr>
                                        <p:cTn id="89" dur="100" fill="hold"/>
                                        <p:tgtEl>
                                          <p:spTgt spid="145"/>
                                        </p:tgtEl>
                                        <p:attrNameLst>
                                          <p:attrName>ppt_h</p:attrName>
                                        </p:attrNameLst>
                                      </p:cBhvr>
                                      <p:tavLst>
                                        <p:tav tm="0">
                                          <p:val>
                                            <p:fltVal val="0"/>
                                          </p:val>
                                        </p:tav>
                                        <p:tav tm="100000">
                                          <p:val>
                                            <p:strVal val="#ppt_h"/>
                                          </p:val>
                                        </p:tav>
                                      </p:tavLst>
                                    </p:anim>
                                    <p:animEffect transition="in" filter="fade">
                                      <p:cBhvr>
                                        <p:cTn id="90" dur="100"/>
                                        <p:tgtEl>
                                          <p:spTgt spid="145"/>
                                        </p:tgtEl>
                                      </p:cBhvr>
                                    </p:animEffect>
                                  </p:childTnLst>
                                </p:cTn>
                              </p:par>
                              <p:par>
                                <p:cTn id="91" presetID="6" presetClass="emph" presetSubtype="0" fill="hold" grpId="1" nodeType="withEffect">
                                  <p:stCondLst>
                                    <p:cond delay="100"/>
                                  </p:stCondLst>
                                  <p:childTnLst>
                                    <p:animScale>
                                      <p:cBhvr>
                                        <p:cTn id="92" dur="100" fill="hold"/>
                                        <p:tgtEl>
                                          <p:spTgt spid="145"/>
                                        </p:tgtEl>
                                      </p:cBhvr>
                                      <p:by x="110000" y="110000"/>
                                    </p:animScale>
                                  </p:childTnLst>
                                </p:cTn>
                              </p:par>
                              <p:par>
                                <p:cTn id="93" presetID="6" presetClass="emph" presetSubtype="0" fill="hold" grpId="2" nodeType="withEffect">
                                  <p:stCondLst>
                                    <p:cond delay="200"/>
                                  </p:stCondLst>
                                  <p:childTnLst>
                                    <p:animScale>
                                      <p:cBhvr>
                                        <p:cTn id="94" dur="200" fill="hold"/>
                                        <p:tgtEl>
                                          <p:spTgt spid="145"/>
                                        </p:tgtEl>
                                      </p:cBhvr>
                                      <p:by x="90000" y="90000"/>
                                    </p:animScale>
                                  </p:childTnLst>
                                </p:cTn>
                              </p:par>
                              <p:par>
                                <p:cTn id="95" presetID="6" presetClass="emph" presetSubtype="0" fill="hold" grpId="3" nodeType="withEffect">
                                  <p:stCondLst>
                                    <p:cond delay="400"/>
                                  </p:stCondLst>
                                  <p:childTnLst>
                                    <p:animScale>
                                      <p:cBhvr>
                                        <p:cTn id="96" dur="100" fill="hold"/>
                                        <p:tgtEl>
                                          <p:spTgt spid="145"/>
                                        </p:tgtEl>
                                      </p:cBhvr>
                                      <p:by x="105000" y="105000"/>
                                    </p:animScale>
                                  </p:childTnLst>
                                </p:cTn>
                              </p:par>
                              <p:par>
                                <p:cTn id="97" presetID="6" presetClass="emph" presetSubtype="0" fill="hold" grpId="4" nodeType="withEffect">
                                  <p:stCondLst>
                                    <p:cond delay="500"/>
                                  </p:stCondLst>
                                  <p:childTnLst>
                                    <p:animScale>
                                      <p:cBhvr>
                                        <p:cTn id="98" dur="200" fill="hold"/>
                                        <p:tgtEl>
                                          <p:spTgt spid="145"/>
                                        </p:tgtEl>
                                      </p:cBhvr>
                                      <p:by x="95000" y="95000"/>
                                    </p:animScale>
                                  </p:childTnLst>
                                </p:cTn>
                              </p:par>
                            </p:childTnLst>
                          </p:cTn>
                        </p:par>
                        <p:par>
                          <p:cTn id="99" fill="hold">
                            <p:stCondLst>
                              <p:cond delay="1000"/>
                            </p:stCondLst>
                            <p:childTnLst>
                              <p:par>
                                <p:cTn id="100" presetID="53" presetClass="entr" presetSubtype="16" fill="hold" grpId="0" nodeType="afterEffect">
                                  <p:stCondLst>
                                    <p:cond delay="0"/>
                                  </p:stCondLst>
                                  <p:childTnLst>
                                    <p:set>
                                      <p:cBhvr>
                                        <p:cTn id="101" dur="1" fill="hold">
                                          <p:stCondLst>
                                            <p:cond delay="0"/>
                                          </p:stCondLst>
                                        </p:cTn>
                                        <p:tgtEl>
                                          <p:spTgt spid="146"/>
                                        </p:tgtEl>
                                        <p:attrNameLst>
                                          <p:attrName>style.visibility</p:attrName>
                                        </p:attrNameLst>
                                      </p:cBhvr>
                                      <p:to>
                                        <p:strVal val="visible"/>
                                      </p:to>
                                    </p:set>
                                    <p:anim calcmode="lin" valueType="num">
                                      <p:cBhvr>
                                        <p:cTn id="102" dur="100" fill="hold"/>
                                        <p:tgtEl>
                                          <p:spTgt spid="146"/>
                                        </p:tgtEl>
                                        <p:attrNameLst>
                                          <p:attrName>ppt_w</p:attrName>
                                        </p:attrNameLst>
                                      </p:cBhvr>
                                      <p:tavLst>
                                        <p:tav tm="0">
                                          <p:val>
                                            <p:fltVal val="0"/>
                                          </p:val>
                                        </p:tav>
                                        <p:tav tm="100000">
                                          <p:val>
                                            <p:strVal val="#ppt_w"/>
                                          </p:val>
                                        </p:tav>
                                      </p:tavLst>
                                    </p:anim>
                                    <p:anim calcmode="lin" valueType="num">
                                      <p:cBhvr>
                                        <p:cTn id="103" dur="100" fill="hold"/>
                                        <p:tgtEl>
                                          <p:spTgt spid="146"/>
                                        </p:tgtEl>
                                        <p:attrNameLst>
                                          <p:attrName>ppt_h</p:attrName>
                                        </p:attrNameLst>
                                      </p:cBhvr>
                                      <p:tavLst>
                                        <p:tav tm="0">
                                          <p:val>
                                            <p:fltVal val="0"/>
                                          </p:val>
                                        </p:tav>
                                        <p:tav tm="100000">
                                          <p:val>
                                            <p:strVal val="#ppt_h"/>
                                          </p:val>
                                        </p:tav>
                                      </p:tavLst>
                                    </p:anim>
                                    <p:animEffect transition="in" filter="fade">
                                      <p:cBhvr>
                                        <p:cTn id="104" dur="100"/>
                                        <p:tgtEl>
                                          <p:spTgt spid="146"/>
                                        </p:tgtEl>
                                      </p:cBhvr>
                                    </p:animEffect>
                                  </p:childTnLst>
                                </p:cTn>
                              </p:par>
                              <p:par>
                                <p:cTn id="105" presetID="6" presetClass="emph" presetSubtype="0" fill="hold" grpId="1" nodeType="withEffect">
                                  <p:stCondLst>
                                    <p:cond delay="100"/>
                                  </p:stCondLst>
                                  <p:childTnLst>
                                    <p:animScale>
                                      <p:cBhvr>
                                        <p:cTn id="106" dur="100" fill="hold"/>
                                        <p:tgtEl>
                                          <p:spTgt spid="146"/>
                                        </p:tgtEl>
                                      </p:cBhvr>
                                      <p:by x="110000" y="110000"/>
                                    </p:animScale>
                                  </p:childTnLst>
                                </p:cTn>
                              </p:par>
                              <p:par>
                                <p:cTn id="107" presetID="6" presetClass="emph" presetSubtype="0" fill="hold" grpId="2" nodeType="withEffect">
                                  <p:stCondLst>
                                    <p:cond delay="200"/>
                                  </p:stCondLst>
                                  <p:childTnLst>
                                    <p:animScale>
                                      <p:cBhvr>
                                        <p:cTn id="108" dur="200" fill="hold"/>
                                        <p:tgtEl>
                                          <p:spTgt spid="146"/>
                                        </p:tgtEl>
                                      </p:cBhvr>
                                      <p:by x="90000" y="90000"/>
                                    </p:animScale>
                                  </p:childTnLst>
                                </p:cTn>
                              </p:par>
                              <p:par>
                                <p:cTn id="109" presetID="6" presetClass="emph" presetSubtype="0" fill="hold" grpId="3" nodeType="withEffect">
                                  <p:stCondLst>
                                    <p:cond delay="400"/>
                                  </p:stCondLst>
                                  <p:childTnLst>
                                    <p:animScale>
                                      <p:cBhvr>
                                        <p:cTn id="110" dur="100" fill="hold"/>
                                        <p:tgtEl>
                                          <p:spTgt spid="146"/>
                                        </p:tgtEl>
                                      </p:cBhvr>
                                      <p:by x="105000" y="105000"/>
                                    </p:animScale>
                                  </p:childTnLst>
                                </p:cTn>
                              </p:par>
                              <p:par>
                                <p:cTn id="111" presetID="6" presetClass="emph" presetSubtype="0" fill="hold" grpId="4" nodeType="withEffect">
                                  <p:stCondLst>
                                    <p:cond delay="500"/>
                                  </p:stCondLst>
                                  <p:childTnLst>
                                    <p:animScale>
                                      <p:cBhvr>
                                        <p:cTn id="112" dur="200" fill="hold"/>
                                        <p:tgtEl>
                                          <p:spTgt spid="146"/>
                                        </p:tgtEl>
                                      </p:cBhvr>
                                      <p:by x="95000" y="95000"/>
                                    </p:animScale>
                                  </p:childTnLst>
                                </p:cTn>
                              </p:par>
                            </p:childTnLst>
                          </p:cTn>
                        </p:par>
                        <p:par>
                          <p:cTn id="113" fill="hold">
                            <p:stCondLst>
                              <p:cond delay="1500"/>
                            </p:stCondLst>
                            <p:childTnLst>
                              <p:par>
                                <p:cTn id="114" presetID="53" presetClass="entr" presetSubtype="16" fill="hold" grpId="0" nodeType="afterEffect">
                                  <p:stCondLst>
                                    <p:cond delay="0"/>
                                  </p:stCondLst>
                                  <p:childTnLst>
                                    <p:set>
                                      <p:cBhvr>
                                        <p:cTn id="115" dur="1" fill="hold">
                                          <p:stCondLst>
                                            <p:cond delay="0"/>
                                          </p:stCondLst>
                                        </p:cTn>
                                        <p:tgtEl>
                                          <p:spTgt spid="144"/>
                                        </p:tgtEl>
                                        <p:attrNameLst>
                                          <p:attrName>style.visibility</p:attrName>
                                        </p:attrNameLst>
                                      </p:cBhvr>
                                      <p:to>
                                        <p:strVal val="visible"/>
                                      </p:to>
                                    </p:set>
                                    <p:anim calcmode="lin" valueType="num">
                                      <p:cBhvr>
                                        <p:cTn id="116" dur="100" fill="hold"/>
                                        <p:tgtEl>
                                          <p:spTgt spid="144"/>
                                        </p:tgtEl>
                                        <p:attrNameLst>
                                          <p:attrName>ppt_w</p:attrName>
                                        </p:attrNameLst>
                                      </p:cBhvr>
                                      <p:tavLst>
                                        <p:tav tm="0">
                                          <p:val>
                                            <p:fltVal val="0"/>
                                          </p:val>
                                        </p:tav>
                                        <p:tav tm="100000">
                                          <p:val>
                                            <p:strVal val="#ppt_w"/>
                                          </p:val>
                                        </p:tav>
                                      </p:tavLst>
                                    </p:anim>
                                    <p:anim calcmode="lin" valueType="num">
                                      <p:cBhvr>
                                        <p:cTn id="117" dur="100" fill="hold"/>
                                        <p:tgtEl>
                                          <p:spTgt spid="144"/>
                                        </p:tgtEl>
                                        <p:attrNameLst>
                                          <p:attrName>ppt_h</p:attrName>
                                        </p:attrNameLst>
                                      </p:cBhvr>
                                      <p:tavLst>
                                        <p:tav tm="0">
                                          <p:val>
                                            <p:fltVal val="0"/>
                                          </p:val>
                                        </p:tav>
                                        <p:tav tm="100000">
                                          <p:val>
                                            <p:strVal val="#ppt_h"/>
                                          </p:val>
                                        </p:tav>
                                      </p:tavLst>
                                    </p:anim>
                                    <p:animEffect transition="in" filter="fade">
                                      <p:cBhvr>
                                        <p:cTn id="118" dur="100"/>
                                        <p:tgtEl>
                                          <p:spTgt spid="144"/>
                                        </p:tgtEl>
                                      </p:cBhvr>
                                    </p:animEffect>
                                  </p:childTnLst>
                                </p:cTn>
                              </p:par>
                              <p:par>
                                <p:cTn id="119" presetID="6" presetClass="emph" presetSubtype="0" fill="hold" grpId="1" nodeType="withEffect">
                                  <p:stCondLst>
                                    <p:cond delay="100"/>
                                  </p:stCondLst>
                                  <p:childTnLst>
                                    <p:animScale>
                                      <p:cBhvr>
                                        <p:cTn id="120" dur="100" fill="hold"/>
                                        <p:tgtEl>
                                          <p:spTgt spid="144"/>
                                        </p:tgtEl>
                                      </p:cBhvr>
                                      <p:by x="110000" y="110000"/>
                                    </p:animScale>
                                  </p:childTnLst>
                                </p:cTn>
                              </p:par>
                              <p:par>
                                <p:cTn id="121" presetID="6" presetClass="emph" presetSubtype="0" fill="hold" grpId="2" nodeType="withEffect">
                                  <p:stCondLst>
                                    <p:cond delay="200"/>
                                  </p:stCondLst>
                                  <p:childTnLst>
                                    <p:animScale>
                                      <p:cBhvr>
                                        <p:cTn id="122" dur="200" fill="hold"/>
                                        <p:tgtEl>
                                          <p:spTgt spid="144"/>
                                        </p:tgtEl>
                                      </p:cBhvr>
                                      <p:by x="90000" y="90000"/>
                                    </p:animScale>
                                  </p:childTnLst>
                                </p:cTn>
                              </p:par>
                              <p:par>
                                <p:cTn id="123" presetID="6" presetClass="emph" presetSubtype="0" fill="hold" grpId="3" nodeType="withEffect">
                                  <p:stCondLst>
                                    <p:cond delay="400"/>
                                  </p:stCondLst>
                                  <p:childTnLst>
                                    <p:animScale>
                                      <p:cBhvr>
                                        <p:cTn id="124" dur="100" fill="hold"/>
                                        <p:tgtEl>
                                          <p:spTgt spid="144"/>
                                        </p:tgtEl>
                                      </p:cBhvr>
                                      <p:by x="105000" y="105000"/>
                                    </p:animScale>
                                  </p:childTnLst>
                                </p:cTn>
                              </p:par>
                              <p:par>
                                <p:cTn id="125" presetID="6" presetClass="emph" presetSubtype="0" fill="hold" grpId="4" nodeType="withEffect">
                                  <p:stCondLst>
                                    <p:cond delay="500"/>
                                  </p:stCondLst>
                                  <p:childTnLst>
                                    <p:animScale>
                                      <p:cBhvr>
                                        <p:cTn id="126" dur="200" fill="hold"/>
                                        <p:tgtEl>
                                          <p:spTgt spid="144"/>
                                        </p:tgtEl>
                                      </p:cBhvr>
                                      <p:by x="95000" y="95000"/>
                                    </p:animScale>
                                  </p:childTnLst>
                                </p:cTn>
                              </p:par>
                            </p:childTnLst>
                          </p:cTn>
                        </p:par>
                        <p:par>
                          <p:cTn id="127" fill="hold">
                            <p:stCondLst>
                              <p:cond delay="2000"/>
                            </p:stCondLst>
                            <p:childTnLst>
                              <p:par>
                                <p:cTn id="128" presetID="53" presetClass="entr" presetSubtype="16" fill="hold" grpId="0" nodeType="afterEffect">
                                  <p:stCondLst>
                                    <p:cond delay="0"/>
                                  </p:stCondLst>
                                  <p:childTnLst>
                                    <p:set>
                                      <p:cBhvr>
                                        <p:cTn id="129" dur="1" fill="hold">
                                          <p:stCondLst>
                                            <p:cond delay="0"/>
                                          </p:stCondLst>
                                        </p:cTn>
                                        <p:tgtEl>
                                          <p:spTgt spid="147"/>
                                        </p:tgtEl>
                                        <p:attrNameLst>
                                          <p:attrName>style.visibility</p:attrName>
                                        </p:attrNameLst>
                                      </p:cBhvr>
                                      <p:to>
                                        <p:strVal val="visible"/>
                                      </p:to>
                                    </p:set>
                                    <p:anim calcmode="lin" valueType="num">
                                      <p:cBhvr>
                                        <p:cTn id="130" dur="100" fill="hold"/>
                                        <p:tgtEl>
                                          <p:spTgt spid="147"/>
                                        </p:tgtEl>
                                        <p:attrNameLst>
                                          <p:attrName>ppt_w</p:attrName>
                                        </p:attrNameLst>
                                      </p:cBhvr>
                                      <p:tavLst>
                                        <p:tav tm="0">
                                          <p:val>
                                            <p:fltVal val="0"/>
                                          </p:val>
                                        </p:tav>
                                        <p:tav tm="100000">
                                          <p:val>
                                            <p:strVal val="#ppt_w"/>
                                          </p:val>
                                        </p:tav>
                                      </p:tavLst>
                                    </p:anim>
                                    <p:anim calcmode="lin" valueType="num">
                                      <p:cBhvr>
                                        <p:cTn id="131" dur="100" fill="hold"/>
                                        <p:tgtEl>
                                          <p:spTgt spid="147"/>
                                        </p:tgtEl>
                                        <p:attrNameLst>
                                          <p:attrName>ppt_h</p:attrName>
                                        </p:attrNameLst>
                                      </p:cBhvr>
                                      <p:tavLst>
                                        <p:tav tm="0">
                                          <p:val>
                                            <p:fltVal val="0"/>
                                          </p:val>
                                        </p:tav>
                                        <p:tav tm="100000">
                                          <p:val>
                                            <p:strVal val="#ppt_h"/>
                                          </p:val>
                                        </p:tav>
                                      </p:tavLst>
                                    </p:anim>
                                    <p:animEffect transition="in" filter="fade">
                                      <p:cBhvr>
                                        <p:cTn id="132" dur="100"/>
                                        <p:tgtEl>
                                          <p:spTgt spid="147"/>
                                        </p:tgtEl>
                                      </p:cBhvr>
                                    </p:animEffect>
                                  </p:childTnLst>
                                </p:cTn>
                              </p:par>
                              <p:par>
                                <p:cTn id="133" presetID="6" presetClass="emph" presetSubtype="0" fill="hold" grpId="1" nodeType="withEffect">
                                  <p:stCondLst>
                                    <p:cond delay="100"/>
                                  </p:stCondLst>
                                  <p:childTnLst>
                                    <p:animScale>
                                      <p:cBhvr>
                                        <p:cTn id="134" dur="100" fill="hold"/>
                                        <p:tgtEl>
                                          <p:spTgt spid="147"/>
                                        </p:tgtEl>
                                      </p:cBhvr>
                                      <p:by x="110000" y="110000"/>
                                    </p:animScale>
                                  </p:childTnLst>
                                </p:cTn>
                              </p:par>
                              <p:par>
                                <p:cTn id="135" presetID="6" presetClass="emph" presetSubtype="0" fill="hold" grpId="2" nodeType="withEffect">
                                  <p:stCondLst>
                                    <p:cond delay="200"/>
                                  </p:stCondLst>
                                  <p:childTnLst>
                                    <p:animScale>
                                      <p:cBhvr>
                                        <p:cTn id="136" dur="200" fill="hold"/>
                                        <p:tgtEl>
                                          <p:spTgt spid="147"/>
                                        </p:tgtEl>
                                      </p:cBhvr>
                                      <p:by x="90000" y="90000"/>
                                    </p:animScale>
                                  </p:childTnLst>
                                </p:cTn>
                              </p:par>
                              <p:par>
                                <p:cTn id="137" presetID="6" presetClass="emph" presetSubtype="0" fill="hold" grpId="3" nodeType="withEffect">
                                  <p:stCondLst>
                                    <p:cond delay="400"/>
                                  </p:stCondLst>
                                  <p:childTnLst>
                                    <p:animScale>
                                      <p:cBhvr>
                                        <p:cTn id="138" dur="100" fill="hold"/>
                                        <p:tgtEl>
                                          <p:spTgt spid="147"/>
                                        </p:tgtEl>
                                      </p:cBhvr>
                                      <p:by x="105000" y="105000"/>
                                    </p:animScale>
                                  </p:childTnLst>
                                </p:cTn>
                              </p:par>
                              <p:par>
                                <p:cTn id="139" presetID="6" presetClass="emph" presetSubtype="0" fill="hold" grpId="4" nodeType="withEffect">
                                  <p:stCondLst>
                                    <p:cond delay="500"/>
                                  </p:stCondLst>
                                  <p:childTnLst>
                                    <p:animScale>
                                      <p:cBhvr>
                                        <p:cTn id="140" dur="200" fill="hold"/>
                                        <p:tgtEl>
                                          <p:spTgt spid="147"/>
                                        </p:tgtEl>
                                      </p:cBhvr>
                                      <p:by x="95000" y="95000"/>
                                    </p:animScale>
                                  </p:childTnLst>
                                </p:cTn>
                              </p:par>
                            </p:childTnLst>
                          </p:cTn>
                        </p:par>
                        <p:par>
                          <p:cTn id="141" fill="hold">
                            <p:stCondLst>
                              <p:cond delay="2500"/>
                            </p:stCondLst>
                            <p:childTnLst>
                              <p:par>
                                <p:cTn id="142" presetID="14" presetClass="entr" presetSubtype="5" fill="hold" nodeType="afterEffect">
                                  <p:stCondLst>
                                    <p:cond delay="0"/>
                                  </p:stCondLst>
                                  <p:childTnLst>
                                    <p:set>
                                      <p:cBhvr>
                                        <p:cTn id="143" dur="1" fill="hold">
                                          <p:stCondLst>
                                            <p:cond delay="0"/>
                                          </p:stCondLst>
                                        </p:cTn>
                                        <p:tgtEl>
                                          <p:spTgt spid="154"/>
                                        </p:tgtEl>
                                        <p:attrNameLst>
                                          <p:attrName>style.visibility</p:attrName>
                                        </p:attrNameLst>
                                      </p:cBhvr>
                                      <p:to>
                                        <p:strVal val="visible"/>
                                      </p:to>
                                    </p:set>
                                    <p:animEffect transition="in" filter="randombar(vertical)">
                                      <p:cBhvr>
                                        <p:cTn id="144" dur="250"/>
                                        <p:tgtEl>
                                          <p:spTgt spid="154"/>
                                        </p:tgtEl>
                                      </p:cBhvr>
                                    </p:animEffect>
                                  </p:childTnLst>
                                </p:cTn>
                              </p:par>
                            </p:childTnLst>
                          </p:cTn>
                        </p:par>
                        <p:par>
                          <p:cTn id="145" fill="hold">
                            <p:stCondLst>
                              <p:cond delay="3000"/>
                            </p:stCondLst>
                            <p:childTnLst>
                              <p:par>
                                <p:cTn id="146" presetID="14" presetClass="entr" presetSubtype="5" fill="hold" nodeType="afterEffect">
                                  <p:stCondLst>
                                    <p:cond delay="0"/>
                                  </p:stCondLst>
                                  <p:childTnLst>
                                    <p:set>
                                      <p:cBhvr>
                                        <p:cTn id="147" dur="1" fill="hold">
                                          <p:stCondLst>
                                            <p:cond delay="0"/>
                                          </p:stCondLst>
                                        </p:cTn>
                                        <p:tgtEl>
                                          <p:spTgt spid="157"/>
                                        </p:tgtEl>
                                        <p:attrNameLst>
                                          <p:attrName>style.visibility</p:attrName>
                                        </p:attrNameLst>
                                      </p:cBhvr>
                                      <p:to>
                                        <p:strVal val="visible"/>
                                      </p:to>
                                    </p:set>
                                    <p:animEffect transition="in" filter="randombar(vertical)">
                                      <p:cBhvr>
                                        <p:cTn id="148" dur="250"/>
                                        <p:tgtEl>
                                          <p:spTgt spid="157"/>
                                        </p:tgtEl>
                                      </p:cBhvr>
                                    </p:animEffect>
                                  </p:childTnLst>
                                </p:cTn>
                              </p:par>
                            </p:childTnLst>
                          </p:cTn>
                        </p:par>
                        <p:par>
                          <p:cTn id="149" fill="hold">
                            <p:stCondLst>
                              <p:cond delay="3500"/>
                            </p:stCondLst>
                            <p:childTnLst>
                              <p:par>
                                <p:cTn id="150" presetID="14" presetClass="entr" presetSubtype="5" fill="hold" nodeType="afterEffect">
                                  <p:stCondLst>
                                    <p:cond delay="0"/>
                                  </p:stCondLst>
                                  <p:childTnLst>
                                    <p:set>
                                      <p:cBhvr>
                                        <p:cTn id="151" dur="1" fill="hold">
                                          <p:stCondLst>
                                            <p:cond delay="0"/>
                                          </p:stCondLst>
                                        </p:cTn>
                                        <p:tgtEl>
                                          <p:spTgt spid="148"/>
                                        </p:tgtEl>
                                        <p:attrNameLst>
                                          <p:attrName>style.visibility</p:attrName>
                                        </p:attrNameLst>
                                      </p:cBhvr>
                                      <p:to>
                                        <p:strVal val="visible"/>
                                      </p:to>
                                    </p:set>
                                    <p:animEffect transition="in" filter="randombar(vertical)">
                                      <p:cBhvr>
                                        <p:cTn id="152" dur="250"/>
                                        <p:tgtEl>
                                          <p:spTgt spid="148"/>
                                        </p:tgtEl>
                                      </p:cBhvr>
                                    </p:animEffect>
                                  </p:childTnLst>
                                </p:cTn>
                              </p:par>
                            </p:childTnLst>
                          </p:cTn>
                        </p:par>
                        <p:par>
                          <p:cTn id="153" fill="hold">
                            <p:stCondLst>
                              <p:cond delay="4000"/>
                            </p:stCondLst>
                            <p:childTnLst>
                              <p:par>
                                <p:cTn id="154" presetID="14" presetClass="entr" presetSubtype="5" fill="hold" nodeType="afterEffect">
                                  <p:stCondLst>
                                    <p:cond delay="0"/>
                                  </p:stCondLst>
                                  <p:childTnLst>
                                    <p:set>
                                      <p:cBhvr>
                                        <p:cTn id="155" dur="1" fill="hold">
                                          <p:stCondLst>
                                            <p:cond delay="0"/>
                                          </p:stCondLst>
                                        </p:cTn>
                                        <p:tgtEl>
                                          <p:spTgt spid="151"/>
                                        </p:tgtEl>
                                        <p:attrNameLst>
                                          <p:attrName>style.visibility</p:attrName>
                                        </p:attrNameLst>
                                      </p:cBhvr>
                                      <p:to>
                                        <p:strVal val="visible"/>
                                      </p:to>
                                    </p:set>
                                    <p:animEffect transition="in" filter="randombar(vertical)">
                                      <p:cBhvr>
                                        <p:cTn id="156" dur="25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9" grpId="0" animBg="1"/>
      <p:bldP spid="130" grpId="0" animBg="1"/>
      <p:bldP spid="131" grpId="0"/>
      <p:bldP spid="132" grpId="0" animBg="1"/>
      <p:bldP spid="133" grpId="0" animBg="1"/>
      <p:bldP spid="134" grpId="0" animBg="1"/>
      <p:bldP spid="135" grpId="0"/>
      <p:bldP spid="136" grpId="0" animBg="1"/>
      <p:bldP spid="137" grpId="0" animBg="1"/>
      <p:bldP spid="138" grpId="0" animBg="1"/>
      <p:bldP spid="139" grpId="0"/>
      <p:bldP spid="140" grpId="0" animBg="1"/>
      <p:bldP spid="141" grpId="0" animBg="1"/>
      <p:bldP spid="142" grpId="0" animBg="1"/>
      <p:bldP spid="143" grpId="0"/>
      <p:bldP spid="144" grpId="0" animBg="1"/>
      <p:bldP spid="144" grpId="1" animBg="1"/>
      <p:bldP spid="144" grpId="2" animBg="1"/>
      <p:bldP spid="144" grpId="3" animBg="1"/>
      <p:bldP spid="144" grpId="4" animBg="1"/>
      <p:bldP spid="145" grpId="0" animBg="1"/>
      <p:bldP spid="145" grpId="1" animBg="1"/>
      <p:bldP spid="145" grpId="2" animBg="1"/>
      <p:bldP spid="145" grpId="3" animBg="1"/>
      <p:bldP spid="145" grpId="4" animBg="1"/>
      <p:bldP spid="146" grpId="0" animBg="1"/>
      <p:bldP spid="146" grpId="1" animBg="1"/>
      <p:bldP spid="146" grpId="2" animBg="1"/>
      <p:bldP spid="146" grpId="3" animBg="1"/>
      <p:bldP spid="146" grpId="4" animBg="1"/>
      <p:bldP spid="147" grpId="0" animBg="1"/>
      <p:bldP spid="147" grpId="1" animBg="1"/>
      <p:bldP spid="147" grpId="2" animBg="1"/>
      <p:bldP spid="147" grpId="3" animBg="1"/>
      <p:bldP spid="147" grpId="4"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1049191" y="1920661"/>
            <a:ext cx="5591661" cy="4054250"/>
            <a:chOff x="811655" y="1440494"/>
            <a:chExt cx="4194292" cy="3040689"/>
          </a:xfrm>
        </p:grpSpPr>
        <p:sp>
          <p:nvSpPr>
            <p:cNvPr id="36" name="Line 6"/>
            <p:cNvSpPr>
              <a:spLocks noChangeShapeType="1"/>
            </p:cNvSpPr>
            <p:nvPr/>
          </p:nvSpPr>
          <p:spPr bwMode="auto">
            <a:xfrm>
              <a:off x="1212586" y="1590152"/>
              <a:ext cx="3793361" cy="0"/>
            </a:xfrm>
            <a:prstGeom prst="line">
              <a:avLst/>
            </a:prstGeom>
            <a:noFill/>
            <a:ln w="5"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77245" tIns="38623" rIns="77245" bIns="38623" numCol="1" anchor="t" anchorCtr="0" compatLnSpc="1"/>
            <a:lstStyle/>
            <a:p>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7" name="Line 7"/>
            <p:cNvSpPr>
              <a:spLocks noChangeShapeType="1"/>
            </p:cNvSpPr>
            <p:nvPr/>
          </p:nvSpPr>
          <p:spPr bwMode="auto">
            <a:xfrm>
              <a:off x="1212586" y="1952289"/>
              <a:ext cx="3793361" cy="0"/>
            </a:xfrm>
            <a:prstGeom prst="line">
              <a:avLst/>
            </a:prstGeom>
            <a:noFill/>
            <a:ln w="5"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77245" tIns="38623" rIns="77245" bIns="38623" numCol="1" anchor="t" anchorCtr="0" compatLnSpc="1"/>
            <a:lstStyle/>
            <a:p>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8" name="Line 8"/>
            <p:cNvSpPr>
              <a:spLocks noChangeShapeType="1"/>
            </p:cNvSpPr>
            <p:nvPr/>
          </p:nvSpPr>
          <p:spPr bwMode="auto">
            <a:xfrm>
              <a:off x="1212586" y="2305906"/>
              <a:ext cx="3793361" cy="0"/>
            </a:xfrm>
            <a:prstGeom prst="line">
              <a:avLst/>
            </a:prstGeom>
            <a:noFill/>
            <a:ln w="5"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77245" tIns="38623" rIns="77245" bIns="38623" numCol="1" anchor="t" anchorCtr="0" compatLnSpc="1"/>
            <a:lstStyle/>
            <a:p>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Line 9"/>
            <p:cNvSpPr>
              <a:spLocks noChangeShapeType="1"/>
            </p:cNvSpPr>
            <p:nvPr/>
          </p:nvSpPr>
          <p:spPr bwMode="auto">
            <a:xfrm>
              <a:off x="1212586" y="2668043"/>
              <a:ext cx="3793361" cy="0"/>
            </a:xfrm>
            <a:prstGeom prst="line">
              <a:avLst/>
            </a:prstGeom>
            <a:noFill/>
            <a:ln w="5"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77245" tIns="38623" rIns="77245" bIns="38623" numCol="1" anchor="t" anchorCtr="0" compatLnSpc="1"/>
            <a:lstStyle/>
            <a:p>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0" name="Line 10"/>
            <p:cNvSpPr>
              <a:spLocks noChangeShapeType="1"/>
            </p:cNvSpPr>
            <p:nvPr/>
          </p:nvSpPr>
          <p:spPr bwMode="auto">
            <a:xfrm>
              <a:off x="1212586" y="3030180"/>
              <a:ext cx="3793361" cy="0"/>
            </a:xfrm>
            <a:prstGeom prst="line">
              <a:avLst/>
            </a:prstGeom>
            <a:noFill/>
            <a:ln w="5"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77245" tIns="38623" rIns="77245" bIns="38623" numCol="1" anchor="t" anchorCtr="0" compatLnSpc="1"/>
            <a:lstStyle/>
            <a:p>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1" name="Line 11"/>
            <p:cNvSpPr>
              <a:spLocks noChangeShapeType="1"/>
            </p:cNvSpPr>
            <p:nvPr/>
          </p:nvSpPr>
          <p:spPr bwMode="auto">
            <a:xfrm>
              <a:off x="1212586" y="3392316"/>
              <a:ext cx="3793361" cy="0"/>
            </a:xfrm>
            <a:prstGeom prst="line">
              <a:avLst/>
            </a:prstGeom>
            <a:noFill/>
            <a:ln w="5"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77245" tIns="38623" rIns="77245" bIns="38623" numCol="1" anchor="t" anchorCtr="0" compatLnSpc="1"/>
            <a:lstStyle/>
            <a:p>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Line 12"/>
            <p:cNvSpPr>
              <a:spLocks noChangeShapeType="1"/>
            </p:cNvSpPr>
            <p:nvPr/>
          </p:nvSpPr>
          <p:spPr bwMode="auto">
            <a:xfrm>
              <a:off x="1212586" y="3745933"/>
              <a:ext cx="3793361" cy="0"/>
            </a:xfrm>
            <a:prstGeom prst="line">
              <a:avLst/>
            </a:prstGeom>
            <a:noFill/>
            <a:ln w="5"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77245" tIns="38623" rIns="77245" bIns="38623" numCol="1" anchor="t" anchorCtr="0" compatLnSpc="1"/>
            <a:lstStyle/>
            <a:p>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3" name="Line 13"/>
            <p:cNvSpPr>
              <a:spLocks noChangeShapeType="1"/>
            </p:cNvSpPr>
            <p:nvPr/>
          </p:nvSpPr>
          <p:spPr bwMode="auto">
            <a:xfrm>
              <a:off x="1212586" y="4108071"/>
              <a:ext cx="3793361" cy="0"/>
            </a:xfrm>
            <a:prstGeom prst="line">
              <a:avLst/>
            </a:prstGeom>
            <a:noFill/>
            <a:ln w="5"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77245" tIns="38623" rIns="77245" bIns="38623" numCol="1" anchor="t" anchorCtr="0" compatLnSpc="1"/>
            <a:lstStyle/>
            <a:p>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Rectangle 14"/>
            <p:cNvSpPr>
              <a:spLocks noChangeArrowheads="1"/>
            </p:cNvSpPr>
            <p:nvPr/>
          </p:nvSpPr>
          <p:spPr bwMode="auto">
            <a:xfrm>
              <a:off x="4363074" y="1884123"/>
              <a:ext cx="370397" cy="2223949"/>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Rectangle 16"/>
            <p:cNvSpPr>
              <a:spLocks noChangeArrowheads="1"/>
            </p:cNvSpPr>
            <p:nvPr/>
          </p:nvSpPr>
          <p:spPr bwMode="auto">
            <a:xfrm>
              <a:off x="3426444" y="2629701"/>
              <a:ext cx="374653" cy="1478372"/>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6" name="Rectangle 19"/>
            <p:cNvSpPr>
              <a:spLocks noChangeArrowheads="1"/>
            </p:cNvSpPr>
            <p:nvPr/>
          </p:nvSpPr>
          <p:spPr bwMode="auto">
            <a:xfrm>
              <a:off x="2460011" y="2506147"/>
              <a:ext cx="361881" cy="1601925"/>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7" name="Rectangle 21"/>
            <p:cNvSpPr>
              <a:spLocks noChangeArrowheads="1"/>
            </p:cNvSpPr>
            <p:nvPr/>
          </p:nvSpPr>
          <p:spPr bwMode="auto">
            <a:xfrm>
              <a:off x="1514863" y="2535968"/>
              <a:ext cx="374653" cy="1572102"/>
            </a:xfrm>
            <a:prstGeom prst="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TextBox 24"/>
            <p:cNvSpPr txBox="1"/>
            <p:nvPr/>
          </p:nvSpPr>
          <p:spPr>
            <a:xfrm>
              <a:off x="1001195" y="3958412"/>
              <a:ext cx="207195" cy="243167"/>
            </a:xfrm>
            <a:prstGeom prst="rect">
              <a:avLst/>
            </a:prstGeom>
            <a:noFill/>
          </p:spPr>
          <p:txBody>
            <a:bodyPr wrap="none" lIns="77245" tIns="38623" rIns="77245" bIns="38623" rtlCol="0">
              <a:spAutoFit/>
            </a:bodyPr>
            <a:lstStyle/>
            <a:p>
              <a:r>
                <a:rPr lang="en-US" altLang="zh-CN" sz="1600">
                  <a:solidFill>
                    <a:schemeClr val="tx1">
                      <a:lumMod val="50000"/>
                      <a:lumOff val="50000"/>
                    </a:schemeClr>
                  </a:solidFill>
                  <a:latin typeface="微软雅黑" panose="020B0503020204020204" pitchFamily="34" charset="-122"/>
                  <a:ea typeface="微软雅黑" panose="020B0503020204020204" pitchFamily="34" charset="-122"/>
                </a:rPr>
                <a:t>0</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9" name="TextBox 25"/>
            <p:cNvSpPr txBox="1"/>
            <p:nvPr/>
          </p:nvSpPr>
          <p:spPr>
            <a:xfrm>
              <a:off x="811655" y="3598712"/>
              <a:ext cx="387557" cy="243167"/>
            </a:xfrm>
            <a:prstGeom prst="rect">
              <a:avLst/>
            </a:prstGeom>
            <a:noFill/>
          </p:spPr>
          <p:txBody>
            <a:bodyPr wrap="none" lIns="77245" tIns="38623" rIns="77245" bIns="38623" rtlCol="0">
              <a:spAutoFit/>
            </a:bodyPr>
            <a:lstStyle/>
            <a:p>
              <a:r>
                <a:rPr lang="en-US" altLang="zh-CN" sz="1600">
                  <a:solidFill>
                    <a:schemeClr val="tx1">
                      <a:lumMod val="50000"/>
                      <a:lumOff val="50000"/>
                    </a:schemeClr>
                  </a:solidFill>
                  <a:latin typeface="微软雅黑" panose="020B0503020204020204" pitchFamily="34" charset="-122"/>
                  <a:ea typeface="微软雅黑" panose="020B0503020204020204" pitchFamily="34" charset="-122"/>
                </a:rPr>
                <a:t>100</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0" name="TextBox 26"/>
            <p:cNvSpPr txBox="1"/>
            <p:nvPr/>
          </p:nvSpPr>
          <p:spPr>
            <a:xfrm>
              <a:off x="811655" y="3239008"/>
              <a:ext cx="387557" cy="243167"/>
            </a:xfrm>
            <a:prstGeom prst="rect">
              <a:avLst/>
            </a:prstGeom>
            <a:noFill/>
          </p:spPr>
          <p:txBody>
            <a:bodyPr wrap="none" lIns="77245" tIns="38623" rIns="77245" bIns="38623" rtlCol="0">
              <a:spAutoFit/>
            </a:bodyPr>
            <a:lstStyle/>
            <a:p>
              <a:r>
                <a:rPr lang="en-US" altLang="zh-CN" sz="1600">
                  <a:solidFill>
                    <a:schemeClr val="tx1">
                      <a:lumMod val="50000"/>
                      <a:lumOff val="50000"/>
                    </a:schemeClr>
                  </a:solidFill>
                  <a:latin typeface="微软雅黑" panose="020B0503020204020204" pitchFamily="34" charset="-122"/>
                  <a:ea typeface="微软雅黑" panose="020B0503020204020204" pitchFamily="34" charset="-122"/>
                </a:rPr>
                <a:t>200</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1" name="TextBox 27"/>
            <p:cNvSpPr txBox="1"/>
            <p:nvPr/>
          </p:nvSpPr>
          <p:spPr>
            <a:xfrm>
              <a:off x="811655" y="2879306"/>
              <a:ext cx="387557" cy="243167"/>
            </a:xfrm>
            <a:prstGeom prst="rect">
              <a:avLst/>
            </a:prstGeom>
            <a:noFill/>
          </p:spPr>
          <p:txBody>
            <a:bodyPr wrap="none" lIns="77245" tIns="38623" rIns="77245" bIns="38623" rtlCol="0">
              <a:spAutoFit/>
            </a:bodyPr>
            <a:lstStyle/>
            <a:p>
              <a:r>
                <a:rPr lang="en-US" altLang="zh-CN" sz="1600">
                  <a:solidFill>
                    <a:schemeClr val="tx1">
                      <a:lumMod val="50000"/>
                      <a:lumOff val="50000"/>
                    </a:schemeClr>
                  </a:solidFill>
                  <a:latin typeface="微软雅黑" panose="020B0503020204020204" pitchFamily="34" charset="-122"/>
                  <a:ea typeface="微软雅黑" panose="020B0503020204020204" pitchFamily="34" charset="-122"/>
                </a:rPr>
                <a:t>300</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2" name="TextBox 28"/>
            <p:cNvSpPr txBox="1"/>
            <p:nvPr/>
          </p:nvSpPr>
          <p:spPr>
            <a:xfrm>
              <a:off x="811655" y="2519603"/>
              <a:ext cx="387557" cy="243167"/>
            </a:xfrm>
            <a:prstGeom prst="rect">
              <a:avLst/>
            </a:prstGeom>
            <a:noFill/>
          </p:spPr>
          <p:txBody>
            <a:bodyPr wrap="none" lIns="77245" tIns="38623" rIns="77245" bIns="38623" rtlCol="0">
              <a:spAutoFit/>
            </a:bodyPr>
            <a:lstStyle/>
            <a:p>
              <a:r>
                <a:rPr lang="en-US" altLang="zh-CN" sz="1600">
                  <a:solidFill>
                    <a:schemeClr val="tx1">
                      <a:lumMod val="50000"/>
                      <a:lumOff val="50000"/>
                    </a:schemeClr>
                  </a:solidFill>
                  <a:latin typeface="微软雅黑" panose="020B0503020204020204" pitchFamily="34" charset="-122"/>
                  <a:ea typeface="微软雅黑" panose="020B0503020204020204" pitchFamily="34" charset="-122"/>
                </a:rPr>
                <a:t>400</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3" name="TextBox 29"/>
            <p:cNvSpPr txBox="1"/>
            <p:nvPr/>
          </p:nvSpPr>
          <p:spPr>
            <a:xfrm>
              <a:off x="811655" y="2159900"/>
              <a:ext cx="387557" cy="243167"/>
            </a:xfrm>
            <a:prstGeom prst="rect">
              <a:avLst/>
            </a:prstGeom>
            <a:noFill/>
          </p:spPr>
          <p:txBody>
            <a:bodyPr wrap="none" lIns="77245" tIns="38623" rIns="77245" bIns="38623" rtlCol="0">
              <a:spAutoFit/>
            </a:bodyPr>
            <a:lstStyle/>
            <a:p>
              <a:r>
                <a:rPr lang="en-US" altLang="zh-CN" sz="1600">
                  <a:solidFill>
                    <a:schemeClr val="tx1">
                      <a:lumMod val="50000"/>
                      <a:lumOff val="50000"/>
                    </a:schemeClr>
                  </a:solidFill>
                  <a:latin typeface="微软雅黑" panose="020B0503020204020204" pitchFamily="34" charset="-122"/>
                  <a:ea typeface="微软雅黑" panose="020B0503020204020204" pitchFamily="34" charset="-122"/>
                </a:rPr>
                <a:t>500</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4" name="TextBox 30"/>
            <p:cNvSpPr txBox="1"/>
            <p:nvPr/>
          </p:nvSpPr>
          <p:spPr>
            <a:xfrm>
              <a:off x="811655" y="1800197"/>
              <a:ext cx="387557" cy="243167"/>
            </a:xfrm>
            <a:prstGeom prst="rect">
              <a:avLst/>
            </a:prstGeom>
            <a:noFill/>
          </p:spPr>
          <p:txBody>
            <a:bodyPr wrap="none" lIns="77245" tIns="38623" rIns="77245" bIns="38623" rtlCol="0">
              <a:spAutoFit/>
            </a:bodyPr>
            <a:lstStyle/>
            <a:p>
              <a:r>
                <a:rPr lang="en-US" altLang="zh-CN" sz="1600">
                  <a:solidFill>
                    <a:schemeClr val="tx1">
                      <a:lumMod val="50000"/>
                      <a:lumOff val="50000"/>
                    </a:schemeClr>
                  </a:solidFill>
                  <a:latin typeface="微软雅黑" panose="020B0503020204020204" pitchFamily="34" charset="-122"/>
                  <a:ea typeface="微软雅黑" panose="020B0503020204020204" pitchFamily="34" charset="-122"/>
                </a:rPr>
                <a:t>600</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5" name="TextBox 31"/>
            <p:cNvSpPr txBox="1"/>
            <p:nvPr/>
          </p:nvSpPr>
          <p:spPr>
            <a:xfrm>
              <a:off x="811655" y="1440494"/>
              <a:ext cx="387557" cy="243167"/>
            </a:xfrm>
            <a:prstGeom prst="rect">
              <a:avLst/>
            </a:prstGeom>
            <a:noFill/>
          </p:spPr>
          <p:txBody>
            <a:bodyPr wrap="none" lIns="77245" tIns="38623" rIns="77245" bIns="38623" rtlCol="0">
              <a:spAutoFit/>
            </a:bodyPr>
            <a:lstStyle/>
            <a:p>
              <a:r>
                <a:rPr lang="en-US" altLang="zh-CN" sz="1600">
                  <a:solidFill>
                    <a:schemeClr val="tx1">
                      <a:lumMod val="50000"/>
                      <a:lumOff val="50000"/>
                    </a:schemeClr>
                  </a:solidFill>
                  <a:latin typeface="微软雅黑" panose="020B0503020204020204" pitchFamily="34" charset="-122"/>
                  <a:ea typeface="微软雅黑" panose="020B0503020204020204" pitchFamily="34" charset="-122"/>
                </a:rPr>
                <a:t>700</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6" name="TextBox 32"/>
            <p:cNvSpPr txBox="1"/>
            <p:nvPr/>
          </p:nvSpPr>
          <p:spPr>
            <a:xfrm>
              <a:off x="1482010" y="4238016"/>
              <a:ext cx="424831" cy="243167"/>
            </a:xfrm>
            <a:prstGeom prst="rect">
              <a:avLst/>
            </a:prstGeom>
            <a:noFill/>
          </p:spPr>
          <p:txBody>
            <a:bodyPr wrap="none" lIns="77245" tIns="38623" rIns="77245" bIns="38623" rtlCol="0">
              <a:spAutoFit/>
            </a:bodyPr>
            <a:lstStyle/>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标题</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7" name="TextBox 33"/>
            <p:cNvSpPr txBox="1"/>
            <p:nvPr/>
          </p:nvSpPr>
          <p:spPr>
            <a:xfrm>
              <a:off x="2420772" y="4238016"/>
              <a:ext cx="424831" cy="243167"/>
            </a:xfrm>
            <a:prstGeom prst="rect">
              <a:avLst/>
            </a:prstGeom>
            <a:noFill/>
          </p:spPr>
          <p:txBody>
            <a:bodyPr wrap="none" lIns="77245" tIns="38623" rIns="77245" bIns="38623" rtlCol="0">
              <a:spAutoFit/>
            </a:bodyPr>
            <a:lstStyle/>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标题</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9" name="TextBox 34"/>
            <p:cNvSpPr txBox="1"/>
            <p:nvPr/>
          </p:nvSpPr>
          <p:spPr>
            <a:xfrm>
              <a:off x="3393593" y="4238016"/>
              <a:ext cx="424831" cy="243167"/>
            </a:xfrm>
            <a:prstGeom prst="rect">
              <a:avLst/>
            </a:prstGeom>
            <a:noFill/>
          </p:spPr>
          <p:txBody>
            <a:bodyPr wrap="none" lIns="77245" tIns="38623" rIns="77245" bIns="38623" rtlCol="0">
              <a:spAutoFit/>
            </a:bodyPr>
            <a:lstStyle/>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标题</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0" name="TextBox 35"/>
            <p:cNvSpPr txBox="1"/>
            <p:nvPr/>
          </p:nvSpPr>
          <p:spPr>
            <a:xfrm>
              <a:off x="4328096" y="4238016"/>
              <a:ext cx="424831" cy="243167"/>
            </a:xfrm>
            <a:prstGeom prst="rect">
              <a:avLst/>
            </a:prstGeom>
            <a:noFill/>
          </p:spPr>
          <p:txBody>
            <a:bodyPr wrap="none" lIns="77245" tIns="38623" rIns="77245" bIns="38623" rtlCol="0">
              <a:spAutoFit/>
            </a:bodyPr>
            <a:lstStyle/>
            <a:p>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标题</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61" name="组合 60"/>
          <p:cNvGrpSpPr/>
          <p:nvPr/>
        </p:nvGrpSpPr>
        <p:grpSpPr>
          <a:xfrm>
            <a:off x="8036185" y="1861553"/>
            <a:ext cx="3443914" cy="3910496"/>
            <a:chOff x="5402981" y="1396164"/>
            <a:chExt cx="2583272" cy="2932872"/>
          </a:xfrm>
        </p:grpSpPr>
        <p:sp>
          <p:nvSpPr>
            <p:cNvPr id="62" name="TextBox 37"/>
            <p:cNvSpPr txBox="1"/>
            <p:nvPr/>
          </p:nvSpPr>
          <p:spPr>
            <a:xfrm>
              <a:off x="5409445" y="1751262"/>
              <a:ext cx="2576808" cy="643661"/>
            </a:xfrm>
            <a:prstGeom prst="rect">
              <a:avLst/>
            </a:prstGeom>
            <a:noFill/>
          </p:spPr>
          <p:txBody>
            <a:bodyPr wrap="square" lIns="77245" tIns="38623" rIns="77245" bIns="38623" rtlCol="0">
              <a:spAutoFit/>
            </a:bodyPr>
            <a:lstStyle/>
            <a:p>
              <a:pPr algn="just">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3" name="TextBox 38"/>
            <p:cNvSpPr txBox="1"/>
            <p:nvPr/>
          </p:nvSpPr>
          <p:spPr>
            <a:xfrm>
              <a:off x="5409444" y="1396164"/>
              <a:ext cx="1867656" cy="369332"/>
            </a:xfrm>
            <a:prstGeom prst="rect">
              <a:avLst/>
            </a:prstGeom>
            <a:noFill/>
          </p:spPr>
          <p:txBody>
            <a:bodyPr wrap="square" lIns="77245" tIns="0" rIns="77245" bIns="0" rtlCol="0" anchor="t">
              <a:spAutoFit/>
            </a:bodyPr>
            <a:lstStyle/>
            <a:p>
              <a:pPr>
                <a:lnSpc>
                  <a:spcPct val="150000"/>
                </a:lnSpc>
              </a:pPr>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64" name="TextBox 39"/>
            <p:cNvSpPr txBox="1"/>
            <p:nvPr/>
          </p:nvSpPr>
          <p:spPr>
            <a:xfrm>
              <a:off x="5402981" y="2550534"/>
              <a:ext cx="1978439" cy="520165"/>
            </a:xfrm>
            <a:prstGeom prst="rect">
              <a:avLst/>
            </a:prstGeom>
            <a:noFill/>
          </p:spPr>
          <p:txBody>
            <a:bodyPr wrap="none" lIns="77245" tIns="38623" rIns="77245" bIns="38623" rtlCol="0">
              <a:spAutoFit/>
            </a:bodyPr>
            <a:lstStyle/>
            <a:p>
              <a:r>
                <a:rPr lang="en-US" altLang="zh-CN" sz="4000" dirty="0">
                  <a:solidFill>
                    <a:schemeClr val="tx1">
                      <a:lumMod val="50000"/>
                      <a:lumOff val="50000"/>
                    </a:schemeClr>
                  </a:solidFill>
                  <a:latin typeface="Bebas" pitchFamily="2" charset="0"/>
                  <a:ea typeface="微软雅黑" panose="020B0503020204020204" pitchFamily="34" charset="-122"/>
                </a:rPr>
                <a:t>192,058,166</a:t>
              </a:r>
              <a:endParaRPr lang="zh-CN" altLang="en-US" sz="4000" dirty="0">
                <a:solidFill>
                  <a:schemeClr val="tx1">
                    <a:lumMod val="50000"/>
                    <a:lumOff val="50000"/>
                  </a:schemeClr>
                </a:solidFill>
                <a:latin typeface="Bebas" pitchFamily="2" charset="0"/>
                <a:ea typeface="微软雅黑" panose="020B0503020204020204" pitchFamily="34" charset="-122"/>
              </a:endParaRPr>
            </a:p>
          </p:txBody>
        </p:sp>
        <p:sp>
          <p:nvSpPr>
            <p:cNvPr id="65" name="TextBox 40"/>
            <p:cNvSpPr txBox="1"/>
            <p:nvPr/>
          </p:nvSpPr>
          <p:spPr>
            <a:xfrm>
              <a:off x="5859736" y="3275411"/>
              <a:ext cx="1155895" cy="266249"/>
            </a:xfrm>
            <a:prstGeom prst="rect">
              <a:avLst/>
            </a:prstGeom>
            <a:noFill/>
          </p:spPr>
          <p:txBody>
            <a:bodyPr wrap="none" lIns="77245" tIns="38623" rIns="77245" bIns="38623" rtlCol="0">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此处输入标题</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6" name="TextBox 41"/>
            <p:cNvSpPr txBox="1"/>
            <p:nvPr/>
          </p:nvSpPr>
          <p:spPr>
            <a:xfrm>
              <a:off x="5859735" y="3647837"/>
              <a:ext cx="809601" cy="266249"/>
            </a:xfrm>
            <a:prstGeom prst="rect">
              <a:avLst/>
            </a:prstGeom>
            <a:noFill/>
          </p:spPr>
          <p:txBody>
            <a:bodyPr wrap="none" lIns="77245" tIns="38623" rIns="77245" bIns="38623" rtlCol="0">
              <a:spAutoFit/>
            </a:bodyPr>
            <a:lstStyle/>
            <a:p>
              <a:r>
                <a:rPr lang="zh-CN" altLang="en-US">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7" name="TextBox 42"/>
            <p:cNvSpPr txBox="1"/>
            <p:nvPr/>
          </p:nvSpPr>
          <p:spPr>
            <a:xfrm>
              <a:off x="5859738" y="4054659"/>
              <a:ext cx="1502189" cy="266249"/>
            </a:xfrm>
            <a:prstGeom prst="rect">
              <a:avLst/>
            </a:prstGeom>
            <a:noFill/>
          </p:spPr>
          <p:txBody>
            <a:bodyPr wrap="none" lIns="77245" tIns="38623" rIns="77245" bIns="38623" rtlCol="0">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点击此处添加标题</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8" name="Freeform 35"/>
            <p:cNvSpPr>
              <a:spLocks noEditPoints="1"/>
            </p:cNvSpPr>
            <p:nvPr/>
          </p:nvSpPr>
          <p:spPr bwMode="auto">
            <a:xfrm>
              <a:off x="7725868" y="2604671"/>
              <a:ext cx="190790" cy="402475"/>
            </a:xfrm>
            <a:custGeom>
              <a:avLst/>
              <a:gdLst>
                <a:gd name="T0" fmla="*/ 76 w 153"/>
                <a:gd name="T1" fmla="*/ 60 h 322"/>
                <a:gd name="T2" fmla="*/ 106 w 153"/>
                <a:gd name="T3" fmla="*/ 30 h 322"/>
                <a:gd name="T4" fmla="*/ 76 w 153"/>
                <a:gd name="T5" fmla="*/ 0 h 322"/>
                <a:gd name="T6" fmla="*/ 46 w 153"/>
                <a:gd name="T7" fmla="*/ 30 h 322"/>
                <a:gd name="T8" fmla="*/ 76 w 153"/>
                <a:gd name="T9" fmla="*/ 60 h 322"/>
                <a:gd name="T10" fmla="*/ 151 w 153"/>
                <a:gd name="T11" fmla="*/ 161 h 322"/>
                <a:gd name="T12" fmla="*/ 151 w 153"/>
                <a:gd name="T13" fmla="*/ 161 h 322"/>
                <a:gd name="T14" fmla="*/ 127 w 153"/>
                <a:gd name="T15" fmla="*/ 91 h 322"/>
                <a:gd name="T16" fmla="*/ 97 w 153"/>
                <a:gd name="T17" fmla="*/ 67 h 322"/>
                <a:gd name="T18" fmla="*/ 56 w 153"/>
                <a:gd name="T19" fmla="*/ 67 h 322"/>
                <a:gd name="T20" fmla="*/ 27 w 153"/>
                <a:gd name="T21" fmla="*/ 85 h 322"/>
                <a:gd name="T22" fmla="*/ 27 w 153"/>
                <a:gd name="T23" fmla="*/ 85 h 322"/>
                <a:gd name="T24" fmla="*/ 26 w 153"/>
                <a:gd name="T25" fmla="*/ 91 h 322"/>
                <a:gd name="T26" fmla="*/ 2 w 153"/>
                <a:gd name="T27" fmla="*/ 161 h 322"/>
                <a:gd name="T28" fmla="*/ 9 w 153"/>
                <a:gd name="T29" fmla="*/ 176 h 322"/>
                <a:gd name="T30" fmla="*/ 23 w 153"/>
                <a:gd name="T31" fmla="*/ 169 h 322"/>
                <a:gd name="T32" fmla="*/ 45 w 153"/>
                <a:gd name="T33" fmla="*/ 104 h 322"/>
                <a:gd name="T34" fmla="*/ 49 w 153"/>
                <a:gd name="T35" fmla="*/ 104 h 322"/>
                <a:gd name="T36" fmla="*/ 12 w 153"/>
                <a:gd name="T37" fmla="*/ 214 h 322"/>
                <a:gd name="T38" fmla="*/ 46 w 153"/>
                <a:gd name="T39" fmla="*/ 214 h 322"/>
                <a:gd name="T40" fmla="*/ 46 w 153"/>
                <a:gd name="T41" fmla="*/ 308 h 322"/>
                <a:gd name="T42" fmla="*/ 60 w 153"/>
                <a:gd name="T43" fmla="*/ 322 h 322"/>
                <a:gd name="T44" fmla="*/ 75 w 153"/>
                <a:gd name="T45" fmla="*/ 308 h 322"/>
                <a:gd name="T46" fmla="*/ 75 w 153"/>
                <a:gd name="T47" fmla="*/ 214 h 322"/>
                <a:gd name="T48" fmla="*/ 78 w 153"/>
                <a:gd name="T49" fmla="*/ 214 h 322"/>
                <a:gd name="T50" fmla="*/ 78 w 153"/>
                <a:gd name="T51" fmla="*/ 308 h 322"/>
                <a:gd name="T52" fmla="*/ 92 w 153"/>
                <a:gd name="T53" fmla="*/ 322 h 322"/>
                <a:gd name="T54" fmla="*/ 106 w 153"/>
                <a:gd name="T55" fmla="*/ 308 h 322"/>
                <a:gd name="T56" fmla="*/ 106 w 153"/>
                <a:gd name="T57" fmla="*/ 214 h 322"/>
                <a:gd name="T58" fmla="*/ 141 w 153"/>
                <a:gd name="T59" fmla="*/ 214 h 322"/>
                <a:gd name="T60" fmla="*/ 104 w 153"/>
                <a:gd name="T61" fmla="*/ 104 h 322"/>
                <a:gd name="T62" fmla="*/ 107 w 153"/>
                <a:gd name="T63" fmla="*/ 104 h 322"/>
                <a:gd name="T64" fmla="*/ 129 w 153"/>
                <a:gd name="T65" fmla="*/ 169 h 322"/>
                <a:gd name="T66" fmla="*/ 144 w 153"/>
                <a:gd name="T67" fmla="*/ 176 h 322"/>
                <a:gd name="T68" fmla="*/ 151 w 153"/>
                <a:gd name="T69" fmla="*/ 16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322">
                  <a:moveTo>
                    <a:pt x="76" y="60"/>
                  </a:moveTo>
                  <a:cubicBezTo>
                    <a:pt x="92" y="60"/>
                    <a:pt x="106" y="46"/>
                    <a:pt x="106" y="30"/>
                  </a:cubicBezTo>
                  <a:cubicBezTo>
                    <a:pt x="106" y="14"/>
                    <a:pt x="92" y="0"/>
                    <a:pt x="76" y="0"/>
                  </a:cubicBezTo>
                  <a:cubicBezTo>
                    <a:pt x="60" y="0"/>
                    <a:pt x="46" y="14"/>
                    <a:pt x="46" y="30"/>
                  </a:cubicBezTo>
                  <a:cubicBezTo>
                    <a:pt x="46" y="46"/>
                    <a:pt x="60" y="60"/>
                    <a:pt x="76" y="60"/>
                  </a:cubicBezTo>
                  <a:close/>
                  <a:moveTo>
                    <a:pt x="151" y="161"/>
                  </a:moveTo>
                  <a:cubicBezTo>
                    <a:pt x="151" y="161"/>
                    <a:pt x="151" y="161"/>
                    <a:pt x="151" y="161"/>
                  </a:cubicBezTo>
                  <a:cubicBezTo>
                    <a:pt x="127" y="91"/>
                    <a:pt x="127" y="91"/>
                    <a:pt x="127" y="91"/>
                  </a:cubicBezTo>
                  <a:cubicBezTo>
                    <a:pt x="124" y="77"/>
                    <a:pt x="112" y="67"/>
                    <a:pt x="97" y="67"/>
                  </a:cubicBezTo>
                  <a:cubicBezTo>
                    <a:pt x="56" y="67"/>
                    <a:pt x="56" y="67"/>
                    <a:pt x="56" y="67"/>
                  </a:cubicBezTo>
                  <a:cubicBezTo>
                    <a:pt x="43" y="67"/>
                    <a:pt x="32" y="74"/>
                    <a:pt x="27" y="85"/>
                  </a:cubicBezTo>
                  <a:cubicBezTo>
                    <a:pt x="27" y="85"/>
                    <a:pt x="27" y="85"/>
                    <a:pt x="27" y="85"/>
                  </a:cubicBezTo>
                  <a:cubicBezTo>
                    <a:pt x="27" y="87"/>
                    <a:pt x="26" y="89"/>
                    <a:pt x="26" y="91"/>
                  </a:cubicBezTo>
                  <a:cubicBezTo>
                    <a:pt x="2" y="161"/>
                    <a:pt x="2" y="161"/>
                    <a:pt x="2" y="161"/>
                  </a:cubicBezTo>
                  <a:cubicBezTo>
                    <a:pt x="0" y="167"/>
                    <a:pt x="3" y="174"/>
                    <a:pt x="9" y="176"/>
                  </a:cubicBezTo>
                  <a:cubicBezTo>
                    <a:pt x="15" y="178"/>
                    <a:pt x="21" y="175"/>
                    <a:pt x="23" y="169"/>
                  </a:cubicBezTo>
                  <a:cubicBezTo>
                    <a:pt x="45" y="104"/>
                    <a:pt x="45" y="104"/>
                    <a:pt x="45" y="104"/>
                  </a:cubicBezTo>
                  <a:cubicBezTo>
                    <a:pt x="49" y="104"/>
                    <a:pt x="49" y="104"/>
                    <a:pt x="49" y="104"/>
                  </a:cubicBezTo>
                  <a:cubicBezTo>
                    <a:pt x="12" y="214"/>
                    <a:pt x="12" y="214"/>
                    <a:pt x="12" y="214"/>
                  </a:cubicBezTo>
                  <a:cubicBezTo>
                    <a:pt x="46" y="214"/>
                    <a:pt x="46" y="214"/>
                    <a:pt x="46" y="214"/>
                  </a:cubicBezTo>
                  <a:cubicBezTo>
                    <a:pt x="46" y="308"/>
                    <a:pt x="46" y="308"/>
                    <a:pt x="46" y="308"/>
                  </a:cubicBezTo>
                  <a:cubicBezTo>
                    <a:pt x="46" y="316"/>
                    <a:pt x="53" y="322"/>
                    <a:pt x="60" y="322"/>
                  </a:cubicBezTo>
                  <a:cubicBezTo>
                    <a:pt x="68" y="322"/>
                    <a:pt x="75" y="316"/>
                    <a:pt x="75" y="308"/>
                  </a:cubicBezTo>
                  <a:cubicBezTo>
                    <a:pt x="75" y="214"/>
                    <a:pt x="75" y="214"/>
                    <a:pt x="75" y="214"/>
                  </a:cubicBezTo>
                  <a:cubicBezTo>
                    <a:pt x="78" y="214"/>
                    <a:pt x="78" y="214"/>
                    <a:pt x="78" y="214"/>
                  </a:cubicBezTo>
                  <a:cubicBezTo>
                    <a:pt x="78" y="308"/>
                    <a:pt x="78" y="308"/>
                    <a:pt x="78" y="308"/>
                  </a:cubicBezTo>
                  <a:cubicBezTo>
                    <a:pt x="78" y="316"/>
                    <a:pt x="85" y="322"/>
                    <a:pt x="92" y="322"/>
                  </a:cubicBezTo>
                  <a:cubicBezTo>
                    <a:pt x="100" y="322"/>
                    <a:pt x="106" y="316"/>
                    <a:pt x="106" y="308"/>
                  </a:cubicBezTo>
                  <a:cubicBezTo>
                    <a:pt x="106" y="214"/>
                    <a:pt x="106" y="214"/>
                    <a:pt x="106" y="214"/>
                  </a:cubicBezTo>
                  <a:cubicBezTo>
                    <a:pt x="141" y="214"/>
                    <a:pt x="141" y="214"/>
                    <a:pt x="141" y="214"/>
                  </a:cubicBezTo>
                  <a:cubicBezTo>
                    <a:pt x="104" y="104"/>
                    <a:pt x="104" y="104"/>
                    <a:pt x="104" y="104"/>
                  </a:cubicBezTo>
                  <a:cubicBezTo>
                    <a:pt x="107" y="104"/>
                    <a:pt x="107" y="104"/>
                    <a:pt x="107" y="104"/>
                  </a:cubicBezTo>
                  <a:cubicBezTo>
                    <a:pt x="129" y="169"/>
                    <a:pt x="129" y="169"/>
                    <a:pt x="129" y="169"/>
                  </a:cubicBezTo>
                  <a:cubicBezTo>
                    <a:pt x="131" y="175"/>
                    <a:pt x="138" y="178"/>
                    <a:pt x="144" y="176"/>
                  </a:cubicBezTo>
                  <a:cubicBezTo>
                    <a:pt x="150" y="174"/>
                    <a:pt x="153" y="167"/>
                    <a:pt x="151" y="161"/>
                  </a:cubicBezTo>
                  <a:close/>
                </a:path>
              </a:pathLst>
            </a:custGeom>
            <a:solidFill>
              <a:schemeClr val="accent3"/>
            </a:solidFill>
            <a:ln>
              <a:noFill/>
            </a:ln>
          </p:spPr>
          <p:txBody>
            <a:bodyPr vert="horz" wrap="square" lIns="77245" tIns="38623" rIns="77245" bIns="38623" numCol="1" anchor="t" anchorCtr="0" compatLnSpc="1"/>
            <a:lstStyle/>
            <a:p>
              <a:endParaRPr lang="zh-CN" altLang="en-US">
                <a:solidFill>
                  <a:schemeClr val="tx1">
                    <a:lumMod val="50000"/>
                    <a:lumOff val="50000"/>
                  </a:schemeClr>
                </a:solidFill>
                <a:ea typeface="微软雅黑" panose="020B0503020204020204" pitchFamily="34" charset="-122"/>
              </a:endParaRPr>
            </a:p>
          </p:txBody>
        </p:sp>
        <p:sp>
          <p:nvSpPr>
            <p:cNvPr id="69" name="Freeform 36"/>
            <p:cNvSpPr>
              <a:spLocks noEditPoints="1"/>
            </p:cNvSpPr>
            <p:nvPr/>
          </p:nvSpPr>
          <p:spPr bwMode="auto">
            <a:xfrm>
              <a:off x="7510618" y="2624269"/>
              <a:ext cx="158551" cy="400889"/>
            </a:xfrm>
            <a:custGeom>
              <a:avLst/>
              <a:gdLst>
                <a:gd name="T0" fmla="*/ 64 w 127"/>
                <a:gd name="T1" fmla="*/ 58 h 321"/>
                <a:gd name="T2" fmla="*/ 93 w 127"/>
                <a:gd name="T3" fmla="*/ 29 h 321"/>
                <a:gd name="T4" fmla="*/ 64 w 127"/>
                <a:gd name="T5" fmla="*/ 0 h 321"/>
                <a:gd name="T6" fmla="*/ 34 w 127"/>
                <a:gd name="T7" fmla="*/ 29 h 321"/>
                <a:gd name="T8" fmla="*/ 64 w 127"/>
                <a:gd name="T9" fmla="*/ 58 h 321"/>
                <a:gd name="T10" fmla="*/ 127 w 127"/>
                <a:gd name="T11" fmla="*/ 85 h 321"/>
                <a:gd name="T12" fmla="*/ 127 w 127"/>
                <a:gd name="T13" fmla="*/ 85 h 321"/>
                <a:gd name="T14" fmla="*/ 102 w 127"/>
                <a:gd name="T15" fmla="*/ 63 h 321"/>
                <a:gd name="T16" fmla="*/ 25 w 127"/>
                <a:gd name="T17" fmla="*/ 63 h 321"/>
                <a:gd name="T18" fmla="*/ 1 w 127"/>
                <a:gd name="T19" fmla="*/ 85 h 321"/>
                <a:gd name="T20" fmla="*/ 0 w 127"/>
                <a:gd name="T21" fmla="*/ 85 h 321"/>
                <a:gd name="T22" fmla="*/ 0 w 127"/>
                <a:gd name="T23" fmla="*/ 169 h 321"/>
                <a:gd name="T24" fmla="*/ 13 w 127"/>
                <a:gd name="T25" fmla="*/ 181 h 321"/>
                <a:gd name="T26" fmla="*/ 26 w 127"/>
                <a:gd name="T27" fmla="*/ 169 h 321"/>
                <a:gd name="T28" fmla="*/ 26 w 127"/>
                <a:gd name="T29" fmla="*/ 107 h 321"/>
                <a:gd name="T30" fmla="*/ 29 w 127"/>
                <a:gd name="T31" fmla="*/ 107 h 321"/>
                <a:gd name="T32" fmla="*/ 31 w 127"/>
                <a:gd name="T33" fmla="*/ 107 h 321"/>
                <a:gd name="T34" fmla="*/ 30 w 127"/>
                <a:gd name="T35" fmla="*/ 110 h 321"/>
                <a:gd name="T36" fmla="*/ 30 w 127"/>
                <a:gd name="T37" fmla="*/ 306 h 321"/>
                <a:gd name="T38" fmla="*/ 46 w 127"/>
                <a:gd name="T39" fmla="*/ 321 h 321"/>
                <a:gd name="T40" fmla="*/ 62 w 127"/>
                <a:gd name="T41" fmla="*/ 306 h 321"/>
                <a:gd name="T42" fmla="*/ 62 w 127"/>
                <a:gd name="T43" fmla="*/ 216 h 321"/>
                <a:gd name="T44" fmla="*/ 66 w 127"/>
                <a:gd name="T45" fmla="*/ 216 h 321"/>
                <a:gd name="T46" fmla="*/ 66 w 127"/>
                <a:gd name="T47" fmla="*/ 306 h 321"/>
                <a:gd name="T48" fmla="*/ 81 w 127"/>
                <a:gd name="T49" fmla="*/ 321 h 321"/>
                <a:gd name="T50" fmla="*/ 97 w 127"/>
                <a:gd name="T51" fmla="*/ 306 h 321"/>
                <a:gd name="T52" fmla="*/ 97 w 127"/>
                <a:gd name="T53" fmla="*/ 110 h 321"/>
                <a:gd name="T54" fmla="*/ 97 w 127"/>
                <a:gd name="T55" fmla="*/ 107 h 321"/>
                <a:gd name="T56" fmla="*/ 101 w 127"/>
                <a:gd name="T57" fmla="*/ 107 h 321"/>
                <a:gd name="T58" fmla="*/ 101 w 127"/>
                <a:gd name="T59" fmla="*/ 168 h 321"/>
                <a:gd name="T60" fmla="*/ 114 w 127"/>
                <a:gd name="T61" fmla="*/ 181 h 321"/>
                <a:gd name="T62" fmla="*/ 127 w 127"/>
                <a:gd name="T63" fmla="*/ 168 h 321"/>
                <a:gd name="T64" fmla="*/ 127 w 127"/>
                <a:gd name="T65" fmla="*/ 8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321">
                  <a:moveTo>
                    <a:pt x="64" y="58"/>
                  </a:moveTo>
                  <a:cubicBezTo>
                    <a:pt x="80" y="58"/>
                    <a:pt x="93" y="45"/>
                    <a:pt x="93" y="29"/>
                  </a:cubicBezTo>
                  <a:cubicBezTo>
                    <a:pt x="93" y="13"/>
                    <a:pt x="80" y="0"/>
                    <a:pt x="64" y="0"/>
                  </a:cubicBezTo>
                  <a:cubicBezTo>
                    <a:pt x="47" y="0"/>
                    <a:pt x="34" y="13"/>
                    <a:pt x="34" y="29"/>
                  </a:cubicBezTo>
                  <a:cubicBezTo>
                    <a:pt x="34" y="45"/>
                    <a:pt x="47" y="58"/>
                    <a:pt x="64" y="58"/>
                  </a:cubicBezTo>
                  <a:close/>
                  <a:moveTo>
                    <a:pt x="127" y="85"/>
                  </a:moveTo>
                  <a:cubicBezTo>
                    <a:pt x="127" y="85"/>
                    <a:pt x="127" y="85"/>
                    <a:pt x="127" y="85"/>
                  </a:cubicBezTo>
                  <a:cubicBezTo>
                    <a:pt x="126" y="73"/>
                    <a:pt x="115" y="63"/>
                    <a:pt x="102" y="63"/>
                  </a:cubicBezTo>
                  <a:cubicBezTo>
                    <a:pt x="25" y="63"/>
                    <a:pt x="25" y="63"/>
                    <a:pt x="25" y="63"/>
                  </a:cubicBezTo>
                  <a:cubicBezTo>
                    <a:pt x="12" y="63"/>
                    <a:pt x="2" y="73"/>
                    <a:pt x="1" y="85"/>
                  </a:cubicBezTo>
                  <a:cubicBezTo>
                    <a:pt x="0" y="85"/>
                    <a:pt x="0" y="85"/>
                    <a:pt x="0" y="85"/>
                  </a:cubicBezTo>
                  <a:cubicBezTo>
                    <a:pt x="0" y="169"/>
                    <a:pt x="0" y="169"/>
                    <a:pt x="0" y="169"/>
                  </a:cubicBezTo>
                  <a:cubicBezTo>
                    <a:pt x="0" y="176"/>
                    <a:pt x="6" y="181"/>
                    <a:pt x="13" y="181"/>
                  </a:cubicBezTo>
                  <a:cubicBezTo>
                    <a:pt x="20" y="181"/>
                    <a:pt x="26" y="176"/>
                    <a:pt x="26" y="169"/>
                  </a:cubicBezTo>
                  <a:cubicBezTo>
                    <a:pt x="26" y="107"/>
                    <a:pt x="26" y="107"/>
                    <a:pt x="26" y="107"/>
                  </a:cubicBezTo>
                  <a:cubicBezTo>
                    <a:pt x="27" y="107"/>
                    <a:pt x="28" y="107"/>
                    <a:pt x="29" y="107"/>
                  </a:cubicBezTo>
                  <a:cubicBezTo>
                    <a:pt x="31" y="107"/>
                    <a:pt x="31" y="107"/>
                    <a:pt x="31" y="107"/>
                  </a:cubicBezTo>
                  <a:cubicBezTo>
                    <a:pt x="30" y="108"/>
                    <a:pt x="30" y="109"/>
                    <a:pt x="30" y="110"/>
                  </a:cubicBezTo>
                  <a:cubicBezTo>
                    <a:pt x="30" y="306"/>
                    <a:pt x="30" y="306"/>
                    <a:pt x="30" y="306"/>
                  </a:cubicBezTo>
                  <a:cubicBezTo>
                    <a:pt x="30" y="314"/>
                    <a:pt x="37" y="321"/>
                    <a:pt x="46" y="321"/>
                  </a:cubicBezTo>
                  <a:cubicBezTo>
                    <a:pt x="55" y="321"/>
                    <a:pt x="62" y="314"/>
                    <a:pt x="62" y="306"/>
                  </a:cubicBezTo>
                  <a:cubicBezTo>
                    <a:pt x="62" y="216"/>
                    <a:pt x="62" y="216"/>
                    <a:pt x="62" y="216"/>
                  </a:cubicBezTo>
                  <a:cubicBezTo>
                    <a:pt x="66" y="216"/>
                    <a:pt x="66" y="216"/>
                    <a:pt x="66" y="216"/>
                  </a:cubicBezTo>
                  <a:cubicBezTo>
                    <a:pt x="66" y="306"/>
                    <a:pt x="66" y="306"/>
                    <a:pt x="66" y="306"/>
                  </a:cubicBezTo>
                  <a:cubicBezTo>
                    <a:pt x="66" y="314"/>
                    <a:pt x="73" y="321"/>
                    <a:pt x="81" y="321"/>
                  </a:cubicBezTo>
                  <a:cubicBezTo>
                    <a:pt x="90" y="321"/>
                    <a:pt x="97" y="314"/>
                    <a:pt x="97" y="306"/>
                  </a:cubicBezTo>
                  <a:cubicBezTo>
                    <a:pt x="97" y="110"/>
                    <a:pt x="97" y="110"/>
                    <a:pt x="97" y="110"/>
                  </a:cubicBezTo>
                  <a:cubicBezTo>
                    <a:pt x="97" y="109"/>
                    <a:pt x="97" y="108"/>
                    <a:pt x="97" y="107"/>
                  </a:cubicBezTo>
                  <a:cubicBezTo>
                    <a:pt x="101" y="107"/>
                    <a:pt x="101" y="107"/>
                    <a:pt x="101" y="107"/>
                  </a:cubicBezTo>
                  <a:cubicBezTo>
                    <a:pt x="101" y="168"/>
                    <a:pt x="101" y="168"/>
                    <a:pt x="101" y="168"/>
                  </a:cubicBezTo>
                  <a:cubicBezTo>
                    <a:pt x="101" y="175"/>
                    <a:pt x="107" y="181"/>
                    <a:pt x="114" y="181"/>
                  </a:cubicBezTo>
                  <a:cubicBezTo>
                    <a:pt x="121" y="181"/>
                    <a:pt x="127" y="175"/>
                    <a:pt x="127" y="168"/>
                  </a:cubicBezTo>
                  <a:cubicBezTo>
                    <a:pt x="127" y="85"/>
                    <a:pt x="127" y="85"/>
                    <a:pt x="127" y="85"/>
                  </a:cubicBezTo>
                  <a:close/>
                </a:path>
              </a:pathLst>
            </a:custGeom>
            <a:solidFill>
              <a:schemeClr val="accent2"/>
            </a:solidFill>
            <a:ln>
              <a:noFill/>
            </a:ln>
          </p:spPr>
          <p:txBody>
            <a:bodyPr vert="horz" wrap="square" lIns="77245" tIns="38623" rIns="77245" bIns="38623" numCol="1" anchor="t" anchorCtr="0" compatLnSpc="1"/>
            <a:lstStyle/>
            <a:p>
              <a:endParaRPr lang="zh-CN" altLang="en-US">
                <a:solidFill>
                  <a:schemeClr val="tx1">
                    <a:lumMod val="50000"/>
                    <a:lumOff val="50000"/>
                  </a:schemeClr>
                </a:solidFill>
                <a:ea typeface="微软雅黑" panose="020B0503020204020204" pitchFamily="34" charset="-122"/>
              </a:endParaRPr>
            </a:p>
          </p:txBody>
        </p:sp>
        <p:sp>
          <p:nvSpPr>
            <p:cNvPr id="70" name="Freeform 37"/>
            <p:cNvSpPr>
              <a:spLocks noEditPoints="1"/>
            </p:cNvSpPr>
            <p:nvPr/>
          </p:nvSpPr>
          <p:spPr bwMode="auto">
            <a:xfrm>
              <a:off x="5527400" y="3276453"/>
              <a:ext cx="274021" cy="272294"/>
            </a:xfrm>
            <a:custGeom>
              <a:avLst/>
              <a:gdLst>
                <a:gd name="T0" fmla="*/ 91 w 181"/>
                <a:gd name="T1" fmla="*/ 0 h 180"/>
                <a:gd name="T2" fmla="*/ 154 w 181"/>
                <a:gd name="T3" fmla="*/ 26 h 180"/>
                <a:gd name="T4" fmla="*/ 154 w 181"/>
                <a:gd name="T5" fmla="*/ 26 h 180"/>
                <a:gd name="T6" fmla="*/ 181 w 181"/>
                <a:gd name="T7" fmla="*/ 90 h 180"/>
                <a:gd name="T8" fmla="*/ 154 w 181"/>
                <a:gd name="T9" fmla="*/ 154 h 180"/>
                <a:gd name="T10" fmla="*/ 91 w 181"/>
                <a:gd name="T11" fmla="*/ 180 h 180"/>
                <a:gd name="T12" fmla="*/ 27 w 181"/>
                <a:gd name="T13" fmla="*/ 154 h 180"/>
                <a:gd name="T14" fmla="*/ 27 w 181"/>
                <a:gd name="T15" fmla="*/ 154 h 180"/>
                <a:gd name="T16" fmla="*/ 0 w 181"/>
                <a:gd name="T17" fmla="*/ 90 h 180"/>
                <a:gd name="T18" fmla="*/ 27 w 181"/>
                <a:gd name="T19" fmla="*/ 26 h 180"/>
                <a:gd name="T20" fmla="*/ 27 w 181"/>
                <a:gd name="T21" fmla="*/ 26 h 180"/>
                <a:gd name="T22" fmla="*/ 91 w 181"/>
                <a:gd name="T23" fmla="*/ 0 h 180"/>
                <a:gd name="T24" fmla="*/ 129 w 181"/>
                <a:gd name="T25" fmla="*/ 52 h 180"/>
                <a:gd name="T26" fmla="*/ 91 w 181"/>
                <a:gd name="T27" fmla="*/ 36 h 180"/>
                <a:gd name="T28" fmla="*/ 52 w 181"/>
                <a:gd name="T29" fmla="*/ 52 h 180"/>
                <a:gd name="T30" fmla="*/ 52 w 181"/>
                <a:gd name="T31" fmla="*/ 52 h 180"/>
                <a:gd name="T32" fmla="*/ 37 w 181"/>
                <a:gd name="T33" fmla="*/ 90 h 180"/>
                <a:gd name="T34" fmla="*/ 52 w 181"/>
                <a:gd name="T35" fmla="*/ 128 h 180"/>
                <a:gd name="T36" fmla="*/ 52 w 181"/>
                <a:gd name="T37" fmla="*/ 128 h 180"/>
                <a:gd name="T38" fmla="*/ 91 w 181"/>
                <a:gd name="T39" fmla="*/ 144 h 180"/>
                <a:gd name="T40" fmla="*/ 129 w 181"/>
                <a:gd name="T41" fmla="*/ 128 h 180"/>
                <a:gd name="T42" fmla="*/ 145 w 181"/>
                <a:gd name="T43" fmla="*/ 90 h 180"/>
                <a:gd name="T44" fmla="*/ 129 w 181"/>
                <a:gd name="T45"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0">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0"/>
                    <a:pt x="116" y="180"/>
                    <a:pt x="91" y="180"/>
                  </a:cubicBezTo>
                  <a:cubicBezTo>
                    <a:pt x="66" y="180"/>
                    <a:pt x="43" y="170"/>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8"/>
                    <a:pt x="52" y="128"/>
                  </a:cubicBezTo>
                  <a:cubicBezTo>
                    <a:pt x="52" y="128"/>
                    <a:pt x="52" y="128"/>
                    <a:pt x="52" y="128"/>
                  </a:cubicBezTo>
                  <a:cubicBezTo>
                    <a:pt x="62" y="138"/>
                    <a:pt x="76" y="144"/>
                    <a:pt x="91" y="144"/>
                  </a:cubicBezTo>
                  <a:cubicBezTo>
                    <a:pt x="105" y="144"/>
                    <a:pt x="119" y="138"/>
                    <a:pt x="129" y="128"/>
                  </a:cubicBezTo>
                  <a:cubicBezTo>
                    <a:pt x="138" y="118"/>
                    <a:pt x="145" y="105"/>
                    <a:pt x="145" y="90"/>
                  </a:cubicBezTo>
                  <a:cubicBezTo>
                    <a:pt x="145" y="75"/>
                    <a:pt x="139" y="62"/>
                    <a:pt x="129" y="52"/>
                  </a:cubicBezTo>
                  <a:close/>
                </a:path>
              </a:pathLst>
            </a:custGeom>
            <a:solidFill>
              <a:schemeClr val="accent2"/>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1" name="Freeform 38"/>
            <p:cNvSpPr>
              <a:spLocks noEditPoints="1"/>
            </p:cNvSpPr>
            <p:nvPr/>
          </p:nvSpPr>
          <p:spPr bwMode="auto">
            <a:xfrm>
              <a:off x="5527400" y="3647837"/>
              <a:ext cx="274021" cy="274215"/>
            </a:xfrm>
            <a:custGeom>
              <a:avLst/>
              <a:gdLst>
                <a:gd name="T0" fmla="*/ 91 w 181"/>
                <a:gd name="T1" fmla="*/ 0 h 181"/>
                <a:gd name="T2" fmla="*/ 154 w 181"/>
                <a:gd name="T3" fmla="*/ 26 h 181"/>
                <a:gd name="T4" fmla="*/ 154 w 181"/>
                <a:gd name="T5" fmla="*/ 26 h 181"/>
                <a:gd name="T6" fmla="*/ 181 w 181"/>
                <a:gd name="T7" fmla="*/ 90 h 181"/>
                <a:gd name="T8" fmla="*/ 154 w 181"/>
                <a:gd name="T9" fmla="*/ 154 h 181"/>
                <a:gd name="T10" fmla="*/ 91 w 181"/>
                <a:gd name="T11" fmla="*/ 181 h 181"/>
                <a:gd name="T12" fmla="*/ 27 w 181"/>
                <a:gd name="T13" fmla="*/ 154 h 181"/>
                <a:gd name="T14" fmla="*/ 27 w 181"/>
                <a:gd name="T15" fmla="*/ 154 h 181"/>
                <a:gd name="T16" fmla="*/ 0 w 181"/>
                <a:gd name="T17" fmla="*/ 90 h 181"/>
                <a:gd name="T18" fmla="*/ 27 w 181"/>
                <a:gd name="T19" fmla="*/ 26 h 181"/>
                <a:gd name="T20" fmla="*/ 27 w 181"/>
                <a:gd name="T21" fmla="*/ 26 h 181"/>
                <a:gd name="T22" fmla="*/ 91 w 181"/>
                <a:gd name="T23" fmla="*/ 0 h 181"/>
                <a:gd name="T24" fmla="*/ 129 w 181"/>
                <a:gd name="T25" fmla="*/ 52 h 181"/>
                <a:gd name="T26" fmla="*/ 91 w 181"/>
                <a:gd name="T27" fmla="*/ 36 h 181"/>
                <a:gd name="T28" fmla="*/ 52 w 181"/>
                <a:gd name="T29" fmla="*/ 52 h 181"/>
                <a:gd name="T30" fmla="*/ 52 w 181"/>
                <a:gd name="T31" fmla="*/ 52 h 181"/>
                <a:gd name="T32" fmla="*/ 37 w 181"/>
                <a:gd name="T33" fmla="*/ 90 h 181"/>
                <a:gd name="T34" fmla="*/ 52 w 181"/>
                <a:gd name="T35" fmla="*/ 128 h 181"/>
                <a:gd name="T36" fmla="*/ 52 w 181"/>
                <a:gd name="T37" fmla="*/ 128 h 181"/>
                <a:gd name="T38" fmla="*/ 91 w 181"/>
                <a:gd name="T39" fmla="*/ 144 h 181"/>
                <a:gd name="T40" fmla="*/ 129 w 181"/>
                <a:gd name="T41" fmla="*/ 128 h 181"/>
                <a:gd name="T42" fmla="*/ 145 w 181"/>
                <a:gd name="T43" fmla="*/ 90 h 181"/>
                <a:gd name="T44" fmla="*/ 129 w 181"/>
                <a:gd name="T45" fmla="*/ 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1">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0"/>
                    <a:pt x="116" y="181"/>
                    <a:pt x="91" y="181"/>
                  </a:cubicBezTo>
                  <a:cubicBezTo>
                    <a:pt x="66" y="181"/>
                    <a:pt x="43" y="170"/>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9"/>
                    <a:pt x="52" y="128"/>
                  </a:cubicBezTo>
                  <a:cubicBezTo>
                    <a:pt x="52" y="128"/>
                    <a:pt x="52" y="128"/>
                    <a:pt x="52" y="128"/>
                  </a:cubicBezTo>
                  <a:cubicBezTo>
                    <a:pt x="62" y="138"/>
                    <a:pt x="76" y="144"/>
                    <a:pt x="91" y="144"/>
                  </a:cubicBezTo>
                  <a:cubicBezTo>
                    <a:pt x="105" y="144"/>
                    <a:pt x="119" y="138"/>
                    <a:pt x="129" y="128"/>
                  </a:cubicBezTo>
                  <a:cubicBezTo>
                    <a:pt x="138" y="119"/>
                    <a:pt x="145" y="105"/>
                    <a:pt x="145" y="90"/>
                  </a:cubicBezTo>
                  <a:cubicBezTo>
                    <a:pt x="145" y="75"/>
                    <a:pt x="139" y="62"/>
                    <a:pt x="129" y="52"/>
                  </a:cubicBezTo>
                  <a:close/>
                </a:path>
              </a:pathLst>
            </a:custGeom>
            <a:solidFill>
              <a:schemeClr val="accent3"/>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2" name="Freeform 39"/>
            <p:cNvSpPr>
              <a:spLocks noEditPoints="1"/>
            </p:cNvSpPr>
            <p:nvPr/>
          </p:nvSpPr>
          <p:spPr bwMode="auto">
            <a:xfrm>
              <a:off x="5527400" y="4054821"/>
              <a:ext cx="274021" cy="274215"/>
            </a:xfrm>
            <a:custGeom>
              <a:avLst/>
              <a:gdLst>
                <a:gd name="T0" fmla="*/ 91 w 181"/>
                <a:gd name="T1" fmla="*/ 0 h 181"/>
                <a:gd name="T2" fmla="*/ 154 w 181"/>
                <a:gd name="T3" fmla="*/ 26 h 181"/>
                <a:gd name="T4" fmla="*/ 154 w 181"/>
                <a:gd name="T5" fmla="*/ 26 h 181"/>
                <a:gd name="T6" fmla="*/ 181 w 181"/>
                <a:gd name="T7" fmla="*/ 90 h 181"/>
                <a:gd name="T8" fmla="*/ 154 w 181"/>
                <a:gd name="T9" fmla="*/ 154 h 181"/>
                <a:gd name="T10" fmla="*/ 91 w 181"/>
                <a:gd name="T11" fmla="*/ 181 h 181"/>
                <a:gd name="T12" fmla="*/ 27 w 181"/>
                <a:gd name="T13" fmla="*/ 154 h 181"/>
                <a:gd name="T14" fmla="*/ 27 w 181"/>
                <a:gd name="T15" fmla="*/ 154 h 181"/>
                <a:gd name="T16" fmla="*/ 0 w 181"/>
                <a:gd name="T17" fmla="*/ 90 h 181"/>
                <a:gd name="T18" fmla="*/ 27 w 181"/>
                <a:gd name="T19" fmla="*/ 26 h 181"/>
                <a:gd name="T20" fmla="*/ 27 w 181"/>
                <a:gd name="T21" fmla="*/ 26 h 181"/>
                <a:gd name="T22" fmla="*/ 91 w 181"/>
                <a:gd name="T23" fmla="*/ 0 h 181"/>
                <a:gd name="T24" fmla="*/ 129 w 181"/>
                <a:gd name="T25" fmla="*/ 52 h 181"/>
                <a:gd name="T26" fmla="*/ 91 w 181"/>
                <a:gd name="T27" fmla="*/ 36 h 181"/>
                <a:gd name="T28" fmla="*/ 52 w 181"/>
                <a:gd name="T29" fmla="*/ 52 h 181"/>
                <a:gd name="T30" fmla="*/ 52 w 181"/>
                <a:gd name="T31" fmla="*/ 52 h 181"/>
                <a:gd name="T32" fmla="*/ 37 w 181"/>
                <a:gd name="T33" fmla="*/ 90 h 181"/>
                <a:gd name="T34" fmla="*/ 52 w 181"/>
                <a:gd name="T35" fmla="*/ 129 h 181"/>
                <a:gd name="T36" fmla="*/ 52 w 181"/>
                <a:gd name="T37" fmla="*/ 129 h 181"/>
                <a:gd name="T38" fmla="*/ 91 w 181"/>
                <a:gd name="T39" fmla="*/ 144 h 181"/>
                <a:gd name="T40" fmla="*/ 129 w 181"/>
                <a:gd name="T41" fmla="*/ 129 h 181"/>
                <a:gd name="T42" fmla="*/ 145 w 181"/>
                <a:gd name="T43" fmla="*/ 90 h 181"/>
                <a:gd name="T44" fmla="*/ 129 w 181"/>
                <a:gd name="T45" fmla="*/ 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181">
                  <a:moveTo>
                    <a:pt x="91" y="0"/>
                  </a:moveTo>
                  <a:cubicBezTo>
                    <a:pt x="116" y="0"/>
                    <a:pt x="138" y="10"/>
                    <a:pt x="154" y="26"/>
                  </a:cubicBezTo>
                  <a:cubicBezTo>
                    <a:pt x="154" y="26"/>
                    <a:pt x="154" y="26"/>
                    <a:pt x="154" y="26"/>
                  </a:cubicBezTo>
                  <a:cubicBezTo>
                    <a:pt x="171" y="43"/>
                    <a:pt x="181" y="65"/>
                    <a:pt x="181" y="90"/>
                  </a:cubicBezTo>
                  <a:cubicBezTo>
                    <a:pt x="181" y="115"/>
                    <a:pt x="171" y="138"/>
                    <a:pt x="154" y="154"/>
                  </a:cubicBezTo>
                  <a:cubicBezTo>
                    <a:pt x="138" y="171"/>
                    <a:pt x="116" y="181"/>
                    <a:pt x="91" y="181"/>
                  </a:cubicBezTo>
                  <a:cubicBezTo>
                    <a:pt x="66" y="181"/>
                    <a:pt x="43" y="171"/>
                    <a:pt x="27" y="154"/>
                  </a:cubicBezTo>
                  <a:cubicBezTo>
                    <a:pt x="27" y="154"/>
                    <a:pt x="27" y="154"/>
                    <a:pt x="27" y="154"/>
                  </a:cubicBezTo>
                  <a:cubicBezTo>
                    <a:pt x="10" y="138"/>
                    <a:pt x="0" y="115"/>
                    <a:pt x="0" y="90"/>
                  </a:cubicBezTo>
                  <a:cubicBezTo>
                    <a:pt x="0" y="65"/>
                    <a:pt x="10" y="43"/>
                    <a:pt x="27" y="26"/>
                  </a:cubicBezTo>
                  <a:cubicBezTo>
                    <a:pt x="27" y="26"/>
                    <a:pt x="27" y="26"/>
                    <a:pt x="27" y="26"/>
                  </a:cubicBezTo>
                  <a:cubicBezTo>
                    <a:pt x="43" y="10"/>
                    <a:pt x="66" y="0"/>
                    <a:pt x="91" y="0"/>
                  </a:cubicBezTo>
                  <a:close/>
                  <a:moveTo>
                    <a:pt x="129" y="52"/>
                  </a:moveTo>
                  <a:cubicBezTo>
                    <a:pt x="119" y="42"/>
                    <a:pt x="105" y="36"/>
                    <a:pt x="91" y="36"/>
                  </a:cubicBezTo>
                  <a:cubicBezTo>
                    <a:pt x="76" y="36"/>
                    <a:pt x="62" y="42"/>
                    <a:pt x="52" y="52"/>
                  </a:cubicBezTo>
                  <a:cubicBezTo>
                    <a:pt x="52" y="52"/>
                    <a:pt x="52" y="52"/>
                    <a:pt x="52" y="52"/>
                  </a:cubicBezTo>
                  <a:cubicBezTo>
                    <a:pt x="43" y="62"/>
                    <a:pt x="37" y="75"/>
                    <a:pt x="37" y="90"/>
                  </a:cubicBezTo>
                  <a:cubicBezTo>
                    <a:pt x="37" y="105"/>
                    <a:pt x="43" y="119"/>
                    <a:pt x="52" y="129"/>
                  </a:cubicBezTo>
                  <a:cubicBezTo>
                    <a:pt x="52" y="129"/>
                    <a:pt x="52" y="129"/>
                    <a:pt x="52" y="129"/>
                  </a:cubicBezTo>
                  <a:cubicBezTo>
                    <a:pt x="62" y="138"/>
                    <a:pt x="76" y="144"/>
                    <a:pt x="91" y="144"/>
                  </a:cubicBezTo>
                  <a:cubicBezTo>
                    <a:pt x="105" y="144"/>
                    <a:pt x="119" y="138"/>
                    <a:pt x="129" y="129"/>
                  </a:cubicBezTo>
                  <a:cubicBezTo>
                    <a:pt x="138" y="119"/>
                    <a:pt x="145" y="105"/>
                    <a:pt x="145" y="90"/>
                  </a:cubicBezTo>
                  <a:cubicBezTo>
                    <a:pt x="145" y="75"/>
                    <a:pt x="139" y="62"/>
                    <a:pt x="129" y="52"/>
                  </a:cubicBezTo>
                  <a:close/>
                </a:path>
              </a:pathLst>
            </a:custGeom>
            <a:solidFill>
              <a:schemeClr val="accent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单击输入标题内容</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1+#ppt_w/2"/>
                                          </p:val>
                                        </p:tav>
                                        <p:tav tm="100000">
                                          <p:val>
                                            <p:strVal val="#ppt_x"/>
                                          </p:val>
                                        </p:tav>
                                      </p:tavLst>
                                    </p:anim>
                                    <p:anim calcmode="lin" valueType="num">
                                      <p:cBhvr additive="base">
                                        <p:cTn id="14"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组合 88"/>
          <p:cNvGrpSpPr/>
          <p:nvPr/>
        </p:nvGrpSpPr>
        <p:grpSpPr>
          <a:xfrm>
            <a:off x="1945800" y="1703901"/>
            <a:ext cx="2253191" cy="1247637"/>
            <a:chOff x="1193092" y="2758124"/>
            <a:chExt cx="2253191" cy="1247926"/>
          </a:xfrm>
        </p:grpSpPr>
        <p:sp>
          <p:nvSpPr>
            <p:cNvPr id="90" name="文本框 88"/>
            <p:cNvSpPr txBox="1"/>
            <p:nvPr/>
          </p:nvSpPr>
          <p:spPr>
            <a:xfrm>
              <a:off x="1558702" y="2853730"/>
              <a:ext cx="1142307" cy="338632"/>
            </a:xfrm>
            <a:prstGeom prst="rect">
              <a:avLst/>
            </a:prstGeom>
            <a:noFill/>
          </p:spPr>
          <p:txBody>
            <a:bodyPr wrap="square" rtlCol="0">
              <a:spAutoFit/>
            </a:bodyPr>
            <a:lstStyle/>
            <a:p>
              <a:r>
                <a:rPr lang="zh-CN" altLang="en-US" sz="1600" b="1" dirty="0">
                  <a:solidFill>
                    <a:schemeClr val="accent1"/>
                  </a:solidFill>
                  <a:latin typeface="微软雅黑" panose="020B0503020204020204" pitchFamily="34" charset="-122"/>
                  <a:ea typeface="微软雅黑" panose="020B0503020204020204" pitchFamily="34" charset="-122"/>
                </a:rPr>
                <a:t>添加标题</a:t>
              </a:r>
              <a:endParaRPr lang="zh-CN" altLang="en-US" sz="1600" b="1" dirty="0">
                <a:solidFill>
                  <a:schemeClr val="accent1"/>
                </a:solidFill>
                <a:latin typeface="微软雅黑" panose="020B0503020204020204" pitchFamily="34" charset="-122"/>
                <a:ea typeface="微软雅黑" panose="020B0503020204020204" pitchFamily="34" charset="-122"/>
              </a:endParaRPr>
            </a:p>
          </p:txBody>
        </p:sp>
        <p:sp>
          <p:nvSpPr>
            <p:cNvPr id="91" name="文本框 90"/>
            <p:cNvSpPr txBox="1"/>
            <p:nvPr/>
          </p:nvSpPr>
          <p:spPr>
            <a:xfrm>
              <a:off x="1193092" y="2758124"/>
              <a:ext cx="553587" cy="369418"/>
            </a:xfrm>
            <a:prstGeom prst="rect">
              <a:avLst/>
            </a:prstGeom>
            <a:noFill/>
          </p:spPr>
          <p:txBody>
            <a:bodyPr wrap="square" rtlCol="0">
              <a:spAutoFit/>
            </a:bodyPr>
            <a:lstStyle/>
            <a:p>
              <a:r>
                <a:rPr lang="en-US" altLang="zh-CN" dirty="0">
                  <a:solidFill>
                    <a:schemeClr val="accent1"/>
                  </a:solidFill>
                  <a:latin typeface="Impact" panose="020B0806030902050204" pitchFamily="34" charset="0"/>
                  <a:ea typeface="微软雅黑" panose="020B0503020204020204" pitchFamily="34" charset="-122"/>
                </a:rPr>
                <a:t>01</a:t>
              </a:r>
              <a:endParaRPr lang="zh-CN" altLang="en-US" dirty="0">
                <a:solidFill>
                  <a:schemeClr val="accent1"/>
                </a:solidFill>
                <a:latin typeface="Impact" panose="020B0806030902050204" pitchFamily="34" charset="0"/>
                <a:ea typeface="微软雅黑" panose="020B0503020204020204" pitchFamily="34" charset="-122"/>
              </a:endParaRPr>
            </a:p>
          </p:txBody>
        </p:sp>
        <p:sp>
          <p:nvSpPr>
            <p:cNvPr id="92" name="文本框 113"/>
            <p:cNvSpPr txBox="1"/>
            <p:nvPr/>
          </p:nvSpPr>
          <p:spPr>
            <a:xfrm>
              <a:off x="1198662" y="3174861"/>
              <a:ext cx="2247621" cy="831189"/>
            </a:xfrm>
            <a:prstGeom prst="rect">
              <a:avLst/>
            </a:prstGeom>
            <a:noFill/>
          </p:spPr>
          <p:txBody>
            <a:bodyPr wrap="square" rtlCol="0">
              <a:spAutoFit/>
            </a:bodyPr>
            <a:lstStyle/>
            <a:p>
              <a:pPr>
                <a:lnSpc>
                  <a:spcPct val="12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93" name="组合 92"/>
          <p:cNvGrpSpPr/>
          <p:nvPr/>
        </p:nvGrpSpPr>
        <p:grpSpPr>
          <a:xfrm>
            <a:off x="3953626" y="4894294"/>
            <a:ext cx="2281947" cy="1249362"/>
            <a:chOff x="2589123" y="4376361"/>
            <a:chExt cx="2281947" cy="1249651"/>
          </a:xfrm>
        </p:grpSpPr>
        <p:sp>
          <p:nvSpPr>
            <p:cNvPr id="94" name="文本框 111"/>
            <p:cNvSpPr txBox="1"/>
            <p:nvPr/>
          </p:nvSpPr>
          <p:spPr>
            <a:xfrm>
              <a:off x="3008683" y="4459392"/>
              <a:ext cx="1142307" cy="338632"/>
            </a:xfrm>
            <a:prstGeom prst="rect">
              <a:avLst/>
            </a:prstGeom>
            <a:noFill/>
          </p:spPr>
          <p:txBody>
            <a:bodyPr wrap="square" rtlCol="0">
              <a:spAutoFit/>
            </a:bodyPr>
            <a:lstStyle/>
            <a:p>
              <a:r>
                <a:rPr lang="zh-CN" altLang="en-US" sz="1600" b="1" dirty="0">
                  <a:solidFill>
                    <a:schemeClr val="accent2"/>
                  </a:solidFill>
                  <a:latin typeface="微软雅黑" panose="020B0503020204020204" pitchFamily="34" charset="-122"/>
                  <a:ea typeface="微软雅黑" panose="020B0503020204020204" pitchFamily="34" charset="-122"/>
                </a:rPr>
                <a:t>添加标题</a:t>
              </a:r>
              <a:endParaRPr lang="zh-CN" altLang="en-US" sz="1600" b="1" dirty="0">
                <a:solidFill>
                  <a:schemeClr val="accent2"/>
                </a:solidFill>
                <a:latin typeface="微软雅黑" panose="020B0503020204020204" pitchFamily="34" charset="-122"/>
                <a:ea typeface="微软雅黑" panose="020B0503020204020204" pitchFamily="34" charset="-122"/>
              </a:endParaRPr>
            </a:p>
          </p:txBody>
        </p:sp>
        <p:sp>
          <p:nvSpPr>
            <p:cNvPr id="95" name="文本框 113"/>
            <p:cNvSpPr txBox="1"/>
            <p:nvPr/>
          </p:nvSpPr>
          <p:spPr>
            <a:xfrm>
              <a:off x="2589123" y="4376361"/>
              <a:ext cx="606405" cy="369417"/>
            </a:xfrm>
            <a:prstGeom prst="rect">
              <a:avLst/>
            </a:prstGeom>
            <a:noFill/>
          </p:spPr>
          <p:txBody>
            <a:bodyPr wrap="square" rtlCol="0">
              <a:spAutoFit/>
            </a:bodyPr>
            <a:lstStyle/>
            <a:p>
              <a:r>
                <a:rPr lang="en-US" altLang="zh-CN" dirty="0">
                  <a:solidFill>
                    <a:schemeClr val="accent2"/>
                  </a:solidFill>
                  <a:latin typeface="Impact" panose="020B0806030902050204" pitchFamily="34" charset="0"/>
                  <a:ea typeface="微软雅黑" panose="020B0503020204020204" pitchFamily="34" charset="-122"/>
                </a:rPr>
                <a:t>02</a:t>
              </a:r>
              <a:endParaRPr lang="zh-CN" altLang="en-US" dirty="0">
                <a:solidFill>
                  <a:schemeClr val="accent2"/>
                </a:solidFill>
                <a:latin typeface="Impact" panose="020B0806030902050204" pitchFamily="34" charset="0"/>
                <a:ea typeface="微软雅黑" panose="020B0503020204020204" pitchFamily="34" charset="-122"/>
              </a:endParaRPr>
            </a:p>
          </p:txBody>
        </p:sp>
        <p:sp>
          <p:nvSpPr>
            <p:cNvPr id="96" name="文本框 113"/>
            <p:cNvSpPr txBox="1"/>
            <p:nvPr/>
          </p:nvSpPr>
          <p:spPr>
            <a:xfrm>
              <a:off x="2623449" y="4794823"/>
              <a:ext cx="2247621" cy="831189"/>
            </a:xfrm>
            <a:prstGeom prst="rect">
              <a:avLst/>
            </a:prstGeom>
            <a:noFill/>
          </p:spPr>
          <p:txBody>
            <a:bodyPr wrap="square" rtlCol="0">
              <a:spAutoFit/>
            </a:bodyPr>
            <a:lstStyle/>
            <a:p>
              <a:pPr>
                <a:lnSpc>
                  <a:spcPct val="12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97" name="组合 96"/>
          <p:cNvGrpSpPr/>
          <p:nvPr/>
        </p:nvGrpSpPr>
        <p:grpSpPr>
          <a:xfrm>
            <a:off x="5996505" y="1705833"/>
            <a:ext cx="2275192" cy="1245706"/>
            <a:chOff x="6931731" y="1797007"/>
            <a:chExt cx="2275192" cy="1245994"/>
          </a:xfrm>
        </p:grpSpPr>
        <p:sp>
          <p:nvSpPr>
            <p:cNvPr id="98" name="文本框 115"/>
            <p:cNvSpPr txBox="1"/>
            <p:nvPr/>
          </p:nvSpPr>
          <p:spPr>
            <a:xfrm>
              <a:off x="7401171" y="1867105"/>
              <a:ext cx="1142308" cy="338632"/>
            </a:xfrm>
            <a:prstGeom prst="rect">
              <a:avLst/>
            </a:prstGeom>
            <a:noFill/>
          </p:spPr>
          <p:txBody>
            <a:bodyPr wrap="square" rtlCol="0">
              <a:spAutoFit/>
            </a:bodyPr>
            <a:lstStyle/>
            <a:p>
              <a:r>
                <a:rPr lang="zh-CN" altLang="en-US" sz="1600" b="1" dirty="0">
                  <a:solidFill>
                    <a:schemeClr val="accent3"/>
                  </a:solidFill>
                  <a:latin typeface="微软雅黑" panose="020B0503020204020204" pitchFamily="34" charset="-122"/>
                  <a:ea typeface="微软雅黑" panose="020B0503020204020204" pitchFamily="34" charset="-122"/>
                </a:rPr>
                <a:t>添加标题</a:t>
              </a:r>
              <a:endParaRPr lang="zh-CN" altLang="en-US" sz="1600" b="1" dirty="0">
                <a:solidFill>
                  <a:schemeClr val="accent3"/>
                </a:solidFill>
                <a:latin typeface="微软雅黑" panose="020B0503020204020204" pitchFamily="34" charset="-122"/>
                <a:ea typeface="微软雅黑" panose="020B0503020204020204" pitchFamily="34" charset="-122"/>
              </a:endParaRPr>
            </a:p>
          </p:txBody>
        </p:sp>
        <p:sp>
          <p:nvSpPr>
            <p:cNvPr id="99" name="文本框 117"/>
            <p:cNvSpPr txBox="1"/>
            <p:nvPr/>
          </p:nvSpPr>
          <p:spPr>
            <a:xfrm>
              <a:off x="6931731" y="1797007"/>
              <a:ext cx="579486" cy="369417"/>
            </a:xfrm>
            <a:prstGeom prst="rect">
              <a:avLst/>
            </a:prstGeom>
            <a:noFill/>
          </p:spPr>
          <p:txBody>
            <a:bodyPr wrap="square" rtlCol="0">
              <a:spAutoFit/>
            </a:bodyPr>
            <a:lstStyle/>
            <a:p>
              <a:r>
                <a:rPr lang="en-US" altLang="zh-CN" dirty="0">
                  <a:solidFill>
                    <a:schemeClr val="accent3"/>
                  </a:solidFill>
                  <a:latin typeface="Impact" panose="020B0806030902050204" pitchFamily="34" charset="0"/>
                  <a:ea typeface="微软雅黑" panose="020B0503020204020204" pitchFamily="34" charset="-122"/>
                </a:rPr>
                <a:t>03</a:t>
              </a:r>
              <a:endParaRPr lang="zh-CN" altLang="en-US" dirty="0">
                <a:solidFill>
                  <a:schemeClr val="accent3"/>
                </a:solidFill>
                <a:latin typeface="Impact" panose="020B0806030902050204" pitchFamily="34" charset="0"/>
                <a:ea typeface="微软雅黑" panose="020B0503020204020204" pitchFamily="34" charset="-122"/>
              </a:endParaRPr>
            </a:p>
          </p:txBody>
        </p:sp>
        <p:sp>
          <p:nvSpPr>
            <p:cNvPr id="100" name="文本框 113"/>
            <p:cNvSpPr txBox="1"/>
            <p:nvPr/>
          </p:nvSpPr>
          <p:spPr>
            <a:xfrm>
              <a:off x="6959302" y="2211812"/>
              <a:ext cx="2247621" cy="831189"/>
            </a:xfrm>
            <a:prstGeom prst="rect">
              <a:avLst/>
            </a:prstGeom>
            <a:noFill/>
          </p:spPr>
          <p:txBody>
            <a:bodyPr wrap="square" rtlCol="0">
              <a:spAutoFit/>
            </a:bodyPr>
            <a:lstStyle/>
            <a:p>
              <a:pPr>
                <a:lnSpc>
                  <a:spcPct val="12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01" name="组合 100"/>
          <p:cNvGrpSpPr/>
          <p:nvPr/>
        </p:nvGrpSpPr>
        <p:grpSpPr>
          <a:xfrm>
            <a:off x="8159599" y="4894293"/>
            <a:ext cx="2293244" cy="1267182"/>
            <a:chOff x="8482482" y="3314639"/>
            <a:chExt cx="2293244" cy="1267475"/>
          </a:xfrm>
        </p:grpSpPr>
        <p:sp>
          <p:nvSpPr>
            <p:cNvPr id="102" name="文本框 119"/>
            <p:cNvSpPr txBox="1"/>
            <p:nvPr/>
          </p:nvSpPr>
          <p:spPr>
            <a:xfrm>
              <a:off x="8913339" y="3379273"/>
              <a:ext cx="1142307" cy="338632"/>
            </a:xfrm>
            <a:prstGeom prst="rect">
              <a:avLst/>
            </a:prstGeom>
            <a:noFill/>
          </p:spPr>
          <p:txBody>
            <a:bodyPr wrap="square" rtlCol="0">
              <a:spAutoFit/>
            </a:bodyPr>
            <a:lstStyle/>
            <a:p>
              <a:r>
                <a:rPr lang="zh-CN" altLang="en-US" sz="1600" b="1" dirty="0">
                  <a:solidFill>
                    <a:schemeClr val="accent4"/>
                  </a:solidFill>
                  <a:latin typeface="微软雅黑" panose="020B0503020204020204" pitchFamily="34" charset="-122"/>
                  <a:ea typeface="微软雅黑" panose="020B0503020204020204" pitchFamily="34" charset="-122"/>
                </a:rPr>
                <a:t>添加标题</a:t>
              </a:r>
              <a:endParaRPr lang="zh-CN" altLang="en-US" sz="1600" b="1" dirty="0">
                <a:solidFill>
                  <a:schemeClr val="accent4"/>
                </a:solidFill>
                <a:latin typeface="微软雅黑" panose="020B0503020204020204" pitchFamily="34" charset="-122"/>
                <a:ea typeface="微软雅黑" panose="020B0503020204020204" pitchFamily="34" charset="-122"/>
              </a:endParaRPr>
            </a:p>
          </p:txBody>
        </p:sp>
        <p:sp>
          <p:nvSpPr>
            <p:cNvPr id="103" name="文本框 121"/>
            <p:cNvSpPr txBox="1"/>
            <p:nvPr/>
          </p:nvSpPr>
          <p:spPr>
            <a:xfrm>
              <a:off x="8482482" y="3314639"/>
              <a:ext cx="624351" cy="369417"/>
            </a:xfrm>
            <a:prstGeom prst="rect">
              <a:avLst/>
            </a:prstGeom>
            <a:noFill/>
          </p:spPr>
          <p:txBody>
            <a:bodyPr wrap="square" rtlCol="0">
              <a:spAutoFit/>
            </a:bodyPr>
            <a:lstStyle/>
            <a:p>
              <a:r>
                <a:rPr lang="en-US" altLang="zh-CN" dirty="0">
                  <a:solidFill>
                    <a:schemeClr val="accent4"/>
                  </a:solidFill>
                  <a:latin typeface="Impact" panose="020B0806030902050204" pitchFamily="34" charset="0"/>
                  <a:ea typeface="微软雅黑" panose="020B0503020204020204" pitchFamily="34" charset="-122"/>
                </a:rPr>
                <a:t>04</a:t>
              </a:r>
              <a:endParaRPr lang="zh-CN" altLang="en-US" dirty="0">
                <a:solidFill>
                  <a:schemeClr val="accent4"/>
                </a:solidFill>
                <a:latin typeface="Impact" panose="020B0806030902050204" pitchFamily="34" charset="0"/>
                <a:ea typeface="微软雅黑" panose="020B0503020204020204" pitchFamily="34" charset="-122"/>
              </a:endParaRPr>
            </a:p>
          </p:txBody>
        </p:sp>
        <p:sp>
          <p:nvSpPr>
            <p:cNvPr id="104" name="文本框 113"/>
            <p:cNvSpPr txBox="1"/>
            <p:nvPr/>
          </p:nvSpPr>
          <p:spPr>
            <a:xfrm>
              <a:off x="8528105" y="3750925"/>
              <a:ext cx="2247621" cy="831189"/>
            </a:xfrm>
            <a:prstGeom prst="rect">
              <a:avLst/>
            </a:prstGeom>
            <a:noFill/>
          </p:spPr>
          <p:txBody>
            <a:bodyPr wrap="square" rtlCol="0">
              <a:spAutoFit/>
            </a:bodyPr>
            <a:lstStyle/>
            <a:p>
              <a:pPr>
                <a:lnSpc>
                  <a:spcPct val="120000"/>
                </a:lnSpc>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endPar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05" name="组合 104"/>
          <p:cNvGrpSpPr/>
          <p:nvPr/>
        </p:nvGrpSpPr>
        <p:grpSpPr>
          <a:xfrm>
            <a:off x="2561010" y="1316767"/>
            <a:ext cx="7127144" cy="5167487"/>
            <a:chOff x="2560549" y="1050825"/>
            <a:chExt cx="7128072" cy="5167487"/>
          </a:xfrm>
        </p:grpSpPr>
        <p:sp>
          <p:nvSpPr>
            <p:cNvPr id="106" name="任意多边形 105"/>
            <p:cNvSpPr/>
            <p:nvPr/>
          </p:nvSpPr>
          <p:spPr>
            <a:xfrm rot="19188192" flipH="1">
              <a:off x="3162793" y="1050825"/>
              <a:ext cx="5910043" cy="5167487"/>
            </a:xfrm>
            <a:custGeom>
              <a:avLst/>
              <a:gdLst>
                <a:gd name="connsiteX0" fmla="*/ 7803102 w 9728199"/>
                <a:gd name="connsiteY0" fmla="*/ 0 h 8508998"/>
                <a:gd name="connsiteX1" fmla="*/ 9526046 w 9728199"/>
                <a:gd name="connsiteY1" fmla="*/ 0 h 8508998"/>
                <a:gd name="connsiteX2" fmla="*/ 9728199 w 9728199"/>
                <a:gd name="connsiteY2" fmla="*/ 202153 h 8508998"/>
                <a:gd name="connsiteX3" fmla="*/ 9728199 w 9728199"/>
                <a:gd name="connsiteY3" fmla="*/ 1925097 h 8508998"/>
                <a:gd name="connsiteX4" fmla="*/ 9526046 w 9728199"/>
                <a:gd name="connsiteY4" fmla="*/ 2127250 h 8508998"/>
                <a:gd name="connsiteX5" fmla="*/ 8825335 w 9728199"/>
                <a:gd name="connsiteY5" fmla="*/ 2127250 h 8508998"/>
                <a:gd name="connsiteX6" fmla="*/ 8825310 w 9728199"/>
                <a:gd name="connsiteY6" fmla="*/ 2127249 h 8508998"/>
                <a:gd name="connsiteX7" fmla="*/ 8066282 w 9728199"/>
                <a:gd name="connsiteY7" fmla="*/ 2127249 h 8508998"/>
                <a:gd name="connsiteX8" fmla="*/ 7188793 w 9728199"/>
                <a:gd name="connsiteY8" fmla="*/ 3004738 h 8508998"/>
                <a:gd name="connsiteX9" fmla="*/ 7188793 w 9728199"/>
                <a:gd name="connsiteY9" fmla="*/ 3763766 h 8508998"/>
                <a:gd name="connsiteX10" fmla="*/ 7193323 w 9728199"/>
                <a:gd name="connsiteY10" fmla="*/ 3853484 h 8508998"/>
                <a:gd name="connsiteX11" fmla="*/ 7194549 w 9728199"/>
                <a:gd name="connsiteY11" fmla="*/ 3861515 h 8508998"/>
                <a:gd name="connsiteX12" fmla="*/ 7194549 w 9728199"/>
                <a:gd name="connsiteY12" fmla="*/ 4052346 h 8508998"/>
                <a:gd name="connsiteX13" fmla="*/ 6992396 w 9728199"/>
                <a:gd name="connsiteY13" fmla="*/ 4254499 h 8508998"/>
                <a:gd name="connsiteX14" fmla="*/ 6288052 w 9728199"/>
                <a:gd name="connsiteY14" fmla="*/ 4254499 h 8508998"/>
                <a:gd name="connsiteX15" fmla="*/ 5698372 w 9728199"/>
                <a:gd name="connsiteY15" fmla="*/ 4254499 h 8508998"/>
                <a:gd name="connsiteX16" fmla="*/ 5529024 w 9728199"/>
                <a:gd name="connsiteY16" fmla="*/ 4254499 h 8508998"/>
                <a:gd name="connsiteX17" fmla="*/ 4651535 w 9728199"/>
                <a:gd name="connsiteY17" fmla="*/ 5131987 h 8508998"/>
                <a:gd name="connsiteX18" fmla="*/ 4651535 w 9728199"/>
                <a:gd name="connsiteY18" fmla="*/ 5891015 h 8508998"/>
                <a:gd name="connsiteX19" fmla="*/ 4656066 w 9728199"/>
                <a:gd name="connsiteY19" fmla="*/ 5980733 h 8508998"/>
                <a:gd name="connsiteX20" fmla="*/ 4660899 w 9728199"/>
                <a:gd name="connsiteY20" fmla="*/ 6012404 h 8508998"/>
                <a:gd name="connsiteX21" fmla="*/ 4660899 w 9728199"/>
                <a:gd name="connsiteY21" fmla="*/ 6179595 h 8508998"/>
                <a:gd name="connsiteX22" fmla="*/ 4458746 w 9728199"/>
                <a:gd name="connsiteY22" fmla="*/ 6381748 h 8508998"/>
                <a:gd name="connsiteX23" fmla="*/ 3763766 w 9728199"/>
                <a:gd name="connsiteY23" fmla="*/ 6381748 h 8508998"/>
                <a:gd name="connsiteX24" fmla="*/ 3067965 w 9728199"/>
                <a:gd name="connsiteY24" fmla="*/ 6381748 h 8508998"/>
                <a:gd name="connsiteX25" fmla="*/ 3004738 w 9728199"/>
                <a:gd name="connsiteY25" fmla="*/ 6381748 h 8508998"/>
                <a:gd name="connsiteX26" fmla="*/ 2127250 w 9728199"/>
                <a:gd name="connsiteY26" fmla="*/ 7259237 h 8508998"/>
                <a:gd name="connsiteX27" fmla="*/ 2127250 w 9728199"/>
                <a:gd name="connsiteY27" fmla="*/ 7322464 h 8508998"/>
                <a:gd name="connsiteX28" fmla="*/ 2127250 w 9728199"/>
                <a:gd name="connsiteY28" fmla="*/ 8018265 h 8508998"/>
                <a:gd name="connsiteX29" fmla="*/ 2127250 w 9728199"/>
                <a:gd name="connsiteY29" fmla="*/ 8306845 h 8508998"/>
                <a:gd name="connsiteX30" fmla="*/ 1925097 w 9728199"/>
                <a:gd name="connsiteY30" fmla="*/ 8508998 h 8508998"/>
                <a:gd name="connsiteX31" fmla="*/ 202153 w 9728199"/>
                <a:gd name="connsiteY31" fmla="*/ 8508998 h 8508998"/>
                <a:gd name="connsiteX32" fmla="*/ 0 w 9728199"/>
                <a:gd name="connsiteY32" fmla="*/ 8306845 h 8508998"/>
                <a:gd name="connsiteX33" fmla="*/ 0 w 9728199"/>
                <a:gd name="connsiteY33" fmla="*/ 6583901 h 8508998"/>
                <a:gd name="connsiteX34" fmla="*/ 202153 w 9728199"/>
                <a:gd name="connsiteY34" fmla="*/ 6381748 h 8508998"/>
                <a:gd name="connsiteX35" fmla="*/ 897132 w 9728199"/>
                <a:gd name="connsiteY35" fmla="*/ 6381748 h 8508998"/>
                <a:gd name="connsiteX36" fmla="*/ 1360196 w 9728199"/>
                <a:gd name="connsiteY36" fmla="*/ 6381748 h 8508998"/>
                <a:gd name="connsiteX37" fmla="*/ 1656160 w 9728199"/>
                <a:gd name="connsiteY37" fmla="*/ 6381748 h 8508998"/>
                <a:gd name="connsiteX38" fmla="*/ 2533649 w 9728199"/>
                <a:gd name="connsiteY38" fmla="*/ 5504259 h 8508998"/>
                <a:gd name="connsiteX39" fmla="*/ 2533649 w 9728199"/>
                <a:gd name="connsiteY39" fmla="*/ 5208293 h 8508998"/>
                <a:gd name="connsiteX40" fmla="*/ 2533649 w 9728199"/>
                <a:gd name="connsiteY40" fmla="*/ 4745231 h 8508998"/>
                <a:gd name="connsiteX41" fmla="*/ 2533649 w 9728199"/>
                <a:gd name="connsiteY41" fmla="*/ 4456651 h 8508998"/>
                <a:gd name="connsiteX42" fmla="*/ 2735802 w 9728199"/>
                <a:gd name="connsiteY42" fmla="*/ 4254499 h 8508998"/>
                <a:gd name="connsiteX43" fmla="*/ 3276315 w 9728199"/>
                <a:gd name="connsiteY43" fmla="*/ 4254499 h 8508998"/>
                <a:gd name="connsiteX44" fmla="*/ 3336812 w 9728199"/>
                <a:gd name="connsiteY44" fmla="*/ 4263732 h 8508998"/>
                <a:gd name="connsiteX45" fmla="*/ 3426530 w 9728199"/>
                <a:gd name="connsiteY45" fmla="*/ 4268262 h 8508998"/>
                <a:gd name="connsiteX46" fmla="*/ 4185558 w 9728199"/>
                <a:gd name="connsiteY46" fmla="*/ 4268262 h 8508998"/>
                <a:gd name="connsiteX47" fmla="*/ 5063047 w 9728199"/>
                <a:gd name="connsiteY47" fmla="*/ 3390773 h 8508998"/>
                <a:gd name="connsiteX48" fmla="*/ 5063047 w 9728199"/>
                <a:gd name="connsiteY48" fmla="*/ 3182054 h 8508998"/>
                <a:gd name="connsiteX49" fmla="*/ 5067299 w 9728199"/>
                <a:gd name="connsiteY49" fmla="*/ 3177802 h 8508998"/>
                <a:gd name="connsiteX50" fmla="*/ 5067299 w 9728199"/>
                <a:gd name="connsiteY50" fmla="*/ 2329402 h 8508998"/>
                <a:gd name="connsiteX51" fmla="*/ 5269452 w 9728199"/>
                <a:gd name="connsiteY51" fmla="*/ 2127250 h 8508998"/>
                <a:gd name="connsiteX52" fmla="*/ 6365590 w 9728199"/>
                <a:gd name="connsiteY52" fmla="*/ 2127250 h 8508998"/>
                <a:gd name="connsiteX53" fmla="*/ 6365592 w 9728199"/>
                <a:gd name="connsiteY53" fmla="*/ 2127249 h 8508998"/>
                <a:gd name="connsiteX54" fmla="*/ 6723587 w 9728199"/>
                <a:gd name="connsiteY54" fmla="*/ 2127249 h 8508998"/>
                <a:gd name="connsiteX55" fmla="*/ 7601076 w 9728199"/>
                <a:gd name="connsiteY55" fmla="*/ 1249760 h 8508998"/>
                <a:gd name="connsiteX56" fmla="*/ 7601076 w 9728199"/>
                <a:gd name="connsiteY56" fmla="*/ 490731 h 8508998"/>
                <a:gd name="connsiteX57" fmla="*/ 7600949 w 9728199"/>
                <a:gd name="connsiteY57" fmla="*/ 488217 h 8508998"/>
                <a:gd name="connsiteX58" fmla="*/ 7600949 w 9728199"/>
                <a:gd name="connsiteY58" fmla="*/ 202153 h 8508998"/>
                <a:gd name="connsiteX59" fmla="*/ 7803102 w 9728199"/>
                <a:gd name="connsiteY59" fmla="*/ 0 h 850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28199" h="8508998">
                  <a:moveTo>
                    <a:pt x="7803102" y="0"/>
                  </a:moveTo>
                  <a:lnTo>
                    <a:pt x="9526046" y="0"/>
                  </a:lnTo>
                  <a:cubicBezTo>
                    <a:pt x="9637692" y="0"/>
                    <a:pt x="9728199" y="90507"/>
                    <a:pt x="9728199" y="202153"/>
                  </a:cubicBezTo>
                  <a:lnTo>
                    <a:pt x="9728199" y="1925097"/>
                  </a:lnTo>
                  <a:cubicBezTo>
                    <a:pt x="9728199" y="2036743"/>
                    <a:pt x="9637692" y="2127250"/>
                    <a:pt x="9526046" y="2127250"/>
                  </a:cubicBezTo>
                  <a:lnTo>
                    <a:pt x="8825335" y="2127250"/>
                  </a:lnTo>
                  <a:lnTo>
                    <a:pt x="8825310" y="2127249"/>
                  </a:lnTo>
                  <a:lnTo>
                    <a:pt x="8066282" y="2127249"/>
                  </a:lnTo>
                  <a:cubicBezTo>
                    <a:pt x="7581658" y="2127249"/>
                    <a:pt x="7188793" y="2520114"/>
                    <a:pt x="7188793" y="3004738"/>
                  </a:cubicBezTo>
                  <a:lnTo>
                    <a:pt x="7188793" y="3763766"/>
                  </a:lnTo>
                  <a:cubicBezTo>
                    <a:pt x="7188793" y="3794055"/>
                    <a:pt x="7190328" y="3823985"/>
                    <a:pt x="7193323" y="3853484"/>
                  </a:cubicBezTo>
                  <a:lnTo>
                    <a:pt x="7194549" y="3861515"/>
                  </a:lnTo>
                  <a:lnTo>
                    <a:pt x="7194549" y="4052346"/>
                  </a:lnTo>
                  <a:cubicBezTo>
                    <a:pt x="7194549" y="4163992"/>
                    <a:pt x="7104042" y="4254499"/>
                    <a:pt x="6992396" y="4254499"/>
                  </a:cubicBezTo>
                  <a:lnTo>
                    <a:pt x="6288052" y="4254499"/>
                  </a:lnTo>
                  <a:lnTo>
                    <a:pt x="5698372" y="4254499"/>
                  </a:lnTo>
                  <a:lnTo>
                    <a:pt x="5529024" y="4254499"/>
                  </a:lnTo>
                  <a:cubicBezTo>
                    <a:pt x="5044400" y="4254499"/>
                    <a:pt x="4651535" y="4647363"/>
                    <a:pt x="4651535" y="5131987"/>
                  </a:cubicBezTo>
                  <a:lnTo>
                    <a:pt x="4651535" y="5891015"/>
                  </a:lnTo>
                  <a:cubicBezTo>
                    <a:pt x="4651535" y="5921304"/>
                    <a:pt x="4653070" y="5951235"/>
                    <a:pt x="4656066" y="5980733"/>
                  </a:cubicBezTo>
                  <a:lnTo>
                    <a:pt x="4660899" y="6012404"/>
                  </a:lnTo>
                  <a:lnTo>
                    <a:pt x="4660899" y="6179595"/>
                  </a:lnTo>
                  <a:cubicBezTo>
                    <a:pt x="4660899" y="6291241"/>
                    <a:pt x="4570392" y="6381748"/>
                    <a:pt x="4458746" y="6381748"/>
                  </a:cubicBezTo>
                  <a:lnTo>
                    <a:pt x="3763766" y="6381748"/>
                  </a:lnTo>
                  <a:lnTo>
                    <a:pt x="3067965" y="6381748"/>
                  </a:lnTo>
                  <a:lnTo>
                    <a:pt x="3004738" y="6381748"/>
                  </a:lnTo>
                  <a:cubicBezTo>
                    <a:pt x="2520114" y="6381748"/>
                    <a:pt x="2127250" y="6774613"/>
                    <a:pt x="2127250" y="7259237"/>
                  </a:cubicBezTo>
                  <a:lnTo>
                    <a:pt x="2127250" y="7322464"/>
                  </a:lnTo>
                  <a:lnTo>
                    <a:pt x="2127250" y="8018265"/>
                  </a:lnTo>
                  <a:lnTo>
                    <a:pt x="2127250" y="8306845"/>
                  </a:lnTo>
                  <a:cubicBezTo>
                    <a:pt x="2127250" y="8418491"/>
                    <a:pt x="2036743" y="8508998"/>
                    <a:pt x="1925097" y="8508998"/>
                  </a:cubicBezTo>
                  <a:lnTo>
                    <a:pt x="202153" y="8508998"/>
                  </a:lnTo>
                  <a:cubicBezTo>
                    <a:pt x="90507" y="8508998"/>
                    <a:pt x="0" y="8418491"/>
                    <a:pt x="0" y="8306845"/>
                  </a:cubicBezTo>
                  <a:lnTo>
                    <a:pt x="0" y="6583901"/>
                  </a:lnTo>
                  <a:cubicBezTo>
                    <a:pt x="0" y="6472255"/>
                    <a:pt x="90507" y="6381748"/>
                    <a:pt x="202153" y="6381748"/>
                  </a:cubicBezTo>
                  <a:lnTo>
                    <a:pt x="897132" y="6381748"/>
                  </a:lnTo>
                  <a:lnTo>
                    <a:pt x="1360196" y="6381748"/>
                  </a:lnTo>
                  <a:lnTo>
                    <a:pt x="1656160" y="6381748"/>
                  </a:lnTo>
                  <a:cubicBezTo>
                    <a:pt x="2140784" y="6381748"/>
                    <a:pt x="2533649" y="5988883"/>
                    <a:pt x="2533649" y="5504259"/>
                  </a:cubicBezTo>
                  <a:lnTo>
                    <a:pt x="2533649" y="5208293"/>
                  </a:lnTo>
                  <a:lnTo>
                    <a:pt x="2533649" y="4745231"/>
                  </a:lnTo>
                  <a:lnTo>
                    <a:pt x="2533649" y="4456651"/>
                  </a:lnTo>
                  <a:cubicBezTo>
                    <a:pt x="2533649" y="4345005"/>
                    <a:pt x="2624156" y="4254499"/>
                    <a:pt x="2735802" y="4254499"/>
                  </a:cubicBezTo>
                  <a:lnTo>
                    <a:pt x="3276315" y="4254499"/>
                  </a:lnTo>
                  <a:lnTo>
                    <a:pt x="3336812" y="4263732"/>
                  </a:lnTo>
                  <a:cubicBezTo>
                    <a:pt x="3366311" y="4266727"/>
                    <a:pt x="3396241" y="4268262"/>
                    <a:pt x="3426530" y="4268262"/>
                  </a:cubicBezTo>
                  <a:lnTo>
                    <a:pt x="4185558" y="4268262"/>
                  </a:lnTo>
                  <a:cubicBezTo>
                    <a:pt x="4670182" y="4268262"/>
                    <a:pt x="5063047" y="3875397"/>
                    <a:pt x="5063047" y="3390773"/>
                  </a:cubicBezTo>
                  <a:lnTo>
                    <a:pt x="5063047" y="3182054"/>
                  </a:lnTo>
                  <a:lnTo>
                    <a:pt x="5067299" y="3177802"/>
                  </a:lnTo>
                  <a:lnTo>
                    <a:pt x="5067299" y="2329402"/>
                  </a:lnTo>
                  <a:cubicBezTo>
                    <a:pt x="5067299" y="2217756"/>
                    <a:pt x="5157806" y="2127250"/>
                    <a:pt x="5269452" y="2127250"/>
                  </a:cubicBezTo>
                  <a:lnTo>
                    <a:pt x="6365590" y="2127250"/>
                  </a:lnTo>
                  <a:lnTo>
                    <a:pt x="6365592" y="2127249"/>
                  </a:lnTo>
                  <a:lnTo>
                    <a:pt x="6723587" y="2127249"/>
                  </a:lnTo>
                  <a:cubicBezTo>
                    <a:pt x="7208211" y="2127249"/>
                    <a:pt x="7601076" y="1734383"/>
                    <a:pt x="7601076" y="1249760"/>
                  </a:cubicBezTo>
                  <a:lnTo>
                    <a:pt x="7601076" y="490731"/>
                  </a:lnTo>
                  <a:lnTo>
                    <a:pt x="7600949" y="488217"/>
                  </a:lnTo>
                  <a:lnTo>
                    <a:pt x="7600949" y="202153"/>
                  </a:lnTo>
                  <a:cubicBezTo>
                    <a:pt x="7600949" y="90507"/>
                    <a:pt x="7691456" y="0"/>
                    <a:pt x="7803102" y="0"/>
                  </a:cubicBezTo>
                  <a:close/>
                </a:path>
              </a:pathLst>
            </a:custGeom>
            <a:solidFill>
              <a:schemeClr val="bg1">
                <a:lumMod val="95000"/>
              </a:schemeClr>
            </a:solidFill>
            <a:ln w="22225">
              <a:gradFill flip="none" rotWithShape="1">
                <a:gsLst>
                  <a:gs pos="100000">
                    <a:schemeClr val="bg1"/>
                  </a:gs>
                  <a:gs pos="0">
                    <a:schemeClr val="bg1">
                      <a:lumMod val="85000"/>
                    </a:schemeClr>
                  </a:gs>
                </a:gsLst>
                <a:lin ang="0" scaled="0"/>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sp>
          <p:nvSpPr>
            <p:cNvPr id="107" name="圆角矩形 106"/>
            <p:cNvSpPr/>
            <p:nvPr/>
          </p:nvSpPr>
          <p:spPr>
            <a:xfrm rot="19178164">
              <a:off x="2560549" y="3090326"/>
              <a:ext cx="1108272" cy="1107872"/>
            </a:xfrm>
            <a:prstGeom prst="roundRect">
              <a:avLst>
                <a:gd name="adj" fmla="val 9103"/>
              </a:avLst>
            </a:prstGeom>
            <a:solidFill>
              <a:schemeClr val="accent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sp>
          <p:nvSpPr>
            <p:cNvPr id="108" name="圆角矩形 107"/>
            <p:cNvSpPr/>
            <p:nvPr/>
          </p:nvSpPr>
          <p:spPr>
            <a:xfrm rot="19178164">
              <a:off x="4560798" y="3080801"/>
              <a:ext cx="1108272" cy="1107872"/>
            </a:xfrm>
            <a:prstGeom prst="roundRect">
              <a:avLst>
                <a:gd name="adj" fmla="val 9103"/>
              </a:avLst>
            </a:prstGeom>
            <a:solidFill>
              <a:schemeClr val="accent2"/>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sp>
          <p:nvSpPr>
            <p:cNvPr id="109" name="圆角矩形 108"/>
            <p:cNvSpPr/>
            <p:nvPr/>
          </p:nvSpPr>
          <p:spPr>
            <a:xfrm rot="19178164">
              <a:off x="6580099" y="3067464"/>
              <a:ext cx="1108272" cy="1107872"/>
            </a:xfrm>
            <a:prstGeom prst="roundRect">
              <a:avLst>
                <a:gd name="adj" fmla="val 9103"/>
              </a:avLst>
            </a:prstGeom>
            <a:solidFill>
              <a:schemeClr val="accent3"/>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sp>
          <p:nvSpPr>
            <p:cNvPr id="110" name="圆角矩形 109"/>
            <p:cNvSpPr/>
            <p:nvPr/>
          </p:nvSpPr>
          <p:spPr>
            <a:xfrm rot="19178164">
              <a:off x="8580349" y="3067463"/>
              <a:ext cx="1108272" cy="1107872"/>
            </a:xfrm>
            <a:prstGeom prst="roundRect">
              <a:avLst>
                <a:gd name="adj" fmla="val 9103"/>
              </a:avLst>
            </a:prstGeom>
            <a:solidFill>
              <a:schemeClr val="accent4"/>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a typeface="微软雅黑" panose="020B0503020204020204" pitchFamily="34" charset="-122"/>
              </a:endParaRPr>
            </a:p>
          </p:txBody>
        </p:sp>
        <p:grpSp>
          <p:nvGrpSpPr>
            <p:cNvPr id="111" name="组合 110"/>
            <p:cNvGrpSpPr/>
            <p:nvPr/>
          </p:nvGrpSpPr>
          <p:grpSpPr>
            <a:xfrm>
              <a:off x="2836934" y="3337829"/>
              <a:ext cx="555501" cy="599725"/>
              <a:chOff x="79836" y="1653714"/>
              <a:chExt cx="555501" cy="599725"/>
            </a:xfrm>
            <a:solidFill>
              <a:schemeClr val="bg1"/>
            </a:solidFill>
          </p:grpSpPr>
          <p:sp>
            <p:nvSpPr>
              <p:cNvPr id="154" name="Freeform 46"/>
              <p:cNvSpPr/>
              <p:nvPr/>
            </p:nvSpPr>
            <p:spPr bwMode="auto">
              <a:xfrm>
                <a:off x="199123" y="1924935"/>
                <a:ext cx="129812" cy="146132"/>
              </a:xfrm>
              <a:custGeom>
                <a:avLst/>
                <a:gdLst>
                  <a:gd name="T0" fmla="*/ 42 w 47"/>
                  <a:gd name="T1" fmla="*/ 19 h 53"/>
                  <a:gd name="T2" fmla="*/ 33 w 47"/>
                  <a:gd name="T3" fmla="*/ 49 h 53"/>
                  <a:gd name="T4" fmla="*/ 5 w 47"/>
                  <a:gd name="T5" fmla="*/ 34 h 53"/>
                  <a:gd name="T6" fmla="*/ 14 w 47"/>
                  <a:gd name="T7" fmla="*/ 4 h 53"/>
                  <a:gd name="T8" fmla="*/ 42 w 47"/>
                  <a:gd name="T9" fmla="*/ 19 h 53"/>
                </a:gdLst>
                <a:ahLst/>
                <a:cxnLst>
                  <a:cxn ang="0">
                    <a:pos x="T0" y="T1"/>
                  </a:cxn>
                  <a:cxn ang="0">
                    <a:pos x="T2" y="T3"/>
                  </a:cxn>
                  <a:cxn ang="0">
                    <a:pos x="T4" y="T5"/>
                  </a:cxn>
                  <a:cxn ang="0">
                    <a:pos x="T6" y="T7"/>
                  </a:cxn>
                  <a:cxn ang="0">
                    <a:pos x="T8" y="T9"/>
                  </a:cxn>
                </a:cxnLst>
                <a:rect l="0" t="0" r="r" b="b"/>
                <a:pathLst>
                  <a:path w="47" h="53">
                    <a:moveTo>
                      <a:pt x="42" y="19"/>
                    </a:moveTo>
                    <a:cubicBezTo>
                      <a:pt x="47" y="32"/>
                      <a:pt x="43" y="45"/>
                      <a:pt x="33" y="49"/>
                    </a:cubicBezTo>
                    <a:cubicBezTo>
                      <a:pt x="23" y="53"/>
                      <a:pt x="11" y="47"/>
                      <a:pt x="5" y="34"/>
                    </a:cubicBezTo>
                    <a:cubicBezTo>
                      <a:pt x="0" y="22"/>
                      <a:pt x="4" y="8"/>
                      <a:pt x="14" y="4"/>
                    </a:cubicBezTo>
                    <a:cubicBezTo>
                      <a:pt x="24" y="0"/>
                      <a:pt x="37" y="7"/>
                      <a:pt x="42" y="19"/>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55" name="Freeform 47"/>
              <p:cNvSpPr/>
              <p:nvPr/>
            </p:nvSpPr>
            <p:spPr bwMode="auto">
              <a:xfrm>
                <a:off x="79836" y="1996247"/>
                <a:ext cx="320437" cy="257191"/>
              </a:xfrm>
              <a:custGeom>
                <a:avLst/>
                <a:gdLst>
                  <a:gd name="T0" fmla="*/ 110 w 116"/>
                  <a:gd name="T1" fmla="*/ 79 h 93"/>
                  <a:gd name="T2" fmla="*/ 101 w 116"/>
                  <a:gd name="T3" fmla="*/ 38 h 93"/>
                  <a:gd name="T4" fmla="*/ 89 w 116"/>
                  <a:gd name="T5" fmla="*/ 29 h 93"/>
                  <a:gd name="T6" fmla="*/ 84 w 116"/>
                  <a:gd name="T7" fmla="*/ 28 h 93"/>
                  <a:gd name="T8" fmla="*/ 89 w 116"/>
                  <a:gd name="T9" fmla="*/ 35 h 93"/>
                  <a:gd name="T10" fmla="*/ 83 w 116"/>
                  <a:gd name="T11" fmla="*/ 40 h 93"/>
                  <a:gd name="T12" fmla="*/ 87 w 116"/>
                  <a:gd name="T13" fmla="*/ 48 h 93"/>
                  <a:gd name="T14" fmla="*/ 79 w 116"/>
                  <a:gd name="T15" fmla="*/ 93 h 93"/>
                  <a:gd name="T16" fmla="*/ 79 w 116"/>
                  <a:gd name="T17" fmla="*/ 93 h 93"/>
                  <a:gd name="T18" fmla="*/ 79 w 116"/>
                  <a:gd name="T19" fmla="*/ 93 h 93"/>
                  <a:gd name="T20" fmla="*/ 79 w 116"/>
                  <a:gd name="T21" fmla="*/ 93 h 93"/>
                  <a:gd name="T22" fmla="*/ 79 w 116"/>
                  <a:gd name="T23" fmla="*/ 93 h 93"/>
                  <a:gd name="T24" fmla="*/ 64 w 116"/>
                  <a:gd name="T25" fmla="*/ 50 h 93"/>
                  <a:gd name="T26" fmla="*/ 66 w 116"/>
                  <a:gd name="T27" fmla="*/ 42 h 93"/>
                  <a:gd name="T28" fmla="*/ 60 w 116"/>
                  <a:gd name="T29" fmla="*/ 37 h 93"/>
                  <a:gd name="T30" fmla="*/ 63 w 116"/>
                  <a:gd name="T31" fmla="*/ 29 h 93"/>
                  <a:gd name="T32" fmla="*/ 34 w 116"/>
                  <a:gd name="T33" fmla="*/ 34 h 93"/>
                  <a:gd name="T34" fmla="*/ 44 w 116"/>
                  <a:gd name="T35" fmla="*/ 9 h 93"/>
                  <a:gd name="T36" fmla="*/ 17 w 116"/>
                  <a:gd name="T37" fmla="*/ 0 h 93"/>
                  <a:gd name="T38" fmla="*/ 5 w 116"/>
                  <a:gd name="T39" fmla="*/ 43 h 93"/>
                  <a:gd name="T40" fmla="*/ 4 w 116"/>
                  <a:gd name="T41" fmla="*/ 46 h 93"/>
                  <a:gd name="T42" fmla="*/ 3 w 116"/>
                  <a:gd name="T43" fmla="*/ 47 h 93"/>
                  <a:gd name="T44" fmla="*/ 3 w 116"/>
                  <a:gd name="T45" fmla="*/ 48 h 93"/>
                  <a:gd name="T46" fmla="*/ 3 w 116"/>
                  <a:gd name="T47" fmla="*/ 48 h 93"/>
                  <a:gd name="T48" fmla="*/ 3 w 116"/>
                  <a:gd name="T49" fmla="*/ 48 h 93"/>
                  <a:gd name="T50" fmla="*/ 3 w 116"/>
                  <a:gd name="T51" fmla="*/ 48 h 93"/>
                  <a:gd name="T52" fmla="*/ 18 w 116"/>
                  <a:gd name="T53" fmla="*/ 64 h 93"/>
                  <a:gd name="T54" fmla="*/ 18 w 116"/>
                  <a:gd name="T55" fmla="*/ 64 h 93"/>
                  <a:gd name="T56" fmla="*/ 18 w 116"/>
                  <a:gd name="T57" fmla="*/ 64 h 93"/>
                  <a:gd name="T58" fmla="*/ 23 w 116"/>
                  <a:gd name="T59" fmla="*/ 62 h 93"/>
                  <a:gd name="T60" fmla="*/ 34 w 116"/>
                  <a:gd name="T61" fmla="*/ 59 h 93"/>
                  <a:gd name="T62" fmla="*/ 41 w 116"/>
                  <a:gd name="T63" fmla="*/ 57 h 93"/>
                  <a:gd name="T64" fmla="*/ 43 w 116"/>
                  <a:gd name="T65" fmla="*/ 93 h 93"/>
                  <a:gd name="T66" fmla="*/ 89 w 116"/>
                  <a:gd name="T67" fmla="*/ 93 h 93"/>
                  <a:gd name="T68" fmla="*/ 99 w 116"/>
                  <a:gd name="T69" fmla="*/ 93 h 93"/>
                  <a:gd name="T70" fmla="*/ 116 w 116"/>
                  <a:gd name="T71" fmla="*/ 93 h 93"/>
                  <a:gd name="T72" fmla="*/ 110 w 116"/>
                  <a:gd name="T73" fmla="*/ 7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6" h="93">
                    <a:moveTo>
                      <a:pt x="110" y="79"/>
                    </a:moveTo>
                    <a:cubicBezTo>
                      <a:pt x="106" y="69"/>
                      <a:pt x="104" y="51"/>
                      <a:pt x="101" y="38"/>
                    </a:cubicBezTo>
                    <a:cubicBezTo>
                      <a:pt x="100" y="32"/>
                      <a:pt x="96" y="29"/>
                      <a:pt x="89" y="29"/>
                    </a:cubicBezTo>
                    <a:cubicBezTo>
                      <a:pt x="88" y="29"/>
                      <a:pt x="85" y="28"/>
                      <a:pt x="84" y="28"/>
                    </a:cubicBezTo>
                    <a:cubicBezTo>
                      <a:pt x="89" y="35"/>
                      <a:pt x="89" y="35"/>
                      <a:pt x="89" y="35"/>
                    </a:cubicBezTo>
                    <a:cubicBezTo>
                      <a:pt x="83" y="40"/>
                      <a:pt x="83" y="40"/>
                      <a:pt x="83" y="40"/>
                    </a:cubicBezTo>
                    <a:cubicBezTo>
                      <a:pt x="87" y="48"/>
                      <a:pt x="87" y="48"/>
                      <a:pt x="87" y="48"/>
                    </a:cubicBezTo>
                    <a:cubicBezTo>
                      <a:pt x="79" y="93"/>
                      <a:pt x="79" y="93"/>
                      <a:pt x="79" y="93"/>
                    </a:cubicBezTo>
                    <a:cubicBezTo>
                      <a:pt x="79" y="93"/>
                      <a:pt x="79" y="93"/>
                      <a:pt x="79" y="93"/>
                    </a:cubicBezTo>
                    <a:cubicBezTo>
                      <a:pt x="79" y="93"/>
                      <a:pt x="79" y="93"/>
                      <a:pt x="79" y="93"/>
                    </a:cubicBezTo>
                    <a:cubicBezTo>
                      <a:pt x="79" y="93"/>
                      <a:pt x="79" y="93"/>
                      <a:pt x="79" y="93"/>
                    </a:cubicBezTo>
                    <a:cubicBezTo>
                      <a:pt x="79" y="93"/>
                      <a:pt x="79" y="93"/>
                      <a:pt x="79" y="93"/>
                    </a:cubicBezTo>
                    <a:cubicBezTo>
                      <a:pt x="64" y="50"/>
                      <a:pt x="64" y="50"/>
                      <a:pt x="64" y="50"/>
                    </a:cubicBezTo>
                    <a:cubicBezTo>
                      <a:pt x="66" y="42"/>
                      <a:pt x="66" y="42"/>
                      <a:pt x="66" y="42"/>
                    </a:cubicBezTo>
                    <a:cubicBezTo>
                      <a:pt x="60" y="37"/>
                      <a:pt x="60" y="37"/>
                      <a:pt x="60" y="37"/>
                    </a:cubicBezTo>
                    <a:cubicBezTo>
                      <a:pt x="63" y="29"/>
                      <a:pt x="63" y="29"/>
                      <a:pt x="63" y="29"/>
                    </a:cubicBezTo>
                    <a:cubicBezTo>
                      <a:pt x="56" y="29"/>
                      <a:pt x="34" y="34"/>
                      <a:pt x="34" y="34"/>
                    </a:cubicBezTo>
                    <a:cubicBezTo>
                      <a:pt x="44" y="9"/>
                      <a:pt x="44" y="9"/>
                      <a:pt x="44" y="9"/>
                    </a:cubicBezTo>
                    <a:cubicBezTo>
                      <a:pt x="35" y="5"/>
                      <a:pt x="26" y="2"/>
                      <a:pt x="17" y="0"/>
                    </a:cubicBezTo>
                    <a:cubicBezTo>
                      <a:pt x="5" y="43"/>
                      <a:pt x="5" y="43"/>
                      <a:pt x="5" y="43"/>
                    </a:cubicBezTo>
                    <a:cubicBezTo>
                      <a:pt x="4" y="46"/>
                      <a:pt x="4" y="46"/>
                      <a:pt x="4" y="46"/>
                    </a:cubicBezTo>
                    <a:cubicBezTo>
                      <a:pt x="3" y="47"/>
                      <a:pt x="3" y="47"/>
                      <a:pt x="3" y="47"/>
                    </a:cubicBezTo>
                    <a:cubicBezTo>
                      <a:pt x="3" y="48"/>
                      <a:pt x="3" y="48"/>
                      <a:pt x="3" y="48"/>
                    </a:cubicBezTo>
                    <a:cubicBezTo>
                      <a:pt x="3" y="48"/>
                      <a:pt x="3" y="48"/>
                      <a:pt x="3" y="48"/>
                    </a:cubicBezTo>
                    <a:cubicBezTo>
                      <a:pt x="3" y="48"/>
                      <a:pt x="3" y="48"/>
                      <a:pt x="3" y="48"/>
                    </a:cubicBezTo>
                    <a:cubicBezTo>
                      <a:pt x="3" y="48"/>
                      <a:pt x="3" y="48"/>
                      <a:pt x="3" y="48"/>
                    </a:cubicBezTo>
                    <a:cubicBezTo>
                      <a:pt x="0" y="45"/>
                      <a:pt x="31" y="78"/>
                      <a:pt x="18" y="64"/>
                    </a:cubicBezTo>
                    <a:cubicBezTo>
                      <a:pt x="18" y="64"/>
                      <a:pt x="18" y="64"/>
                      <a:pt x="18" y="64"/>
                    </a:cubicBezTo>
                    <a:cubicBezTo>
                      <a:pt x="18" y="64"/>
                      <a:pt x="18" y="64"/>
                      <a:pt x="18" y="64"/>
                    </a:cubicBezTo>
                    <a:cubicBezTo>
                      <a:pt x="23" y="62"/>
                      <a:pt x="23" y="62"/>
                      <a:pt x="23" y="62"/>
                    </a:cubicBezTo>
                    <a:cubicBezTo>
                      <a:pt x="34" y="59"/>
                      <a:pt x="34" y="59"/>
                      <a:pt x="34" y="59"/>
                    </a:cubicBezTo>
                    <a:cubicBezTo>
                      <a:pt x="41" y="57"/>
                      <a:pt x="41" y="57"/>
                      <a:pt x="41" y="57"/>
                    </a:cubicBezTo>
                    <a:cubicBezTo>
                      <a:pt x="41" y="69"/>
                      <a:pt x="42" y="81"/>
                      <a:pt x="43" y="93"/>
                    </a:cubicBezTo>
                    <a:cubicBezTo>
                      <a:pt x="89" y="93"/>
                      <a:pt x="89" y="93"/>
                      <a:pt x="89" y="93"/>
                    </a:cubicBezTo>
                    <a:cubicBezTo>
                      <a:pt x="99" y="93"/>
                      <a:pt x="99" y="93"/>
                      <a:pt x="99" y="93"/>
                    </a:cubicBezTo>
                    <a:cubicBezTo>
                      <a:pt x="116" y="93"/>
                      <a:pt x="116" y="93"/>
                      <a:pt x="116" y="93"/>
                    </a:cubicBezTo>
                    <a:lnTo>
                      <a:pt x="110" y="79"/>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56" name="Freeform 48"/>
              <p:cNvSpPr/>
              <p:nvPr/>
            </p:nvSpPr>
            <p:spPr bwMode="auto">
              <a:xfrm>
                <a:off x="298528" y="2251101"/>
                <a:ext cx="0" cy="2338"/>
              </a:xfrm>
              <a:custGeom>
                <a:avLst/>
                <a:gdLst>
                  <a:gd name="T0" fmla="*/ 2 h 2"/>
                  <a:gd name="T1" fmla="*/ 0 h 2"/>
                  <a:gd name="T2" fmla="*/ 2 h 2"/>
                  <a:gd name="T3" fmla="*/ 0 h 2"/>
                  <a:gd name="T4" fmla="*/ 2 h 2"/>
                </a:gdLst>
                <a:ahLst/>
                <a:cxnLst>
                  <a:cxn ang="0">
                    <a:pos x="0" y="T0"/>
                  </a:cxn>
                  <a:cxn ang="0">
                    <a:pos x="0" y="T1"/>
                  </a:cxn>
                  <a:cxn ang="0">
                    <a:pos x="0" y="T2"/>
                  </a:cxn>
                  <a:cxn ang="0">
                    <a:pos x="0" y="T3"/>
                  </a:cxn>
                  <a:cxn ang="0">
                    <a:pos x="0" y="T4"/>
                  </a:cxn>
                </a:cxnLst>
                <a:rect l="0" t="0" r="r" b="b"/>
                <a:pathLst>
                  <a:path h="2">
                    <a:moveTo>
                      <a:pt x="0" y="2"/>
                    </a:moveTo>
                    <a:lnTo>
                      <a:pt x="0" y="0"/>
                    </a:lnTo>
                    <a:lnTo>
                      <a:pt x="0" y="2"/>
                    </a:lnTo>
                    <a:lnTo>
                      <a:pt x="0" y="0"/>
                    </a:lnTo>
                    <a:lnTo>
                      <a:pt x="0" y="2"/>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57" name="Freeform 49"/>
              <p:cNvSpPr/>
              <p:nvPr/>
            </p:nvSpPr>
            <p:spPr bwMode="auto">
              <a:xfrm>
                <a:off x="276308" y="2074573"/>
                <a:ext cx="19882" cy="40917"/>
              </a:xfrm>
              <a:custGeom>
                <a:avLst/>
                <a:gdLst>
                  <a:gd name="T0" fmla="*/ 12 w 17"/>
                  <a:gd name="T1" fmla="*/ 0 h 35"/>
                  <a:gd name="T2" fmla="*/ 17 w 17"/>
                  <a:gd name="T3" fmla="*/ 21 h 35"/>
                  <a:gd name="T4" fmla="*/ 9 w 17"/>
                  <a:gd name="T5" fmla="*/ 35 h 35"/>
                  <a:gd name="T6" fmla="*/ 0 w 17"/>
                  <a:gd name="T7" fmla="*/ 21 h 35"/>
                  <a:gd name="T8" fmla="*/ 2 w 17"/>
                  <a:gd name="T9" fmla="*/ 0 h 35"/>
                  <a:gd name="T10" fmla="*/ 12 w 17"/>
                  <a:gd name="T11" fmla="*/ 0 h 35"/>
                </a:gdLst>
                <a:ahLst/>
                <a:cxnLst>
                  <a:cxn ang="0">
                    <a:pos x="T0" y="T1"/>
                  </a:cxn>
                  <a:cxn ang="0">
                    <a:pos x="T2" y="T3"/>
                  </a:cxn>
                  <a:cxn ang="0">
                    <a:pos x="T4" y="T5"/>
                  </a:cxn>
                  <a:cxn ang="0">
                    <a:pos x="T6" y="T7"/>
                  </a:cxn>
                  <a:cxn ang="0">
                    <a:pos x="T8" y="T9"/>
                  </a:cxn>
                  <a:cxn ang="0">
                    <a:pos x="T10" y="T11"/>
                  </a:cxn>
                </a:cxnLst>
                <a:rect l="0" t="0" r="r" b="b"/>
                <a:pathLst>
                  <a:path w="17" h="35">
                    <a:moveTo>
                      <a:pt x="12" y="0"/>
                    </a:moveTo>
                    <a:lnTo>
                      <a:pt x="17" y="21"/>
                    </a:lnTo>
                    <a:lnTo>
                      <a:pt x="9" y="35"/>
                    </a:lnTo>
                    <a:lnTo>
                      <a:pt x="0" y="21"/>
                    </a:lnTo>
                    <a:lnTo>
                      <a:pt x="2" y="0"/>
                    </a:lnTo>
                    <a:lnTo>
                      <a:pt x="12" y="0"/>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58" name="Freeform 50"/>
              <p:cNvSpPr/>
              <p:nvPr/>
            </p:nvSpPr>
            <p:spPr bwMode="auto">
              <a:xfrm>
                <a:off x="278647" y="2101462"/>
                <a:ext cx="30406" cy="151977"/>
              </a:xfrm>
              <a:custGeom>
                <a:avLst/>
                <a:gdLst>
                  <a:gd name="T0" fmla="*/ 12 w 26"/>
                  <a:gd name="T1" fmla="*/ 0 h 130"/>
                  <a:gd name="T2" fmla="*/ 26 w 26"/>
                  <a:gd name="T3" fmla="*/ 128 h 130"/>
                  <a:gd name="T4" fmla="*/ 17 w 26"/>
                  <a:gd name="T5" fmla="*/ 130 h 130"/>
                  <a:gd name="T6" fmla="*/ 7 w 26"/>
                  <a:gd name="T7" fmla="*/ 130 h 130"/>
                  <a:gd name="T8" fmla="*/ 0 w 26"/>
                  <a:gd name="T9" fmla="*/ 0 h 130"/>
                  <a:gd name="T10" fmla="*/ 12 w 26"/>
                  <a:gd name="T11" fmla="*/ 0 h 130"/>
                </a:gdLst>
                <a:ahLst/>
                <a:cxnLst>
                  <a:cxn ang="0">
                    <a:pos x="T0" y="T1"/>
                  </a:cxn>
                  <a:cxn ang="0">
                    <a:pos x="T2" y="T3"/>
                  </a:cxn>
                  <a:cxn ang="0">
                    <a:pos x="T4" y="T5"/>
                  </a:cxn>
                  <a:cxn ang="0">
                    <a:pos x="T6" y="T7"/>
                  </a:cxn>
                  <a:cxn ang="0">
                    <a:pos x="T8" y="T9"/>
                  </a:cxn>
                  <a:cxn ang="0">
                    <a:pos x="T10" y="T11"/>
                  </a:cxn>
                </a:cxnLst>
                <a:rect l="0" t="0" r="r" b="b"/>
                <a:pathLst>
                  <a:path w="26" h="130">
                    <a:moveTo>
                      <a:pt x="12" y="0"/>
                    </a:moveTo>
                    <a:lnTo>
                      <a:pt x="26" y="128"/>
                    </a:lnTo>
                    <a:lnTo>
                      <a:pt x="17" y="130"/>
                    </a:lnTo>
                    <a:lnTo>
                      <a:pt x="7" y="130"/>
                    </a:lnTo>
                    <a:lnTo>
                      <a:pt x="0" y="0"/>
                    </a:lnTo>
                    <a:lnTo>
                      <a:pt x="12" y="0"/>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59" name="Freeform 51"/>
              <p:cNvSpPr/>
              <p:nvPr/>
            </p:nvSpPr>
            <p:spPr bwMode="auto">
              <a:xfrm>
                <a:off x="378052" y="1809198"/>
                <a:ext cx="97067" cy="192894"/>
              </a:xfrm>
              <a:custGeom>
                <a:avLst/>
                <a:gdLst>
                  <a:gd name="T0" fmla="*/ 10 w 35"/>
                  <a:gd name="T1" fmla="*/ 45 h 70"/>
                  <a:gd name="T2" fmla="*/ 18 w 35"/>
                  <a:gd name="T3" fmla="*/ 53 h 70"/>
                  <a:gd name="T4" fmla="*/ 25 w 35"/>
                  <a:gd name="T5" fmla="*/ 46 h 70"/>
                  <a:gd name="T6" fmla="*/ 17 w 35"/>
                  <a:gd name="T7" fmla="*/ 38 h 70"/>
                  <a:gd name="T8" fmla="*/ 6 w 35"/>
                  <a:gd name="T9" fmla="*/ 34 h 70"/>
                  <a:gd name="T10" fmla="*/ 0 w 35"/>
                  <a:gd name="T11" fmla="*/ 22 h 70"/>
                  <a:gd name="T12" fmla="*/ 13 w 35"/>
                  <a:gd name="T13" fmla="*/ 7 h 70"/>
                  <a:gd name="T14" fmla="*/ 13 w 35"/>
                  <a:gd name="T15" fmla="*/ 0 h 70"/>
                  <a:gd name="T16" fmla="*/ 21 w 35"/>
                  <a:gd name="T17" fmla="*/ 0 h 70"/>
                  <a:gd name="T18" fmla="*/ 21 w 35"/>
                  <a:gd name="T19" fmla="*/ 8 h 70"/>
                  <a:gd name="T20" fmla="*/ 26 w 35"/>
                  <a:gd name="T21" fmla="*/ 11 h 70"/>
                  <a:gd name="T22" fmla="*/ 26 w 35"/>
                  <a:gd name="T23" fmla="*/ 8 h 70"/>
                  <a:gd name="T24" fmla="*/ 32 w 35"/>
                  <a:gd name="T25" fmla="*/ 8 h 70"/>
                  <a:gd name="T26" fmla="*/ 32 w 35"/>
                  <a:gd name="T27" fmla="*/ 22 h 70"/>
                  <a:gd name="T28" fmla="*/ 24 w 35"/>
                  <a:gd name="T29" fmla="*/ 22 h 70"/>
                  <a:gd name="T30" fmla="*/ 17 w 35"/>
                  <a:gd name="T31" fmla="*/ 16 h 70"/>
                  <a:gd name="T32" fmla="*/ 10 w 35"/>
                  <a:gd name="T33" fmla="*/ 22 h 70"/>
                  <a:gd name="T34" fmla="*/ 18 w 35"/>
                  <a:gd name="T35" fmla="*/ 29 h 70"/>
                  <a:gd name="T36" fmla="*/ 29 w 35"/>
                  <a:gd name="T37" fmla="*/ 33 h 70"/>
                  <a:gd name="T38" fmla="*/ 35 w 35"/>
                  <a:gd name="T39" fmla="*/ 46 h 70"/>
                  <a:gd name="T40" fmla="*/ 21 w 35"/>
                  <a:gd name="T41" fmla="*/ 62 h 70"/>
                  <a:gd name="T42" fmla="*/ 21 w 35"/>
                  <a:gd name="T43" fmla="*/ 70 h 70"/>
                  <a:gd name="T44" fmla="*/ 13 w 35"/>
                  <a:gd name="T45" fmla="*/ 70 h 70"/>
                  <a:gd name="T46" fmla="*/ 13 w 35"/>
                  <a:gd name="T47" fmla="*/ 61 h 70"/>
                  <a:gd name="T48" fmla="*/ 13 w 35"/>
                  <a:gd name="T49" fmla="*/ 61 h 70"/>
                  <a:gd name="T50" fmla="*/ 8 w 35"/>
                  <a:gd name="T51" fmla="*/ 58 h 70"/>
                  <a:gd name="T52" fmla="*/ 8 w 35"/>
                  <a:gd name="T53" fmla="*/ 61 h 70"/>
                  <a:gd name="T54" fmla="*/ 1 w 35"/>
                  <a:gd name="T55" fmla="*/ 61 h 70"/>
                  <a:gd name="T56" fmla="*/ 1 w 35"/>
                  <a:gd name="T57" fmla="*/ 45 h 70"/>
                  <a:gd name="T58" fmla="*/ 10 w 35"/>
                  <a:gd name="T59" fmla="*/ 4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70">
                    <a:moveTo>
                      <a:pt x="10" y="45"/>
                    </a:moveTo>
                    <a:cubicBezTo>
                      <a:pt x="10" y="50"/>
                      <a:pt x="13" y="53"/>
                      <a:pt x="18" y="53"/>
                    </a:cubicBezTo>
                    <a:cubicBezTo>
                      <a:pt x="22" y="53"/>
                      <a:pt x="25" y="51"/>
                      <a:pt x="25" y="46"/>
                    </a:cubicBezTo>
                    <a:cubicBezTo>
                      <a:pt x="25" y="41"/>
                      <a:pt x="21" y="40"/>
                      <a:pt x="17" y="38"/>
                    </a:cubicBezTo>
                    <a:cubicBezTo>
                      <a:pt x="14" y="37"/>
                      <a:pt x="9" y="36"/>
                      <a:pt x="6" y="34"/>
                    </a:cubicBezTo>
                    <a:cubicBezTo>
                      <a:pt x="2" y="31"/>
                      <a:pt x="0" y="27"/>
                      <a:pt x="0" y="22"/>
                    </a:cubicBezTo>
                    <a:cubicBezTo>
                      <a:pt x="0" y="15"/>
                      <a:pt x="6" y="8"/>
                      <a:pt x="13" y="7"/>
                    </a:cubicBezTo>
                    <a:cubicBezTo>
                      <a:pt x="13" y="0"/>
                      <a:pt x="13" y="0"/>
                      <a:pt x="13" y="0"/>
                    </a:cubicBezTo>
                    <a:cubicBezTo>
                      <a:pt x="21" y="0"/>
                      <a:pt x="21" y="0"/>
                      <a:pt x="21" y="0"/>
                    </a:cubicBezTo>
                    <a:cubicBezTo>
                      <a:pt x="21" y="8"/>
                      <a:pt x="21" y="8"/>
                      <a:pt x="21" y="8"/>
                    </a:cubicBezTo>
                    <a:cubicBezTo>
                      <a:pt x="23" y="8"/>
                      <a:pt x="24" y="9"/>
                      <a:pt x="26" y="11"/>
                    </a:cubicBezTo>
                    <a:cubicBezTo>
                      <a:pt x="26" y="8"/>
                      <a:pt x="26" y="8"/>
                      <a:pt x="26" y="8"/>
                    </a:cubicBezTo>
                    <a:cubicBezTo>
                      <a:pt x="32" y="8"/>
                      <a:pt x="32" y="8"/>
                      <a:pt x="32" y="8"/>
                    </a:cubicBezTo>
                    <a:cubicBezTo>
                      <a:pt x="32" y="22"/>
                      <a:pt x="32" y="22"/>
                      <a:pt x="32" y="22"/>
                    </a:cubicBezTo>
                    <a:cubicBezTo>
                      <a:pt x="24" y="22"/>
                      <a:pt x="24" y="22"/>
                      <a:pt x="24" y="22"/>
                    </a:cubicBezTo>
                    <a:cubicBezTo>
                      <a:pt x="24" y="18"/>
                      <a:pt x="21" y="16"/>
                      <a:pt x="17" y="16"/>
                    </a:cubicBezTo>
                    <a:cubicBezTo>
                      <a:pt x="13" y="16"/>
                      <a:pt x="10" y="18"/>
                      <a:pt x="10" y="22"/>
                    </a:cubicBezTo>
                    <a:cubicBezTo>
                      <a:pt x="10" y="26"/>
                      <a:pt x="14" y="28"/>
                      <a:pt x="18" y="29"/>
                    </a:cubicBezTo>
                    <a:cubicBezTo>
                      <a:pt x="21" y="30"/>
                      <a:pt x="26" y="31"/>
                      <a:pt x="29" y="33"/>
                    </a:cubicBezTo>
                    <a:cubicBezTo>
                      <a:pt x="33" y="36"/>
                      <a:pt x="35" y="41"/>
                      <a:pt x="35" y="46"/>
                    </a:cubicBezTo>
                    <a:cubicBezTo>
                      <a:pt x="35" y="54"/>
                      <a:pt x="29" y="61"/>
                      <a:pt x="21" y="62"/>
                    </a:cubicBezTo>
                    <a:cubicBezTo>
                      <a:pt x="21" y="70"/>
                      <a:pt x="21" y="70"/>
                      <a:pt x="21" y="70"/>
                    </a:cubicBezTo>
                    <a:cubicBezTo>
                      <a:pt x="13" y="70"/>
                      <a:pt x="13" y="70"/>
                      <a:pt x="13" y="70"/>
                    </a:cubicBezTo>
                    <a:cubicBezTo>
                      <a:pt x="13" y="61"/>
                      <a:pt x="13" y="61"/>
                      <a:pt x="13" y="61"/>
                    </a:cubicBezTo>
                    <a:cubicBezTo>
                      <a:pt x="13" y="61"/>
                      <a:pt x="13" y="61"/>
                      <a:pt x="13" y="61"/>
                    </a:cubicBezTo>
                    <a:cubicBezTo>
                      <a:pt x="11" y="60"/>
                      <a:pt x="10" y="59"/>
                      <a:pt x="8" y="58"/>
                    </a:cubicBezTo>
                    <a:cubicBezTo>
                      <a:pt x="8" y="61"/>
                      <a:pt x="8" y="61"/>
                      <a:pt x="8" y="61"/>
                    </a:cubicBezTo>
                    <a:cubicBezTo>
                      <a:pt x="1" y="61"/>
                      <a:pt x="1" y="61"/>
                      <a:pt x="1" y="61"/>
                    </a:cubicBezTo>
                    <a:cubicBezTo>
                      <a:pt x="1" y="45"/>
                      <a:pt x="1" y="45"/>
                      <a:pt x="1" y="45"/>
                    </a:cubicBezTo>
                    <a:lnTo>
                      <a:pt x="10" y="45"/>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0" name="Rectangle 52"/>
              <p:cNvSpPr>
                <a:spLocks noChangeArrowheads="1"/>
              </p:cNvSpPr>
              <p:nvPr/>
            </p:nvSpPr>
            <p:spPr bwMode="auto">
              <a:xfrm>
                <a:off x="367527" y="2046516"/>
                <a:ext cx="111100" cy="36241"/>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1" name="Freeform 53"/>
              <p:cNvSpPr>
                <a:spLocks noEditPoints="1"/>
              </p:cNvSpPr>
              <p:nvPr/>
            </p:nvSpPr>
            <p:spPr bwMode="auto">
              <a:xfrm>
                <a:off x="309053" y="1756592"/>
                <a:ext cx="230387" cy="275897"/>
              </a:xfrm>
              <a:custGeom>
                <a:avLst/>
                <a:gdLst>
                  <a:gd name="T0" fmla="*/ 83 w 83"/>
                  <a:gd name="T1" fmla="*/ 41 h 100"/>
                  <a:gd name="T2" fmla="*/ 41 w 83"/>
                  <a:gd name="T3" fmla="*/ 0 h 100"/>
                  <a:gd name="T4" fmla="*/ 0 w 83"/>
                  <a:gd name="T5" fmla="*/ 41 h 100"/>
                  <a:gd name="T6" fmla="*/ 0 w 83"/>
                  <a:gd name="T7" fmla="*/ 45 h 100"/>
                  <a:gd name="T8" fmla="*/ 16 w 83"/>
                  <a:gd name="T9" fmla="*/ 82 h 100"/>
                  <a:gd name="T10" fmla="*/ 19 w 83"/>
                  <a:gd name="T11" fmla="*/ 100 h 100"/>
                  <a:gd name="T12" fmla="*/ 38 w 83"/>
                  <a:gd name="T13" fmla="*/ 100 h 100"/>
                  <a:gd name="T14" fmla="*/ 44 w 83"/>
                  <a:gd name="T15" fmla="*/ 100 h 100"/>
                  <a:gd name="T16" fmla="*/ 63 w 83"/>
                  <a:gd name="T17" fmla="*/ 100 h 100"/>
                  <a:gd name="T18" fmla="*/ 66 w 83"/>
                  <a:gd name="T19" fmla="*/ 82 h 100"/>
                  <a:gd name="T20" fmla="*/ 82 w 83"/>
                  <a:gd name="T21" fmla="*/ 45 h 100"/>
                  <a:gd name="T22" fmla="*/ 83 w 83"/>
                  <a:gd name="T23" fmla="*/ 41 h 100"/>
                  <a:gd name="T24" fmla="*/ 75 w 83"/>
                  <a:gd name="T25" fmla="*/ 43 h 100"/>
                  <a:gd name="T26" fmla="*/ 75 w 83"/>
                  <a:gd name="T27" fmla="*/ 48 h 100"/>
                  <a:gd name="T28" fmla="*/ 75 w 83"/>
                  <a:gd name="T29" fmla="*/ 48 h 100"/>
                  <a:gd name="T30" fmla="*/ 60 w 83"/>
                  <a:gd name="T31" fmla="*/ 77 h 100"/>
                  <a:gd name="T32" fmla="*/ 56 w 83"/>
                  <a:gd name="T33" fmla="*/ 93 h 100"/>
                  <a:gd name="T34" fmla="*/ 27 w 83"/>
                  <a:gd name="T35" fmla="*/ 93 h 100"/>
                  <a:gd name="T36" fmla="*/ 22 w 83"/>
                  <a:gd name="T37" fmla="*/ 78 h 100"/>
                  <a:gd name="T38" fmla="*/ 7 w 83"/>
                  <a:gd name="T39" fmla="*/ 48 h 100"/>
                  <a:gd name="T40" fmla="*/ 8 w 83"/>
                  <a:gd name="T41" fmla="*/ 48 h 100"/>
                  <a:gd name="T42" fmla="*/ 7 w 83"/>
                  <a:gd name="T43" fmla="*/ 43 h 100"/>
                  <a:gd name="T44" fmla="*/ 7 w 83"/>
                  <a:gd name="T45" fmla="*/ 41 h 100"/>
                  <a:gd name="T46" fmla="*/ 41 w 83"/>
                  <a:gd name="T47" fmla="*/ 7 h 100"/>
                  <a:gd name="T48" fmla="*/ 75 w 83"/>
                  <a:gd name="T49" fmla="*/ 41 h 100"/>
                  <a:gd name="T50" fmla="*/ 75 w 83"/>
                  <a:gd name="T51" fmla="*/ 4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 h="100">
                    <a:moveTo>
                      <a:pt x="83" y="41"/>
                    </a:moveTo>
                    <a:cubicBezTo>
                      <a:pt x="83" y="18"/>
                      <a:pt x="64" y="0"/>
                      <a:pt x="41" y="0"/>
                    </a:cubicBezTo>
                    <a:cubicBezTo>
                      <a:pt x="18" y="0"/>
                      <a:pt x="0" y="18"/>
                      <a:pt x="0" y="41"/>
                    </a:cubicBezTo>
                    <a:cubicBezTo>
                      <a:pt x="0" y="43"/>
                      <a:pt x="0" y="44"/>
                      <a:pt x="0" y="45"/>
                    </a:cubicBezTo>
                    <a:cubicBezTo>
                      <a:pt x="0" y="46"/>
                      <a:pt x="1" y="62"/>
                      <a:pt x="16" y="82"/>
                    </a:cubicBezTo>
                    <a:cubicBezTo>
                      <a:pt x="21" y="88"/>
                      <a:pt x="19" y="100"/>
                      <a:pt x="19" y="100"/>
                    </a:cubicBezTo>
                    <a:cubicBezTo>
                      <a:pt x="25" y="100"/>
                      <a:pt x="32" y="100"/>
                      <a:pt x="38" y="100"/>
                    </a:cubicBezTo>
                    <a:cubicBezTo>
                      <a:pt x="40" y="100"/>
                      <a:pt x="42" y="100"/>
                      <a:pt x="44" y="100"/>
                    </a:cubicBezTo>
                    <a:cubicBezTo>
                      <a:pt x="51" y="100"/>
                      <a:pt x="57" y="100"/>
                      <a:pt x="63" y="100"/>
                    </a:cubicBezTo>
                    <a:cubicBezTo>
                      <a:pt x="63" y="100"/>
                      <a:pt x="61" y="88"/>
                      <a:pt x="66" y="82"/>
                    </a:cubicBezTo>
                    <a:cubicBezTo>
                      <a:pt x="82" y="62"/>
                      <a:pt x="83" y="46"/>
                      <a:pt x="82" y="45"/>
                    </a:cubicBezTo>
                    <a:cubicBezTo>
                      <a:pt x="82" y="44"/>
                      <a:pt x="83" y="43"/>
                      <a:pt x="83" y="41"/>
                    </a:cubicBezTo>
                    <a:close/>
                    <a:moveTo>
                      <a:pt x="75" y="43"/>
                    </a:moveTo>
                    <a:cubicBezTo>
                      <a:pt x="75" y="48"/>
                      <a:pt x="75" y="48"/>
                      <a:pt x="75" y="48"/>
                    </a:cubicBezTo>
                    <a:cubicBezTo>
                      <a:pt x="75" y="48"/>
                      <a:pt x="75" y="48"/>
                      <a:pt x="75" y="48"/>
                    </a:cubicBezTo>
                    <a:cubicBezTo>
                      <a:pt x="74" y="52"/>
                      <a:pt x="71" y="63"/>
                      <a:pt x="60" y="77"/>
                    </a:cubicBezTo>
                    <a:cubicBezTo>
                      <a:pt x="57" y="82"/>
                      <a:pt x="56" y="88"/>
                      <a:pt x="56" y="93"/>
                    </a:cubicBezTo>
                    <a:cubicBezTo>
                      <a:pt x="27" y="93"/>
                      <a:pt x="27" y="93"/>
                      <a:pt x="27" y="93"/>
                    </a:cubicBezTo>
                    <a:cubicBezTo>
                      <a:pt x="26" y="88"/>
                      <a:pt x="25" y="82"/>
                      <a:pt x="22" y="78"/>
                    </a:cubicBezTo>
                    <a:cubicBezTo>
                      <a:pt x="11" y="63"/>
                      <a:pt x="8" y="52"/>
                      <a:pt x="7" y="48"/>
                    </a:cubicBezTo>
                    <a:cubicBezTo>
                      <a:pt x="8" y="48"/>
                      <a:pt x="8" y="48"/>
                      <a:pt x="8" y="48"/>
                    </a:cubicBezTo>
                    <a:cubicBezTo>
                      <a:pt x="7" y="43"/>
                      <a:pt x="7" y="43"/>
                      <a:pt x="7" y="43"/>
                    </a:cubicBezTo>
                    <a:cubicBezTo>
                      <a:pt x="7" y="42"/>
                      <a:pt x="7" y="42"/>
                      <a:pt x="7" y="41"/>
                    </a:cubicBezTo>
                    <a:cubicBezTo>
                      <a:pt x="7" y="22"/>
                      <a:pt x="22" y="7"/>
                      <a:pt x="41" y="7"/>
                    </a:cubicBezTo>
                    <a:cubicBezTo>
                      <a:pt x="60" y="7"/>
                      <a:pt x="75" y="22"/>
                      <a:pt x="75" y="41"/>
                    </a:cubicBezTo>
                    <a:cubicBezTo>
                      <a:pt x="75" y="42"/>
                      <a:pt x="75" y="42"/>
                      <a:pt x="75" y="43"/>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2" name="Freeform 54"/>
              <p:cNvSpPr/>
              <p:nvPr/>
            </p:nvSpPr>
            <p:spPr bwMode="auto">
              <a:xfrm>
                <a:off x="387409" y="2087434"/>
                <a:ext cx="71338" cy="22212"/>
              </a:xfrm>
              <a:custGeom>
                <a:avLst/>
                <a:gdLst>
                  <a:gd name="T0" fmla="*/ 0 w 26"/>
                  <a:gd name="T1" fmla="*/ 0 h 8"/>
                  <a:gd name="T2" fmla="*/ 0 w 26"/>
                  <a:gd name="T3" fmla="*/ 2 h 8"/>
                  <a:gd name="T4" fmla="*/ 6 w 26"/>
                  <a:gd name="T5" fmla="*/ 8 h 8"/>
                  <a:gd name="T6" fmla="*/ 20 w 26"/>
                  <a:gd name="T7" fmla="*/ 8 h 8"/>
                  <a:gd name="T8" fmla="*/ 26 w 26"/>
                  <a:gd name="T9" fmla="*/ 2 h 8"/>
                  <a:gd name="T10" fmla="*/ 26 w 26"/>
                  <a:gd name="T11" fmla="*/ 0 h 8"/>
                  <a:gd name="T12" fmla="*/ 0 w 2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6" h="8">
                    <a:moveTo>
                      <a:pt x="0" y="0"/>
                    </a:moveTo>
                    <a:cubicBezTo>
                      <a:pt x="0" y="2"/>
                      <a:pt x="0" y="2"/>
                      <a:pt x="0" y="2"/>
                    </a:cubicBezTo>
                    <a:cubicBezTo>
                      <a:pt x="0" y="6"/>
                      <a:pt x="3" y="8"/>
                      <a:pt x="6" y="8"/>
                    </a:cubicBezTo>
                    <a:cubicBezTo>
                      <a:pt x="20" y="8"/>
                      <a:pt x="20" y="8"/>
                      <a:pt x="20" y="8"/>
                    </a:cubicBezTo>
                    <a:cubicBezTo>
                      <a:pt x="23" y="8"/>
                      <a:pt x="26" y="6"/>
                      <a:pt x="26" y="2"/>
                    </a:cubicBezTo>
                    <a:cubicBezTo>
                      <a:pt x="26" y="0"/>
                      <a:pt x="26" y="0"/>
                      <a:pt x="26" y="0"/>
                    </a:cubicBezTo>
                    <a:lnTo>
                      <a:pt x="0" y="0"/>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3" name="Rectangle 55"/>
              <p:cNvSpPr>
                <a:spLocks noChangeArrowheads="1"/>
              </p:cNvSpPr>
              <p:nvPr/>
            </p:nvSpPr>
            <p:spPr bwMode="auto">
              <a:xfrm>
                <a:off x="361680" y="2044179"/>
                <a:ext cx="121626" cy="8183"/>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4" name="Rectangle 56"/>
              <p:cNvSpPr>
                <a:spLocks noChangeArrowheads="1"/>
              </p:cNvSpPr>
              <p:nvPr/>
            </p:nvSpPr>
            <p:spPr bwMode="auto">
              <a:xfrm>
                <a:off x="361680" y="2060544"/>
                <a:ext cx="121626" cy="10522"/>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5" name="Freeform 57"/>
              <p:cNvSpPr/>
              <p:nvPr/>
            </p:nvSpPr>
            <p:spPr bwMode="auto">
              <a:xfrm>
                <a:off x="361680" y="2079250"/>
                <a:ext cx="121626" cy="22212"/>
              </a:xfrm>
              <a:custGeom>
                <a:avLst/>
                <a:gdLst>
                  <a:gd name="T0" fmla="*/ 0 w 44"/>
                  <a:gd name="T1" fmla="*/ 0 h 8"/>
                  <a:gd name="T2" fmla="*/ 11 w 44"/>
                  <a:gd name="T3" fmla="*/ 8 h 8"/>
                  <a:gd name="T4" fmla="*/ 34 w 44"/>
                  <a:gd name="T5" fmla="*/ 8 h 8"/>
                  <a:gd name="T6" fmla="*/ 44 w 44"/>
                  <a:gd name="T7" fmla="*/ 0 h 8"/>
                  <a:gd name="T8" fmla="*/ 0 w 44"/>
                  <a:gd name="T9" fmla="*/ 0 h 8"/>
                </a:gdLst>
                <a:ahLst/>
                <a:cxnLst>
                  <a:cxn ang="0">
                    <a:pos x="T0" y="T1"/>
                  </a:cxn>
                  <a:cxn ang="0">
                    <a:pos x="T2" y="T3"/>
                  </a:cxn>
                  <a:cxn ang="0">
                    <a:pos x="T4" y="T5"/>
                  </a:cxn>
                  <a:cxn ang="0">
                    <a:pos x="T6" y="T7"/>
                  </a:cxn>
                  <a:cxn ang="0">
                    <a:pos x="T8" y="T9"/>
                  </a:cxn>
                </a:cxnLst>
                <a:rect l="0" t="0" r="r" b="b"/>
                <a:pathLst>
                  <a:path w="44" h="8">
                    <a:moveTo>
                      <a:pt x="0" y="0"/>
                    </a:moveTo>
                    <a:cubicBezTo>
                      <a:pt x="1" y="4"/>
                      <a:pt x="5" y="8"/>
                      <a:pt x="11" y="8"/>
                    </a:cubicBezTo>
                    <a:cubicBezTo>
                      <a:pt x="34" y="8"/>
                      <a:pt x="34" y="8"/>
                      <a:pt x="34" y="8"/>
                    </a:cubicBezTo>
                    <a:cubicBezTo>
                      <a:pt x="39" y="8"/>
                      <a:pt x="44" y="4"/>
                      <a:pt x="44" y="0"/>
                    </a:cubicBezTo>
                    <a:lnTo>
                      <a:pt x="0" y="0"/>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6" name="Freeform 58"/>
              <p:cNvSpPr/>
              <p:nvPr/>
            </p:nvSpPr>
            <p:spPr bwMode="auto">
              <a:xfrm>
                <a:off x="417814" y="1653714"/>
                <a:ext cx="24559" cy="63129"/>
              </a:xfrm>
              <a:custGeom>
                <a:avLst/>
                <a:gdLst>
                  <a:gd name="T0" fmla="*/ 4 w 9"/>
                  <a:gd name="T1" fmla="*/ 23 h 23"/>
                  <a:gd name="T2" fmla="*/ 0 w 9"/>
                  <a:gd name="T3" fmla="*/ 19 h 23"/>
                  <a:gd name="T4" fmla="*/ 0 w 9"/>
                  <a:gd name="T5" fmla="*/ 5 h 23"/>
                  <a:gd name="T6" fmla="*/ 4 w 9"/>
                  <a:gd name="T7" fmla="*/ 0 h 23"/>
                  <a:gd name="T8" fmla="*/ 9 w 9"/>
                  <a:gd name="T9" fmla="*/ 5 h 23"/>
                  <a:gd name="T10" fmla="*/ 9 w 9"/>
                  <a:gd name="T11" fmla="*/ 19 h 23"/>
                  <a:gd name="T12" fmla="*/ 4 w 9"/>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9" h="23">
                    <a:moveTo>
                      <a:pt x="4" y="23"/>
                    </a:moveTo>
                    <a:cubicBezTo>
                      <a:pt x="2" y="23"/>
                      <a:pt x="0" y="21"/>
                      <a:pt x="0" y="19"/>
                    </a:cubicBezTo>
                    <a:cubicBezTo>
                      <a:pt x="0" y="5"/>
                      <a:pt x="0" y="5"/>
                      <a:pt x="0" y="5"/>
                    </a:cubicBezTo>
                    <a:cubicBezTo>
                      <a:pt x="0" y="2"/>
                      <a:pt x="2" y="0"/>
                      <a:pt x="4" y="0"/>
                    </a:cubicBezTo>
                    <a:cubicBezTo>
                      <a:pt x="7" y="0"/>
                      <a:pt x="9" y="2"/>
                      <a:pt x="9" y="5"/>
                    </a:cubicBezTo>
                    <a:cubicBezTo>
                      <a:pt x="9" y="19"/>
                      <a:pt x="9" y="19"/>
                      <a:pt x="9" y="19"/>
                    </a:cubicBezTo>
                    <a:cubicBezTo>
                      <a:pt x="9" y="21"/>
                      <a:pt x="7" y="23"/>
                      <a:pt x="4" y="23"/>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7" name="Freeform 59"/>
              <p:cNvSpPr/>
              <p:nvPr/>
            </p:nvSpPr>
            <p:spPr bwMode="auto">
              <a:xfrm>
                <a:off x="314901" y="1675926"/>
                <a:ext cx="46779" cy="60791"/>
              </a:xfrm>
              <a:custGeom>
                <a:avLst/>
                <a:gdLst>
                  <a:gd name="T0" fmla="*/ 12 w 17"/>
                  <a:gd name="T1" fmla="*/ 22 h 22"/>
                  <a:gd name="T2" fmla="*/ 8 w 17"/>
                  <a:gd name="T3" fmla="*/ 20 h 22"/>
                  <a:gd name="T4" fmla="*/ 1 w 17"/>
                  <a:gd name="T5" fmla="*/ 7 h 22"/>
                  <a:gd name="T6" fmla="*/ 3 w 17"/>
                  <a:gd name="T7" fmla="*/ 1 h 22"/>
                  <a:gd name="T8" fmla="*/ 9 w 17"/>
                  <a:gd name="T9" fmla="*/ 3 h 22"/>
                  <a:gd name="T10" fmla="*/ 16 w 17"/>
                  <a:gd name="T11" fmla="*/ 15 h 22"/>
                  <a:gd name="T12" fmla="*/ 14 w 17"/>
                  <a:gd name="T13" fmla="*/ 21 h 22"/>
                  <a:gd name="T14" fmla="*/ 12 w 17"/>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2">
                    <a:moveTo>
                      <a:pt x="12" y="22"/>
                    </a:moveTo>
                    <a:cubicBezTo>
                      <a:pt x="11" y="22"/>
                      <a:pt x="9" y="21"/>
                      <a:pt x="8" y="20"/>
                    </a:cubicBezTo>
                    <a:cubicBezTo>
                      <a:pt x="1" y="7"/>
                      <a:pt x="1" y="7"/>
                      <a:pt x="1" y="7"/>
                    </a:cubicBezTo>
                    <a:cubicBezTo>
                      <a:pt x="0" y="5"/>
                      <a:pt x="1" y="3"/>
                      <a:pt x="3" y="1"/>
                    </a:cubicBezTo>
                    <a:cubicBezTo>
                      <a:pt x="5" y="0"/>
                      <a:pt x="8" y="1"/>
                      <a:pt x="9" y="3"/>
                    </a:cubicBezTo>
                    <a:cubicBezTo>
                      <a:pt x="16" y="15"/>
                      <a:pt x="16" y="15"/>
                      <a:pt x="16" y="15"/>
                    </a:cubicBezTo>
                    <a:cubicBezTo>
                      <a:pt x="17" y="17"/>
                      <a:pt x="16" y="20"/>
                      <a:pt x="14" y="21"/>
                    </a:cubicBezTo>
                    <a:cubicBezTo>
                      <a:pt x="14" y="22"/>
                      <a:pt x="13" y="22"/>
                      <a:pt x="12" y="22"/>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8" name="Freeform 60"/>
              <p:cNvSpPr/>
              <p:nvPr/>
            </p:nvSpPr>
            <p:spPr bwMode="auto">
              <a:xfrm>
                <a:off x="240054" y="1748408"/>
                <a:ext cx="60813" cy="43255"/>
              </a:xfrm>
              <a:custGeom>
                <a:avLst/>
                <a:gdLst>
                  <a:gd name="T0" fmla="*/ 17 w 22"/>
                  <a:gd name="T1" fmla="*/ 16 h 16"/>
                  <a:gd name="T2" fmla="*/ 15 w 22"/>
                  <a:gd name="T3" fmla="*/ 16 h 16"/>
                  <a:gd name="T4" fmla="*/ 3 w 22"/>
                  <a:gd name="T5" fmla="*/ 9 h 16"/>
                  <a:gd name="T6" fmla="*/ 1 w 22"/>
                  <a:gd name="T7" fmla="*/ 3 h 16"/>
                  <a:gd name="T8" fmla="*/ 7 w 22"/>
                  <a:gd name="T9" fmla="*/ 1 h 16"/>
                  <a:gd name="T10" fmla="*/ 19 w 22"/>
                  <a:gd name="T11" fmla="*/ 8 h 16"/>
                  <a:gd name="T12" fmla="*/ 21 w 22"/>
                  <a:gd name="T13" fmla="*/ 14 h 16"/>
                  <a:gd name="T14" fmla="*/ 17 w 22"/>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6">
                    <a:moveTo>
                      <a:pt x="17" y="16"/>
                    </a:moveTo>
                    <a:cubicBezTo>
                      <a:pt x="16" y="16"/>
                      <a:pt x="15" y="16"/>
                      <a:pt x="15" y="16"/>
                    </a:cubicBezTo>
                    <a:cubicBezTo>
                      <a:pt x="3" y="9"/>
                      <a:pt x="3" y="9"/>
                      <a:pt x="3" y="9"/>
                    </a:cubicBezTo>
                    <a:cubicBezTo>
                      <a:pt x="0" y="7"/>
                      <a:pt x="0" y="5"/>
                      <a:pt x="1" y="3"/>
                    </a:cubicBezTo>
                    <a:cubicBezTo>
                      <a:pt x="2" y="0"/>
                      <a:pt x="5" y="0"/>
                      <a:pt x="7" y="1"/>
                    </a:cubicBezTo>
                    <a:cubicBezTo>
                      <a:pt x="19" y="8"/>
                      <a:pt x="19" y="8"/>
                      <a:pt x="19" y="8"/>
                    </a:cubicBezTo>
                    <a:cubicBezTo>
                      <a:pt x="21" y="9"/>
                      <a:pt x="22" y="12"/>
                      <a:pt x="21" y="14"/>
                    </a:cubicBezTo>
                    <a:cubicBezTo>
                      <a:pt x="20" y="15"/>
                      <a:pt x="19" y="16"/>
                      <a:pt x="17" y="16"/>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69" name="Freeform 61"/>
              <p:cNvSpPr/>
              <p:nvPr/>
            </p:nvSpPr>
            <p:spPr bwMode="auto">
              <a:xfrm>
                <a:off x="213157" y="1847777"/>
                <a:ext cx="60813" cy="24550"/>
              </a:xfrm>
              <a:custGeom>
                <a:avLst/>
                <a:gdLst>
                  <a:gd name="T0" fmla="*/ 18 w 22"/>
                  <a:gd name="T1" fmla="*/ 9 h 9"/>
                  <a:gd name="T2" fmla="*/ 4 w 22"/>
                  <a:gd name="T3" fmla="*/ 9 h 9"/>
                  <a:gd name="T4" fmla="*/ 0 w 22"/>
                  <a:gd name="T5" fmla="*/ 5 h 9"/>
                  <a:gd name="T6" fmla="*/ 4 w 22"/>
                  <a:gd name="T7" fmla="*/ 0 h 9"/>
                  <a:gd name="T8" fmla="*/ 18 w 22"/>
                  <a:gd name="T9" fmla="*/ 0 h 9"/>
                  <a:gd name="T10" fmla="*/ 22 w 22"/>
                  <a:gd name="T11" fmla="*/ 5 h 9"/>
                  <a:gd name="T12" fmla="*/ 18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18" y="9"/>
                    </a:moveTo>
                    <a:cubicBezTo>
                      <a:pt x="4" y="9"/>
                      <a:pt x="4" y="9"/>
                      <a:pt x="4" y="9"/>
                    </a:cubicBezTo>
                    <a:cubicBezTo>
                      <a:pt x="2" y="9"/>
                      <a:pt x="0" y="7"/>
                      <a:pt x="0" y="5"/>
                    </a:cubicBezTo>
                    <a:cubicBezTo>
                      <a:pt x="0" y="2"/>
                      <a:pt x="2" y="0"/>
                      <a:pt x="4" y="0"/>
                    </a:cubicBezTo>
                    <a:cubicBezTo>
                      <a:pt x="18" y="0"/>
                      <a:pt x="18" y="0"/>
                      <a:pt x="18" y="0"/>
                    </a:cubicBezTo>
                    <a:cubicBezTo>
                      <a:pt x="21" y="0"/>
                      <a:pt x="22" y="2"/>
                      <a:pt x="22" y="5"/>
                    </a:cubicBezTo>
                    <a:cubicBezTo>
                      <a:pt x="22" y="7"/>
                      <a:pt x="21" y="9"/>
                      <a:pt x="18" y="9"/>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70" name="Freeform 62"/>
              <p:cNvSpPr/>
              <p:nvPr/>
            </p:nvSpPr>
            <p:spPr bwMode="auto">
              <a:xfrm>
                <a:off x="544118" y="1938963"/>
                <a:ext cx="64321" cy="44424"/>
              </a:xfrm>
              <a:custGeom>
                <a:avLst/>
                <a:gdLst>
                  <a:gd name="T0" fmla="*/ 18 w 23"/>
                  <a:gd name="T1" fmla="*/ 16 h 16"/>
                  <a:gd name="T2" fmla="*/ 15 w 23"/>
                  <a:gd name="T3" fmla="*/ 16 h 16"/>
                  <a:gd name="T4" fmla="*/ 3 w 23"/>
                  <a:gd name="T5" fmla="*/ 9 h 16"/>
                  <a:gd name="T6" fmla="*/ 2 w 23"/>
                  <a:gd name="T7" fmla="*/ 3 h 16"/>
                  <a:gd name="T8" fmla="*/ 8 w 23"/>
                  <a:gd name="T9" fmla="*/ 1 h 16"/>
                  <a:gd name="T10" fmla="*/ 20 w 23"/>
                  <a:gd name="T11" fmla="*/ 8 h 16"/>
                  <a:gd name="T12" fmla="*/ 21 w 23"/>
                  <a:gd name="T13" fmla="*/ 14 h 16"/>
                  <a:gd name="T14" fmla="*/ 18 w 23"/>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6">
                    <a:moveTo>
                      <a:pt x="18" y="16"/>
                    </a:moveTo>
                    <a:cubicBezTo>
                      <a:pt x="17" y="16"/>
                      <a:pt x="16" y="16"/>
                      <a:pt x="15" y="16"/>
                    </a:cubicBezTo>
                    <a:cubicBezTo>
                      <a:pt x="3" y="9"/>
                      <a:pt x="3" y="9"/>
                      <a:pt x="3" y="9"/>
                    </a:cubicBezTo>
                    <a:cubicBezTo>
                      <a:pt x="1" y="7"/>
                      <a:pt x="0" y="5"/>
                      <a:pt x="2" y="3"/>
                    </a:cubicBezTo>
                    <a:cubicBezTo>
                      <a:pt x="3" y="1"/>
                      <a:pt x="5" y="0"/>
                      <a:pt x="8" y="1"/>
                    </a:cubicBezTo>
                    <a:cubicBezTo>
                      <a:pt x="20" y="8"/>
                      <a:pt x="20" y="8"/>
                      <a:pt x="20" y="8"/>
                    </a:cubicBezTo>
                    <a:cubicBezTo>
                      <a:pt x="22" y="9"/>
                      <a:pt x="23" y="12"/>
                      <a:pt x="21" y="14"/>
                    </a:cubicBezTo>
                    <a:cubicBezTo>
                      <a:pt x="21" y="15"/>
                      <a:pt x="19" y="16"/>
                      <a:pt x="18" y="16"/>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71" name="Freeform 63"/>
              <p:cNvSpPr/>
              <p:nvPr/>
            </p:nvSpPr>
            <p:spPr bwMode="auto">
              <a:xfrm>
                <a:off x="572185" y="1860637"/>
                <a:ext cx="63152" cy="22212"/>
              </a:xfrm>
              <a:custGeom>
                <a:avLst/>
                <a:gdLst>
                  <a:gd name="T0" fmla="*/ 18 w 23"/>
                  <a:gd name="T1" fmla="*/ 8 h 8"/>
                  <a:gd name="T2" fmla="*/ 4 w 23"/>
                  <a:gd name="T3" fmla="*/ 8 h 8"/>
                  <a:gd name="T4" fmla="*/ 0 w 23"/>
                  <a:gd name="T5" fmla="*/ 4 h 8"/>
                  <a:gd name="T6" fmla="*/ 4 w 23"/>
                  <a:gd name="T7" fmla="*/ 0 h 8"/>
                  <a:gd name="T8" fmla="*/ 18 w 23"/>
                  <a:gd name="T9" fmla="*/ 0 h 8"/>
                  <a:gd name="T10" fmla="*/ 23 w 23"/>
                  <a:gd name="T11" fmla="*/ 4 h 8"/>
                  <a:gd name="T12" fmla="*/ 18 w 2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3" h="8">
                    <a:moveTo>
                      <a:pt x="18" y="8"/>
                    </a:moveTo>
                    <a:cubicBezTo>
                      <a:pt x="4" y="8"/>
                      <a:pt x="4" y="8"/>
                      <a:pt x="4" y="8"/>
                    </a:cubicBezTo>
                    <a:cubicBezTo>
                      <a:pt x="2" y="8"/>
                      <a:pt x="0" y="7"/>
                      <a:pt x="0" y="4"/>
                    </a:cubicBezTo>
                    <a:cubicBezTo>
                      <a:pt x="0" y="2"/>
                      <a:pt x="2" y="0"/>
                      <a:pt x="4" y="0"/>
                    </a:cubicBezTo>
                    <a:cubicBezTo>
                      <a:pt x="18" y="0"/>
                      <a:pt x="18" y="0"/>
                      <a:pt x="18" y="0"/>
                    </a:cubicBezTo>
                    <a:cubicBezTo>
                      <a:pt x="21" y="0"/>
                      <a:pt x="23" y="2"/>
                      <a:pt x="23" y="4"/>
                    </a:cubicBezTo>
                    <a:cubicBezTo>
                      <a:pt x="23" y="7"/>
                      <a:pt x="21" y="8"/>
                      <a:pt x="18" y="8"/>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72" name="Freeform 64"/>
              <p:cNvSpPr/>
              <p:nvPr/>
            </p:nvSpPr>
            <p:spPr bwMode="auto">
              <a:xfrm>
                <a:off x="552305" y="1758928"/>
                <a:ext cx="60813" cy="44424"/>
              </a:xfrm>
              <a:custGeom>
                <a:avLst/>
                <a:gdLst>
                  <a:gd name="T0" fmla="*/ 5 w 22"/>
                  <a:gd name="T1" fmla="*/ 16 h 16"/>
                  <a:gd name="T2" fmla="*/ 1 w 22"/>
                  <a:gd name="T3" fmla="*/ 14 h 16"/>
                  <a:gd name="T4" fmla="*/ 2 w 22"/>
                  <a:gd name="T5" fmla="*/ 8 h 16"/>
                  <a:gd name="T6" fmla="*/ 15 w 22"/>
                  <a:gd name="T7" fmla="*/ 1 h 16"/>
                  <a:gd name="T8" fmla="*/ 21 w 22"/>
                  <a:gd name="T9" fmla="*/ 2 h 16"/>
                  <a:gd name="T10" fmla="*/ 19 w 22"/>
                  <a:gd name="T11" fmla="*/ 8 h 16"/>
                  <a:gd name="T12" fmla="*/ 7 w 22"/>
                  <a:gd name="T13" fmla="*/ 16 h 16"/>
                  <a:gd name="T14" fmla="*/ 5 w 22"/>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6">
                    <a:moveTo>
                      <a:pt x="5" y="16"/>
                    </a:moveTo>
                    <a:cubicBezTo>
                      <a:pt x="3" y="16"/>
                      <a:pt x="2" y="15"/>
                      <a:pt x="1" y="14"/>
                    </a:cubicBezTo>
                    <a:cubicBezTo>
                      <a:pt x="0" y="12"/>
                      <a:pt x="0" y="9"/>
                      <a:pt x="2" y="8"/>
                    </a:cubicBezTo>
                    <a:cubicBezTo>
                      <a:pt x="15" y="1"/>
                      <a:pt x="15" y="1"/>
                      <a:pt x="15" y="1"/>
                    </a:cubicBezTo>
                    <a:cubicBezTo>
                      <a:pt x="17" y="0"/>
                      <a:pt x="19" y="0"/>
                      <a:pt x="21" y="2"/>
                    </a:cubicBezTo>
                    <a:cubicBezTo>
                      <a:pt x="22" y="5"/>
                      <a:pt x="21" y="7"/>
                      <a:pt x="19" y="8"/>
                    </a:cubicBezTo>
                    <a:cubicBezTo>
                      <a:pt x="7" y="16"/>
                      <a:pt x="7" y="16"/>
                      <a:pt x="7" y="16"/>
                    </a:cubicBezTo>
                    <a:cubicBezTo>
                      <a:pt x="6" y="16"/>
                      <a:pt x="5" y="16"/>
                      <a:pt x="5" y="16"/>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73" name="Freeform 65"/>
              <p:cNvSpPr/>
              <p:nvPr/>
            </p:nvSpPr>
            <p:spPr bwMode="auto">
              <a:xfrm>
                <a:off x="495001" y="1681772"/>
                <a:ext cx="46779" cy="60791"/>
              </a:xfrm>
              <a:custGeom>
                <a:avLst/>
                <a:gdLst>
                  <a:gd name="T0" fmla="*/ 5 w 17"/>
                  <a:gd name="T1" fmla="*/ 22 h 22"/>
                  <a:gd name="T2" fmla="*/ 3 w 17"/>
                  <a:gd name="T3" fmla="*/ 21 h 22"/>
                  <a:gd name="T4" fmla="*/ 1 w 17"/>
                  <a:gd name="T5" fmla="*/ 15 h 22"/>
                  <a:gd name="T6" fmla="*/ 8 w 17"/>
                  <a:gd name="T7" fmla="*/ 3 h 22"/>
                  <a:gd name="T8" fmla="*/ 14 w 17"/>
                  <a:gd name="T9" fmla="*/ 2 h 22"/>
                  <a:gd name="T10" fmla="*/ 16 w 17"/>
                  <a:gd name="T11" fmla="*/ 8 h 22"/>
                  <a:gd name="T12" fmla="*/ 9 w 17"/>
                  <a:gd name="T13" fmla="*/ 20 h 22"/>
                  <a:gd name="T14" fmla="*/ 5 w 17"/>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2">
                    <a:moveTo>
                      <a:pt x="5" y="22"/>
                    </a:moveTo>
                    <a:cubicBezTo>
                      <a:pt x="4" y="22"/>
                      <a:pt x="4" y="22"/>
                      <a:pt x="3" y="21"/>
                    </a:cubicBezTo>
                    <a:cubicBezTo>
                      <a:pt x="1" y="20"/>
                      <a:pt x="0" y="18"/>
                      <a:pt x="1" y="15"/>
                    </a:cubicBezTo>
                    <a:cubicBezTo>
                      <a:pt x="8" y="3"/>
                      <a:pt x="8" y="3"/>
                      <a:pt x="8" y="3"/>
                    </a:cubicBezTo>
                    <a:cubicBezTo>
                      <a:pt x="10" y="1"/>
                      <a:pt x="12" y="0"/>
                      <a:pt x="14" y="2"/>
                    </a:cubicBezTo>
                    <a:cubicBezTo>
                      <a:pt x="17" y="3"/>
                      <a:pt x="17" y="5"/>
                      <a:pt x="16" y="8"/>
                    </a:cubicBezTo>
                    <a:cubicBezTo>
                      <a:pt x="9" y="20"/>
                      <a:pt x="9" y="20"/>
                      <a:pt x="9" y="20"/>
                    </a:cubicBezTo>
                    <a:cubicBezTo>
                      <a:pt x="8" y="21"/>
                      <a:pt x="7" y="22"/>
                      <a:pt x="5" y="22"/>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grpSp>
        <p:grpSp>
          <p:nvGrpSpPr>
            <p:cNvPr id="112" name="组合 111"/>
            <p:cNvGrpSpPr/>
            <p:nvPr/>
          </p:nvGrpSpPr>
          <p:grpSpPr>
            <a:xfrm>
              <a:off x="4867004" y="3416155"/>
              <a:ext cx="495859" cy="502693"/>
              <a:chOff x="112581" y="2716334"/>
              <a:chExt cx="495859" cy="502693"/>
            </a:xfrm>
            <a:solidFill>
              <a:schemeClr val="bg1"/>
            </a:solidFill>
          </p:grpSpPr>
          <p:sp>
            <p:nvSpPr>
              <p:cNvPr id="138" name="Freeform 83"/>
              <p:cNvSpPr>
                <a:spLocks noEditPoints="1"/>
              </p:cNvSpPr>
              <p:nvPr/>
            </p:nvSpPr>
            <p:spPr bwMode="auto">
              <a:xfrm>
                <a:off x="138310" y="2735039"/>
                <a:ext cx="444401" cy="232642"/>
              </a:xfrm>
              <a:custGeom>
                <a:avLst/>
                <a:gdLst>
                  <a:gd name="T0" fmla="*/ 380 w 380"/>
                  <a:gd name="T1" fmla="*/ 199 h 199"/>
                  <a:gd name="T2" fmla="*/ 0 w 380"/>
                  <a:gd name="T3" fmla="*/ 199 h 199"/>
                  <a:gd name="T4" fmla="*/ 0 w 380"/>
                  <a:gd name="T5" fmla="*/ 0 h 199"/>
                  <a:gd name="T6" fmla="*/ 380 w 380"/>
                  <a:gd name="T7" fmla="*/ 0 h 199"/>
                  <a:gd name="T8" fmla="*/ 380 w 380"/>
                  <a:gd name="T9" fmla="*/ 199 h 199"/>
                  <a:gd name="T10" fmla="*/ 380 w 380"/>
                  <a:gd name="T11" fmla="*/ 199 h 199"/>
                  <a:gd name="T12" fmla="*/ 14 w 380"/>
                  <a:gd name="T13" fmla="*/ 187 h 199"/>
                  <a:gd name="T14" fmla="*/ 369 w 380"/>
                  <a:gd name="T15" fmla="*/ 187 h 199"/>
                  <a:gd name="T16" fmla="*/ 369 w 380"/>
                  <a:gd name="T17" fmla="*/ 12 h 199"/>
                  <a:gd name="T18" fmla="*/ 14 w 380"/>
                  <a:gd name="T19" fmla="*/ 12 h 199"/>
                  <a:gd name="T20" fmla="*/ 14 w 380"/>
                  <a:gd name="T21" fmla="*/ 187 h 199"/>
                  <a:gd name="T22" fmla="*/ 14 w 380"/>
                  <a:gd name="T23" fmla="*/ 18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0" h="199">
                    <a:moveTo>
                      <a:pt x="380" y="199"/>
                    </a:moveTo>
                    <a:lnTo>
                      <a:pt x="0" y="199"/>
                    </a:lnTo>
                    <a:lnTo>
                      <a:pt x="0" y="0"/>
                    </a:lnTo>
                    <a:lnTo>
                      <a:pt x="380" y="0"/>
                    </a:lnTo>
                    <a:lnTo>
                      <a:pt x="380" y="199"/>
                    </a:lnTo>
                    <a:lnTo>
                      <a:pt x="380" y="199"/>
                    </a:lnTo>
                    <a:close/>
                    <a:moveTo>
                      <a:pt x="14" y="187"/>
                    </a:moveTo>
                    <a:lnTo>
                      <a:pt x="369" y="187"/>
                    </a:lnTo>
                    <a:lnTo>
                      <a:pt x="369" y="12"/>
                    </a:lnTo>
                    <a:lnTo>
                      <a:pt x="14" y="12"/>
                    </a:lnTo>
                    <a:lnTo>
                      <a:pt x="14" y="187"/>
                    </a:lnTo>
                    <a:lnTo>
                      <a:pt x="14" y="187"/>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39" name="Rectangle 84"/>
              <p:cNvSpPr>
                <a:spLocks noChangeArrowheads="1"/>
              </p:cNvSpPr>
              <p:nvPr/>
            </p:nvSpPr>
            <p:spPr bwMode="auto">
              <a:xfrm>
                <a:off x="112581" y="2716334"/>
                <a:ext cx="495859" cy="54945"/>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0" name="Freeform 85"/>
              <p:cNvSpPr>
                <a:spLocks noEditPoints="1"/>
              </p:cNvSpPr>
              <p:nvPr/>
            </p:nvSpPr>
            <p:spPr bwMode="auto">
              <a:xfrm>
                <a:off x="306715" y="2837916"/>
                <a:ext cx="254946" cy="198739"/>
              </a:xfrm>
              <a:custGeom>
                <a:avLst/>
                <a:gdLst>
                  <a:gd name="T0" fmla="*/ 91 w 92"/>
                  <a:gd name="T1" fmla="*/ 40 h 72"/>
                  <a:gd name="T2" fmla="*/ 91 w 92"/>
                  <a:gd name="T3" fmla="*/ 40 h 72"/>
                  <a:gd name="T4" fmla="*/ 91 w 92"/>
                  <a:gd name="T5" fmla="*/ 40 h 72"/>
                  <a:gd name="T6" fmla="*/ 91 w 92"/>
                  <a:gd name="T7" fmla="*/ 40 h 72"/>
                  <a:gd name="T8" fmla="*/ 90 w 92"/>
                  <a:gd name="T9" fmla="*/ 40 h 72"/>
                  <a:gd name="T10" fmla="*/ 89 w 92"/>
                  <a:gd name="T11" fmla="*/ 37 h 72"/>
                  <a:gd name="T12" fmla="*/ 75 w 92"/>
                  <a:gd name="T13" fmla="*/ 17 h 72"/>
                  <a:gd name="T14" fmla="*/ 71 w 92"/>
                  <a:gd name="T15" fmla="*/ 14 h 72"/>
                  <a:gd name="T16" fmla="*/ 65 w 92"/>
                  <a:gd name="T17" fmla="*/ 14 h 72"/>
                  <a:gd name="T18" fmla="*/ 65 w 92"/>
                  <a:gd name="T19" fmla="*/ 14 h 72"/>
                  <a:gd name="T20" fmla="*/ 70 w 92"/>
                  <a:gd name="T21" fmla="*/ 18 h 72"/>
                  <a:gd name="T22" fmla="*/ 64 w 92"/>
                  <a:gd name="T23" fmla="*/ 21 h 72"/>
                  <a:gd name="T24" fmla="*/ 67 w 92"/>
                  <a:gd name="T25" fmla="*/ 25 h 72"/>
                  <a:gd name="T26" fmla="*/ 57 w 92"/>
                  <a:gd name="T27" fmla="*/ 49 h 72"/>
                  <a:gd name="T28" fmla="*/ 57 w 92"/>
                  <a:gd name="T29" fmla="*/ 49 h 72"/>
                  <a:gd name="T30" fmla="*/ 57 w 92"/>
                  <a:gd name="T31" fmla="*/ 49 h 72"/>
                  <a:gd name="T32" fmla="*/ 57 w 92"/>
                  <a:gd name="T33" fmla="*/ 49 h 72"/>
                  <a:gd name="T34" fmla="*/ 57 w 92"/>
                  <a:gd name="T35" fmla="*/ 49 h 72"/>
                  <a:gd name="T36" fmla="*/ 46 w 92"/>
                  <a:gd name="T37" fmla="*/ 26 h 72"/>
                  <a:gd name="T38" fmla="*/ 48 w 92"/>
                  <a:gd name="T39" fmla="*/ 21 h 72"/>
                  <a:gd name="T40" fmla="*/ 43 w 92"/>
                  <a:gd name="T41" fmla="*/ 19 h 72"/>
                  <a:gd name="T42" fmla="*/ 47 w 92"/>
                  <a:gd name="T43" fmla="*/ 15 h 72"/>
                  <a:gd name="T44" fmla="*/ 47 w 92"/>
                  <a:gd name="T45" fmla="*/ 15 h 72"/>
                  <a:gd name="T46" fmla="*/ 42 w 92"/>
                  <a:gd name="T47" fmla="*/ 15 h 72"/>
                  <a:gd name="T48" fmla="*/ 29 w 92"/>
                  <a:gd name="T49" fmla="*/ 14 h 72"/>
                  <a:gd name="T50" fmla="*/ 26 w 92"/>
                  <a:gd name="T51" fmla="*/ 12 h 72"/>
                  <a:gd name="T52" fmla="*/ 8 w 92"/>
                  <a:gd name="T53" fmla="*/ 0 h 72"/>
                  <a:gd name="T54" fmla="*/ 0 w 92"/>
                  <a:gd name="T55" fmla="*/ 12 h 72"/>
                  <a:gd name="T56" fmla="*/ 19 w 92"/>
                  <a:gd name="T57" fmla="*/ 23 h 72"/>
                  <a:gd name="T58" fmla="*/ 38 w 92"/>
                  <a:gd name="T59" fmla="*/ 27 h 72"/>
                  <a:gd name="T60" fmla="*/ 38 w 92"/>
                  <a:gd name="T61" fmla="*/ 72 h 72"/>
                  <a:gd name="T62" fmla="*/ 38 w 92"/>
                  <a:gd name="T63" fmla="*/ 72 h 72"/>
                  <a:gd name="T64" fmla="*/ 78 w 92"/>
                  <a:gd name="T65" fmla="*/ 71 h 72"/>
                  <a:gd name="T66" fmla="*/ 78 w 92"/>
                  <a:gd name="T67" fmla="*/ 70 h 72"/>
                  <a:gd name="T68" fmla="*/ 78 w 92"/>
                  <a:gd name="T69" fmla="*/ 63 h 72"/>
                  <a:gd name="T70" fmla="*/ 82 w 92"/>
                  <a:gd name="T71" fmla="*/ 66 h 72"/>
                  <a:gd name="T72" fmla="*/ 91 w 92"/>
                  <a:gd name="T73" fmla="*/ 48 h 72"/>
                  <a:gd name="T74" fmla="*/ 91 w 92"/>
                  <a:gd name="T75" fmla="*/ 47 h 72"/>
                  <a:gd name="T76" fmla="*/ 91 w 92"/>
                  <a:gd name="T77" fmla="*/ 47 h 72"/>
                  <a:gd name="T78" fmla="*/ 91 w 92"/>
                  <a:gd name="T79" fmla="*/ 40 h 72"/>
                  <a:gd name="T80" fmla="*/ 77 w 92"/>
                  <a:gd name="T81" fmla="*/ 45 h 72"/>
                  <a:gd name="T82" fmla="*/ 77 w 92"/>
                  <a:gd name="T83" fmla="*/ 43 h 72"/>
                  <a:gd name="T84" fmla="*/ 77 w 92"/>
                  <a:gd name="T85" fmla="*/ 44 h 72"/>
                  <a:gd name="T86" fmla="*/ 77 w 92"/>
                  <a:gd name="T87"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72">
                    <a:moveTo>
                      <a:pt x="91" y="40"/>
                    </a:moveTo>
                    <a:cubicBezTo>
                      <a:pt x="91" y="40"/>
                      <a:pt x="91" y="40"/>
                      <a:pt x="91" y="40"/>
                    </a:cubicBezTo>
                    <a:cubicBezTo>
                      <a:pt x="91" y="40"/>
                      <a:pt x="91" y="40"/>
                      <a:pt x="91" y="40"/>
                    </a:cubicBezTo>
                    <a:cubicBezTo>
                      <a:pt x="91" y="40"/>
                      <a:pt x="91" y="40"/>
                      <a:pt x="91" y="40"/>
                    </a:cubicBezTo>
                    <a:cubicBezTo>
                      <a:pt x="90" y="40"/>
                      <a:pt x="90" y="40"/>
                      <a:pt x="90" y="40"/>
                    </a:cubicBezTo>
                    <a:cubicBezTo>
                      <a:pt x="89" y="37"/>
                      <a:pt x="89" y="37"/>
                      <a:pt x="89" y="37"/>
                    </a:cubicBezTo>
                    <a:cubicBezTo>
                      <a:pt x="75" y="17"/>
                      <a:pt x="75" y="17"/>
                      <a:pt x="75" y="17"/>
                    </a:cubicBezTo>
                    <a:cubicBezTo>
                      <a:pt x="75" y="17"/>
                      <a:pt x="72" y="14"/>
                      <a:pt x="71" y="14"/>
                    </a:cubicBezTo>
                    <a:cubicBezTo>
                      <a:pt x="69" y="14"/>
                      <a:pt x="67" y="14"/>
                      <a:pt x="65" y="14"/>
                    </a:cubicBezTo>
                    <a:cubicBezTo>
                      <a:pt x="65" y="14"/>
                      <a:pt x="65" y="14"/>
                      <a:pt x="65" y="14"/>
                    </a:cubicBezTo>
                    <a:cubicBezTo>
                      <a:pt x="70" y="18"/>
                      <a:pt x="70" y="18"/>
                      <a:pt x="70" y="18"/>
                    </a:cubicBezTo>
                    <a:cubicBezTo>
                      <a:pt x="64" y="21"/>
                      <a:pt x="64" y="21"/>
                      <a:pt x="64" y="21"/>
                    </a:cubicBezTo>
                    <a:cubicBezTo>
                      <a:pt x="67" y="25"/>
                      <a:pt x="67" y="25"/>
                      <a:pt x="67" y="25"/>
                    </a:cubicBezTo>
                    <a:cubicBezTo>
                      <a:pt x="57" y="49"/>
                      <a:pt x="57" y="49"/>
                      <a:pt x="57" y="49"/>
                    </a:cubicBezTo>
                    <a:cubicBezTo>
                      <a:pt x="57" y="49"/>
                      <a:pt x="57" y="49"/>
                      <a:pt x="57" y="49"/>
                    </a:cubicBezTo>
                    <a:cubicBezTo>
                      <a:pt x="57" y="49"/>
                      <a:pt x="57" y="49"/>
                      <a:pt x="57" y="49"/>
                    </a:cubicBezTo>
                    <a:cubicBezTo>
                      <a:pt x="57" y="49"/>
                      <a:pt x="57" y="49"/>
                      <a:pt x="57" y="49"/>
                    </a:cubicBezTo>
                    <a:cubicBezTo>
                      <a:pt x="57" y="49"/>
                      <a:pt x="57" y="49"/>
                      <a:pt x="57" y="49"/>
                    </a:cubicBezTo>
                    <a:cubicBezTo>
                      <a:pt x="46" y="26"/>
                      <a:pt x="46" y="26"/>
                      <a:pt x="46" y="26"/>
                    </a:cubicBezTo>
                    <a:cubicBezTo>
                      <a:pt x="48" y="21"/>
                      <a:pt x="48" y="21"/>
                      <a:pt x="48" y="21"/>
                    </a:cubicBezTo>
                    <a:cubicBezTo>
                      <a:pt x="43" y="19"/>
                      <a:pt x="43" y="19"/>
                      <a:pt x="43" y="19"/>
                    </a:cubicBezTo>
                    <a:cubicBezTo>
                      <a:pt x="47" y="15"/>
                      <a:pt x="47" y="15"/>
                      <a:pt x="47" y="15"/>
                    </a:cubicBezTo>
                    <a:cubicBezTo>
                      <a:pt x="47" y="15"/>
                      <a:pt x="47" y="15"/>
                      <a:pt x="47" y="15"/>
                    </a:cubicBezTo>
                    <a:cubicBezTo>
                      <a:pt x="45" y="15"/>
                      <a:pt x="44" y="15"/>
                      <a:pt x="42" y="15"/>
                    </a:cubicBezTo>
                    <a:cubicBezTo>
                      <a:pt x="42" y="15"/>
                      <a:pt x="30" y="14"/>
                      <a:pt x="29" y="14"/>
                    </a:cubicBezTo>
                    <a:cubicBezTo>
                      <a:pt x="26" y="12"/>
                      <a:pt x="26" y="12"/>
                      <a:pt x="26" y="12"/>
                    </a:cubicBezTo>
                    <a:cubicBezTo>
                      <a:pt x="8" y="0"/>
                      <a:pt x="8" y="0"/>
                      <a:pt x="8" y="0"/>
                    </a:cubicBezTo>
                    <a:cubicBezTo>
                      <a:pt x="5" y="4"/>
                      <a:pt x="2" y="8"/>
                      <a:pt x="0" y="12"/>
                    </a:cubicBezTo>
                    <a:cubicBezTo>
                      <a:pt x="19" y="23"/>
                      <a:pt x="19" y="23"/>
                      <a:pt x="19" y="23"/>
                    </a:cubicBezTo>
                    <a:cubicBezTo>
                      <a:pt x="38" y="27"/>
                      <a:pt x="38" y="27"/>
                      <a:pt x="38" y="27"/>
                    </a:cubicBezTo>
                    <a:cubicBezTo>
                      <a:pt x="38" y="42"/>
                      <a:pt x="38" y="57"/>
                      <a:pt x="38" y="72"/>
                    </a:cubicBezTo>
                    <a:cubicBezTo>
                      <a:pt x="38" y="72"/>
                      <a:pt x="38" y="72"/>
                      <a:pt x="38" y="72"/>
                    </a:cubicBezTo>
                    <a:cubicBezTo>
                      <a:pt x="52" y="72"/>
                      <a:pt x="65" y="71"/>
                      <a:pt x="78" y="71"/>
                    </a:cubicBezTo>
                    <a:cubicBezTo>
                      <a:pt x="78" y="71"/>
                      <a:pt x="78" y="71"/>
                      <a:pt x="78" y="70"/>
                    </a:cubicBezTo>
                    <a:cubicBezTo>
                      <a:pt x="78" y="68"/>
                      <a:pt x="78" y="66"/>
                      <a:pt x="78" y="63"/>
                    </a:cubicBezTo>
                    <a:cubicBezTo>
                      <a:pt x="79" y="64"/>
                      <a:pt x="81" y="65"/>
                      <a:pt x="82" y="66"/>
                    </a:cubicBezTo>
                    <a:cubicBezTo>
                      <a:pt x="91" y="48"/>
                      <a:pt x="91" y="48"/>
                      <a:pt x="91" y="48"/>
                    </a:cubicBezTo>
                    <a:cubicBezTo>
                      <a:pt x="91" y="47"/>
                      <a:pt x="91" y="47"/>
                      <a:pt x="91" y="47"/>
                    </a:cubicBezTo>
                    <a:cubicBezTo>
                      <a:pt x="91" y="47"/>
                      <a:pt x="91" y="47"/>
                      <a:pt x="91" y="47"/>
                    </a:cubicBezTo>
                    <a:cubicBezTo>
                      <a:pt x="91" y="44"/>
                      <a:pt x="92" y="54"/>
                      <a:pt x="91" y="40"/>
                    </a:cubicBezTo>
                    <a:close/>
                    <a:moveTo>
                      <a:pt x="77" y="45"/>
                    </a:moveTo>
                    <a:cubicBezTo>
                      <a:pt x="77" y="44"/>
                      <a:pt x="77" y="44"/>
                      <a:pt x="77" y="43"/>
                    </a:cubicBezTo>
                    <a:cubicBezTo>
                      <a:pt x="77" y="44"/>
                      <a:pt x="77" y="44"/>
                      <a:pt x="77" y="44"/>
                    </a:cubicBezTo>
                    <a:lnTo>
                      <a:pt x="77" y="45"/>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1" name="Rectangle 86"/>
              <p:cNvSpPr>
                <a:spLocks noChangeArrowheads="1"/>
              </p:cNvSpPr>
              <p:nvPr/>
            </p:nvSpPr>
            <p:spPr bwMode="auto">
              <a:xfrm>
                <a:off x="464594" y="2973526"/>
                <a:ext cx="1169" cy="1169"/>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2" name="Freeform 87"/>
              <p:cNvSpPr/>
              <p:nvPr/>
            </p:nvSpPr>
            <p:spPr bwMode="auto">
              <a:xfrm>
                <a:off x="452899" y="2876494"/>
                <a:ext cx="19882" cy="22212"/>
              </a:xfrm>
              <a:custGeom>
                <a:avLst/>
                <a:gdLst>
                  <a:gd name="T0" fmla="*/ 3 w 17"/>
                  <a:gd name="T1" fmla="*/ 0 h 19"/>
                  <a:gd name="T2" fmla="*/ 0 w 17"/>
                  <a:gd name="T3" fmla="*/ 12 h 19"/>
                  <a:gd name="T4" fmla="*/ 7 w 17"/>
                  <a:gd name="T5" fmla="*/ 19 h 19"/>
                  <a:gd name="T6" fmla="*/ 17 w 17"/>
                  <a:gd name="T7" fmla="*/ 12 h 19"/>
                  <a:gd name="T8" fmla="*/ 12 w 17"/>
                  <a:gd name="T9" fmla="*/ 0 h 19"/>
                  <a:gd name="T10" fmla="*/ 3 w 17"/>
                  <a:gd name="T11" fmla="*/ 0 h 19"/>
                </a:gdLst>
                <a:ahLst/>
                <a:cxnLst>
                  <a:cxn ang="0">
                    <a:pos x="T0" y="T1"/>
                  </a:cxn>
                  <a:cxn ang="0">
                    <a:pos x="T2" y="T3"/>
                  </a:cxn>
                  <a:cxn ang="0">
                    <a:pos x="T4" y="T5"/>
                  </a:cxn>
                  <a:cxn ang="0">
                    <a:pos x="T6" y="T7"/>
                  </a:cxn>
                  <a:cxn ang="0">
                    <a:pos x="T8" y="T9"/>
                  </a:cxn>
                  <a:cxn ang="0">
                    <a:pos x="T10" y="T11"/>
                  </a:cxn>
                </a:cxnLst>
                <a:rect l="0" t="0" r="r" b="b"/>
                <a:pathLst>
                  <a:path w="17" h="19">
                    <a:moveTo>
                      <a:pt x="3" y="0"/>
                    </a:moveTo>
                    <a:lnTo>
                      <a:pt x="0" y="12"/>
                    </a:lnTo>
                    <a:lnTo>
                      <a:pt x="7" y="19"/>
                    </a:lnTo>
                    <a:lnTo>
                      <a:pt x="17" y="12"/>
                    </a:lnTo>
                    <a:lnTo>
                      <a:pt x="12" y="0"/>
                    </a:lnTo>
                    <a:lnTo>
                      <a:pt x="3" y="0"/>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3" name="Freeform 88"/>
              <p:cNvSpPr/>
              <p:nvPr/>
            </p:nvSpPr>
            <p:spPr bwMode="auto">
              <a:xfrm>
                <a:off x="452899" y="2890523"/>
                <a:ext cx="22220" cy="91186"/>
              </a:xfrm>
              <a:custGeom>
                <a:avLst/>
                <a:gdLst>
                  <a:gd name="T0" fmla="*/ 3 w 19"/>
                  <a:gd name="T1" fmla="*/ 0 h 78"/>
                  <a:gd name="T2" fmla="*/ 0 w 19"/>
                  <a:gd name="T3" fmla="*/ 71 h 78"/>
                  <a:gd name="T4" fmla="*/ 10 w 19"/>
                  <a:gd name="T5" fmla="*/ 78 h 78"/>
                  <a:gd name="T6" fmla="*/ 19 w 19"/>
                  <a:gd name="T7" fmla="*/ 71 h 78"/>
                  <a:gd name="T8" fmla="*/ 15 w 19"/>
                  <a:gd name="T9" fmla="*/ 0 h 78"/>
                  <a:gd name="T10" fmla="*/ 3 w 19"/>
                  <a:gd name="T11" fmla="*/ 0 h 78"/>
                </a:gdLst>
                <a:ahLst/>
                <a:cxnLst>
                  <a:cxn ang="0">
                    <a:pos x="T0" y="T1"/>
                  </a:cxn>
                  <a:cxn ang="0">
                    <a:pos x="T2" y="T3"/>
                  </a:cxn>
                  <a:cxn ang="0">
                    <a:pos x="T4" y="T5"/>
                  </a:cxn>
                  <a:cxn ang="0">
                    <a:pos x="T6" y="T7"/>
                  </a:cxn>
                  <a:cxn ang="0">
                    <a:pos x="T8" y="T9"/>
                  </a:cxn>
                  <a:cxn ang="0">
                    <a:pos x="T10" y="T11"/>
                  </a:cxn>
                </a:cxnLst>
                <a:rect l="0" t="0" r="r" b="b"/>
                <a:pathLst>
                  <a:path w="19" h="78">
                    <a:moveTo>
                      <a:pt x="3" y="0"/>
                    </a:moveTo>
                    <a:lnTo>
                      <a:pt x="0" y="71"/>
                    </a:lnTo>
                    <a:lnTo>
                      <a:pt x="10" y="78"/>
                    </a:lnTo>
                    <a:lnTo>
                      <a:pt x="19" y="71"/>
                    </a:lnTo>
                    <a:lnTo>
                      <a:pt x="15" y="0"/>
                    </a:lnTo>
                    <a:lnTo>
                      <a:pt x="3" y="0"/>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4" name="Freeform 89"/>
              <p:cNvSpPr/>
              <p:nvPr/>
            </p:nvSpPr>
            <p:spPr bwMode="auto">
              <a:xfrm>
                <a:off x="430679" y="2789984"/>
                <a:ext cx="70168" cy="80664"/>
              </a:xfrm>
              <a:custGeom>
                <a:avLst/>
                <a:gdLst>
                  <a:gd name="T0" fmla="*/ 2 w 25"/>
                  <a:gd name="T1" fmla="*/ 11 h 29"/>
                  <a:gd name="T2" fmla="*/ 8 w 25"/>
                  <a:gd name="T3" fmla="*/ 27 h 29"/>
                  <a:gd name="T4" fmla="*/ 23 w 25"/>
                  <a:gd name="T5" fmla="*/ 18 h 29"/>
                  <a:gd name="T6" fmla="*/ 17 w 25"/>
                  <a:gd name="T7" fmla="*/ 2 h 29"/>
                  <a:gd name="T8" fmla="*/ 2 w 25"/>
                  <a:gd name="T9" fmla="*/ 11 h 29"/>
                </a:gdLst>
                <a:ahLst/>
                <a:cxnLst>
                  <a:cxn ang="0">
                    <a:pos x="T0" y="T1"/>
                  </a:cxn>
                  <a:cxn ang="0">
                    <a:pos x="T2" y="T3"/>
                  </a:cxn>
                  <a:cxn ang="0">
                    <a:pos x="T4" y="T5"/>
                  </a:cxn>
                  <a:cxn ang="0">
                    <a:pos x="T6" y="T7"/>
                  </a:cxn>
                  <a:cxn ang="0">
                    <a:pos x="T8" y="T9"/>
                  </a:cxn>
                </a:cxnLst>
                <a:rect l="0" t="0" r="r" b="b"/>
                <a:pathLst>
                  <a:path w="25" h="29">
                    <a:moveTo>
                      <a:pt x="2" y="11"/>
                    </a:moveTo>
                    <a:cubicBezTo>
                      <a:pt x="0" y="18"/>
                      <a:pt x="3" y="25"/>
                      <a:pt x="8" y="27"/>
                    </a:cubicBezTo>
                    <a:cubicBezTo>
                      <a:pt x="14" y="29"/>
                      <a:pt x="20" y="25"/>
                      <a:pt x="23" y="18"/>
                    </a:cubicBezTo>
                    <a:cubicBezTo>
                      <a:pt x="25" y="11"/>
                      <a:pt x="22" y="4"/>
                      <a:pt x="17" y="2"/>
                    </a:cubicBezTo>
                    <a:cubicBezTo>
                      <a:pt x="11" y="0"/>
                      <a:pt x="5" y="4"/>
                      <a:pt x="2" y="11"/>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5" name="Oval 90"/>
              <p:cNvSpPr>
                <a:spLocks noChangeArrowheads="1"/>
              </p:cNvSpPr>
              <p:nvPr/>
            </p:nvSpPr>
            <p:spPr bwMode="auto">
              <a:xfrm>
                <a:off x="160530" y="3047176"/>
                <a:ext cx="57304" cy="72481"/>
              </a:xfrm>
              <a:prstGeom prst="ellipse">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6" name="Freeform 91"/>
              <p:cNvSpPr/>
              <p:nvPr/>
            </p:nvSpPr>
            <p:spPr bwMode="auto">
              <a:xfrm>
                <a:off x="124276" y="3125503"/>
                <a:ext cx="129812" cy="93524"/>
              </a:xfrm>
              <a:custGeom>
                <a:avLst/>
                <a:gdLst>
                  <a:gd name="T0" fmla="*/ 38 w 47"/>
                  <a:gd name="T1" fmla="*/ 2 h 34"/>
                  <a:gd name="T2" fmla="*/ 38 w 47"/>
                  <a:gd name="T3" fmla="*/ 2 h 34"/>
                  <a:gd name="T4" fmla="*/ 9 w 47"/>
                  <a:gd name="T5" fmla="*/ 2 h 34"/>
                  <a:gd name="T6" fmla="*/ 9 w 47"/>
                  <a:gd name="T7" fmla="*/ 2 h 34"/>
                  <a:gd name="T8" fmla="*/ 9 w 47"/>
                  <a:gd name="T9" fmla="*/ 2 h 34"/>
                  <a:gd name="T10" fmla="*/ 2 w 47"/>
                  <a:gd name="T11" fmla="*/ 8 h 34"/>
                  <a:gd name="T12" fmla="*/ 0 w 47"/>
                  <a:gd name="T13" fmla="*/ 34 h 34"/>
                  <a:gd name="T14" fmla="*/ 47 w 47"/>
                  <a:gd name="T15" fmla="*/ 34 h 34"/>
                  <a:gd name="T16" fmla="*/ 45 w 47"/>
                  <a:gd name="T17" fmla="*/ 8 h 34"/>
                  <a:gd name="T18" fmla="*/ 39 w 47"/>
                  <a:gd name="T19" fmla="*/ 2 h 34"/>
                  <a:gd name="T20" fmla="*/ 38 w 47"/>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34">
                    <a:moveTo>
                      <a:pt x="38" y="2"/>
                    </a:moveTo>
                    <a:cubicBezTo>
                      <a:pt x="38" y="2"/>
                      <a:pt x="38" y="2"/>
                      <a:pt x="38" y="2"/>
                    </a:cubicBezTo>
                    <a:cubicBezTo>
                      <a:pt x="28" y="0"/>
                      <a:pt x="19" y="0"/>
                      <a:pt x="9" y="2"/>
                    </a:cubicBezTo>
                    <a:cubicBezTo>
                      <a:pt x="9" y="2"/>
                      <a:pt x="9" y="2"/>
                      <a:pt x="9" y="2"/>
                    </a:cubicBezTo>
                    <a:cubicBezTo>
                      <a:pt x="9" y="2"/>
                      <a:pt x="9" y="2"/>
                      <a:pt x="9" y="2"/>
                    </a:cubicBezTo>
                    <a:cubicBezTo>
                      <a:pt x="6" y="2"/>
                      <a:pt x="3" y="4"/>
                      <a:pt x="2" y="8"/>
                    </a:cubicBezTo>
                    <a:cubicBezTo>
                      <a:pt x="0" y="34"/>
                      <a:pt x="0" y="34"/>
                      <a:pt x="0" y="34"/>
                    </a:cubicBezTo>
                    <a:cubicBezTo>
                      <a:pt x="47" y="34"/>
                      <a:pt x="47" y="34"/>
                      <a:pt x="47" y="34"/>
                    </a:cubicBezTo>
                    <a:cubicBezTo>
                      <a:pt x="45" y="8"/>
                      <a:pt x="45" y="8"/>
                      <a:pt x="45" y="8"/>
                    </a:cubicBezTo>
                    <a:cubicBezTo>
                      <a:pt x="45" y="4"/>
                      <a:pt x="42" y="2"/>
                      <a:pt x="39" y="2"/>
                    </a:cubicBezTo>
                    <a:cubicBezTo>
                      <a:pt x="38" y="2"/>
                      <a:pt x="38" y="2"/>
                      <a:pt x="38" y="2"/>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7" name="Oval 92"/>
              <p:cNvSpPr>
                <a:spLocks noChangeArrowheads="1"/>
              </p:cNvSpPr>
              <p:nvPr/>
            </p:nvSpPr>
            <p:spPr bwMode="auto">
              <a:xfrm>
                <a:off x="309053" y="3047176"/>
                <a:ext cx="58474" cy="72481"/>
              </a:xfrm>
              <a:prstGeom prst="ellipse">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8" name="Freeform 93"/>
              <p:cNvSpPr/>
              <p:nvPr/>
            </p:nvSpPr>
            <p:spPr bwMode="auto">
              <a:xfrm>
                <a:off x="276308" y="3125503"/>
                <a:ext cx="127473" cy="93524"/>
              </a:xfrm>
              <a:custGeom>
                <a:avLst/>
                <a:gdLst>
                  <a:gd name="T0" fmla="*/ 38 w 46"/>
                  <a:gd name="T1" fmla="*/ 2 h 34"/>
                  <a:gd name="T2" fmla="*/ 37 w 46"/>
                  <a:gd name="T3" fmla="*/ 2 h 34"/>
                  <a:gd name="T4" fmla="*/ 9 w 46"/>
                  <a:gd name="T5" fmla="*/ 2 h 34"/>
                  <a:gd name="T6" fmla="*/ 8 w 46"/>
                  <a:gd name="T7" fmla="*/ 2 h 34"/>
                  <a:gd name="T8" fmla="*/ 8 w 46"/>
                  <a:gd name="T9" fmla="*/ 2 h 34"/>
                  <a:gd name="T10" fmla="*/ 2 w 46"/>
                  <a:gd name="T11" fmla="*/ 8 h 34"/>
                  <a:gd name="T12" fmla="*/ 0 w 46"/>
                  <a:gd name="T13" fmla="*/ 34 h 34"/>
                  <a:gd name="T14" fmla="*/ 46 w 46"/>
                  <a:gd name="T15" fmla="*/ 34 h 34"/>
                  <a:gd name="T16" fmla="*/ 44 w 46"/>
                  <a:gd name="T17" fmla="*/ 8 h 34"/>
                  <a:gd name="T18" fmla="*/ 38 w 46"/>
                  <a:gd name="T19" fmla="*/ 2 h 34"/>
                  <a:gd name="T20" fmla="*/ 38 w 46"/>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34">
                    <a:moveTo>
                      <a:pt x="38" y="2"/>
                    </a:moveTo>
                    <a:cubicBezTo>
                      <a:pt x="37" y="2"/>
                      <a:pt x="37" y="2"/>
                      <a:pt x="37" y="2"/>
                    </a:cubicBezTo>
                    <a:cubicBezTo>
                      <a:pt x="27" y="0"/>
                      <a:pt x="18" y="0"/>
                      <a:pt x="9" y="2"/>
                    </a:cubicBezTo>
                    <a:cubicBezTo>
                      <a:pt x="9" y="2"/>
                      <a:pt x="8" y="2"/>
                      <a:pt x="8" y="2"/>
                    </a:cubicBezTo>
                    <a:cubicBezTo>
                      <a:pt x="8" y="2"/>
                      <a:pt x="8" y="2"/>
                      <a:pt x="8" y="2"/>
                    </a:cubicBezTo>
                    <a:cubicBezTo>
                      <a:pt x="5" y="2"/>
                      <a:pt x="2" y="4"/>
                      <a:pt x="2" y="8"/>
                    </a:cubicBezTo>
                    <a:cubicBezTo>
                      <a:pt x="0" y="34"/>
                      <a:pt x="0" y="34"/>
                      <a:pt x="0" y="34"/>
                    </a:cubicBezTo>
                    <a:cubicBezTo>
                      <a:pt x="46" y="34"/>
                      <a:pt x="46" y="34"/>
                      <a:pt x="46" y="34"/>
                    </a:cubicBezTo>
                    <a:cubicBezTo>
                      <a:pt x="44" y="8"/>
                      <a:pt x="44" y="8"/>
                      <a:pt x="44" y="8"/>
                    </a:cubicBezTo>
                    <a:cubicBezTo>
                      <a:pt x="44" y="4"/>
                      <a:pt x="41" y="2"/>
                      <a:pt x="38" y="2"/>
                    </a:cubicBezTo>
                    <a:cubicBezTo>
                      <a:pt x="38" y="2"/>
                      <a:pt x="38" y="2"/>
                      <a:pt x="38" y="2"/>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49" name="Oval 94"/>
              <p:cNvSpPr>
                <a:spLocks noChangeArrowheads="1"/>
              </p:cNvSpPr>
              <p:nvPr/>
            </p:nvSpPr>
            <p:spPr bwMode="auto">
              <a:xfrm>
                <a:off x="461085" y="3047176"/>
                <a:ext cx="58474" cy="72481"/>
              </a:xfrm>
              <a:prstGeom prst="ellipse">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50" name="Freeform 95"/>
              <p:cNvSpPr/>
              <p:nvPr/>
            </p:nvSpPr>
            <p:spPr bwMode="auto">
              <a:xfrm>
                <a:off x="426002" y="3125503"/>
                <a:ext cx="129812" cy="93524"/>
              </a:xfrm>
              <a:custGeom>
                <a:avLst/>
                <a:gdLst>
                  <a:gd name="T0" fmla="*/ 38 w 47"/>
                  <a:gd name="T1" fmla="*/ 2 h 34"/>
                  <a:gd name="T2" fmla="*/ 37 w 47"/>
                  <a:gd name="T3" fmla="*/ 2 h 34"/>
                  <a:gd name="T4" fmla="*/ 9 w 47"/>
                  <a:gd name="T5" fmla="*/ 2 h 34"/>
                  <a:gd name="T6" fmla="*/ 8 w 47"/>
                  <a:gd name="T7" fmla="*/ 2 h 34"/>
                  <a:gd name="T8" fmla="*/ 8 w 47"/>
                  <a:gd name="T9" fmla="*/ 2 h 34"/>
                  <a:gd name="T10" fmla="*/ 2 w 47"/>
                  <a:gd name="T11" fmla="*/ 8 h 34"/>
                  <a:gd name="T12" fmla="*/ 0 w 47"/>
                  <a:gd name="T13" fmla="*/ 34 h 34"/>
                  <a:gd name="T14" fmla="*/ 47 w 47"/>
                  <a:gd name="T15" fmla="*/ 34 h 34"/>
                  <a:gd name="T16" fmla="*/ 44 w 47"/>
                  <a:gd name="T17" fmla="*/ 8 h 34"/>
                  <a:gd name="T18" fmla="*/ 38 w 47"/>
                  <a:gd name="T19" fmla="*/ 2 h 34"/>
                  <a:gd name="T20" fmla="*/ 38 w 47"/>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34">
                    <a:moveTo>
                      <a:pt x="38" y="2"/>
                    </a:moveTo>
                    <a:cubicBezTo>
                      <a:pt x="38" y="2"/>
                      <a:pt x="37" y="2"/>
                      <a:pt x="37" y="2"/>
                    </a:cubicBezTo>
                    <a:cubicBezTo>
                      <a:pt x="28" y="0"/>
                      <a:pt x="19" y="0"/>
                      <a:pt x="9" y="2"/>
                    </a:cubicBezTo>
                    <a:cubicBezTo>
                      <a:pt x="9" y="2"/>
                      <a:pt x="9" y="2"/>
                      <a:pt x="8" y="2"/>
                    </a:cubicBezTo>
                    <a:cubicBezTo>
                      <a:pt x="8" y="2"/>
                      <a:pt x="8" y="2"/>
                      <a:pt x="8" y="2"/>
                    </a:cubicBezTo>
                    <a:cubicBezTo>
                      <a:pt x="5" y="2"/>
                      <a:pt x="2" y="4"/>
                      <a:pt x="2" y="8"/>
                    </a:cubicBezTo>
                    <a:cubicBezTo>
                      <a:pt x="0" y="34"/>
                      <a:pt x="0" y="34"/>
                      <a:pt x="0" y="34"/>
                    </a:cubicBezTo>
                    <a:cubicBezTo>
                      <a:pt x="47" y="34"/>
                      <a:pt x="47" y="34"/>
                      <a:pt x="47" y="34"/>
                    </a:cubicBezTo>
                    <a:cubicBezTo>
                      <a:pt x="44" y="8"/>
                      <a:pt x="44" y="8"/>
                      <a:pt x="44" y="8"/>
                    </a:cubicBezTo>
                    <a:cubicBezTo>
                      <a:pt x="44" y="4"/>
                      <a:pt x="41" y="2"/>
                      <a:pt x="38" y="2"/>
                    </a:cubicBezTo>
                    <a:cubicBezTo>
                      <a:pt x="38" y="2"/>
                      <a:pt x="38" y="2"/>
                      <a:pt x="38" y="2"/>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51" name="Rectangle 96"/>
              <p:cNvSpPr>
                <a:spLocks noChangeArrowheads="1"/>
              </p:cNvSpPr>
              <p:nvPr/>
            </p:nvSpPr>
            <p:spPr bwMode="auto">
              <a:xfrm>
                <a:off x="221343" y="2868311"/>
                <a:ext cx="32745" cy="54945"/>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52" name="Rectangle 97"/>
              <p:cNvSpPr>
                <a:spLocks noChangeArrowheads="1"/>
              </p:cNvSpPr>
              <p:nvPr/>
            </p:nvSpPr>
            <p:spPr bwMode="auto">
              <a:xfrm>
                <a:off x="179241" y="2848438"/>
                <a:ext cx="30406" cy="74820"/>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53" name="Rectangle 98"/>
              <p:cNvSpPr>
                <a:spLocks noChangeArrowheads="1"/>
              </p:cNvSpPr>
              <p:nvPr/>
            </p:nvSpPr>
            <p:spPr bwMode="auto">
              <a:xfrm>
                <a:off x="265782" y="2812197"/>
                <a:ext cx="30406" cy="111060"/>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grpSp>
        <p:grpSp>
          <p:nvGrpSpPr>
            <p:cNvPr id="113" name="组合 112"/>
            <p:cNvGrpSpPr/>
            <p:nvPr/>
          </p:nvGrpSpPr>
          <p:grpSpPr>
            <a:xfrm>
              <a:off x="8899660" y="3284637"/>
              <a:ext cx="508721" cy="533088"/>
              <a:chOff x="140649" y="3641210"/>
              <a:chExt cx="508721" cy="533088"/>
            </a:xfrm>
            <a:solidFill>
              <a:schemeClr val="bg1"/>
            </a:solidFill>
          </p:grpSpPr>
          <p:sp>
            <p:nvSpPr>
              <p:cNvPr id="120" name="Freeform 272"/>
              <p:cNvSpPr>
                <a:spLocks noEditPoints="1"/>
              </p:cNvSpPr>
              <p:nvPr/>
            </p:nvSpPr>
            <p:spPr bwMode="auto">
              <a:xfrm>
                <a:off x="140649" y="3872682"/>
                <a:ext cx="406978" cy="246670"/>
              </a:xfrm>
              <a:custGeom>
                <a:avLst/>
                <a:gdLst>
                  <a:gd name="T0" fmla="*/ 130 w 147"/>
                  <a:gd name="T1" fmla="*/ 17 h 89"/>
                  <a:gd name="T2" fmla="*/ 130 w 147"/>
                  <a:gd name="T3" fmla="*/ 50 h 89"/>
                  <a:gd name="T4" fmla="*/ 107 w 147"/>
                  <a:gd name="T5" fmla="*/ 73 h 89"/>
                  <a:gd name="T6" fmla="*/ 39 w 147"/>
                  <a:gd name="T7" fmla="*/ 73 h 89"/>
                  <a:gd name="T8" fmla="*/ 16 w 147"/>
                  <a:gd name="T9" fmla="*/ 50 h 89"/>
                  <a:gd name="T10" fmla="*/ 16 w 147"/>
                  <a:gd name="T11" fmla="*/ 17 h 89"/>
                  <a:gd name="T12" fmla="*/ 130 w 147"/>
                  <a:gd name="T13" fmla="*/ 17 h 89"/>
                  <a:gd name="T14" fmla="*/ 147 w 147"/>
                  <a:gd name="T15" fmla="*/ 0 h 89"/>
                  <a:gd name="T16" fmla="*/ 0 w 147"/>
                  <a:gd name="T17" fmla="*/ 0 h 89"/>
                  <a:gd name="T18" fmla="*/ 0 w 147"/>
                  <a:gd name="T19" fmla="*/ 50 h 89"/>
                  <a:gd name="T20" fmla="*/ 39 w 147"/>
                  <a:gd name="T21" fmla="*/ 89 h 89"/>
                  <a:gd name="T22" fmla="*/ 107 w 147"/>
                  <a:gd name="T23" fmla="*/ 89 h 89"/>
                  <a:gd name="T24" fmla="*/ 147 w 147"/>
                  <a:gd name="T25" fmla="*/ 50 h 89"/>
                  <a:gd name="T26" fmla="*/ 147 w 147"/>
                  <a:gd name="T2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7" h="89">
                    <a:moveTo>
                      <a:pt x="130" y="17"/>
                    </a:moveTo>
                    <a:cubicBezTo>
                      <a:pt x="130" y="50"/>
                      <a:pt x="130" y="50"/>
                      <a:pt x="130" y="50"/>
                    </a:cubicBezTo>
                    <a:cubicBezTo>
                      <a:pt x="130" y="62"/>
                      <a:pt x="120" y="73"/>
                      <a:pt x="107" y="73"/>
                    </a:cubicBezTo>
                    <a:cubicBezTo>
                      <a:pt x="39" y="73"/>
                      <a:pt x="39" y="73"/>
                      <a:pt x="39" y="73"/>
                    </a:cubicBezTo>
                    <a:cubicBezTo>
                      <a:pt x="26" y="73"/>
                      <a:pt x="16" y="62"/>
                      <a:pt x="16" y="50"/>
                    </a:cubicBezTo>
                    <a:cubicBezTo>
                      <a:pt x="16" y="17"/>
                      <a:pt x="16" y="17"/>
                      <a:pt x="16" y="17"/>
                    </a:cubicBezTo>
                    <a:cubicBezTo>
                      <a:pt x="130" y="17"/>
                      <a:pt x="130" y="17"/>
                      <a:pt x="130" y="17"/>
                    </a:cubicBezTo>
                    <a:close/>
                    <a:moveTo>
                      <a:pt x="147" y="0"/>
                    </a:moveTo>
                    <a:cubicBezTo>
                      <a:pt x="0" y="0"/>
                      <a:pt x="0" y="0"/>
                      <a:pt x="0" y="0"/>
                    </a:cubicBezTo>
                    <a:cubicBezTo>
                      <a:pt x="0" y="50"/>
                      <a:pt x="0" y="50"/>
                      <a:pt x="0" y="50"/>
                    </a:cubicBezTo>
                    <a:cubicBezTo>
                      <a:pt x="0" y="71"/>
                      <a:pt x="17" y="89"/>
                      <a:pt x="39" y="89"/>
                    </a:cubicBezTo>
                    <a:cubicBezTo>
                      <a:pt x="107" y="89"/>
                      <a:pt x="107" y="89"/>
                      <a:pt x="107" y="89"/>
                    </a:cubicBezTo>
                    <a:cubicBezTo>
                      <a:pt x="129" y="89"/>
                      <a:pt x="147" y="71"/>
                      <a:pt x="147" y="50"/>
                    </a:cubicBezTo>
                    <a:cubicBezTo>
                      <a:pt x="147" y="0"/>
                      <a:pt x="147" y="0"/>
                      <a:pt x="147" y="0"/>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21" name="Freeform 273"/>
              <p:cNvSpPr/>
              <p:nvPr/>
            </p:nvSpPr>
            <p:spPr bwMode="auto">
              <a:xfrm>
                <a:off x="140649" y="4135719"/>
                <a:ext cx="406978" cy="38579"/>
              </a:xfrm>
              <a:custGeom>
                <a:avLst/>
                <a:gdLst>
                  <a:gd name="T0" fmla="*/ 0 w 147"/>
                  <a:gd name="T1" fmla="*/ 0 h 14"/>
                  <a:gd name="T2" fmla="*/ 0 w 147"/>
                  <a:gd name="T3" fmla="*/ 8 h 14"/>
                  <a:gd name="T4" fmla="*/ 39 w 147"/>
                  <a:gd name="T5" fmla="*/ 14 h 14"/>
                  <a:gd name="T6" fmla="*/ 107 w 147"/>
                  <a:gd name="T7" fmla="*/ 14 h 14"/>
                  <a:gd name="T8" fmla="*/ 147 w 147"/>
                  <a:gd name="T9" fmla="*/ 8 h 14"/>
                  <a:gd name="T10" fmla="*/ 147 w 147"/>
                  <a:gd name="T11" fmla="*/ 0 h 14"/>
                  <a:gd name="T12" fmla="*/ 0 w 14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7" h="14">
                    <a:moveTo>
                      <a:pt x="0" y="0"/>
                    </a:moveTo>
                    <a:cubicBezTo>
                      <a:pt x="0" y="8"/>
                      <a:pt x="0" y="8"/>
                      <a:pt x="0" y="8"/>
                    </a:cubicBezTo>
                    <a:cubicBezTo>
                      <a:pt x="0" y="11"/>
                      <a:pt x="17" y="14"/>
                      <a:pt x="39" y="14"/>
                    </a:cubicBezTo>
                    <a:cubicBezTo>
                      <a:pt x="107" y="14"/>
                      <a:pt x="107" y="14"/>
                      <a:pt x="107" y="14"/>
                    </a:cubicBezTo>
                    <a:cubicBezTo>
                      <a:pt x="129" y="14"/>
                      <a:pt x="147" y="11"/>
                      <a:pt x="147" y="8"/>
                    </a:cubicBezTo>
                    <a:cubicBezTo>
                      <a:pt x="147" y="0"/>
                      <a:pt x="147" y="0"/>
                      <a:pt x="147" y="0"/>
                    </a:cubicBezTo>
                    <a:lnTo>
                      <a:pt x="0" y="0"/>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22" name="Freeform 274"/>
              <p:cNvSpPr>
                <a:spLocks noEditPoints="1"/>
              </p:cNvSpPr>
              <p:nvPr/>
            </p:nvSpPr>
            <p:spPr bwMode="auto">
              <a:xfrm>
                <a:off x="500847" y="3903078"/>
                <a:ext cx="148523" cy="147301"/>
              </a:xfrm>
              <a:custGeom>
                <a:avLst/>
                <a:gdLst>
                  <a:gd name="T0" fmla="*/ 27 w 54"/>
                  <a:gd name="T1" fmla="*/ 53 h 53"/>
                  <a:gd name="T2" fmla="*/ 0 w 54"/>
                  <a:gd name="T3" fmla="*/ 27 h 53"/>
                  <a:gd name="T4" fmla="*/ 27 w 54"/>
                  <a:gd name="T5" fmla="*/ 0 h 53"/>
                  <a:gd name="T6" fmla="*/ 54 w 54"/>
                  <a:gd name="T7" fmla="*/ 27 h 53"/>
                  <a:gd name="T8" fmla="*/ 27 w 54"/>
                  <a:gd name="T9" fmla="*/ 53 h 53"/>
                  <a:gd name="T10" fmla="*/ 27 w 54"/>
                  <a:gd name="T11" fmla="*/ 12 h 53"/>
                  <a:gd name="T12" fmla="*/ 13 w 54"/>
                  <a:gd name="T13" fmla="*/ 27 h 53"/>
                  <a:gd name="T14" fmla="*/ 27 w 54"/>
                  <a:gd name="T15" fmla="*/ 41 h 53"/>
                  <a:gd name="T16" fmla="*/ 41 w 54"/>
                  <a:gd name="T17" fmla="*/ 27 h 53"/>
                  <a:gd name="T18" fmla="*/ 27 w 54"/>
                  <a:gd name="T19"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3">
                    <a:moveTo>
                      <a:pt x="27" y="53"/>
                    </a:moveTo>
                    <a:cubicBezTo>
                      <a:pt x="12" y="53"/>
                      <a:pt x="0" y="41"/>
                      <a:pt x="0" y="27"/>
                    </a:cubicBezTo>
                    <a:cubicBezTo>
                      <a:pt x="0" y="12"/>
                      <a:pt x="12" y="0"/>
                      <a:pt x="27" y="0"/>
                    </a:cubicBezTo>
                    <a:cubicBezTo>
                      <a:pt x="42" y="0"/>
                      <a:pt x="54" y="12"/>
                      <a:pt x="54" y="27"/>
                    </a:cubicBezTo>
                    <a:cubicBezTo>
                      <a:pt x="54" y="41"/>
                      <a:pt x="42" y="53"/>
                      <a:pt x="27" y="53"/>
                    </a:cubicBezTo>
                    <a:close/>
                    <a:moveTo>
                      <a:pt x="27" y="12"/>
                    </a:moveTo>
                    <a:cubicBezTo>
                      <a:pt x="19" y="12"/>
                      <a:pt x="13" y="19"/>
                      <a:pt x="13" y="27"/>
                    </a:cubicBezTo>
                    <a:cubicBezTo>
                      <a:pt x="13" y="34"/>
                      <a:pt x="19" y="41"/>
                      <a:pt x="27" y="41"/>
                    </a:cubicBezTo>
                    <a:cubicBezTo>
                      <a:pt x="35" y="41"/>
                      <a:pt x="41" y="34"/>
                      <a:pt x="41" y="27"/>
                    </a:cubicBezTo>
                    <a:cubicBezTo>
                      <a:pt x="41" y="19"/>
                      <a:pt x="35" y="12"/>
                      <a:pt x="27" y="12"/>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23" name="Freeform 275"/>
              <p:cNvSpPr/>
              <p:nvPr/>
            </p:nvSpPr>
            <p:spPr bwMode="auto">
              <a:xfrm>
                <a:off x="365189" y="3690311"/>
                <a:ext cx="2339" cy="2338"/>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0" y="0"/>
                      <a:pt x="0" y="0"/>
                      <a:pt x="0" y="0"/>
                    </a:cubicBezTo>
                    <a:cubicBezTo>
                      <a:pt x="0" y="0"/>
                      <a:pt x="0" y="0"/>
                      <a:pt x="0" y="0"/>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24" name="Rectangle 276"/>
              <p:cNvSpPr>
                <a:spLocks noChangeArrowheads="1"/>
              </p:cNvSpPr>
              <p:nvPr/>
            </p:nvSpPr>
            <p:spPr bwMode="auto">
              <a:xfrm>
                <a:off x="367527" y="3692648"/>
                <a:ext cx="1169" cy="1169"/>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25" name="Freeform 277"/>
              <p:cNvSpPr/>
              <p:nvPr/>
            </p:nvSpPr>
            <p:spPr bwMode="auto">
              <a:xfrm>
                <a:off x="367527" y="3692648"/>
                <a:ext cx="2339" cy="3507"/>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0"/>
                    </a:cubicBezTo>
                    <a:lnTo>
                      <a:pt x="1" y="1"/>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26" name="Freeform 278"/>
              <p:cNvSpPr/>
              <p:nvPr/>
            </p:nvSpPr>
            <p:spPr bwMode="auto">
              <a:xfrm>
                <a:off x="367527" y="36926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27" name="Freeform 279"/>
              <p:cNvSpPr/>
              <p:nvPr/>
            </p:nvSpPr>
            <p:spPr bwMode="auto">
              <a:xfrm>
                <a:off x="365188" y="3684465"/>
                <a:ext cx="24559" cy="19874"/>
              </a:xfrm>
              <a:custGeom>
                <a:avLst/>
                <a:gdLst>
                  <a:gd name="T0" fmla="*/ 7 w 9"/>
                  <a:gd name="T1" fmla="*/ 5 h 7"/>
                  <a:gd name="T2" fmla="*/ 9 w 9"/>
                  <a:gd name="T3" fmla="*/ 6 h 7"/>
                  <a:gd name="T4" fmla="*/ 5 w 9"/>
                  <a:gd name="T5" fmla="*/ 3 h 7"/>
                  <a:gd name="T6" fmla="*/ 1 w 9"/>
                  <a:gd name="T7" fmla="*/ 1 h 7"/>
                  <a:gd name="T8" fmla="*/ 0 w 9"/>
                  <a:gd name="T9" fmla="*/ 0 h 7"/>
                  <a:gd name="T10" fmla="*/ 1 w 9"/>
                  <a:gd name="T11" fmla="*/ 1 h 7"/>
                  <a:gd name="T12" fmla="*/ 4 w 9"/>
                  <a:gd name="T13" fmla="*/ 2 h 7"/>
                  <a:gd name="T14" fmla="*/ 4 w 9"/>
                  <a:gd name="T15" fmla="*/ 3 h 7"/>
                  <a:gd name="T16" fmla="*/ 6 w 9"/>
                  <a:gd name="T17" fmla="*/ 4 h 7"/>
                  <a:gd name="T18" fmla="*/ 7 w 9"/>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7">
                    <a:moveTo>
                      <a:pt x="7" y="5"/>
                    </a:moveTo>
                    <a:cubicBezTo>
                      <a:pt x="7" y="5"/>
                      <a:pt x="9" y="7"/>
                      <a:pt x="9" y="6"/>
                    </a:cubicBezTo>
                    <a:cubicBezTo>
                      <a:pt x="7" y="4"/>
                      <a:pt x="7" y="4"/>
                      <a:pt x="5" y="3"/>
                    </a:cubicBezTo>
                    <a:cubicBezTo>
                      <a:pt x="4" y="2"/>
                      <a:pt x="3" y="1"/>
                      <a:pt x="1" y="1"/>
                    </a:cubicBezTo>
                    <a:cubicBezTo>
                      <a:pt x="0" y="0"/>
                      <a:pt x="0" y="0"/>
                      <a:pt x="0" y="0"/>
                    </a:cubicBezTo>
                    <a:cubicBezTo>
                      <a:pt x="1" y="1"/>
                      <a:pt x="1" y="1"/>
                      <a:pt x="1" y="1"/>
                    </a:cubicBezTo>
                    <a:cubicBezTo>
                      <a:pt x="2" y="2"/>
                      <a:pt x="3" y="1"/>
                      <a:pt x="4" y="2"/>
                    </a:cubicBezTo>
                    <a:cubicBezTo>
                      <a:pt x="4" y="2"/>
                      <a:pt x="4" y="3"/>
                      <a:pt x="4" y="3"/>
                    </a:cubicBezTo>
                    <a:cubicBezTo>
                      <a:pt x="5" y="3"/>
                      <a:pt x="6" y="3"/>
                      <a:pt x="6" y="4"/>
                    </a:cubicBezTo>
                    <a:cubicBezTo>
                      <a:pt x="7" y="4"/>
                      <a:pt x="6" y="5"/>
                      <a:pt x="7" y="5"/>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28" name="Freeform 280"/>
              <p:cNvSpPr/>
              <p:nvPr/>
            </p:nvSpPr>
            <p:spPr bwMode="auto">
              <a:xfrm>
                <a:off x="345307" y="3679789"/>
                <a:ext cx="8186" cy="4676"/>
              </a:xfrm>
              <a:custGeom>
                <a:avLst/>
                <a:gdLst>
                  <a:gd name="T0" fmla="*/ 1 w 3"/>
                  <a:gd name="T1" fmla="*/ 1 h 2"/>
                  <a:gd name="T2" fmla="*/ 1 w 3"/>
                  <a:gd name="T3" fmla="*/ 1 h 2"/>
                  <a:gd name="T4" fmla="*/ 3 w 3"/>
                  <a:gd name="T5" fmla="*/ 2 h 2"/>
                  <a:gd name="T6" fmla="*/ 3 w 3"/>
                  <a:gd name="T7" fmla="*/ 2 h 2"/>
                  <a:gd name="T8" fmla="*/ 3 w 3"/>
                  <a:gd name="T9" fmla="*/ 2 h 2"/>
                  <a:gd name="T10" fmla="*/ 1 w 3"/>
                  <a:gd name="T11" fmla="*/ 0 h 2"/>
                  <a:gd name="T12" fmla="*/ 1 w 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1"/>
                    </a:moveTo>
                    <a:cubicBezTo>
                      <a:pt x="1" y="1"/>
                      <a:pt x="1" y="1"/>
                      <a:pt x="1" y="1"/>
                    </a:cubicBezTo>
                    <a:cubicBezTo>
                      <a:pt x="2" y="2"/>
                      <a:pt x="3" y="2"/>
                      <a:pt x="3" y="2"/>
                    </a:cubicBezTo>
                    <a:cubicBezTo>
                      <a:pt x="3" y="2"/>
                      <a:pt x="3" y="2"/>
                      <a:pt x="3" y="2"/>
                    </a:cubicBezTo>
                    <a:cubicBezTo>
                      <a:pt x="3" y="1"/>
                      <a:pt x="3" y="1"/>
                      <a:pt x="3" y="2"/>
                    </a:cubicBezTo>
                    <a:cubicBezTo>
                      <a:pt x="2" y="1"/>
                      <a:pt x="2" y="1"/>
                      <a:pt x="1" y="0"/>
                    </a:cubicBezTo>
                    <a:cubicBezTo>
                      <a:pt x="1" y="1"/>
                      <a:pt x="0" y="1"/>
                      <a:pt x="1" y="1"/>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29" name="Rectangle 281"/>
              <p:cNvSpPr>
                <a:spLocks noChangeArrowheads="1"/>
              </p:cNvSpPr>
              <p:nvPr/>
            </p:nvSpPr>
            <p:spPr bwMode="auto">
              <a:xfrm>
                <a:off x="345307" y="3679789"/>
                <a:ext cx="2339" cy="1169"/>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30" name="Freeform 282"/>
              <p:cNvSpPr>
                <a:spLocks noEditPoints="1"/>
              </p:cNvSpPr>
              <p:nvPr/>
            </p:nvSpPr>
            <p:spPr bwMode="auto">
              <a:xfrm>
                <a:off x="292680" y="3698494"/>
                <a:ext cx="97067" cy="157822"/>
              </a:xfrm>
              <a:custGeom>
                <a:avLst/>
                <a:gdLst>
                  <a:gd name="T0" fmla="*/ 34 w 35"/>
                  <a:gd name="T1" fmla="*/ 11 h 57"/>
                  <a:gd name="T2" fmla="*/ 35 w 35"/>
                  <a:gd name="T3" fmla="*/ 9 h 57"/>
                  <a:gd name="T4" fmla="*/ 35 w 35"/>
                  <a:gd name="T5" fmla="*/ 8 h 57"/>
                  <a:gd name="T6" fmla="*/ 35 w 35"/>
                  <a:gd name="T7" fmla="*/ 6 h 57"/>
                  <a:gd name="T8" fmla="*/ 35 w 35"/>
                  <a:gd name="T9" fmla="*/ 5 h 57"/>
                  <a:gd name="T10" fmla="*/ 35 w 35"/>
                  <a:gd name="T11" fmla="*/ 4 h 57"/>
                  <a:gd name="T12" fmla="*/ 35 w 35"/>
                  <a:gd name="T13" fmla="*/ 3 h 57"/>
                  <a:gd name="T14" fmla="*/ 32 w 35"/>
                  <a:gd name="T15" fmla="*/ 0 h 57"/>
                  <a:gd name="T16" fmla="*/ 32 w 35"/>
                  <a:gd name="T17" fmla="*/ 0 h 57"/>
                  <a:gd name="T18" fmla="*/ 32 w 35"/>
                  <a:gd name="T19" fmla="*/ 2 h 57"/>
                  <a:gd name="T20" fmla="*/ 33 w 35"/>
                  <a:gd name="T21" fmla="*/ 2 h 57"/>
                  <a:gd name="T22" fmla="*/ 33 w 35"/>
                  <a:gd name="T23" fmla="*/ 2 h 57"/>
                  <a:gd name="T24" fmla="*/ 32 w 35"/>
                  <a:gd name="T25" fmla="*/ 1 h 57"/>
                  <a:gd name="T26" fmla="*/ 31 w 35"/>
                  <a:gd name="T27" fmla="*/ 0 h 57"/>
                  <a:gd name="T28" fmla="*/ 32 w 35"/>
                  <a:gd name="T29" fmla="*/ 0 h 57"/>
                  <a:gd name="T30" fmla="*/ 31 w 35"/>
                  <a:gd name="T31" fmla="*/ 0 h 57"/>
                  <a:gd name="T32" fmla="*/ 31 w 35"/>
                  <a:gd name="T33" fmla="*/ 1 h 57"/>
                  <a:gd name="T34" fmla="*/ 33 w 35"/>
                  <a:gd name="T35" fmla="*/ 6 h 57"/>
                  <a:gd name="T36" fmla="*/ 33 w 35"/>
                  <a:gd name="T37" fmla="*/ 6 h 57"/>
                  <a:gd name="T38" fmla="*/ 32 w 35"/>
                  <a:gd name="T39" fmla="*/ 7 h 57"/>
                  <a:gd name="T40" fmla="*/ 32 w 35"/>
                  <a:gd name="T41" fmla="*/ 7 h 57"/>
                  <a:gd name="T42" fmla="*/ 32 w 35"/>
                  <a:gd name="T43" fmla="*/ 7 h 57"/>
                  <a:gd name="T44" fmla="*/ 32 w 35"/>
                  <a:gd name="T45" fmla="*/ 7 h 57"/>
                  <a:gd name="T46" fmla="*/ 32 w 35"/>
                  <a:gd name="T47" fmla="*/ 8 h 57"/>
                  <a:gd name="T48" fmla="*/ 32 w 35"/>
                  <a:gd name="T49" fmla="*/ 8 h 57"/>
                  <a:gd name="T50" fmla="*/ 32 w 35"/>
                  <a:gd name="T51" fmla="*/ 8 h 57"/>
                  <a:gd name="T52" fmla="*/ 32 w 35"/>
                  <a:gd name="T53" fmla="*/ 8 h 57"/>
                  <a:gd name="T54" fmla="*/ 32 w 35"/>
                  <a:gd name="T55" fmla="*/ 8 h 57"/>
                  <a:gd name="T56" fmla="*/ 32 w 35"/>
                  <a:gd name="T57" fmla="*/ 7 h 57"/>
                  <a:gd name="T58" fmla="*/ 32 w 35"/>
                  <a:gd name="T59" fmla="*/ 7 h 57"/>
                  <a:gd name="T60" fmla="*/ 31 w 35"/>
                  <a:gd name="T61" fmla="*/ 9 h 57"/>
                  <a:gd name="T62" fmla="*/ 31 w 35"/>
                  <a:gd name="T63" fmla="*/ 9 h 57"/>
                  <a:gd name="T64" fmla="*/ 31 w 35"/>
                  <a:gd name="T65" fmla="*/ 10 h 57"/>
                  <a:gd name="T66" fmla="*/ 31 w 35"/>
                  <a:gd name="T67" fmla="*/ 10 h 57"/>
                  <a:gd name="T68" fmla="*/ 31 w 35"/>
                  <a:gd name="T69" fmla="*/ 10 h 57"/>
                  <a:gd name="T70" fmla="*/ 31 w 35"/>
                  <a:gd name="T71" fmla="*/ 10 h 57"/>
                  <a:gd name="T72" fmla="*/ 30 w 35"/>
                  <a:gd name="T73" fmla="*/ 11 h 57"/>
                  <a:gd name="T74" fmla="*/ 28 w 35"/>
                  <a:gd name="T75" fmla="*/ 13 h 57"/>
                  <a:gd name="T76" fmla="*/ 14 w 35"/>
                  <a:gd name="T77" fmla="*/ 26 h 57"/>
                  <a:gd name="T78" fmla="*/ 6 w 35"/>
                  <a:gd name="T79" fmla="*/ 32 h 57"/>
                  <a:gd name="T80" fmla="*/ 6 w 35"/>
                  <a:gd name="T81" fmla="*/ 51 h 57"/>
                  <a:gd name="T82" fmla="*/ 16 w 35"/>
                  <a:gd name="T83" fmla="*/ 57 h 57"/>
                  <a:gd name="T84" fmla="*/ 20 w 35"/>
                  <a:gd name="T85" fmla="*/ 54 h 57"/>
                  <a:gd name="T86" fmla="*/ 15 w 35"/>
                  <a:gd name="T87" fmla="*/ 49 h 57"/>
                  <a:gd name="T88" fmla="*/ 11 w 35"/>
                  <a:gd name="T89" fmla="*/ 46 h 57"/>
                  <a:gd name="T90" fmla="*/ 11 w 35"/>
                  <a:gd name="T91" fmla="*/ 37 h 57"/>
                  <a:gd name="T92" fmla="*/ 13 w 35"/>
                  <a:gd name="T93" fmla="*/ 35 h 57"/>
                  <a:gd name="T94" fmla="*/ 28 w 35"/>
                  <a:gd name="T95" fmla="*/ 20 h 57"/>
                  <a:gd name="T96" fmla="*/ 31 w 35"/>
                  <a:gd name="T97" fmla="*/ 16 h 57"/>
                  <a:gd name="T98" fmla="*/ 34 w 35"/>
                  <a:gd name="T99" fmla="*/ 13 h 57"/>
                  <a:gd name="T100" fmla="*/ 35 w 35"/>
                  <a:gd name="T101" fmla="*/ 9 h 57"/>
                  <a:gd name="T102" fmla="*/ 34 w 35"/>
                  <a:gd name="T103" fmla="*/ 13 h 57"/>
                  <a:gd name="T104" fmla="*/ 33 w 35"/>
                  <a:gd name="T105" fmla="*/ 11 h 57"/>
                  <a:gd name="T106" fmla="*/ 34 w 35"/>
                  <a:gd name="T107" fmla="*/ 11 h 57"/>
                  <a:gd name="T108" fmla="*/ 28 w 35"/>
                  <a:gd name="T109" fmla="*/ 14 h 57"/>
                  <a:gd name="T110" fmla="*/ 29 w 35"/>
                  <a:gd name="T111" fmla="*/ 13 h 57"/>
                  <a:gd name="T112" fmla="*/ 28 w 35"/>
                  <a:gd name="T113"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 h="57">
                    <a:moveTo>
                      <a:pt x="34" y="11"/>
                    </a:moveTo>
                    <a:cubicBezTo>
                      <a:pt x="35" y="10"/>
                      <a:pt x="34" y="9"/>
                      <a:pt x="35" y="9"/>
                    </a:cubicBezTo>
                    <a:cubicBezTo>
                      <a:pt x="34" y="8"/>
                      <a:pt x="35" y="8"/>
                      <a:pt x="35" y="8"/>
                    </a:cubicBezTo>
                    <a:cubicBezTo>
                      <a:pt x="35" y="7"/>
                      <a:pt x="34" y="6"/>
                      <a:pt x="35" y="6"/>
                    </a:cubicBezTo>
                    <a:cubicBezTo>
                      <a:pt x="35" y="5"/>
                      <a:pt x="35" y="5"/>
                      <a:pt x="35" y="5"/>
                    </a:cubicBezTo>
                    <a:cubicBezTo>
                      <a:pt x="35" y="4"/>
                      <a:pt x="35" y="4"/>
                      <a:pt x="35" y="4"/>
                    </a:cubicBezTo>
                    <a:cubicBezTo>
                      <a:pt x="35" y="3"/>
                      <a:pt x="35" y="3"/>
                      <a:pt x="35" y="3"/>
                    </a:cubicBezTo>
                    <a:cubicBezTo>
                      <a:pt x="34" y="2"/>
                      <a:pt x="33" y="1"/>
                      <a:pt x="32" y="0"/>
                    </a:cubicBezTo>
                    <a:cubicBezTo>
                      <a:pt x="32" y="0"/>
                      <a:pt x="32" y="0"/>
                      <a:pt x="32" y="0"/>
                    </a:cubicBezTo>
                    <a:cubicBezTo>
                      <a:pt x="32" y="1"/>
                      <a:pt x="33" y="1"/>
                      <a:pt x="32" y="2"/>
                    </a:cubicBezTo>
                    <a:cubicBezTo>
                      <a:pt x="32" y="2"/>
                      <a:pt x="33" y="2"/>
                      <a:pt x="33" y="2"/>
                    </a:cubicBezTo>
                    <a:cubicBezTo>
                      <a:pt x="33" y="2"/>
                      <a:pt x="33" y="2"/>
                      <a:pt x="33" y="2"/>
                    </a:cubicBezTo>
                    <a:cubicBezTo>
                      <a:pt x="32" y="2"/>
                      <a:pt x="32" y="1"/>
                      <a:pt x="32" y="1"/>
                    </a:cubicBezTo>
                    <a:cubicBezTo>
                      <a:pt x="32" y="1"/>
                      <a:pt x="31" y="0"/>
                      <a:pt x="31" y="0"/>
                    </a:cubicBezTo>
                    <a:cubicBezTo>
                      <a:pt x="31" y="0"/>
                      <a:pt x="31" y="0"/>
                      <a:pt x="32" y="0"/>
                    </a:cubicBezTo>
                    <a:cubicBezTo>
                      <a:pt x="31" y="0"/>
                      <a:pt x="31" y="0"/>
                      <a:pt x="31" y="0"/>
                    </a:cubicBezTo>
                    <a:cubicBezTo>
                      <a:pt x="31" y="0"/>
                      <a:pt x="31" y="1"/>
                      <a:pt x="31" y="1"/>
                    </a:cubicBezTo>
                    <a:cubicBezTo>
                      <a:pt x="32" y="3"/>
                      <a:pt x="33" y="4"/>
                      <a:pt x="33" y="6"/>
                    </a:cubicBezTo>
                    <a:cubicBezTo>
                      <a:pt x="33" y="6"/>
                      <a:pt x="33" y="6"/>
                      <a:pt x="33" y="6"/>
                    </a:cubicBezTo>
                    <a:cubicBezTo>
                      <a:pt x="32" y="7"/>
                      <a:pt x="32" y="7"/>
                      <a:pt x="32" y="7"/>
                    </a:cubicBezTo>
                    <a:cubicBezTo>
                      <a:pt x="32" y="7"/>
                      <a:pt x="32" y="7"/>
                      <a:pt x="32" y="7"/>
                    </a:cubicBezTo>
                    <a:cubicBezTo>
                      <a:pt x="32" y="7"/>
                      <a:pt x="32" y="7"/>
                      <a:pt x="32" y="7"/>
                    </a:cubicBezTo>
                    <a:cubicBezTo>
                      <a:pt x="32" y="7"/>
                      <a:pt x="32" y="7"/>
                      <a:pt x="32" y="7"/>
                    </a:cubicBezTo>
                    <a:cubicBezTo>
                      <a:pt x="32" y="8"/>
                      <a:pt x="32" y="8"/>
                      <a:pt x="32" y="8"/>
                    </a:cubicBezTo>
                    <a:cubicBezTo>
                      <a:pt x="32" y="8"/>
                      <a:pt x="32" y="8"/>
                      <a:pt x="32" y="8"/>
                    </a:cubicBezTo>
                    <a:cubicBezTo>
                      <a:pt x="32" y="8"/>
                      <a:pt x="32" y="8"/>
                      <a:pt x="32" y="8"/>
                    </a:cubicBezTo>
                    <a:cubicBezTo>
                      <a:pt x="32" y="8"/>
                      <a:pt x="32" y="8"/>
                      <a:pt x="32" y="8"/>
                    </a:cubicBezTo>
                    <a:cubicBezTo>
                      <a:pt x="32" y="8"/>
                      <a:pt x="32" y="8"/>
                      <a:pt x="32" y="8"/>
                    </a:cubicBezTo>
                    <a:cubicBezTo>
                      <a:pt x="32" y="7"/>
                      <a:pt x="32" y="7"/>
                      <a:pt x="32" y="7"/>
                    </a:cubicBezTo>
                    <a:cubicBezTo>
                      <a:pt x="32" y="7"/>
                      <a:pt x="32" y="7"/>
                      <a:pt x="32" y="7"/>
                    </a:cubicBezTo>
                    <a:cubicBezTo>
                      <a:pt x="32" y="8"/>
                      <a:pt x="32" y="8"/>
                      <a:pt x="31" y="9"/>
                    </a:cubicBezTo>
                    <a:cubicBezTo>
                      <a:pt x="31" y="9"/>
                      <a:pt x="31" y="9"/>
                      <a:pt x="31" y="9"/>
                    </a:cubicBezTo>
                    <a:cubicBezTo>
                      <a:pt x="31" y="10"/>
                      <a:pt x="31" y="10"/>
                      <a:pt x="31" y="10"/>
                    </a:cubicBezTo>
                    <a:cubicBezTo>
                      <a:pt x="31" y="10"/>
                      <a:pt x="31" y="10"/>
                      <a:pt x="31" y="10"/>
                    </a:cubicBezTo>
                    <a:cubicBezTo>
                      <a:pt x="31" y="10"/>
                      <a:pt x="31" y="10"/>
                      <a:pt x="31" y="10"/>
                    </a:cubicBezTo>
                    <a:cubicBezTo>
                      <a:pt x="31" y="10"/>
                      <a:pt x="31" y="10"/>
                      <a:pt x="31" y="10"/>
                    </a:cubicBezTo>
                    <a:cubicBezTo>
                      <a:pt x="30" y="11"/>
                      <a:pt x="30" y="11"/>
                      <a:pt x="30" y="11"/>
                    </a:cubicBezTo>
                    <a:cubicBezTo>
                      <a:pt x="29" y="12"/>
                      <a:pt x="29" y="13"/>
                      <a:pt x="28" y="13"/>
                    </a:cubicBezTo>
                    <a:cubicBezTo>
                      <a:pt x="24" y="18"/>
                      <a:pt x="19" y="21"/>
                      <a:pt x="14" y="26"/>
                    </a:cubicBezTo>
                    <a:cubicBezTo>
                      <a:pt x="12" y="28"/>
                      <a:pt x="9" y="30"/>
                      <a:pt x="6" y="32"/>
                    </a:cubicBezTo>
                    <a:cubicBezTo>
                      <a:pt x="0" y="37"/>
                      <a:pt x="1" y="45"/>
                      <a:pt x="6" y="51"/>
                    </a:cubicBezTo>
                    <a:cubicBezTo>
                      <a:pt x="8" y="53"/>
                      <a:pt x="13" y="56"/>
                      <a:pt x="16" y="57"/>
                    </a:cubicBezTo>
                    <a:cubicBezTo>
                      <a:pt x="21" y="57"/>
                      <a:pt x="20" y="54"/>
                      <a:pt x="20" y="54"/>
                    </a:cubicBezTo>
                    <a:cubicBezTo>
                      <a:pt x="20" y="52"/>
                      <a:pt x="17" y="52"/>
                      <a:pt x="15" y="49"/>
                    </a:cubicBezTo>
                    <a:cubicBezTo>
                      <a:pt x="16" y="51"/>
                      <a:pt x="11" y="49"/>
                      <a:pt x="11" y="46"/>
                    </a:cubicBezTo>
                    <a:cubicBezTo>
                      <a:pt x="12" y="43"/>
                      <a:pt x="9" y="41"/>
                      <a:pt x="11" y="37"/>
                    </a:cubicBezTo>
                    <a:cubicBezTo>
                      <a:pt x="12" y="37"/>
                      <a:pt x="12" y="36"/>
                      <a:pt x="13" y="35"/>
                    </a:cubicBezTo>
                    <a:cubicBezTo>
                      <a:pt x="18" y="31"/>
                      <a:pt x="23" y="26"/>
                      <a:pt x="28" y="20"/>
                    </a:cubicBezTo>
                    <a:cubicBezTo>
                      <a:pt x="30" y="19"/>
                      <a:pt x="30" y="17"/>
                      <a:pt x="31" y="16"/>
                    </a:cubicBezTo>
                    <a:cubicBezTo>
                      <a:pt x="32" y="15"/>
                      <a:pt x="33" y="14"/>
                      <a:pt x="34" y="13"/>
                    </a:cubicBezTo>
                    <a:cubicBezTo>
                      <a:pt x="35" y="12"/>
                      <a:pt x="35" y="10"/>
                      <a:pt x="35" y="9"/>
                    </a:cubicBezTo>
                    <a:cubicBezTo>
                      <a:pt x="35" y="11"/>
                      <a:pt x="34" y="12"/>
                      <a:pt x="34" y="13"/>
                    </a:cubicBezTo>
                    <a:cubicBezTo>
                      <a:pt x="33" y="14"/>
                      <a:pt x="33" y="12"/>
                      <a:pt x="33" y="11"/>
                    </a:cubicBezTo>
                    <a:cubicBezTo>
                      <a:pt x="33" y="11"/>
                      <a:pt x="34" y="11"/>
                      <a:pt x="34" y="11"/>
                    </a:cubicBezTo>
                    <a:close/>
                    <a:moveTo>
                      <a:pt x="28" y="14"/>
                    </a:moveTo>
                    <a:cubicBezTo>
                      <a:pt x="28" y="13"/>
                      <a:pt x="29" y="13"/>
                      <a:pt x="29" y="13"/>
                    </a:cubicBezTo>
                    <a:cubicBezTo>
                      <a:pt x="29" y="13"/>
                      <a:pt x="29" y="14"/>
                      <a:pt x="28" y="14"/>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31" name="Freeform 283"/>
              <p:cNvSpPr/>
              <p:nvPr/>
            </p:nvSpPr>
            <p:spPr bwMode="auto">
              <a:xfrm>
                <a:off x="306714" y="3649393"/>
                <a:ext cx="2339"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0" y="0"/>
                      <a:pt x="0" y="0"/>
                      <a:pt x="0" y="0"/>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32" name="Freeform 284"/>
              <p:cNvSpPr/>
              <p:nvPr/>
            </p:nvSpPr>
            <p:spPr bwMode="auto">
              <a:xfrm>
                <a:off x="312562" y="3649393"/>
                <a:ext cx="2339"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33" name="Freeform 285"/>
              <p:cNvSpPr/>
              <p:nvPr/>
            </p:nvSpPr>
            <p:spPr bwMode="auto">
              <a:xfrm>
                <a:off x="314901" y="36493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34" name="Freeform 286"/>
              <p:cNvSpPr/>
              <p:nvPr/>
            </p:nvSpPr>
            <p:spPr bwMode="auto">
              <a:xfrm>
                <a:off x="304375" y="3643548"/>
                <a:ext cx="38593" cy="5846"/>
              </a:xfrm>
              <a:custGeom>
                <a:avLst/>
                <a:gdLst>
                  <a:gd name="T0" fmla="*/ 5 w 14"/>
                  <a:gd name="T1" fmla="*/ 1 h 2"/>
                  <a:gd name="T2" fmla="*/ 6 w 14"/>
                  <a:gd name="T3" fmla="*/ 1 h 2"/>
                  <a:gd name="T4" fmla="*/ 9 w 14"/>
                  <a:gd name="T5" fmla="*/ 1 h 2"/>
                  <a:gd name="T6" fmla="*/ 10 w 14"/>
                  <a:gd name="T7" fmla="*/ 2 h 2"/>
                  <a:gd name="T8" fmla="*/ 12 w 14"/>
                  <a:gd name="T9" fmla="*/ 2 h 2"/>
                  <a:gd name="T10" fmla="*/ 6 w 14"/>
                  <a:gd name="T11" fmla="*/ 1 h 2"/>
                  <a:gd name="T12" fmla="*/ 1 w 14"/>
                  <a:gd name="T13" fmla="*/ 0 h 2"/>
                  <a:gd name="T14" fmla="*/ 0 w 14"/>
                  <a:gd name="T15" fmla="*/ 0 h 2"/>
                  <a:gd name="T16" fmla="*/ 2 w 14"/>
                  <a:gd name="T17" fmla="*/ 0 h 2"/>
                  <a:gd name="T18" fmla="*/ 5 w 1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
                    <a:moveTo>
                      <a:pt x="5" y="1"/>
                    </a:moveTo>
                    <a:cubicBezTo>
                      <a:pt x="5" y="1"/>
                      <a:pt x="5" y="1"/>
                      <a:pt x="6" y="1"/>
                    </a:cubicBezTo>
                    <a:cubicBezTo>
                      <a:pt x="7" y="1"/>
                      <a:pt x="8" y="1"/>
                      <a:pt x="9" y="1"/>
                    </a:cubicBezTo>
                    <a:cubicBezTo>
                      <a:pt x="9" y="1"/>
                      <a:pt x="9" y="2"/>
                      <a:pt x="10" y="2"/>
                    </a:cubicBezTo>
                    <a:cubicBezTo>
                      <a:pt x="11" y="2"/>
                      <a:pt x="14" y="2"/>
                      <a:pt x="12" y="2"/>
                    </a:cubicBezTo>
                    <a:cubicBezTo>
                      <a:pt x="10" y="1"/>
                      <a:pt x="8" y="1"/>
                      <a:pt x="6" y="1"/>
                    </a:cubicBezTo>
                    <a:cubicBezTo>
                      <a:pt x="1" y="0"/>
                      <a:pt x="1" y="0"/>
                      <a:pt x="1" y="0"/>
                    </a:cubicBezTo>
                    <a:cubicBezTo>
                      <a:pt x="0" y="0"/>
                      <a:pt x="0" y="0"/>
                      <a:pt x="0" y="0"/>
                    </a:cubicBezTo>
                    <a:cubicBezTo>
                      <a:pt x="2" y="0"/>
                      <a:pt x="2" y="0"/>
                      <a:pt x="2" y="0"/>
                    </a:cubicBezTo>
                    <a:cubicBezTo>
                      <a:pt x="2" y="1"/>
                      <a:pt x="4" y="0"/>
                      <a:pt x="5" y="1"/>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35" name="Freeform 287"/>
              <p:cNvSpPr/>
              <p:nvPr/>
            </p:nvSpPr>
            <p:spPr bwMode="auto">
              <a:xfrm>
                <a:off x="282156" y="3641210"/>
                <a:ext cx="10525" cy="2338"/>
              </a:xfrm>
              <a:custGeom>
                <a:avLst/>
                <a:gdLst>
                  <a:gd name="T0" fmla="*/ 3 w 4"/>
                  <a:gd name="T1" fmla="*/ 1 h 1"/>
                  <a:gd name="T2" fmla="*/ 0 w 4"/>
                  <a:gd name="T3" fmla="*/ 0 h 1"/>
                  <a:gd name="T4" fmla="*/ 0 w 4"/>
                  <a:gd name="T5" fmla="*/ 1 h 1"/>
                  <a:gd name="T6" fmla="*/ 1 w 4"/>
                  <a:gd name="T7" fmla="*/ 1 h 1"/>
                  <a:gd name="T8" fmla="*/ 4 w 4"/>
                  <a:gd name="T9" fmla="*/ 1 h 1"/>
                  <a:gd name="T10" fmla="*/ 3 w 4"/>
                  <a:gd name="T11" fmla="*/ 1 h 1"/>
                  <a:gd name="T12" fmla="*/ 3 w 4"/>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4" h="1">
                    <a:moveTo>
                      <a:pt x="3" y="1"/>
                    </a:moveTo>
                    <a:cubicBezTo>
                      <a:pt x="2" y="1"/>
                      <a:pt x="1" y="0"/>
                      <a:pt x="0" y="0"/>
                    </a:cubicBezTo>
                    <a:cubicBezTo>
                      <a:pt x="0" y="0"/>
                      <a:pt x="0" y="1"/>
                      <a:pt x="0" y="1"/>
                    </a:cubicBezTo>
                    <a:cubicBezTo>
                      <a:pt x="0" y="1"/>
                      <a:pt x="1" y="1"/>
                      <a:pt x="1" y="1"/>
                    </a:cubicBezTo>
                    <a:cubicBezTo>
                      <a:pt x="1" y="1"/>
                      <a:pt x="3" y="1"/>
                      <a:pt x="4" y="1"/>
                    </a:cubicBezTo>
                    <a:cubicBezTo>
                      <a:pt x="3" y="1"/>
                      <a:pt x="3" y="1"/>
                      <a:pt x="3" y="1"/>
                    </a:cubicBezTo>
                    <a:cubicBezTo>
                      <a:pt x="3" y="1"/>
                      <a:pt x="3" y="1"/>
                      <a:pt x="3" y="1"/>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36" name="Rectangle 288"/>
              <p:cNvSpPr>
                <a:spLocks noChangeArrowheads="1"/>
              </p:cNvSpPr>
              <p:nvPr/>
            </p:nvSpPr>
            <p:spPr bwMode="auto">
              <a:xfrm>
                <a:off x="278647" y="3641210"/>
                <a:ext cx="3508" cy="1169"/>
              </a:xfrm>
              <a:prstGeom prst="rect">
                <a:avLst/>
              </a:pr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37" name="Freeform 289"/>
              <p:cNvSpPr>
                <a:spLocks noEditPoints="1"/>
              </p:cNvSpPr>
              <p:nvPr/>
            </p:nvSpPr>
            <p:spPr bwMode="auto">
              <a:xfrm>
                <a:off x="326596" y="3649393"/>
                <a:ext cx="140337" cy="168344"/>
              </a:xfrm>
              <a:custGeom>
                <a:avLst/>
                <a:gdLst>
                  <a:gd name="T0" fmla="*/ 33 w 51"/>
                  <a:gd name="T1" fmla="*/ 10 h 61"/>
                  <a:gd name="T2" fmla="*/ 26 w 51"/>
                  <a:gd name="T3" fmla="*/ 7 h 61"/>
                  <a:gd name="T4" fmla="*/ 21 w 51"/>
                  <a:gd name="T5" fmla="*/ 5 h 61"/>
                  <a:gd name="T6" fmla="*/ 16 w 51"/>
                  <a:gd name="T7" fmla="*/ 3 h 61"/>
                  <a:gd name="T8" fmla="*/ 21 w 51"/>
                  <a:gd name="T9" fmla="*/ 5 h 61"/>
                  <a:gd name="T10" fmla="*/ 19 w 51"/>
                  <a:gd name="T11" fmla="*/ 5 h 61"/>
                  <a:gd name="T12" fmla="*/ 18 w 51"/>
                  <a:gd name="T13" fmla="*/ 4 h 61"/>
                  <a:gd name="T14" fmla="*/ 15 w 51"/>
                  <a:gd name="T15" fmla="*/ 3 h 61"/>
                  <a:gd name="T16" fmla="*/ 14 w 51"/>
                  <a:gd name="T17" fmla="*/ 3 h 61"/>
                  <a:gd name="T18" fmla="*/ 11 w 51"/>
                  <a:gd name="T19" fmla="*/ 2 h 61"/>
                  <a:gd name="T20" fmla="*/ 9 w 51"/>
                  <a:gd name="T21" fmla="*/ 2 h 61"/>
                  <a:gd name="T22" fmla="*/ 8 w 51"/>
                  <a:gd name="T23" fmla="*/ 1 h 61"/>
                  <a:gd name="T24" fmla="*/ 7 w 51"/>
                  <a:gd name="T25" fmla="*/ 1 h 61"/>
                  <a:gd name="T26" fmla="*/ 1 w 51"/>
                  <a:gd name="T27" fmla="*/ 0 h 61"/>
                  <a:gd name="T28" fmla="*/ 1 w 51"/>
                  <a:gd name="T29" fmla="*/ 0 h 61"/>
                  <a:gd name="T30" fmla="*/ 4 w 51"/>
                  <a:gd name="T31" fmla="*/ 1 h 61"/>
                  <a:gd name="T32" fmla="*/ 5 w 51"/>
                  <a:gd name="T33" fmla="*/ 1 h 61"/>
                  <a:gd name="T34" fmla="*/ 5 w 51"/>
                  <a:gd name="T35" fmla="*/ 2 h 61"/>
                  <a:gd name="T36" fmla="*/ 2 w 51"/>
                  <a:gd name="T37" fmla="*/ 1 h 61"/>
                  <a:gd name="T38" fmla="*/ 1 w 51"/>
                  <a:gd name="T39" fmla="*/ 1 h 61"/>
                  <a:gd name="T40" fmla="*/ 1 w 51"/>
                  <a:gd name="T41" fmla="*/ 0 h 61"/>
                  <a:gd name="T42" fmla="*/ 0 w 51"/>
                  <a:gd name="T43" fmla="*/ 0 h 61"/>
                  <a:gd name="T44" fmla="*/ 2 w 51"/>
                  <a:gd name="T45" fmla="*/ 1 h 61"/>
                  <a:gd name="T46" fmla="*/ 10 w 51"/>
                  <a:gd name="T47" fmla="*/ 4 h 61"/>
                  <a:gd name="T48" fmla="*/ 11 w 51"/>
                  <a:gd name="T49" fmla="*/ 4 h 61"/>
                  <a:gd name="T50" fmla="*/ 11 w 51"/>
                  <a:gd name="T51" fmla="*/ 4 h 61"/>
                  <a:gd name="T52" fmla="*/ 12 w 51"/>
                  <a:gd name="T53" fmla="*/ 4 h 61"/>
                  <a:gd name="T54" fmla="*/ 13 w 51"/>
                  <a:gd name="T55" fmla="*/ 4 h 61"/>
                  <a:gd name="T56" fmla="*/ 12 w 51"/>
                  <a:gd name="T57" fmla="*/ 4 h 61"/>
                  <a:gd name="T58" fmla="*/ 15 w 51"/>
                  <a:gd name="T59" fmla="*/ 5 h 61"/>
                  <a:gd name="T60" fmla="*/ 15 w 51"/>
                  <a:gd name="T61" fmla="*/ 6 h 61"/>
                  <a:gd name="T62" fmla="*/ 17 w 51"/>
                  <a:gd name="T63" fmla="*/ 6 h 61"/>
                  <a:gd name="T64" fmla="*/ 17 w 51"/>
                  <a:gd name="T65" fmla="*/ 6 h 61"/>
                  <a:gd name="T66" fmla="*/ 17 w 51"/>
                  <a:gd name="T67" fmla="*/ 6 h 61"/>
                  <a:gd name="T68" fmla="*/ 17 w 51"/>
                  <a:gd name="T69" fmla="*/ 6 h 61"/>
                  <a:gd name="T70" fmla="*/ 19 w 51"/>
                  <a:gd name="T71" fmla="*/ 7 h 61"/>
                  <a:gd name="T72" fmla="*/ 22 w 51"/>
                  <a:gd name="T73" fmla="*/ 9 h 61"/>
                  <a:gd name="T74" fmla="*/ 40 w 51"/>
                  <a:gd name="T75" fmla="*/ 22 h 61"/>
                  <a:gd name="T76" fmla="*/ 41 w 51"/>
                  <a:gd name="T77" fmla="*/ 31 h 61"/>
                  <a:gd name="T78" fmla="*/ 26 w 51"/>
                  <a:gd name="T79" fmla="*/ 46 h 61"/>
                  <a:gd name="T80" fmla="*/ 26 w 51"/>
                  <a:gd name="T81" fmla="*/ 59 h 61"/>
                  <a:gd name="T82" fmla="*/ 31 w 51"/>
                  <a:gd name="T83" fmla="*/ 58 h 61"/>
                  <a:gd name="T84" fmla="*/ 31 w 51"/>
                  <a:gd name="T85" fmla="*/ 51 h 61"/>
                  <a:gd name="T86" fmla="*/ 33 w 51"/>
                  <a:gd name="T87" fmla="*/ 47 h 61"/>
                  <a:gd name="T88" fmla="*/ 46 w 51"/>
                  <a:gd name="T89" fmla="*/ 36 h 61"/>
                  <a:gd name="T90" fmla="*/ 48 w 51"/>
                  <a:gd name="T91" fmla="*/ 31 h 61"/>
                  <a:gd name="T92" fmla="*/ 33 w 51"/>
                  <a:gd name="T93" fmla="*/ 10 h 61"/>
                  <a:gd name="T94" fmla="*/ 13 w 51"/>
                  <a:gd name="T95" fmla="*/ 4 h 61"/>
                  <a:gd name="T96" fmla="*/ 13 w 51"/>
                  <a:gd name="T97" fmla="*/ 5 h 61"/>
                  <a:gd name="T98" fmla="*/ 13 w 51"/>
                  <a:gd name="T99" fmla="*/ 4 h 61"/>
                  <a:gd name="T100" fmla="*/ 13 w 51"/>
                  <a:gd name="T101" fmla="*/ 4 h 61"/>
                  <a:gd name="T102" fmla="*/ 21 w 51"/>
                  <a:gd name="T103" fmla="*/ 8 h 61"/>
                  <a:gd name="T104" fmla="*/ 23 w 51"/>
                  <a:gd name="T105" fmla="*/ 9 h 61"/>
                  <a:gd name="T106" fmla="*/ 21 w 51"/>
                  <a:gd name="T107"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 h="61">
                    <a:moveTo>
                      <a:pt x="33" y="10"/>
                    </a:moveTo>
                    <a:cubicBezTo>
                      <a:pt x="31" y="9"/>
                      <a:pt x="28" y="8"/>
                      <a:pt x="26" y="7"/>
                    </a:cubicBezTo>
                    <a:cubicBezTo>
                      <a:pt x="24" y="6"/>
                      <a:pt x="23" y="5"/>
                      <a:pt x="21" y="5"/>
                    </a:cubicBezTo>
                    <a:cubicBezTo>
                      <a:pt x="19" y="4"/>
                      <a:pt x="17" y="4"/>
                      <a:pt x="16" y="3"/>
                    </a:cubicBezTo>
                    <a:cubicBezTo>
                      <a:pt x="17" y="4"/>
                      <a:pt x="19" y="4"/>
                      <a:pt x="21" y="5"/>
                    </a:cubicBezTo>
                    <a:cubicBezTo>
                      <a:pt x="23" y="6"/>
                      <a:pt x="20" y="5"/>
                      <a:pt x="19" y="5"/>
                    </a:cubicBezTo>
                    <a:cubicBezTo>
                      <a:pt x="18" y="5"/>
                      <a:pt x="18" y="4"/>
                      <a:pt x="18" y="4"/>
                    </a:cubicBezTo>
                    <a:cubicBezTo>
                      <a:pt x="17" y="4"/>
                      <a:pt x="16" y="4"/>
                      <a:pt x="15" y="3"/>
                    </a:cubicBezTo>
                    <a:cubicBezTo>
                      <a:pt x="14" y="3"/>
                      <a:pt x="15" y="3"/>
                      <a:pt x="14" y="3"/>
                    </a:cubicBezTo>
                    <a:cubicBezTo>
                      <a:pt x="13" y="2"/>
                      <a:pt x="11" y="3"/>
                      <a:pt x="11" y="2"/>
                    </a:cubicBezTo>
                    <a:cubicBezTo>
                      <a:pt x="9" y="2"/>
                      <a:pt x="9" y="2"/>
                      <a:pt x="9" y="2"/>
                    </a:cubicBezTo>
                    <a:cubicBezTo>
                      <a:pt x="8" y="1"/>
                      <a:pt x="8" y="1"/>
                      <a:pt x="8" y="1"/>
                    </a:cubicBezTo>
                    <a:cubicBezTo>
                      <a:pt x="7" y="1"/>
                      <a:pt x="7" y="1"/>
                      <a:pt x="7" y="1"/>
                    </a:cubicBezTo>
                    <a:cubicBezTo>
                      <a:pt x="5" y="1"/>
                      <a:pt x="3" y="1"/>
                      <a:pt x="1" y="0"/>
                    </a:cubicBezTo>
                    <a:cubicBezTo>
                      <a:pt x="1" y="0"/>
                      <a:pt x="1" y="0"/>
                      <a:pt x="1" y="0"/>
                    </a:cubicBezTo>
                    <a:cubicBezTo>
                      <a:pt x="2" y="1"/>
                      <a:pt x="3" y="1"/>
                      <a:pt x="4" y="1"/>
                    </a:cubicBezTo>
                    <a:cubicBezTo>
                      <a:pt x="4" y="1"/>
                      <a:pt x="4" y="1"/>
                      <a:pt x="5" y="1"/>
                    </a:cubicBezTo>
                    <a:cubicBezTo>
                      <a:pt x="5" y="2"/>
                      <a:pt x="5" y="2"/>
                      <a:pt x="5" y="2"/>
                    </a:cubicBezTo>
                    <a:cubicBezTo>
                      <a:pt x="4" y="1"/>
                      <a:pt x="3" y="1"/>
                      <a:pt x="2" y="1"/>
                    </a:cubicBezTo>
                    <a:cubicBezTo>
                      <a:pt x="2" y="1"/>
                      <a:pt x="2" y="1"/>
                      <a:pt x="1" y="1"/>
                    </a:cubicBezTo>
                    <a:cubicBezTo>
                      <a:pt x="1" y="1"/>
                      <a:pt x="1" y="0"/>
                      <a:pt x="1" y="0"/>
                    </a:cubicBezTo>
                    <a:cubicBezTo>
                      <a:pt x="0" y="0"/>
                      <a:pt x="0" y="0"/>
                      <a:pt x="0" y="0"/>
                    </a:cubicBezTo>
                    <a:cubicBezTo>
                      <a:pt x="1" y="1"/>
                      <a:pt x="2" y="1"/>
                      <a:pt x="2" y="1"/>
                    </a:cubicBezTo>
                    <a:cubicBezTo>
                      <a:pt x="5" y="2"/>
                      <a:pt x="7" y="3"/>
                      <a:pt x="10" y="4"/>
                    </a:cubicBezTo>
                    <a:cubicBezTo>
                      <a:pt x="10" y="4"/>
                      <a:pt x="10" y="3"/>
                      <a:pt x="11" y="4"/>
                    </a:cubicBezTo>
                    <a:cubicBezTo>
                      <a:pt x="11" y="4"/>
                      <a:pt x="11" y="4"/>
                      <a:pt x="11" y="4"/>
                    </a:cubicBezTo>
                    <a:cubicBezTo>
                      <a:pt x="12" y="4"/>
                      <a:pt x="12" y="4"/>
                      <a:pt x="12" y="4"/>
                    </a:cubicBezTo>
                    <a:cubicBezTo>
                      <a:pt x="13" y="4"/>
                      <a:pt x="13" y="4"/>
                      <a:pt x="13" y="4"/>
                    </a:cubicBezTo>
                    <a:cubicBezTo>
                      <a:pt x="12" y="4"/>
                      <a:pt x="12" y="4"/>
                      <a:pt x="12" y="4"/>
                    </a:cubicBezTo>
                    <a:cubicBezTo>
                      <a:pt x="15" y="5"/>
                      <a:pt x="15" y="5"/>
                      <a:pt x="15" y="5"/>
                    </a:cubicBezTo>
                    <a:cubicBezTo>
                      <a:pt x="15" y="6"/>
                      <a:pt x="15" y="6"/>
                      <a:pt x="15" y="6"/>
                    </a:cubicBezTo>
                    <a:cubicBezTo>
                      <a:pt x="16" y="6"/>
                      <a:pt x="16" y="6"/>
                      <a:pt x="17" y="6"/>
                    </a:cubicBezTo>
                    <a:cubicBezTo>
                      <a:pt x="17" y="6"/>
                      <a:pt x="17" y="6"/>
                      <a:pt x="17" y="6"/>
                    </a:cubicBezTo>
                    <a:cubicBezTo>
                      <a:pt x="17" y="6"/>
                      <a:pt x="17" y="6"/>
                      <a:pt x="17" y="6"/>
                    </a:cubicBezTo>
                    <a:cubicBezTo>
                      <a:pt x="17" y="6"/>
                      <a:pt x="17" y="6"/>
                      <a:pt x="17" y="6"/>
                    </a:cubicBezTo>
                    <a:cubicBezTo>
                      <a:pt x="19" y="7"/>
                      <a:pt x="19" y="7"/>
                      <a:pt x="19" y="7"/>
                    </a:cubicBezTo>
                    <a:cubicBezTo>
                      <a:pt x="22" y="9"/>
                      <a:pt x="22" y="9"/>
                      <a:pt x="22" y="9"/>
                    </a:cubicBezTo>
                    <a:cubicBezTo>
                      <a:pt x="29" y="12"/>
                      <a:pt x="36" y="16"/>
                      <a:pt x="40" y="22"/>
                    </a:cubicBezTo>
                    <a:cubicBezTo>
                      <a:pt x="42" y="25"/>
                      <a:pt x="42" y="28"/>
                      <a:pt x="41" y="31"/>
                    </a:cubicBezTo>
                    <a:cubicBezTo>
                      <a:pt x="39" y="36"/>
                      <a:pt x="32" y="40"/>
                      <a:pt x="26" y="46"/>
                    </a:cubicBezTo>
                    <a:cubicBezTo>
                      <a:pt x="24" y="48"/>
                      <a:pt x="21" y="55"/>
                      <a:pt x="26" y="59"/>
                    </a:cubicBezTo>
                    <a:cubicBezTo>
                      <a:pt x="33" y="61"/>
                      <a:pt x="31" y="57"/>
                      <a:pt x="31" y="58"/>
                    </a:cubicBezTo>
                    <a:cubicBezTo>
                      <a:pt x="31" y="55"/>
                      <a:pt x="29" y="55"/>
                      <a:pt x="31" y="51"/>
                    </a:cubicBezTo>
                    <a:cubicBezTo>
                      <a:pt x="29" y="53"/>
                      <a:pt x="30" y="49"/>
                      <a:pt x="33" y="47"/>
                    </a:cubicBezTo>
                    <a:cubicBezTo>
                      <a:pt x="38" y="45"/>
                      <a:pt x="41" y="41"/>
                      <a:pt x="46" y="36"/>
                    </a:cubicBezTo>
                    <a:cubicBezTo>
                      <a:pt x="47" y="35"/>
                      <a:pt x="48" y="33"/>
                      <a:pt x="48" y="31"/>
                    </a:cubicBezTo>
                    <a:cubicBezTo>
                      <a:pt x="51" y="22"/>
                      <a:pt x="41" y="15"/>
                      <a:pt x="33" y="10"/>
                    </a:cubicBezTo>
                    <a:close/>
                    <a:moveTo>
                      <a:pt x="13" y="4"/>
                    </a:moveTo>
                    <a:cubicBezTo>
                      <a:pt x="13" y="5"/>
                      <a:pt x="13" y="5"/>
                      <a:pt x="13" y="5"/>
                    </a:cubicBezTo>
                    <a:cubicBezTo>
                      <a:pt x="13" y="4"/>
                      <a:pt x="13" y="4"/>
                      <a:pt x="13" y="4"/>
                    </a:cubicBezTo>
                    <a:cubicBezTo>
                      <a:pt x="13" y="4"/>
                      <a:pt x="13" y="4"/>
                      <a:pt x="13" y="4"/>
                    </a:cubicBezTo>
                    <a:close/>
                    <a:moveTo>
                      <a:pt x="21" y="8"/>
                    </a:moveTo>
                    <a:cubicBezTo>
                      <a:pt x="22" y="8"/>
                      <a:pt x="22" y="8"/>
                      <a:pt x="23" y="9"/>
                    </a:cubicBezTo>
                    <a:cubicBezTo>
                      <a:pt x="22" y="9"/>
                      <a:pt x="22" y="8"/>
                      <a:pt x="21" y="8"/>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grpSp>
        <p:grpSp>
          <p:nvGrpSpPr>
            <p:cNvPr id="114" name="组合 113"/>
            <p:cNvGrpSpPr/>
            <p:nvPr/>
          </p:nvGrpSpPr>
          <p:grpSpPr>
            <a:xfrm>
              <a:off x="6883967" y="3285206"/>
              <a:ext cx="500535" cy="616092"/>
              <a:chOff x="110242" y="4666624"/>
              <a:chExt cx="500535" cy="616092"/>
            </a:xfrm>
            <a:solidFill>
              <a:schemeClr val="bg1"/>
            </a:solidFill>
          </p:grpSpPr>
          <p:sp>
            <p:nvSpPr>
              <p:cNvPr id="115" name="Freeform 343"/>
              <p:cNvSpPr/>
              <p:nvPr/>
            </p:nvSpPr>
            <p:spPr bwMode="auto">
              <a:xfrm>
                <a:off x="265783" y="4815094"/>
                <a:ext cx="81864" cy="94693"/>
              </a:xfrm>
              <a:custGeom>
                <a:avLst/>
                <a:gdLst>
                  <a:gd name="T0" fmla="*/ 21 w 30"/>
                  <a:gd name="T1" fmla="*/ 31 h 34"/>
                  <a:gd name="T2" fmla="*/ 27 w 30"/>
                  <a:gd name="T3" fmla="*/ 12 h 34"/>
                  <a:gd name="T4" fmla="*/ 9 w 30"/>
                  <a:gd name="T5" fmla="*/ 3 h 34"/>
                  <a:gd name="T6" fmla="*/ 3 w 30"/>
                  <a:gd name="T7" fmla="*/ 22 h 34"/>
                  <a:gd name="T8" fmla="*/ 21 w 30"/>
                  <a:gd name="T9" fmla="*/ 31 h 34"/>
                </a:gdLst>
                <a:ahLst/>
                <a:cxnLst>
                  <a:cxn ang="0">
                    <a:pos x="T0" y="T1"/>
                  </a:cxn>
                  <a:cxn ang="0">
                    <a:pos x="T2" y="T3"/>
                  </a:cxn>
                  <a:cxn ang="0">
                    <a:pos x="T4" y="T5"/>
                  </a:cxn>
                  <a:cxn ang="0">
                    <a:pos x="T6" y="T7"/>
                  </a:cxn>
                  <a:cxn ang="0">
                    <a:pos x="T8" y="T9"/>
                  </a:cxn>
                </a:cxnLst>
                <a:rect l="0" t="0" r="r" b="b"/>
                <a:pathLst>
                  <a:path w="30" h="34">
                    <a:moveTo>
                      <a:pt x="21" y="31"/>
                    </a:moveTo>
                    <a:cubicBezTo>
                      <a:pt x="27" y="29"/>
                      <a:pt x="30" y="20"/>
                      <a:pt x="27" y="12"/>
                    </a:cubicBezTo>
                    <a:cubicBezTo>
                      <a:pt x="23" y="4"/>
                      <a:pt x="15" y="0"/>
                      <a:pt x="9" y="3"/>
                    </a:cubicBezTo>
                    <a:cubicBezTo>
                      <a:pt x="2" y="5"/>
                      <a:pt x="0" y="14"/>
                      <a:pt x="3" y="22"/>
                    </a:cubicBezTo>
                    <a:cubicBezTo>
                      <a:pt x="7" y="30"/>
                      <a:pt x="14" y="34"/>
                      <a:pt x="21" y="31"/>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16" name="Freeform 344"/>
              <p:cNvSpPr/>
              <p:nvPr/>
            </p:nvSpPr>
            <p:spPr bwMode="auto">
              <a:xfrm>
                <a:off x="555812" y="4826784"/>
                <a:ext cx="54965" cy="26888"/>
              </a:xfrm>
              <a:custGeom>
                <a:avLst/>
                <a:gdLst>
                  <a:gd name="T0" fmla="*/ 17 w 20"/>
                  <a:gd name="T1" fmla="*/ 2 h 10"/>
                  <a:gd name="T2" fmla="*/ 4 w 20"/>
                  <a:gd name="T3" fmla="*/ 0 h 10"/>
                  <a:gd name="T4" fmla="*/ 0 w 20"/>
                  <a:gd name="T5" fmla="*/ 4 h 10"/>
                  <a:gd name="T6" fmla="*/ 3 w 20"/>
                  <a:gd name="T7" fmla="*/ 8 h 10"/>
                  <a:gd name="T8" fmla="*/ 16 w 20"/>
                  <a:gd name="T9" fmla="*/ 10 h 10"/>
                  <a:gd name="T10" fmla="*/ 16 w 20"/>
                  <a:gd name="T11" fmla="*/ 10 h 10"/>
                  <a:gd name="T12" fmla="*/ 20 w 20"/>
                  <a:gd name="T13" fmla="*/ 7 h 10"/>
                  <a:gd name="T14" fmla="*/ 17 w 20"/>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0">
                    <a:moveTo>
                      <a:pt x="17" y="2"/>
                    </a:moveTo>
                    <a:cubicBezTo>
                      <a:pt x="4" y="0"/>
                      <a:pt x="4" y="0"/>
                      <a:pt x="4" y="0"/>
                    </a:cubicBezTo>
                    <a:cubicBezTo>
                      <a:pt x="2" y="0"/>
                      <a:pt x="0" y="2"/>
                      <a:pt x="0" y="4"/>
                    </a:cubicBezTo>
                    <a:cubicBezTo>
                      <a:pt x="0" y="6"/>
                      <a:pt x="1" y="8"/>
                      <a:pt x="3" y="8"/>
                    </a:cubicBezTo>
                    <a:cubicBezTo>
                      <a:pt x="16" y="10"/>
                      <a:pt x="16" y="10"/>
                      <a:pt x="16" y="10"/>
                    </a:cubicBezTo>
                    <a:cubicBezTo>
                      <a:pt x="16" y="10"/>
                      <a:pt x="16" y="10"/>
                      <a:pt x="16" y="10"/>
                    </a:cubicBezTo>
                    <a:cubicBezTo>
                      <a:pt x="18" y="10"/>
                      <a:pt x="20" y="9"/>
                      <a:pt x="20" y="7"/>
                    </a:cubicBezTo>
                    <a:cubicBezTo>
                      <a:pt x="20" y="5"/>
                      <a:pt x="19" y="3"/>
                      <a:pt x="17" y="2"/>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17" name="Freeform 345"/>
              <p:cNvSpPr/>
              <p:nvPr/>
            </p:nvSpPr>
            <p:spPr bwMode="auto">
              <a:xfrm>
                <a:off x="547627" y="4740274"/>
                <a:ext cx="57304" cy="36241"/>
              </a:xfrm>
              <a:custGeom>
                <a:avLst/>
                <a:gdLst>
                  <a:gd name="T0" fmla="*/ 6 w 21"/>
                  <a:gd name="T1" fmla="*/ 12 h 13"/>
                  <a:gd name="T2" fmla="*/ 18 w 21"/>
                  <a:gd name="T3" fmla="*/ 8 h 13"/>
                  <a:gd name="T4" fmla="*/ 20 w 21"/>
                  <a:gd name="T5" fmla="*/ 3 h 13"/>
                  <a:gd name="T6" fmla="*/ 15 w 21"/>
                  <a:gd name="T7" fmla="*/ 1 h 13"/>
                  <a:gd name="T8" fmla="*/ 3 w 21"/>
                  <a:gd name="T9" fmla="*/ 5 h 13"/>
                  <a:gd name="T10" fmla="*/ 1 w 21"/>
                  <a:gd name="T11" fmla="*/ 10 h 13"/>
                  <a:gd name="T12" fmla="*/ 5 w 21"/>
                  <a:gd name="T13" fmla="*/ 13 h 13"/>
                  <a:gd name="T14" fmla="*/ 6 w 21"/>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6" y="12"/>
                    </a:moveTo>
                    <a:cubicBezTo>
                      <a:pt x="18" y="8"/>
                      <a:pt x="18" y="8"/>
                      <a:pt x="18" y="8"/>
                    </a:cubicBezTo>
                    <a:cubicBezTo>
                      <a:pt x="20" y="7"/>
                      <a:pt x="21" y="5"/>
                      <a:pt x="20" y="3"/>
                    </a:cubicBezTo>
                    <a:cubicBezTo>
                      <a:pt x="19" y="1"/>
                      <a:pt x="17" y="0"/>
                      <a:pt x="15" y="1"/>
                    </a:cubicBezTo>
                    <a:cubicBezTo>
                      <a:pt x="3" y="5"/>
                      <a:pt x="3" y="5"/>
                      <a:pt x="3" y="5"/>
                    </a:cubicBezTo>
                    <a:cubicBezTo>
                      <a:pt x="1" y="6"/>
                      <a:pt x="0" y="8"/>
                      <a:pt x="1" y="10"/>
                    </a:cubicBezTo>
                    <a:cubicBezTo>
                      <a:pt x="2" y="12"/>
                      <a:pt x="3" y="13"/>
                      <a:pt x="5" y="13"/>
                    </a:cubicBezTo>
                    <a:cubicBezTo>
                      <a:pt x="5" y="13"/>
                      <a:pt x="6" y="13"/>
                      <a:pt x="6" y="12"/>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18" name="Freeform 346"/>
              <p:cNvSpPr/>
              <p:nvPr/>
            </p:nvSpPr>
            <p:spPr bwMode="auto">
              <a:xfrm>
                <a:off x="509033" y="4666624"/>
                <a:ext cx="43271" cy="49101"/>
              </a:xfrm>
              <a:custGeom>
                <a:avLst/>
                <a:gdLst>
                  <a:gd name="T0" fmla="*/ 4 w 16"/>
                  <a:gd name="T1" fmla="*/ 18 h 18"/>
                  <a:gd name="T2" fmla="*/ 7 w 16"/>
                  <a:gd name="T3" fmla="*/ 16 h 18"/>
                  <a:gd name="T4" fmla="*/ 15 w 16"/>
                  <a:gd name="T5" fmla="*/ 6 h 18"/>
                  <a:gd name="T6" fmla="*/ 14 w 16"/>
                  <a:gd name="T7" fmla="*/ 1 h 18"/>
                  <a:gd name="T8" fmla="*/ 9 w 16"/>
                  <a:gd name="T9" fmla="*/ 1 h 18"/>
                  <a:gd name="T10" fmla="*/ 1 w 16"/>
                  <a:gd name="T11" fmla="*/ 11 h 18"/>
                  <a:gd name="T12" fmla="*/ 1 w 16"/>
                  <a:gd name="T13" fmla="*/ 17 h 18"/>
                  <a:gd name="T14" fmla="*/ 4 w 16"/>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8">
                    <a:moveTo>
                      <a:pt x="4" y="18"/>
                    </a:moveTo>
                    <a:cubicBezTo>
                      <a:pt x="5" y="18"/>
                      <a:pt x="6" y="17"/>
                      <a:pt x="7" y="16"/>
                    </a:cubicBezTo>
                    <a:cubicBezTo>
                      <a:pt x="15" y="6"/>
                      <a:pt x="15" y="6"/>
                      <a:pt x="15" y="6"/>
                    </a:cubicBezTo>
                    <a:cubicBezTo>
                      <a:pt x="16" y="5"/>
                      <a:pt x="16" y="2"/>
                      <a:pt x="14" y="1"/>
                    </a:cubicBezTo>
                    <a:cubicBezTo>
                      <a:pt x="12" y="0"/>
                      <a:pt x="10" y="0"/>
                      <a:pt x="9" y="1"/>
                    </a:cubicBezTo>
                    <a:cubicBezTo>
                      <a:pt x="1" y="11"/>
                      <a:pt x="1" y="11"/>
                      <a:pt x="1" y="11"/>
                    </a:cubicBezTo>
                    <a:cubicBezTo>
                      <a:pt x="0" y="13"/>
                      <a:pt x="0" y="15"/>
                      <a:pt x="1" y="17"/>
                    </a:cubicBezTo>
                    <a:cubicBezTo>
                      <a:pt x="2" y="17"/>
                      <a:pt x="3" y="18"/>
                      <a:pt x="4" y="18"/>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sp>
            <p:nvSpPr>
              <p:cNvPr id="119" name="Freeform 347"/>
              <p:cNvSpPr>
                <a:spLocks noEditPoints="1"/>
              </p:cNvSpPr>
              <p:nvPr/>
            </p:nvSpPr>
            <p:spPr bwMode="auto">
              <a:xfrm>
                <a:off x="110242" y="4682992"/>
                <a:ext cx="442063" cy="599724"/>
              </a:xfrm>
              <a:custGeom>
                <a:avLst/>
                <a:gdLst>
                  <a:gd name="T0" fmla="*/ 87 w 160"/>
                  <a:gd name="T1" fmla="*/ 55 h 217"/>
                  <a:gd name="T2" fmla="*/ 92 w 160"/>
                  <a:gd name="T3" fmla="*/ 67 h 217"/>
                  <a:gd name="T4" fmla="*/ 105 w 160"/>
                  <a:gd name="T5" fmla="*/ 88 h 217"/>
                  <a:gd name="T6" fmla="*/ 89 w 160"/>
                  <a:gd name="T7" fmla="*/ 84 h 217"/>
                  <a:gd name="T8" fmla="*/ 82 w 160"/>
                  <a:gd name="T9" fmla="*/ 84 h 217"/>
                  <a:gd name="T10" fmla="*/ 82 w 160"/>
                  <a:gd name="T11" fmla="*/ 92 h 217"/>
                  <a:gd name="T12" fmla="*/ 79 w 160"/>
                  <a:gd name="T13" fmla="*/ 116 h 217"/>
                  <a:gd name="T14" fmla="*/ 76 w 160"/>
                  <a:gd name="T15" fmla="*/ 89 h 217"/>
                  <a:gd name="T16" fmla="*/ 69 w 160"/>
                  <a:gd name="T17" fmla="*/ 84 h 217"/>
                  <a:gd name="T18" fmla="*/ 69 w 160"/>
                  <a:gd name="T19" fmla="*/ 91 h 217"/>
                  <a:gd name="T20" fmla="*/ 61 w 160"/>
                  <a:gd name="T21" fmla="*/ 99 h 217"/>
                  <a:gd name="T22" fmla="*/ 56 w 160"/>
                  <a:gd name="T23" fmla="*/ 91 h 217"/>
                  <a:gd name="T24" fmla="*/ 61 w 160"/>
                  <a:gd name="T25" fmla="*/ 86 h 217"/>
                  <a:gd name="T26" fmla="*/ 42 w 160"/>
                  <a:gd name="T27" fmla="*/ 85 h 217"/>
                  <a:gd name="T28" fmla="*/ 34 w 160"/>
                  <a:gd name="T29" fmla="*/ 83 h 217"/>
                  <a:gd name="T30" fmla="*/ 0 w 160"/>
                  <a:gd name="T31" fmla="*/ 67 h 217"/>
                  <a:gd name="T32" fmla="*/ 23 w 160"/>
                  <a:gd name="T33" fmla="*/ 96 h 217"/>
                  <a:gd name="T34" fmla="*/ 24 w 160"/>
                  <a:gd name="T35" fmla="*/ 97 h 217"/>
                  <a:gd name="T36" fmla="*/ 31 w 160"/>
                  <a:gd name="T37" fmla="*/ 100 h 217"/>
                  <a:gd name="T38" fmla="*/ 31 w 160"/>
                  <a:gd name="T39" fmla="*/ 100 h 217"/>
                  <a:gd name="T40" fmla="*/ 31 w 160"/>
                  <a:gd name="T41" fmla="*/ 100 h 217"/>
                  <a:gd name="T42" fmla="*/ 41 w 160"/>
                  <a:gd name="T43" fmla="*/ 100 h 217"/>
                  <a:gd name="T44" fmla="*/ 56 w 160"/>
                  <a:gd name="T45" fmla="*/ 150 h 217"/>
                  <a:gd name="T46" fmla="*/ 60 w 160"/>
                  <a:gd name="T47" fmla="*/ 217 h 217"/>
                  <a:gd name="T48" fmla="*/ 79 w 160"/>
                  <a:gd name="T49" fmla="*/ 152 h 217"/>
                  <a:gd name="T50" fmla="*/ 93 w 160"/>
                  <a:gd name="T51" fmla="*/ 207 h 217"/>
                  <a:gd name="T52" fmla="*/ 105 w 160"/>
                  <a:gd name="T53" fmla="*/ 164 h 217"/>
                  <a:gd name="T54" fmla="*/ 99 w 160"/>
                  <a:gd name="T55" fmla="*/ 150 h 217"/>
                  <a:gd name="T56" fmla="*/ 101 w 160"/>
                  <a:gd name="T57" fmla="*/ 103 h 217"/>
                  <a:gd name="T58" fmla="*/ 111 w 160"/>
                  <a:gd name="T59" fmla="*/ 106 h 217"/>
                  <a:gd name="T60" fmla="*/ 111 w 160"/>
                  <a:gd name="T61" fmla="*/ 106 h 217"/>
                  <a:gd name="T62" fmla="*/ 121 w 160"/>
                  <a:gd name="T63" fmla="*/ 98 h 217"/>
                  <a:gd name="T64" fmla="*/ 121 w 160"/>
                  <a:gd name="T65" fmla="*/ 98 h 217"/>
                  <a:gd name="T66" fmla="*/ 121 w 160"/>
                  <a:gd name="T67" fmla="*/ 97 h 217"/>
                  <a:gd name="T68" fmla="*/ 121 w 160"/>
                  <a:gd name="T69" fmla="*/ 72 h 217"/>
                  <a:gd name="T70" fmla="*/ 151 w 160"/>
                  <a:gd name="T71" fmla="*/ 35 h 217"/>
                  <a:gd name="T72" fmla="*/ 134 w 160"/>
                  <a:gd name="T73" fmla="*/ 43 h 217"/>
                  <a:gd name="T74" fmla="*/ 145 w 160"/>
                  <a:gd name="T75" fmla="*/ 38 h 217"/>
                  <a:gd name="T76" fmla="*/ 134 w 160"/>
                  <a:gd name="T77" fmla="*/ 43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217">
                    <a:moveTo>
                      <a:pt x="125" y="0"/>
                    </a:moveTo>
                    <a:cubicBezTo>
                      <a:pt x="119" y="9"/>
                      <a:pt x="93" y="48"/>
                      <a:pt x="87" y="55"/>
                    </a:cubicBezTo>
                    <a:cubicBezTo>
                      <a:pt x="88" y="58"/>
                      <a:pt x="89" y="59"/>
                      <a:pt x="90" y="61"/>
                    </a:cubicBezTo>
                    <a:cubicBezTo>
                      <a:pt x="91" y="64"/>
                      <a:pt x="91" y="65"/>
                      <a:pt x="92" y="67"/>
                    </a:cubicBezTo>
                    <a:cubicBezTo>
                      <a:pt x="94" y="67"/>
                      <a:pt x="98" y="68"/>
                      <a:pt x="104" y="69"/>
                    </a:cubicBezTo>
                    <a:cubicBezTo>
                      <a:pt x="105" y="88"/>
                      <a:pt x="105" y="88"/>
                      <a:pt x="105" y="88"/>
                    </a:cubicBezTo>
                    <a:cubicBezTo>
                      <a:pt x="91" y="85"/>
                      <a:pt x="91" y="85"/>
                      <a:pt x="91" y="85"/>
                    </a:cubicBezTo>
                    <a:cubicBezTo>
                      <a:pt x="91" y="85"/>
                      <a:pt x="89" y="84"/>
                      <a:pt x="89" y="84"/>
                    </a:cubicBezTo>
                    <a:cubicBezTo>
                      <a:pt x="87" y="84"/>
                      <a:pt x="85" y="84"/>
                      <a:pt x="82" y="84"/>
                    </a:cubicBezTo>
                    <a:cubicBezTo>
                      <a:pt x="82" y="84"/>
                      <a:pt x="82" y="84"/>
                      <a:pt x="82" y="84"/>
                    </a:cubicBezTo>
                    <a:cubicBezTo>
                      <a:pt x="88" y="88"/>
                      <a:pt x="88" y="88"/>
                      <a:pt x="88" y="88"/>
                    </a:cubicBezTo>
                    <a:cubicBezTo>
                      <a:pt x="82" y="92"/>
                      <a:pt x="82" y="92"/>
                      <a:pt x="82" y="92"/>
                    </a:cubicBezTo>
                    <a:cubicBezTo>
                      <a:pt x="85" y="97"/>
                      <a:pt x="85" y="97"/>
                      <a:pt x="85" y="97"/>
                    </a:cubicBezTo>
                    <a:cubicBezTo>
                      <a:pt x="79" y="116"/>
                      <a:pt x="79" y="116"/>
                      <a:pt x="79" y="116"/>
                    </a:cubicBezTo>
                    <a:cubicBezTo>
                      <a:pt x="75" y="90"/>
                      <a:pt x="75" y="90"/>
                      <a:pt x="75" y="90"/>
                    </a:cubicBezTo>
                    <a:cubicBezTo>
                      <a:pt x="76" y="89"/>
                      <a:pt x="76" y="89"/>
                      <a:pt x="76" y="89"/>
                    </a:cubicBezTo>
                    <a:cubicBezTo>
                      <a:pt x="74" y="83"/>
                      <a:pt x="74" y="83"/>
                      <a:pt x="74" y="83"/>
                    </a:cubicBezTo>
                    <a:cubicBezTo>
                      <a:pt x="69" y="84"/>
                      <a:pt x="69" y="84"/>
                      <a:pt x="69" y="84"/>
                    </a:cubicBezTo>
                    <a:cubicBezTo>
                      <a:pt x="68" y="90"/>
                      <a:pt x="68" y="90"/>
                      <a:pt x="68" y="90"/>
                    </a:cubicBezTo>
                    <a:cubicBezTo>
                      <a:pt x="69" y="91"/>
                      <a:pt x="69" y="91"/>
                      <a:pt x="69" y="91"/>
                    </a:cubicBezTo>
                    <a:cubicBezTo>
                      <a:pt x="70" y="117"/>
                      <a:pt x="70" y="117"/>
                      <a:pt x="70" y="117"/>
                    </a:cubicBezTo>
                    <a:cubicBezTo>
                      <a:pt x="61" y="99"/>
                      <a:pt x="61" y="99"/>
                      <a:pt x="61" y="99"/>
                    </a:cubicBezTo>
                    <a:cubicBezTo>
                      <a:pt x="63" y="94"/>
                      <a:pt x="63" y="94"/>
                      <a:pt x="63" y="94"/>
                    </a:cubicBezTo>
                    <a:cubicBezTo>
                      <a:pt x="56" y="91"/>
                      <a:pt x="56" y="91"/>
                      <a:pt x="56" y="91"/>
                    </a:cubicBezTo>
                    <a:cubicBezTo>
                      <a:pt x="61" y="86"/>
                      <a:pt x="61" y="86"/>
                      <a:pt x="61" y="86"/>
                    </a:cubicBezTo>
                    <a:cubicBezTo>
                      <a:pt x="61" y="86"/>
                      <a:pt x="61" y="86"/>
                      <a:pt x="61" y="86"/>
                    </a:cubicBezTo>
                    <a:cubicBezTo>
                      <a:pt x="61" y="86"/>
                      <a:pt x="59" y="86"/>
                      <a:pt x="58" y="86"/>
                    </a:cubicBezTo>
                    <a:cubicBezTo>
                      <a:pt x="42" y="85"/>
                      <a:pt x="42" y="85"/>
                      <a:pt x="42" y="85"/>
                    </a:cubicBezTo>
                    <a:cubicBezTo>
                      <a:pt x="35" y="85"/>
                      <a:pt x="35" y="85"/>
                      <a:pt x="35" y="85"/>
                    </a:cubicBezTo>
                    <a:cubicBezTo>
                      <a:pt x="34" y="83"/>
                      <a:pt x="34" y="83"/>
                      <a:pt x="34" y="83"/>
                    </a:cubicBezTo>
                    <a:cubicBezTo>
                      <a:pt x="15" y="56"/>
                      <a:pt x="15" y="56"/>
                      <a:pt x="15" y="56"/>
                    </a:cubicBezTo>
                    <a:cubicBezTo>
                      <a:pt x="10" y="60"/>
                      <a:pt x="5" y="63"/>
                      <a:pt x="0" y="67"/>
                    </a:cubicBezTo>
                    <a:cubicBezTo>
                      <a:pt x="21" y="93"/>
                      <a:pt x="21" y="93"/>
                      <a:pt x="21" y="93"/>
                    </a:cubicBezTo>
                    <a:cubicBezTo>
                      <a:pt x="23" y="96"/>
                      <a:pt x="23" y="96"/>
                      <a:pt x="23" y="96"/>
                    </a:cubicBezTo>
                    <a:cubicBezTo>
                      <a:pt x="24" y="97"/>
                      <a:pt x="24" y="97"/>
                      <a:pt x="24" y="97"/>
                    </a:cubicBezTo>
                    <a:cubicBezTo>
                      <a:pt x="24" y="97"/>
                      <a:pt x="24" y="97"/>
                      <a:pt x="24" y="97"/>
                    </a:cubicBezTo>
                    <a:cubicBezTo>
                      <a:pt x="24" y="97"/>
                      <a:pt x="24" y="97"/>
                      <a:pt x="24" y="97"/>
                    </a:cubicBezTo>
                    <a:cubicBezTo>
                      <a:pt x="27" y="98"/>
                      <a:pt x="18" y="94"/>
                      <a:pt x="31" y="100"/>
                    </a:cubicBezTo>
                    <a:cubicBezTo>
                      <a:pt x="31" y="100"/>
                      <a:pt x="31" y="100"/>
                      <a:pt x="31" y="100"/>
                    </a:cubicBezTo>
                    <a:cubicBezTo>
                      <a:pt x="31" y="100"/>
                      <a:pt x="31" y="100"/>
                      <a:pt x="31" y="100"/>
                    </a:cubicBezTo>
                    <a:cubicBezTo>
                      <a:pt x="31" y="100"/>
                      <a:pt x="31" y="100"/>
                      <a:pt x="31" y="100"/>
                    </a:cubicBezTo>
                    <a:cubicBezTo>
                      <a:pt x="31" y="100"/>
                      <a:pt x="31" y="100"/>
                      <a:pt x="31" y="100"/>
                    </a:cubicBezTo>
                    <a:cubicBezTo>
                      <a:pt x="33" y="100"/>
                      <a:pt x="33" y="100"/>
                      <a:pt x="33" y="100"/>
                    </a:cubicBezTo>
                    <a:cubicBezTo>
                      <a:pt x="41" y="100"/>
                      <a:pt x="41" y="100"/>
                      <a:pt x="41" y="100"/>
                    </a:cubicBezTo>
                    <a:cubicBezTo>
                      <a:pt x="53" y="100"/>
                      <a:pt x="53" y="100"/>
                      <a:pt x="53" y="100"/>
                    </a:cubicBezTo>
                    <a:cubicBezTo>
                      <a:pt x="54" y="117"/>
                      <a:pt x="55" y="134"/>
                      <a:pt x="56" y="150"/>
                    </a:cubicBezTo>
                    <a:cubicBezTo>
                      <a:pt x="43" y="212"/>
                      <a:pt x="43" y="212"/>
                      <a:pt x="43" y="212"/>
                    </a:cubicBezTo>
                    <a:cubicBezTo>
                      <a:pt x="60" y="217"/>
                      <a:pt x="60" y="217"/>
                      <a:pt x="60" y="217"/>
                    </a:cubicBezTo>
                    <a:cubicBezTo>
                      <a:pt x="66" y="196"/>
                      <a:pt x="74" y="159"/>
                      <a:pt x="76" y="152"/>
                    </a:cubicBezTo>
                    <a:cubicBezTo>
                      <a:pt x="77" y="152"/>
                      <a:pt x="78" y="152"/>
                      <a:pt x="79" y="152"/>
                    </a:cubicBezTo>
                    <a:cubicBezTo>
                      <a:pt x="89" y="178"/>
                      <a:pt x="89" y="178"/>
                      <a:pt x="89" y="178"/>
                    </a:cubicBezTo>
                    <a:cubicBezTo>
                      <a:pt x="90" y="184"/>
                      <a:pt x="92" y="198"/>
                      <a:pt x="93" y="207"/>
                    </a:cubicBezTo>
                    <a:cubicBezTo>
                      <a:pt x="110" y="206"/>
                      <a:pt x="110" y="206"/>
                      <a:pt x="110" y="206"/>
                    </a:cubicBezTo>
                    <a:cubicBezTo>
                      <a:pt x="109" y="194"/>
                      <a:pt x="111" y="181"/>
                      <a:pt x="105" y="164"/>
                    </a:cubicBezTo>
                    <a:cubicBezTo>
                      <a:pt x="103" y="159"/>
                      <a:pt x="101" y="154"/>
                      <a:pt x="99" y="150"/>
                    </a:cubicBezTo>
                    <a:cubicBezTo>
                      <a:pt x="99" y="150"/>
                      <a:pt x="99" y="150"/>
                      <a:pt x="99" y="150"/>
                    </a:cubicBezTo>
                    <a:cubicBezTo>
                      <a:pt x="98" y="133"/>
                      <a:pt x="96" y="117"/>
                      <a:pt x="94" y="101"/>
                    </a:cubicBezTo>
                    <a:cubicBezTo>
                      <a:pt x="101" y="103"/>
                      <a:pt x="101" y="103"/>
                      <a:pt x="101" y="103"/>
                    </a:cubicBezTo>
                    <a:cubicBezTo>
                      <a:pt x="108" y="105"/>
                      <a:pt x="108" y="105"/>
                      <a:pt x="108" y="105"/>
                    </a:cubicBezTo>
                    <a:cubicBezTo>
                      <a:pt x="111" y="106"/>
                      <a:pt x="111" y="106"/>
                      <a:pt x="111" y="106"/>
                    </a:cubicBezTo>
                    <a:cubicBezTo>
                      <a:pt x="111" y="106"/>
                      <a:pt x="111" y="106"/>
                      <a:pt x="111" y="106"/>
                    </a:cubicBezTo>
                    <a:cubicBezTo>
                      <a:pt x="111" y="106"/>
                      <a:pt x="111" y="106"/>
                      <a:pt x="111" y="106"/>
                    </a:cubicBezTo>
                    <a:cubicBezTo>
                      <a:pt x="111" y="106"/>
                      <a:pt x="111" y="106"/>
                      <a:pt x="111" y="106"/>
                    </a:cubicBezTo>
                    <a:cubicBezTo>
                      <a:pt x="111" y="106"/>
                      <a:pt x="124" y="97"/>
                      <a:pt x="121" y="98"/>
                    </a:cubicBezTo>
                    <a:cubicBezTo>
                      <a:pt x="121" y="98"/>
                      <a:pt x="121" y="98"/>
                      <a:pt x="121" y="98"/>
                    </a:cubicBezTo>
                    <a:cubicBezTo>
                      <a:pt x="121" y="98"/>
                      <a:pt x="121" y="98"/>
                      <a:pt x="121" y="98"/>
                    </a:cubicBezTo>
                    <a:cubicBezTo>
                      <a:pt x="121" y="98"/>
                      <a:pt x="121" y="98"/>
                      <a:pt x="121" y="98"/>
                    </a:cubicBezTo>
                    <a:cubicBezTo>
                      <a:pt x="121" y="97"/>
                      <a:pt x="121" y="97"/>
                      <a:pt x="121" y="97"/>
                    </a:cubicBezTo>
                    <a:cubicBezTo>
                      <a:pt x="121" y="95"/>
                      <a:pt x="121" y="95"/>
                      <a:pt x="121" y="95"/>
                    </a:cubicBezTo>
                    <a:cubicBezTo>
                      <a:pt x="121" y="72"/>
                      <a:pt x="121" y="72"/>
                      <a:pt x="121" y="72"/>
                    </a:cubicBezTo>
                    <a:cubicBezTo>
                      <a:pt x="136" y="75"/>
                      <a:pt x="153" y="78"/>
                      <a:pt x="159" y="79"/>
                    </a:cubicBezTo>
                    <a:cubicBezTo>
                      <a:pt x="160" y="64"/>
                      <a:pt x="157" y="49"/>
                      <a:pt x="151" y="35"/>
                    </a:cubicBezTo>
                    <a:cubicBezTo>
                      <a:pt x="146" y="22"/>
                      <a:pt x="137" y="9"/>
                      <a:pt x="125" y="0"/>
                    </a:cubicBezTo>
                    <a:close/>
                    <a:moveTo>
                      <a:pt x="134" y="43"/>
                    </a:moveTo>
                    <a:cubicBezTo>
                      <a:pt x="130" y="32"/>
                      <a:pt x="127" y="20"/>
                      <a:pt x="126" y="8"/>
                    </a:cubicBezTo>
                    <a:cubicBezTo>
                      <a:pt x="134" y="17"/>
                      <a:pt x="141" y="27"/>
                      <a:pt x="145" y="38"/>
                    </a:cubicBezTo>
                    <a:cubicBezTo>
                      <a:pt x="150" y="49"/>
                      <a:pt x="153" y="61"/>
                      <a:pt x="153" y="72"/>
                    </a:cubicBezTo>
                    <a:cubicBezTo>
                      <a:pt x="145" y="64"/>
                      <a:pt x="139" y="54"/>
                      <a:pt x="134" y="43"/>
                    </a:cubicBezTo>
                    <a:close/>
                  </a:path>
                </a:pathLst>
              </a:custGeom>
              <a:grpFill/>
              <a:ln>
                <a:noFill/>
              </a:ln>
            </p:spPr>
            <p:txBody>
              <a:bodyPr vert="horz" wrap="square" lIns="68580" tIns="34290" rIns="68580" bIns="34290" numCol="1" anchor="t" anchorCtr="0" compatLnSpc="1"/>
              <a:lstStyle/>
              <a:p>
                <a:endParaRPr lang="zh-CN" altLang="en-US">
                  <a:ea typeface="微软雅黑" panose="020B0503020204020204" pitchFamily="34" charset="-122"/>
                </a:endParaRPr>
              </a:p>
            </p:txBody>
          </p:sp>
        </p:grpSp>
      </p:grpSp>
      <p:sp>
        <p:nvSpPr>
          <p:cNvPr id="2" name="标题 1"/>
          <p:cNvSpPr>
            <a:spLocks noGrp="1"/>
          </p:cNvSpPr>
          <p:nvPr>
            <p:ph type="title"/>
          </p:nvPr>
        </p:nvSpPr>
        <p:spPr/>
        <p:txBody>
          <a:bodyPr/>
          <a:lstStyle/>
          <a:p>
            <a:r>
              <a:rPr lang="zh-CN" altLang="en-US" dirty="0"/>
              <a:t>单击输入标题内容</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anim calcmode="lin" valueType="num">
                                      <p:cBhvr>
                                        <p:cTn id="8" dur="1000" fill="hold"/>
                                        <p:tgtEl>
                                          <p:spTgt spid="105"/>
                                        </p:tgtEl>
                                        <p:attrNameLst>
                                          <p:attrName>ppt_x</p:attrName>
                                        </p:attrNameLst>
                                      </p:cBhvr>
                                      <p:tavLst>
                                        <p:tav tm="0">
                                          <p:val>
                                            <p:strVal val="#ppt_x"/>
                                          </p:val>
                                        </p:tav>
                                        <p:tav tm="100000">
                                          <p:val>
                                            <p:strVal val="#ppt_x"/>
                                          </p:val>
                                        </p:tav>
                                      </p:tavLst>
                                    </p:anim>
                                    <p:anim calcmode="lin" valueType="num">
                                      <p:cBhvr>
                                        <p:cTn id="9" dur="1000" fill="hold"/>
                                        <p:tgtEl>
                                          <p:spTgt spid="10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randombar(horizontal)">
                                      <p:cBhvr>
                                        <p:cTn id="13" dur="500"/>
                                        <p:tgtEl>
                                          <p:spTgt spid="89"/>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randombar(horizontal)">
                                      <p:cBhvr>
                                        <p:cTn id="17" dur="500"/>
                                        <p:tgtEl>
                                          <p:spTgt spid="93"/>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randombar(horizontal)">
                                      <p:cBhvr>
                                        <p:cTn id="21" dur="500"/>
                                        <p:tgtEl>
                                          <p:spTgt spid="97"/>
                                        </p:tgtEl>
                                      </p:cBhvr>
                                    </p:animEffect>
                                  </p:childTnLst>
                                </p:cTn>
                              </p:par>
                            </p:childTnLst>
                          </p:cTn>
                        </p:par>
                        <p:par>
                          <p:cTn id="22" fill="hold">
                            <p:stCondLst>
                              <p:cond delay="2500"/>
                            </p:stCondLst>
                            <p:childTnLst>
                              <p:par>
                                <p:cTn id="23" presetID="14" presetClass="entr" presetSubtype="10" fill="hold" nodeType="afterEffect">
                                  <p:stCondLst>
                                    <p:cond delay="0"/>
                                  </p:stCondLst>
                                  <p:childTnLst>
                                    <p:set>
                                      <p:cBhvr>
                                        <p:cTn id="24" dur="1" fill="hold">
                                          <p:stCondLst>
                                            <p:cond delay="0"/>
                                          </p:stCondLst>
                                        </p:cTn>
                                        <p:tgtEl>
                                          <p:spTgt spid="101"/>
                                        </p:tgtEl>
                                        <p:attrNameLst>
                                          <p:attrName>style.visibility</p:attrName>
                                        </p:attrNameLst>
                                      </p:cBhvr>
                                      <p:to>
                                        <p:strVal val="visible"/>
                                      </p:to>
                                    </p:set>
                                    <p:animEffect transition="in" filter="randombar(horizontal)">
                                      <p:cBhvr>
                                        <p:cTn id="25"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4232171" y="1453585"/>
            <a:ext cx="2257568" cy="1575385"/>
            <a:chOff x="467623" y="1600608"/>
            <a:chExt cx="2257568" cy="1575385"/>
          </a:xfrm>
        </p:grpSpPr>
        <p:sp>
          <p:nvSpPr>
            <p:cNvPr id="41" name="圆角矩形 40"/>
            <p:cNvSpPr/>
            <p:nvPr/>
          </p:nvSpPr>
          <p:spPr>
            <a:xfrm rot="18900000">
              <a:off x="467623" y="1966844"/>
              <a:ext cx="2257568" cy="746074"/>
            </a:xfrm>
            <a:prstGeom prst="roundRect">
              <a:avLst>
                <a:gd name="adj" fmla="val 50000"/>
              </a:avLst>
            </a:prstGeom>
            <a:gradFill flip="none" rotWithShape="1">
              <a:gsLst>
                <a:gs pos="0">
                  <a:schemeClr val="bg1"/>
                </a:gs>
                <a:gs pos="100000">
                  <a:srgbClr val="E0E0E0"/>
                </a:gs>
              </a:gsLst>
              <a:lin ang="5400000" scaled="1"/>
              <a:tileRect/>
            </a:gradFill>
            <a:ln>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latin typeface="微软雅黑" panose="020B0503020204020204" pitchFamily="34" charset="-122"/>
                <a:ea typeface="微软雅黑" panose="020B0503020204020204" pitchFamily="34" charset="-122"/>
              </a:endParaRPr>
            </a:p>
          </p:txBody>
        </p:sp>
        <p:sp>
          <p:nvSpPr>
            <p:cNvPr id="12" name="椭圆 11"/>
            <p:cNvSpPr/>
            <p:nvPr/>
          </p:nvSpPr>
          <p:spPr>
            <a:xfrm flipH="1">
              <a:off x="767738" y="2550806"/>
              <a:ext cx="625187" cy="625187"/>
            </a:xfrm>
            <a:prstGeom prst="ellipse">
              <a:avLst/>
            </a:prstGeom>
            <a:gradFill>
              <a:gsLst>
                <a:gs pos="0">
                  <a:schemeClr val="accent2">
                    <a:lumMod val="75000"/>
                  </a:schemeClr>
                </a:gs>
                <a:gs pos="100000">
                  <a:schemeClr val="accent2"/>
                </a:gs>
              </a:gsLst>
              <a:lin ang="5400000" scaled="0"/>
            </a:gradFill>
            <a:ln w="25400">
              <a:gradFill>
                <a:gsLst>
                  <a:gs pos="0">
                    <a:schemeClr val="accent2"/>
                  </a:gs>
                  <a:gs pos="100000">
                    <a:schemeClr val="accent2">
                      <a:lumMod val="75000"/>
                    </a:schemeClr>
                  </a:gs>
                </a:gsLst>
                <a:lin ang="5400000" scaled="0"/>
              </a:gradFill>
            </a:ln>
            <a:effectLst>
              <a:outerShdw blurRad="228600" dist="228600" dir="54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42" name="矩形 41"/>
            <p:cNvSpPr/>
            <p:nvPr/>
          </p:nvSpPr>
          <p:spPr>
            <a:xfrm rot="18900000">
              <a:off x="785218" y="2731189"/>
              <a:ext cx="590225" cy="31810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en-US" altLang="zh-CN" sz="1465"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60%</a:t>
              </a:r>
              <a:endParaRPr lang="zh-CN" altLang="en-US" sz="1465"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 name="矩形 43"/>
            <p:cNvSpPr/>
            <p:nvPr/>
          </p:nvSpPr>
          <p:spPr>
            <a:xfrm rot="18900000">
              <a:off x="1238140" y="2148837"/>
              <a:ext cx="800219" cy="33855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一季度</a:t>
              </a:r>
              <a:endPar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 name="KSO_Shape"/>
            <p:cNvSpPr/>
            <p:nvPr/>
          </p:nvSpPr>
          <p:spPr bwMode="auto">
            <a:xfrm>
              <a:off x="1972314" y="1600608"/>
              <a:ext cx="364486" cy="350512"/>
            </a:xfrm>
            <a:custGeom>
              <a:avLst/>
              <a:gdLst/>
              <a:ahLst/>
              <a:cxnLst/>
              <a:rect l="0" t="0" r="r" b="b"/>
              <a:pathLst>
                <a:path w="2217738" h="2133600">
                  <a:moveTo>
                    <a:pt x="264726" y="2054225"/>
                  </a:moveTo>
                  <a:lnTo>
                    <a:pt x="1954996" y="2054225"/>
                  </a:lnTo>
                  <a:lnTo>
                    <a:pt x="1960156" y="2054622"/>
                  </a:lnTo>
                  <a:lnTo>
                    <a:pt x="1964920" y="2055019"/>
                  </a:lnTo>
                  <a:lnTo>
                    <a:pt x="1969286" y="2056210"/>
                  </a:lnTo>
                  <a:lnTo>
                    <a:pt x="1973653" y="2057400"/>
                  </a:lnTo>
                  <a:lnTo>
                    <a:pt x="1978019" y="2058988"/>
                  </a:lnTo>
                  <a:lnTo>
                    <a:pt x="1981989" y="2061369"/>
                  </a:lnTo>
                  <a:lnTo>
                    <a:pt x="1985959" y="2063353"/>
                  </a:lnTo>
                  <a:lnTo>
                    <a:pt x="1989134" y="2066131"/>
                  </a:lnTo>
                  <a:lnTo>
                    <a:pt x="1992310" y="2068910"/>
                  </a:lnTo>
                  <a:lnTo>
                    <a:pt x="1995089" y="2071688"/>
                  </a:lnTo>
                  <a:lnTo>
                    <a:pt x="1997470" y="2074863"/>
                  </a:lnTo>
                  <a:lnTo>
                    <a:pt x="1999455" y="2078435"/>
                  </a:lnTo>
                  <a:lnTo>
                    <a:pt x="2001440" y="2082403"/>
                  </a:lnTo>
                  <a:lnTo>
                    <a:pt x="2002631" y="2085975"/>
                  </a:lnTo>
                  <a:lnTo>
                    <a:pt x="2003028" y="2089944"/>
                  </a:lnTo>
                  <a:lnTo>
                    <a:pt x="2003425" y="2093913"/>
                  </a:lnTo>
                  <a:lnTo>
                    <a:pt x="2003028" y="2098278"/>
                  </a:lnTo>
                  <a:lnTo>
                    <a:pt x="2002631" y="2101850"/>
                  </a:lnTo>
                  <a:lnTo>
                    <a:pt x="2001440" y="2105819"/>
                  </a:lnTo>
                  <a:lnTo>
                    <a:pt x="1999455" y="2108994"/>
                  </a:lnTo>
                  <a:lnTo>
                    <a:pt x="1997470" y="2112566"/>
                  </a:lnTo>
                  <a:lnTo>
                    <a:pt x="1995089" y="2116138"/>
                  </a:lnTo>
                  <a:lnTo>
                    <a:pt x="1992310" y="2119313"/>
                  </a:lnTo>
                  <a:lnTo>
                    <a:pt x="1989134" y="2122091"/>
                  </a:lnTo>
                  <a:lnTo>
                    <a:pt x="1985959" y="2124472"/>
                  </a:lnTo>
                  <a:lnTo>
                    <a:pt x="1981989" y="2126853"/>
                  </a:lnTo>
                  <a:lnTo>
                    <a:pt x="1978019" y="2128838"/>
                  </a:lnTo>
                  <a:lnTo>
                    <a:pt x="1973653" y="2130822"/>
                  </a:lnTo>
                  <a:lnTo>
                    <a:pt x="1969286" y="2132013"/>
                  </a:lnTo>
                  <a:lnTo>
                    <a:pt x="1964920" y="2132806"/>
                  </a:lnTo>
                  <a:lnTo>
                    <a:pt x="1960156" y="2133203"/>
                  </a:lnTo>
                  <a:lnTo>
                    <a:pt x="1954996" y="2133600"/>
                  </a:lnTo>
                  <a:lnTo>
                    <a:pt x="264726" y="2133600"/>
                  </a:lnTo>
                  <a:lnTo>
                    <a:pt x="259566" y="2133203"/>
                  </a:lnTo>
                  <a:lnTo>
                    <a:pt x="254802" y="2132806"/>
                  </a:lnTo>
                  <a:lnTo>
                    <a:pt x="250436" y="2132013"/>
                  </a:lnTo>
                  <a:lnTo>
                    <a:pt x="246069" y="2130822"/>
                  </a:lnTo>
                  <a:lnTo>
                    <a:pt x="241306" y="2128838"/>
                  </a:lnTo>
                  <a:lnTo>
                    <a:pt x="237733" y="2126853"/>
                  </a:lnTo>
                  <a:lnTo>
                    <a:pt x="233763" y="2124472"/>
                  </a:lnTo>
                  <a:lnTo>
                    <a:pt x="230588" y="2122091"/>
                  </a:lnTo>
                  <a:lnTo>
                    <a:pt x="227015" y="2119313"/>
                  </a:lnTo>
                  <a:lnTo>
                    <a:pt x="224236" y="2116138"/>
                  </a:lnTo>
                  <a:lnTo>
                    <a:pt x="222251" y="2112566"/>
                  </a:lnTo>
                  <a:lnTo>
                    <a:pt x="219870" y="2108994"/>
                  </a:lnTo>
                  <a:lnTo>
                    <a:pt x="218282" y="2105819"/>
                  </a:lnTo>
                  <a:lnTo>
                    <a:pt x="217091" y="2101850"/>
                  </a:lnTo>
                  <a:lnTo>
                    <a:pt x="216297" y="2098278"/>
                  </a:lnTo>
                  <a:lnTo>
                    <a:pt x="215900" y="2093913"/>
                  </a:lnTo>
                  <a:lnTo>
                    <a:pt x="216297" y="2089944"/>
                  </a:lnTo>
                  <a:lnTo>
                    <a:pt x="217091" y="2085975"/>
                  </a:lnTo>
                  <a:lnTo>
                    <a:pt x="218282" y="2082403"/>
                  </a:lnTo>
                  <a:lnTo>
                    <a:pt x="219870" y="2078435"/>
                  </a:lnTo>
                  <a:lnTo>
                    <a:pt x="222251" y="2074863"/>
                  </a:lnTo>
                  <a:lnTo>
                    <a:pt x="224236" y="2071688"/>
                  </a:lnTo>
                  <a:lnTo>
                    <a:pt x="227015" y="2068910"/>
                  </a:lnTo>
                  <a:lnTo>
                    <a:pt x="230588" y="2066131"/>
                  </a:lnTo>
                  <a:lnTo>
                    <a:pt x="233763" y="2063353"/>
                  </a:lnTo>
                  <a:lnTo>
                    <a:pt x="237733" y="2061369"/>
                  </a:lnTo>
                  <a:lnTo>
                    <a:pt x="241306" y="2058988"/>
                  </a:lnTo>
                  <a:lnTo>
                    <a:pt x="246069" y="2057400"/>
                  </a:lnTo>
                  <a:lnTo>
                    <a:pt x="250436" y="2056210"/>
                  </a:lnTo>
                  <a:lnTo>
                    <a:pt x="254802" y="2055019"/>
                  </a:lnTo>
                  <a:lnTo>
                    <a:pt x="259566" y="2054622"/>
                  </a:lnTo>
                  <a:lnTo>
                    <a:pt x="264726" y="2054225"/>
                  </a:lnTo>
                  <a:close/>
                  <a:moveTo>
                    <a:pt x="259566" y="1952625"/>
                  </a:moveTo>
                  <a:lnTo>
                    <a:pt x="264726" y="1952625"/>
                  </a:lnTo>
                  <a:lnTo>
                    <a:pt x="1954996" y="1952625"/>
                  </a:lnTo>
                  <a:lnTo>
                    <a:pt x="1960156" y="1952625"/>
                  </a:lnTo>
                  <a:lnTo>
                    <a:pt x="1964920" y="1953423"/>
                  </a:lnTo>
                  <a:lnTo>
                    <a:pt x="1969286" y="1954220"/>
                  </a:lnTo>
                  <a:lnTo>
                    <a:pt x="1973653" y="1955417"/>
                  </a:lnTo>
                  <a:lnTo>
                    <a:pt x="1978019" y="1957411"/>
                  </a:lnTo>
                  <a:lnTo>
                    <a:pt x="1981989" y="1959007"/>
                  </a:lnTo>
                  <a:lnTo>
                    <a:pt x="1985959" y="1961799"/>
                  </a:lnTo>
                  <a:lnTo>
                    <a:pt x="1989134" y="1963793"/>
                  </a:lnTo>
                  <a:lnTo>
                    <a:pt x="1992310" y="1966984"/>
                  </a:lnTo>
                  <a:lnTo>
                    <a:pt x="1995089" y="1970175"/>
                  </a:lnTo>
                  <a:lnTo>
                    <a:pt x="1997470" y="1973366"/>
                  </a:lnTo>
                  <a:lnTo>
                    <a:pt x="1999455" y="1976956"/>
                  </a:lnTo>
                  <a:lnTo>
                    <a:pt x="2001440" y="1980147"/>
                  </a:lnTo>
                  <a:lnTo>
                    <a:pt x="2002631" y="1984136"/>
                  </a:lnTo>
                  <a:lnTo>
                    <a:pt x="2003028" y="1988124"/>
                  </a:lnTo>
                  <a:lnTo>
                    <a:pt x="2003425" y="1992113"/>
                  </a:lnTo>
                  <a:lnTo>
                    <a:pt x="2003028" y="1996501"/>
                  </a:lnTo>
                  <a:lnTo>
                    <a:pt x="2002631" y="2000489"/>
                  </a:lnTo>
                  <a:lnTo>
                    <a:pt x="2001440" y="2004079"/>
                  </a:lnTo>
                  <a:lnTo>
                    <a:pt x="1999455" y="2007669"/>
                  </a:lnTo>
                  <a:lnTo>
                    <a:pt x="1997470" y="2011259"/>
                  </a:lnTo>
                  <a:lnTo>
                    <a:pt x="1995089" y="2014848"/>
                  </a:lnTo>
                  <a:lnTo>
                    <a:pt x="1992310" y="2017641"/>
                  </a:lnTo>
                  <a:lnTo>
                    <a:pt x="1989134" y="2020433"/>
                  </a:lnTo>
                  <a:lnTo>
                    <a:pt x="1985959" y="2023225"/>
                  </a:lnTo>
                  <a:lnTo>
                    <a:pt x="1981989" y="2025219"/>
                  </a:lnTo>
                  <a:lnTo>
                    <a:pt x="1978019" y="2027612"/>
                  </a:lnTo>
                  <a:lnTo>
                    <a:pt x="1973653" y="2028809"/>
                  </a:lnTo>
                  <a:lnTo>
                    <a:pt x="1969286" y="2030006"/>
                  </a:lnTo>
                  <a:lnTo>
                    <a:pt x="1964920" y="2031601"/>
                  </a:lnTo>
                  <a:lnTo>
                    <a:pt x="1960156" y="2032000"/>
                  </a:lnTo>
                  <a:lnTo>
                    <a:pt x="1954996" y="2032000"/>
                  </a:lnTo>
                  <a:lnTo>
                    <a:pt x="264726" y="2032000"/>
                  </a:lnTo>
                  <a:lnTo>
                    <a:pt x="259566" y="2032000"/>
                  </a:lnTo>
                  <a:lnTo>
                    <a:pt x="254802" y="2031601"/>
                  </a:lnTo>
                  <a:lnTo>
                    <a:pt x="250436" y="2030006"/>
                  </a:lnTo>
                  <a:lnTo>
                    <a:pt x="246069" y="2028809"/>
                  </a:lnTo>
                  <a:lnTo>
                    <a:pt x="241306" y="2027612"/>
                  </a:lnTo>
                  <a:lnTo>
                    <a:pt x="237733" y="2025219"/>
                  </a:lnTo>
                  <a:lnTo>
                    <a:pt x="233763" y="2023225"/>
                  </a:lnTo>
                  <a:lnTo>
                    <a:pt x="230588" y="2020433"/>
                  </a:lnTo>
                  <a:lnTo>
                    <a:pt x="227015" y="2017641"/>
                  </a:lnTo>
                  <a:lnTo>
                    <a:pt x="224236" y="2014848"/>
                  </a:lnTo>
                  <a:lnTo>
                    <a:pt x="222251" y="2011259"/>
                  </a:lnTo>
                  <a:lnTo>
                    <a:pt x="219870" y="2007669"/>
                  </a:lnTo>
                  <a:lnTo>
                    <a:pt x="218282" y="2004079"/>
                  </a:lnTo>
                  <a:lnTo>
                    <a:pt x="217091" y="2000489"/>
                  </a:lnTo>
                  <a:lnTo>
                    <a:pt x="216297" y="1996501"/>
                  </a:lnTo>
                  <a:lnTo>
                    <a:pt x="215900" y="1992113"/>
                  </a:lnTo>
                  <a:lnTo>
                    <a:pt x="216297" y="1988124"/>
                  </a:lnTo>
                  <a:lnTo>
                    <a:pt x="217091" y="1984136"/>
                  </a:lnTo>
                  <a:lnTo>
                    <a:pt x="218282" y="1980147"/>
                  </a:lnTo>
                  <a:lnTo>
                    <a:pt x="219870" y="1976956"/>
                  </a:lnTo>
                  <a:lnTo>
                    <a:pt x="222251" y="1973366"/>
                  </a:lnTo>
                  <a:lnTo>
                    <a:pt x="224236" y="1970175"/>
                  </a:lnTo>
                  <a:lnTo>
                    <a:pt x="227015" y="1966984"/>
                  </a:lnTo>
                  <a:lnTo>
                    <a:pt x="230588" y="1963793"/>
                  </a:lnTo>
                  <a:lnTo>
                    <a:pt x="233763" y="1961799"/>
                  </a:lnTo>
                  <a:lnTo>
                    <a:pt x="237733" y="1959007"/>
                  </a:lnTo>
                  <a:lnTo>
                    <a:pt x="241306" y="1957411"/>
                  </a:lnTo>
                  <a:lnTo>
                    <a:pt x="246069" y="1955417"/>
                  </a:lnTo>
                  <a:lnTo>
                    <a:pt x="250436" y="1954220"/>
                  </a:lnTo>
                  <a:lnTo>
                    <a:pt x="254802" y="1953423"/>
                  </a:lnTo>
                  <a:lnTo>
                    <a:pt x="259566" y="1952625"/>
                  </a:lnTo>
                  <a:close/>
                  <a:moveTo>
                    <a:pt x="259566" y="1851025"/>
                  </a:moveTo>
                  <a:lnTo>
                    <a:pt x="264726" y="1851025"/>
                  </a:lnTo>
                  <a:lnTo>
                    <a:pt x="1954996" y="1851025"/>
                  </a:lnTo>
                  <a:lnTo>
                    <a:pt x="1960156" y="1851025"/>
                  </a:lnTo>
                  <a:lnTo>
                    <a:pt x="1964920" y="1851823"/>
                  </a:lnTo>
                  <a:lnTo>
                    <a:pt x="1969286" y="1853019"/>
                  </a:lnTo>
                  <a:lnTo>
                    <a:pt x="1973653" y="1854216"/>
                  </a:lnTo>
                  <a:lnTo>
                    <a:pt x="1978019" y="1855811"/>
                  </a:lnTo>
                  <a:lnTo>
                    <a:pt x="1981989" y="1857806"/>
                  </a:lnTo>
                  <a:lnTo>
                    <a:pt x="1985959" y="1860199"/>
                  </a:lnTo>
                  <a:lnTo>
                    <a:pt x="1989134" y="1862592"/>
                  </a:lnTo>
                  <a:lnTo>
                    <a:pt x="1992310" y="1865783"/>
                  </a:lnTo>
                  <a:lnTo>
                    <a:pt x="1995089" y="1868575"/>
                  </a:lnTo>
                  <a:lnTo>
                    <a:pt x="1997470" y="1871766"/>
                  </a:lnTo>
                  <a:lnTo>
                    <a:pt x="1999455" y="1875356"/>
                  </a:lnTo>
                  <a:lnTo>
                    <a:pt x="2001440" y="1878946"/>
                  </a:lnTo>
                  <a:lnTo>
                    <a:pt x="2002631" y="1882934"/>
                  </a:lnTo>
                  <a:lnTo>
                    <a:pt x="2003028" y="1886923"/>
                  </a:lnTo>
                  <a:lnTo>
                    <a:pt x="2003425" y="1890912"/>
                  </a:lnTo>
                  <a:lnTo>
                    <a:pt x="2003028" y="1895299"/>
                  </a:lnTo>
                  <a:lnTo>
                    <a:pt x="2002631" y="1898889"/>
                  </a:lnTo>
                  <a:lnTo>
                    <a:pt x="2001440" y="1902878"/>
                  </a:lnTo>
                  <a:lnTo>
                    <a:pt x="1999455" y="1906069"/>
                  </a:lnTo>
                  <a:lnTo>
                    <a:pt x="1997470" y="1909659"/>
                  </a:lnTo>
                  <a:lnTo>
                    <a:pt x="1995089" y="1913248"/>
                  </a:lnTo>
                  <a:lnTo>
                    <a:pt x="1992310" y="1916439"/>
                  </a:lnTo>
                  <a:lnTo>
                    <a:pt x="1989134" y="1918833"/>
                  </a:lnTo>
                  <a:lnTo>
                    <a:pt x="1985959" y="1921625"/>
                  </a:lnTo>
                  <a:lnTo>
                    <a:pt x="1981989" y="1924018"/>
                  </a:lnTo>
                  <a:lnTo>
                    <a:pt x="1978019" y="1926012"/>
                  </a:lnTo>
                  <a:lnTo>
                    <a:pt x="1973653" y="1927209"/>
                  </a:lnTo>
                  <a:lnTo>
                    <a:pt x="1969286" y="1928804"/>
                  </a:lnTo>
                  <a:lnTo>
                    <a:pt x="1964920" y="1930001"/>
                  </a:lnTo>
                  <a:lnTo>
                    <a:pt x="1960156" y="1930400"/>
                  </a:lnTo>
                  <a:lnTo>
                    <a:pt x="1954996" y="1930400"/>
                  </a:lnTo>
                  <a:lnTo>
                    <a:pt x="264726" y="1930400"/>
                  </a:lnTo>
                  <a:lnTo>
                    <a:pt x="259566" y="1930400"/>
                  </a:lnTo>
                  <a:lnTo>
                    <a:pt x="254802" y="1930001"/>
                  </a:lnTo>
                  <a:lnTo>
                    <a:pt x="250436" y="1928804"/>
                  </a:lnTo>
                  <a:lnTo>
                    <a:pt x="246069" y="1927209"/>
                  </a:lnTo>
                  <a:lnTo>
                    <a:pt x="241306" y="1926012"/>
                  </a:lnTo>
                  <a:lnTo>
                    <a:pt x="237733" y="1924018"/>
                  </a:lnTo>
                  <a:lnTo>
                    <a:pt x="233763" y="1921625"/>
                  </a:lnTo>
                  <a:lnTo>
                    <a:pt x="230588" y="1918833"/>
                  </a:lnTo>
                  <a:lnTo>
                    <a:pt x="227015" y="1916439"/>
                  </a:lnTo>
                  <a:lnTo>
                    <a:pt x="224236" y="1913248"/>
                  </a:lnTo>
                  <a:lnTo>
                    <a:pt x="222251" y="1909659"/>
                  </a:lnTo>
                  <a:lnTo>
                    <a:pt x="219870" y="1906069"/>
                  </a:lnTo>
                  <a:lnTo>
                    <a:pt x="218282" y="1902878"/>
                  </a:lnTo>
                  <a:lnTo>
                    <a:pt x="217091" y="1898889"/>
                  </a:lnTo>
                  <a:lnTo>
                    <a:pt x="216297" y="1895299"/>
                  </a:lnTo>
                  <a:lnTo>
                    <a:pt x="215900" y="1890912"/>
                  </a:lnTo>
                  <a:lnTo>
                    <a:pt x="216297" y="1886923"/>
                  </a:lnTo>
                  <a:lnTo>
                    <a:pt x="217091" y="1882934"/>
                  </a:lnTo>
                  <a:lnTo>
                    <a:pt x="218282" y="1878946"/>
                  </a:lnTo>
                  <a:lnTo>
                    <a:pt x="219870" y="1875356"/>
                  </a:lnTo>
                  <a:lnTo>
                    <a:pt x="222251" y="1871766"/>
                  </a:lnTo>
                  <a:lnTo>
                    <a:pt x="224236" y="1868575"/>
                  </a:lnTo>
                  <a:lnTo>
                    <a:pt x="227015" y="1865783"/>
                  </a:lnTo>
                  <a:lnTo>
                    <a:pt x="230588" y="1862592"/>
                  </a:lnTo>
                  <a:lnTo>
                    <a:pt x="233763" y="1860199"/>
                  </a:lnTo>
                  <a:lnTo>
                    <a:pt x="237733" y="1857806"/>
                  </a:lnTo>
                  <a:lnTo>
                    <a:pt x="241306" y="1855811"/>
                  </a:lnTo>
                  <a:lnTo>
                    <a:pt x="246069" y="1854216"/>
                  </a:lnTo>
                  <a:lnTo>
                    <a:pt x="250436" y="1853019"/>
                  </a:lnTo>
                  <a:lnTo>
                    <a:pt x="254802" y="1851823"/>
                  </a:lnTo>
                  <a:lnTo>
                    <a:pt x="259566" y="1851025"/>
                  </a:lnTo>
                  <a:close/>
                  <a:moveTo>
                    <a:pt x="558571" y="627063"/>
                  </a:moveTo>
                  <a:lnTo>
                    <a:pt x="563363" y="627063"/>
                  </a:lnTo>
                  <a:lnTo>
                    <a:pt x="568555" y="627063"/>
                  </a:lnTo>
                  <a:lnTo>
                    <a:pt x="573348" y="627461"/>
                  </a:lnTo>
                  <a:lnTo>
                    <a:pt x="578140" y="627858"/>
                  </a:lnTo>
                  <a:lnTo>
                    <a:pt x="582932" y="629449"/>
                  </a:lnTo>
                  <a:lnTo>
                    <a:pt x="591719" y="631835"/>
                  </a:lnTo>
                  <a:lnTo>
                    <a:pt x="600505" y="635413"/>
                  </a:lnTo>
                  <a:lnTo>
                    <a:pt x="608892" y="639787"/>
                  </a:lnTo>
                  <a:lnTo>
                    <a:pt x="616879" y="645354"/>
                  </a:lnTo>
                  <a:lnTo>
                    <a:pt x="624068" y="651318"/>
                  </a:lnTo>
                  <a:lnTo>
                    <a:pt x="631256" y="658475"/>
                  </a:lnTo>
                  <a:lnTo>
                    <a:pt x="637247" y="666030"/>
                  </a:lnTo>
                  <a:lnTo>
                    <a:pt x="642439" y="673584"/>
                  </a:lnTo>
                  <a:lnTo>
                    <a:pt x="647631" y="682730"/>
                  </a:lnTo>
                  <a:lnTo>
                    <a:pt x="651624" y="692272"/>
                  </a:lnTo>
                  <a:lnTo>
                    <a:pt x="654420" y="701815"/>
                  </a:lnTo>
                  <a:lnTo>
                    <a:pt x="656816" y="712153"/>
                  </a:lnTo>
                  <a:lnTo>
                    <a:pt x="658414" y="722491"/>
                  </a:lnTo>
                  <a:lnTo>
                    <a:pt x="658813" y="733625"/>
                  </a:lnTo>
                  <a:lnTo>
                    <a:pt x="658414" y="743962"/>
                  </a:lnTo>
                  <a:lnTo>
                    <a:pt x="656816" y="754698"/>
                  </a:lnTo>
                  <a:lnTo>
                    <a:pt x="654420" y="765036"/>
                  </a:lnTo>
                  <a:lnTo>
                    <a:pt x="651624" y="774976"/>
                  </a:lnTo>
                  <a:lnTo>
                    <a:pt x="647631" y="784122"/>
                  </a:lnTo>
                  <a:lnTo>
                    <a:pt x="642439" y="792869"/>
                  </a:lnTo>
                  <a:lnTo>
                    <a:pt x="637247" y="801219"/>
                  </a:lnTo>
                  <a:lnTo>
                    <a:pt x="631256" y="808774"/>
                  </a:lnTo>
                  <a:lnTo>
                    <a:pt x="624068" y="815533"/>
                  </a:lnTo>
                  <a:lnTo>
                    <a:pt x="616879" y="821498"/>
                  </a:lnTo>
                  <a:lnTo>
                    <a:pt x="608892" y="826667"/>
                  </a:lnTo>
                  <a:lnTo>
                    <a:pt x="600505" y="831438"/>
                  </a:lnTo>
                  <a:lnTo>
                    <a:pt x="591719" y="835017"/>
                  </a:lnTo>
                  <a:lnTo>
                    <a:pt x="582932" y="837800"/>
                  </a:lnTo>
                  <a:lnTo>
                    <a:pt x="578140" y="838595"/>
                  </a:lnTo>
                  <a:lnTo>
                    <a:pt x="573348" y="838993"/>
                  </a:lnTo>
                  <a:lnTo>
                    <a:pt x="568555" y="839390"/>
                  </a:lnTo>
                  <a:lnTo>
                    <a:pt x="563363" y="839788"/>
                  </a:lnTo>
                  <a:lnTo>
                    <a:pt x="558571" y="839390"/>
                  </a:lnTo>
                  <a:lnTo>
                    <a:pt x="553778" y="838993"/>
                  </a:lnTo>
                  <a:lnTo>
                    <a:pt x="548986" y="838595"/>
                  </a:lnTo>
                  <a:lnTo>
                    <a:pt x="544593" y="837800"/>
                  </a:lnTo>
                  <a:lnTo>
                    <a:pt x="535407" y="835017"/>
                  </a:lnTo>
                  <a:lnTo>
                    <a:pt x="526621" y="831438"/>
                  </a:lnTo>
                  <a:lnTo>
                    <a:pt x="518234" y="826667"/>
                  </a:lnTo>
                  <a:lnTo>
                    <a:pt x="510646" y="821498"/>
                  </a:lnTo>
                  <a:lnTo>
                    <a:pt x="503058" y="815533"/>
                  </a:lnTo>
                  <a:lnTo>
                    <a:pt x="496269" y="808774"/>
                  </a:lnTo>
                  <a:lnTo>
                    <a:pt x="492126" y="803549"/>
                  </a:lnTo>
                  <a:lnTo>
                    <a:pt x="492126" y="1749822"/>
                  </a:lnTo>
                  <a:lnTo>
                    <a:pt x="491728" y="1754982"/>
                  </a:lnTo>
                  <a:lnTo>
                    <a:pt x="491331" y="1760141"/>
                  </a:lnTo>
                  <a:lnTo>
                    <a:pt x="490138" y="1764904"/>
                  </a:lnTo>
                  <a:lnTo>
                    <a:pt x="488548" y="1769666"/>
                  </a:lnTo>
                  <a:lnTo>
                    <a:pt x="486957" y="1774825"/>
                  </a:lnTo>
                  <a:lnTo>
                    <a:pt x="484174" y="1778794"/>
                  </a:lnTo>
                  <a:lnTo>
                    <a:pt x="482186" y="1783160"/>
                  </a:lnTo>
                  <a:lnTo>
                    <a:pt x="479006" y="1786732"/>
                  </a:lnTo>
                  <a:lnTo>
                    <a:pt x="475825" y="1789907"/>
                  </a:lnTo>
                  <a:lnTo>
                    <a:pt x="472246" y="1793082"/>
                  </a:lnTo>
                  <a:lnTo>
                    <a:pt x="468271" y="1795860"/>
                  </a:lnTo>
                  <a:lnTo>
                    <a:pt x="464295" y="1797844"/>
                  </a:lnTo>
                  <a:lnTo>
                    <a:pt x="460716" y="1799828"/>
                  </a:lnTo>
                  <a:lnTo>
                    <a:pt x="455945" y="1801019"/>
                  </a:lnTo>
                  <a:lnTo>
                    <a:pt x="451572" y="1801416"/>
                  </a:lnTo>
                  <a:lnTo>
                    <a:pt x="446801" y="1801813"/>
                  </a:lnTo>
                  <a:lnTo>
                    <a:pt x="316391" y="1801813"/>
                  </a:lnTo>
                  <a:lnTo>
                    <a:pt x="312017" y="1801416"/>
                  </a:lnTo>
                  <a:lnTo>
                    <a:pt x="307644" y="1801019"/>
                  </a:lnTo>
                  <a:lnTo>
                    <a:pt x="303270" y="1799828"/>
                  </a:lnTo>
                  <a:lnTo>
                    <a:pt x="298499" y="1797844"/>
                  </a:lnTo>
                  <a:lnTo>
                    <a:pt x="294921" y="1795860"/>
                  </a:lnTo>
                  <a:lnTo>
                    <a:pt x="291343" y="1793082"/>
                  </a:lnTo>
                  <a:lnTo>
                    <a:pt x="287764" y="1789907"/>
                  </a:lnTo>
                  <a:lnTo>
                    <a:pt x="284584" y="1786732"/>
                  </a:lnTo>
                  <a:lnTo>
                    <a:pt x="281403" y="1783160"/>
                  </a:lnTo>
                  <a:lnTo>
                    <a:pt x="279017" y="1778794"/>
                  </a:lnTo>
                  <a:lnTo>
                    <a:pt x="276632" y="1774825"/>
                  </a:lnTo>
                  <a:lnTo>
                    <a:pt x="275041" y="1769666"/>
                  </a:lnTo>
                  <a:lnTo>
                    <a:pt x="273053" y="1764904"/>
                  </a:lnTo>
                  <a:lnTo>
                    <a:pt x="272258" y="1760141"/>
                  </a:lnTo>
                  <a:lnTo>
                    <a:pt x="271463" y="1754982"/>
                  </a:lnTo>
                  <a:lnTo>
                    <a:pt x="271463" y="1749822"/>
                  </a:lnTo>
                  <a:lnTo>
                    <a:pt x="271463" y="803989"/>
                  </a:lnTo>
                  <a:lnTo>
                    <a:pt x="267660" y="808774"/>
                  </a:lnTo>
                  <a:lnTo>
                    <a:pt x="260857" y="815533"/>
                  </a:lnTo>
                  <a:lnTo>
                    <a:pt x="253253" y="821498"/>
                  </a:lnTo>
                  <a:lnTo>
                    <a:pt x="245249" y="826667"/>
                  </a:lnTo>
                  <a:lnTo>
                    <a:pt x="237645" y="831438"/>
                  </a:lnTo>
                  <a:lnTo>
                    <a:pt x="228440" y="835017"/>
                  </a:lnTo>
                  <a:lnTo>
                    <a:pt x="219235" y="837800"/>
                  </a:lnTo>
                  <a:lnTo>
                    <a:pt x="214433" y="838595"/>
                  </a:lnTo>
                  <a:lnTo>
                    <a:pt x="210030" y="838993"/>
                  </a:lnTo>
                  <a:lnTo>
                    <a:pt x="205228" y="839390"/>
                  </a:lnTo>
                  <a:lnTo>
                    <a:pt x="200425" y="839788"/>
                  </a:lnTo>
                  <a:lnTo>
                    <a:pt x="195222" y="839390"/>
                  </a:lnTo>
                  <a:lnTo>
                    <a:pt x="190420" y="838993"/>
                  </a:lnTo>
                  <a:lnTo>
                    <a:pt x="185617" y="838595"/>
                  </a:lnTo>
                  <a:lnTo>
                    <a:pt x="180815" y="837800"/>
                  </a:lnTo>
                  <a:lnTo>
                    <a:pt x="171610" y="835017"/>
                  </a:lnTo>
                  <a:lnTo>
                    <a:pt x="163206" y="831438"/>
                  </a:lnTo>
                  <a:lnTo>
                    <a:pt x="154801" y="826667"/>
                  </a:lnTo>
                  <a:lnTo>
                    <a:pt x="146797" y="821498"/>
                  </a:lnTo>
                  <a:lnTo>
                    <a:pt x="139193" y="815533"/>
                  </a:lnTo>
                  <a:lnTo>
                    <a:pt x="132389" y="808774"/>
                  </a:lnTo>
                  <a:lnTo>
                    <a:pt x="126386" y="801219"/>
                  </a:lnTo>
                  <a:lnTo>
                    <a:pt x="121184" y="792869"/>
                  </a:lnTo>
                  <a:lnTo>
                    <a:pt x="115981" y="784122"/>
                  </a:lnTo>
                  <a:lnTo>
                    <a:pt x="112379" y="774976"/>
                  </a:lnTo>
                  <a:lnTo>
                    <a:pt x="109177" y="765036"/>
                  </a:lnTo>
                  <a:lnTo>
                    <a:pt x="106376" y="754698"/>
                  </a:lnTo>
                  <a:lnTo>
                    <a:pt x="105175" y="743962"/>
                  </a:lnTo>
                  <a:lnTo>
                    <a:pt x="104775" y="733625"/>
                  </a:lnTo>
                  <a:lnTo>
                    <a:pt x="105175" y="722491"/>
                  </a:lnTo>
                  <a:lnTo>
                    <a:pt x="106376" y="712153"/>
                  </a:lnTo>
                  <a:lnTo>
                    <a:pt x="109177" y="701815"/>
                  </a:lnTo>
                  <a:lnTo>
                    <a:pt x="112379" y="692273"/>
                  </a:lnTo>
                  <a:lnTo>
                    <a:pt x="115981" y="682730"/>
                  </a:lnTo>
                  <a:lnTo>
                    <a:pt x="121184" y="673585"/>
                  </a:lnTo>
                  <a:lnTo>
                    <a:pt x="126386" y="666030"/>
                  </a:lnTo>
                  <a:lnTo>
                    <a:pt x="132389" y="658475"/>
                  </a:lnTo>
                  <a:lnTo>
                    <a:pt x="139193" y="651318"/>
                  </a:lnTo>
                  <a:lnTo>
                    <a:pt x="146797" y="645354"/>
                  </a:lnTo>
                  <a:lnTo>
                    <a:pt x="154801" y="639787"/>
                  </a:lnTo>
                  <a:lnTo>
                    <a:pt x="163206" y="635413"/>
                  </a:lnTo>
                  <a:lnTo>
                    <a:pt x="171610" y="631835"/>
                  </a:lnTo>
                  <a:lnTo>
                    <a:pt x="180815" y="629449"/>
                  </a:lnTo>
                  <a:lnTo>
                    <a:pt x="185617" y="627859"/>
                  </a:lnTo>
                  <a:lnTo>
                    <a:pt x="190420" y="627461"/>
                  </a:lnTo>
                  <a:lnTo>
                    <a:pt x="195222" y="627063"/>
                  </a:lnTo>
                  <a:lnTo>
                    <a:pt x="197222" y="627063"/>
                  </a:lnTo>
                  <a:lnTo>
                    <a:pt x="200394" y="627063"/>
                  </a:lnTo>
                  <a:lnTo>
                    <a:pt x="200425" y="627063"/>
                  </a:lnTo>
                  <a:lnTo>
                    <a:pt x="205228" y="627063"/>
                  </a:lnTo>
                  <a:lnTo>
                    <a:pt x="558570" y="627063"/>
                  </a:lnTo>
                  <a:lnTo>
                    <a:pt x="558571" y="627063"/>
                  </a:lnTo>
                  <a:close/>
                  <a:moveTo>
                    <a:pt x="922944" y="627063"/>
                  </a:moveTo>
                  <a:lnTo>
                    <a:pt x="927696" y="627063"/>
                  </a:lnTo>
                  <a:lnTo>
                    <a:pt x="932449" y="627063"/>
                  </a:lnTo>
                  <a:lnTo>
                    <a:pt x="932450" y="627063"/>
                  </a:lnTo>
                  <a:lnTo>
                    <a:pt x="1286688" y="627063"/>
                  </a:lnTo>
                  <a:lnTo>
                    <a:pt x="1286689" y="627063"/>
                  </a:lnTo>
                  <a:lnTo>
                    <a:pt x="1291432" y="627063"/>
                  </a:lnTo>
                  <a:lnTo>
                    <a:pt x="1296174" y="627063"/>
                  </a:lnTo>
                  <a:lnTo>
                    <a:pt x="1300917" y="627461"/>
                  </a:lnTo>
                  <a:lnTo>
                    <a:pt x="1306054" y="627858"/>
                  </a:lnTo>
                  <a:lnTo>
                    <a:pt x="1310402" y="629449"/>
                  </a:lnTo>
                  <a:lnTo>
                    <a:pt x="1319492" y="631835"/>
                  </a:lnTo>
                  <a:lnTo>
                    <a:pt x="1328187" y="635413"/>
                  </a:lnTo>
                  <a:lnTo>
                    <a:pt x="1336486" y="639787"/>
                  </a:lnTo>
                  <a:lnTo>
                    <a:pt x="1343995" y="645353"/>
                  </a:lnTo>
                  <a:lnTo>
                    <a:pt x="1351504" y="651318"/>
                  </a:lnTo>
                  <a:lnTo>
                    <a:pt x="1357828" y="658475"/>
                  </a:lnTo>
                  <a:lnTo>
                    <a:pt x="1364151" y="666030"/>
                  </a:lnTo>
                  <a:lnTo>
                    <a:pt x="1369684" y="673584"/>
                  </a:lnTo>
                  <a:lnTo>
                    <a:pt x="1374427" y="682729"/>
                  </a:lnTo>
                  <a:lnTo>
                    <a:pt x="1378379" y="692272"/>
                  </a:lnTo>
                  <a:lnTo>
                    <a:pt x="1381541" y="701815"/>
                  </a:lnTo>
                  <a:lnTo>
                    <a:pt x="1383912" y="712153"/>
                  </a:lnTo>
                  <a:lnTo>
                    <a:pt x="1385493" y="722491"/>
                  </a:lnTo>
                  <a:lnTo>
                    <a:pt x="1385888" y="733624"/>
                  </a:lnTo>
                  <a:lnTo>
                    <a:pt x="1385493" y="743962"/>
                  </a:lnTo>
                  <a:lnTo>
                    <a:pt x="1383912" y="754698"/>
                  </a:lnTo>
                  <a:lnTo>
                    <a:pt x="1381541" y="765036"/>
                  </a:lnTo>
                  <a:lnTo>
                    <a:pt x="1378379" y="774976"/>
                  </a:lnTo>
                  <a:lnTo>
                    <a:pt x="1374427" y="784122"/>
                  </a:lnTo>
                  <a:lnTo>
                    <a:pt x="1369684" y="792869"/>
                  </a:lnTo>
                  <a:lnTo>
                    <a:pt x="1364151" y="801219"/>
                  </a:lnTo>
                  <a:lnTo>
                    <a:pt x="1357828" y="808774"/>
                  </a:lnTo>
                  <a:lnTo>
                    <a:pt x="1351504" y="815533"/>
                  </a:lnTo>
                  <a:lnTo>
                    <a:pt x="1343995" y="821498"/>
                  </a:lnTo>
                  <a:lnTo>
                    <a:pt x="1336486" y="826667"/>
                  </a:lnTo>
                  <a:lnTo>
                    <a:pt x="1328187" y="831438"/>
                  </a:lnTo>
                  <a:lnTo>
                    <a:pt x="1319492" y="835017"/>
                  </a:lnTo>
                  <a:lnTo>
                    <a:pt x="1310402" y="837800"/>
                  </a:lnTo>
                  <a:lnTo>
                    <a:pt x="1306054" y="838595"/>
                  </a:lnTo>
                  <a:lnTo>
                    <a:pt x="1300917" y="838993"/>
                  </a:lnTo>
                  <a:lnTo>
                    <a:pt x="1296174" y="839390"/>
                  </a:lnTo>
                  <a:lnTo>
                    <a:pt x="1291432" y="839788"/>
                  </a:lnTo>
                  <a:lnTo>
                    <a:pt x="1286689" y="839390"/>
                  </a:lnTo>
                  <a:lnTo>
                    <a:pt x="1281946" y="838993"/>
                  </a:lnTo>
                  <a:lnTo>
                    <a:pt x="1277204" y="838595"/>
                  </a:lnTo>
                  <a:lnTo>
                    <a:pt x="1272066" y="837800"/>
                  </a:lnTo>
                  <a:lnTo>
                    <a:pt x="1263371" y="835017"/>
                  </a:lnTo>
                  <a:lnTo>
                    <a:pt x="1254676" y="831438"/>
                  </a:lnTo>
                  <a:lnTo>
                    <a:pt x="1246377" y="826667"/>
                  </a:lnTo>
                  <a:lnTo>
                    <a:pt x="1238473" y="821498"/>
                  </a:lnTo>
                  <a:lnTo>
                    <a:pt x="1231754" y="815533"/>
                  </a:lnTo>
                  <a:lnTo>
                    <a:pt x="1224640" y="808774"/>
                  </a:lnTo>
                  <a:lnTo>
                    <a:pt x="1219201" y="802275"/>
                  </a:lnTo>
                  <a:lnTo>
                    <a:pt x="1219201" y="1749822"/>
                  </a:lnTo>
                  <a:lnTo>
                    <a:pt x="1218804" y="1754982"/>
                  </a:lnTo>
                  <a:lnTo>
                    <a:pt x="1218407" y="1760141"/>
                  </a:lnTo>
                  <a:lnTo>
                    <a:pt x="1216820" y="1764904"/>
                  </a:lnTo>
                  <a:lnTo>
                    <a:pt x="1215629" y="1769666"/>
                  </a:lnTo>
                  <a:lnTo>
                    <a:pt x="1213248" y="1774825"/>
                  </a:lnTo>
                  <a:lnTo>
                    <a:pt x="1211263" y="1778794"/>
                  </a:lnTo>
                  <a:lnTo>
                    <a:pt x="1208485" y="1783160"/>
                  </a:lnTo>
                  <a:lnTo>
                    <a:pt x="1206104" y="1786732"/>
                  </a:lnTo>
                  <a:lnTo>
                    <a:pt x="1202532" y="1789907"/>
                  </a:lnTo>
                  <a:lnTo>
                    <a:pt x="1198960" y="1793082"/>
                  </a:lnTo>
                  <a:lnTo>
                    <a:pt x="1195388" y="1795860"/>
                  </a:lnTo>
                  <a:lnTo>
                    <a:pt x="1191420" y="1797844"/>
                  </a:lnTo>
                  <a:lnTo>
                    <a:pt x="1187451" y="1799828"/>
                  </a:lnTo>
                  <a:lnTo>
                    <a:pt x="1183085" y="1801019"/>
                  </a:lnTo>
                  <a:lnTo>
                    <a:pt x="1178720" y="1801416"/>
                  </a:lnTo>
                  <a:lnTo>
                    <a:pt x="1173957" y="1801813"/>
                  </a:lnTo>
                  <a:lnTo>
                    <a:pt x="1043385" y="1801813"/>
                  </a:lnTo>
                  <a:lnTo>
                    <a:pt x="1038622" y="1801416"/>
                  </a:lnTo>
                  <a:lnTo>
                    <a:pt x="1034257" y="1801019"/>
                  </a:lnTo>
                  <a:lnTo>
                    <a:pt x="1030288" y="1799828"/>
                  </a:lnTo>
                  <a:lnTo>
                    <a:pt x="1025922" y="1797844"/>
                  </a:lnTo>
                  <a:lnTo>
                    <a:pt x="1021954" y="1795860"/>
                  </a:lnTo>
                  <a:lnTo>
                    <a:pt x="1018382" y="1793082"/>
                  </a:lnTo>
                  <a:lnTo>
                    <a:pt x="1015207" y="1789907"/>
                  </a:lnTo>
                  <a:lnTo>
                    <a:pt x="1012032" y="1786732"/>
                  </a:lnTo>
                  <a:lnTo>
                    <a:pt x="1008857" y="1783160"/>
                  </a:lnTo>
                  <a:lnTo>
                    <a:pt x="1006079" y="1778794"/>
                  </a:lnTo>
                  <a:lnTo>
                    <a:pt x="1004094" y="1774825"/>
                  </a:lnTo>
                  <a:lnTo>
                    <a:pt x="1002110" y="1769666"/>
                  </a:lnTo>
                  <a:lnTo>
                    <a:pt x="1000522" y="1764904"/>
                  </a:lnTo>
                  <a:lnTo>
                    <a:pt x="999729" y="1760141"/>
                  </a:lnTo>
                  <a:lnTo>
                    <a:pt x="998935" y="1754982"/>
                  </a:lnTo>
                  <a:lnTo>
                    <a:pt x="998538" y="1749822"/>
                  </a:lnTo>
                  <a:lnTo>
                    <a:pt x="998538" y="804112"/>
                  </a:lnTo>
                  <a:lnTo>
                    <a:pt x="994628" y="808774"/>
                  </a:lnTo>
                  <a:lnTo>
                    <a:pt x="987895" y="815533"/>
                  </a:lnTo>
                  <a:lnTo>
                    <a:pt x="980766" y="821498"/>
                  </a:lnTo>
                  <a:lnTo>
                    <a:pt x="972846" y="826667"/>
                  </a:lnTo>
                  <a:lnTo>
                    <a:pt x="964529" y="831438"/>
                  </a:lnTo>
                  <a:lnTo>
                    <a:pt x="955816" y="835017"/>
                  </a:lnTo>
                  <a:lnTo>
                    <a:pt x="947103" y="837800"/>
                  </a:lnTo>
                  <a:lnTo>
                    <a:pt x="942350" y="838595"/>
                  </a:lnTo>
                  <a:lnTo>
                    <a:pt x="937598" y="838993"/>
                  </a:lnTo>
                  <a:lnTo>
                    <a:pt x="932449" y="839390"/>
                  </a:lnTo>
                  <a:lnTo>
                    <a:pt x="927696" y="839788"/>
                  </a:lnTo>
                  <a:lnTo>
                    <a:pt x="922944" y="839390"/>
                  </a:lnTo>
                  <a:lnTo>
                    <a:pt x="918191" y="838993"/>
                  </a:lnTo>
                  <a:lnTo>
                    <a:pt x="913439" y="838595"/>
                  </a:lnTo>
                  <a:lnTo>
                    <a:pt x="909082" y="837800"/>
                  </a:lnTo>
                  <a:lnTo>
                    <a:pt x="899577" y="835017"/>
                  </a:lnTo>
                  <a:lnTo>
                    <a:pt x="890864" y="831438"/>
                  </a:lnTo>
                  <a:lnTo>
                    <a:pt x="882547" y="826667"/>
                  </a:lnTo>
                  <a:lnTo>
                    <a:pt x="875419" y="821498"/>
                  </a:lnTo>
                  <a:lnTo>
                    <a:pt x="867894" y="815533"/>
                  </a:lnTo>
                  <a:lnTo>
                    <a:pt x="861161" y="808774"/>
                  </a:lnTo>
                  <a:lnTo>
                    <a:pt x="855220" y="801219"/>
                  </a:lnTo>
                  <a:lnTo>
                    <a:pt x="849280" y="792869"/>
                  </a:lnTo>
                  <a:lnTo>
                    <a:pt x="844923" y="784122"/>
                  </a:lnTo>
                  <a:lnTo>
                    <a:pt x="840567" y="774976"/>
                  </a:lnTo>
                  <a:lnTo>
                    <a:pt x="837398" y="765036"/>
                  </a:lnTo>
                  <a:lnTo>
                    <a:pt x="835418" y="754698"/>
                  </a:lnTo>
                  <a:lnTo>
                    <a:pt x="834230" y="743962"/>
                  </a:lnTo>
                  <a:lnTo>
                    <a:pt x="833438" y="733625"/>
                  </a:lnTo>
                  <a:lnTo>
                    <a:pt x="834230" y="722491"/>
                  </a:lnTo>
                  <a:lnTo>
                    <a:pt x="835418" y="712153"/>
                  </a:lnTo>
                  <a:lnTo>
                    <a:pt x="837398" y="701815"/>
                  </a:lnTo>
                  <a:lnTo>
                    <a:pt x="840567" y="692272"/>
                  </a:lnTo>
                  <a:lnTo>
                    <a:pt x="844923" y="682729"/>
                  </a:lnTo>
                  <a:lnTo>
                    <a:pt x="849280" y="673584"/>
                  </a:lnTo>
                  <a:lnTo>
                    <a:pt x="855220" y="666030"/>
                  </a:lnTo>
                  <a:lnTo>
                    <a:pt x="861161" y="658475"/>
                  </a:lnTo>
                  <a:lnTo>
                    <a:pt x="867894" y="651318"/>
                  </a:lnTo>
                  <a:lnTo>
                    <a:pt x="875419" y="645354"/>
                  </a:lnTo>
                  <a:lnTo>
                    <a:pt x="882547" y="639787"/>
                  </a:lnTo>
                  <a:lnTo>
                    <a:pt x="890864" y="635413"/>
                  </a:lnTo>
                  <a:lnTo>
                    <a:pt x="899577" y="631835"/>
                  </a:lnTo>
                  <a:lnTo>
                    <a:pt x="909082" y="629449"/>
                  </a:lnTo>
                  <a:lnTo>
                    <a:pt x="913439" y="627858"/>
                  </a:lnTo>
                  <a:lnTo>
                    <a:pt x="918191" y="627461"/>
                  </a:lnTo>
                  <a:lnTo>
                    <a:pt x="922944" y="627063"/>
                  </a:lnTo>
                  <a:close/>
                  <a:moveTo>
                    <a:pt x="1650227" y="627063"/>
                  </a:moveTo>
                  <a:lnTo>
                    <a:pt x="1654970" y="627063"/>
                  </a:lnTo>
                  <a:lnTo>
                    <a:pt x="1659712" y="627063"/>
                  </a:lnTo>
                  <a:lnTo>
                    <a:pt x="1659713" y="627063"/>
                  </a:lnTo>
                  <a:lnTo>
                    <a:pt x="2013555" y="627063"/>
                  </a:lnTo>
                  <a:lnTo>
                    <a:pt x="2013556" y="627063"/>
                  </a:lnTo>
                  <a:lnTo>
                    <a:pt x="2018705" y="627063"/>
                  </a:lnTo>
                  <a:lnTo>
                    <a:pt x="2023457" y="627063"/>
                  </a:lnTo>
                  <a:lnTo>
                    <a:pt x="2028210" y="627461"/>
                  </a:lnTo>
                  <a:lnTo>
                    <a:pt x="2032566" y="627858"/>
                  </a:lnTo>
                  <a:lnTo>
                    <a:pt x="2037319" y="629449"/>
                  </a:lnTo>
                  <a:lnTo>
                    <a:pt x="2046824" y="631834"/>
                  </a:lnTo>
                  <a:lnTo>
                    <a:pt x="2055141" y="635413"/>
                  </a:lnTo>
                  <a:lnTo>
                    <a:pt x="2063458" y="639787"/>
                  </a:lnTo>
                  <a:lnTo>
                    <a:pt x="2071378" y="645353"/>
                  </a:lnTo>
                  <a:lnTo>
                    <a:pt x="2078507" y="651318"/>
                  </a:lnTo>
                  <a:lnTo>
                    <a:pt x="2085240" y="658475"/>
                  </a:lnTo>
                  <a:lnTo>
                    <a:pt x="2091181" y="666029"/>
                  </a:lnTo>
                  <a:lnTo>
                    <a:pt x="2096725" y="673584"/>
                  </a:lnTo>
                  <a:lnTo>
                    <a:pt x="2101478" y="682729"/>
                  </a:lnTo>
                  <a:lnTo>
                    <a:pt x="2105438" y="692272"/>
                  </a:lnTo>
                  <a:lnTo>
                    <a:pt x="2109003" y="701815"/>
                  </a:lnTo>
                  <a:lnTo>
                    <a:pt x="2110983" y="712153"/>
                  </a:lnTo>
                  <a:lnTo>
                    <a:pt x="2112567" y="722491"/>
                  </a:lnTo>
                  <a:lnTo>
                    <a:pt x="2112963" y="733624"/>
                  </a:lnTo>
                  <a:lnTo>
                    <a:pt x="2112567" y="743962"/>
                  </a:lnTo>
                  <a:lnTo>
                    <a:pt x="2110983" y="754698"/>
                  </a:lnTo>
                  <a:lnTo>
                    <a:pt x="2109003" y="765036"/>
                  </a:lnTo>
                  <a:lnTo>
                    <a:pt x="2105438" y="774976"/>
                  </a:lnTo>
                  <a:lnTo>
                    <a:pt x="2101478" y="784122"/>
                  </a:lnTo>
                  <a:lnTo>
                    <a:pt x="2096725" y="792869"/>
                  </a:lnTo>
                  <a:lnTo>
                    <a:pt x="2091181" y="801219"/>
                  </a:lnTo>
                  <a:lnTo>
                    <a:pt x="2085240" y="808774"/>
                  </a:lnTo>
                  <a:lnTo>
                    <a:pt x="2078507" y="815533"/>
                  </a:lnTo>
                  <a:lnTo>
                    <a:pt x="2071378" y="821498"/>
                  </a:lnTo>
                  <a:lnTo>
                    <a:pt x="2063458" y="826667"/>
                  </a:lnTo>
                  <a:lnTo>
                    <a:pt x="2055141" y="831438"/>
                  </a:lnTo>
                  <a:lnTo>
                    <a:pt x="2046824" y="835017"/>
                  </a:lnTo>
                  <a:lnTo>
                    <a:pt x="2037319" y="837800"/>
                  </a:lnTo>
                  <a:lnTo>
                    <a:pt x="2032566" y="838595"/>
                  </a:lnTo>
                  <a:lnTo>
                    <a:pt x="2028210" y="838993"/>
                  </a:lnTo>
                  <a:lnTo>
                    <a:pt x="2023457" y="839390"/>
                  </a:lnTo>
                  <a:lnTo>
                    <a:pt x="2018705" y="839788"/>
                  </a:lnTo>
                  <a:lnTo>
                    <a:pt x="2013556" y="839390"/>
                  </a:lnTo>
                  <a:lnTo>
                    <a:pt x="2008407" y="838993"/>
                  </a:lnTo>
                  <a:lnTo>
                    <a:pt x="2004051" y="838595"/>
                  </a:lnTo>
                  <a:lnTo>
                    <a:pt x="1999298" y="837800"/>
                  </a:lnTo>
                  <a:lnTo>
                    <a:pt x="1990189" y="835017"/>
                  </a:lnTo>
                  <a:lnTo>
                    <a:pt x="1981872" y="831438"/>
                  </a:lnTo>
                  <a:lnTo>
                    <a:pt x="1973556" y="826667"/>
                  </a:lnTo>
                  <a:lnTo>
                    <a:pt x="1965635" y="821498"/>
                  </a:lnTo>
                  <a:lnTo>
                    <a:pt x="1958110" y="815533"/>
                  </a:lnTo>
                  <a:lnTo>
                    <a:pt x="1951773" y="808774"/>
                  </a:lnTo>
                  <a:lnTo>
                    <a:pt x="1946276" y="802221"/>
                  </a:lnTo>
                  <a:lnTo>
                    <a:pt x="1946276" y="1749822"/>
                  </a:lnTo>
                  <a:lnTo>
                    <a:pt x="1946276" y="1754982"/>
                  </a:lnTo>
                  <a:lnTo>
                    <a:pt x="1945481" y="1760141"/>
                  </a:lnTo>
                  <a:lnTo>
                    <a:pt x="1944686" y="1764904"/>
                  </a:lnTo>
                  <a:lnTo>
                    <a:pt x="1943095" y="1769666"/>
                  </a:lnTo>
                  <a:lnTo>
                    <a:pt x="1941107" y="1774825"/>
                  </a:lnTo>
                  <a:lnTo>
                    <a:pt x="1939119" y="1778794"/>
                  </a:lnTo>
                  <a:lnTo>
                    <a:pt x="1936336" y="1783160"/>
                  </a:lnTo>
                  <a:lnTo>
                    <a:pt x="1933156" y="1786732"/>
                  </a:lnTo>
                  <a:lnTo>
                    <a:pt x="1930372" y="1789907"/>
                  </a:lnTo>
                  <a:lnTo>
                    <a:pt x="1926794" y="1793082"/>
                  </a:lnTo>
                  <a:lnTo>
                    <a:pt x="1923216" y="1795860"/>
                  </a:lnTo>
                  <a:lnTo>
                    <a:pt x="1919240" y="1797844"/>
                  </a:lnTo>
                  <a:lnTo>
                    <a:pt x="1914866" y="1799828"/>
                  </a:lnTo>
                  <a:lnTo>
                    <a:pt x="1910493" y="1801019"/>
                  </a:lnTo>
                  <a:lnTo>
                    <a:pt x="1906119" y="1801416"/>
                  </a:lnTo>
                  <a:lnTo>
                    <a:pt x="1901746" y="1801813"/>
                  </a:lnTo>
                  <a:lnTo>
                    <a:pt x="1770541" y="1801813"/>
                  </a:lnTo>
                  <a:lnTo>
                    <a:pt x="1766167" y="1801416"/>
                  </a:lnTo>
                  <a:lnTo>
                    <a:pt x="1761794" y="1801019"/>
                  </a:lnTo>
                  <a:lnTo>
                    <a:pt x="1757420" y="1799828"/>
                  </a:lnTo>
                  <a:lnTo>
                    <a:pt x="1753444" y="1797844"/>
                  </a:lnTo>
                  <a:lnTo>
                    <a:pt x="1749468" y="1795860"/>
                  </a:lnTo>
                  <a:lnTo>
                    <a:pt x="1745493" y="1793082"/>
                  </a:lnTo>
                  <a:lnTo>
                    <a:pt x="1741914" y="1789907"/>
                  </a:lnTo>
                  <a:lnTo>
                    <a:pt x="1738734" y="1786732"/>
                  </a:lnTo>
                  <a:lnTo>
                    <a:pt x="1735950" y="1783160"/>
                  </a:lnTo>
                  <a:lnTo>
                    <a:pt x="1733565" y="1778794"/>
                  </a:lnTo>
                  <a:lnTo>
                    <a:pt x="1731179" y="1774825"/>
                  </a:lnTo>
                  <a:lnTo>
                    <a:pt x="1729191" y="1769666"/>
                  </a:lnTo>
                  <a:lnTo>
                    <a:pt x="1727999" y="1764904"/>
                  </a:lnTo>
                  <a:lnTo>
                    <a:pt x="1726408" y="1760141"/>
                  </a:lnTo>
                  <a:lnTo>
                    <a:pt x="1726011" y="1754982"/>
                  </a:lnTo>
                  <a:lnTo>
                    <a:pt x="1725613" y="1749822"/>
                  </a:lnTo>
                  <a:lnTo>
                    <a:pt x="1725613" y="803700"/>
                  </a:lnTo>
                  <a:lnTo>
                    <a:pt x="1721366" y="808774"/>
                  </a:lnTo>
                  <a:lnTo>
                    <a:pt x="1714647" y="815533"/>
                  </a:lnTo>
                  <a:lnTo>
                    <a:pt x="1707928" y="821498"/>
                  </a:lnTo>
                  <a:lnTo>
                    <a:pt x="1700024" y="826667"/>
                  </a:lnTo>
                  <a:lnTo>
                    <a:pt x="1691725" y="831438"/>
                  </a:lnTo>
                  <a:lnTo>
                    <a:pt x="1683030" y="835017"/>
                  </a:lnTo>
                  <a:lnTo>
                    <a:pt x="1673940" y="837800"/>
                  </a:lnTo>
                  <a:lnTo>
                    <a:pt x="1669197" y="838595"/>
                  </a:lnTo>
                  <a:lnTo>
                    <a:pt x="1664455" y="838993"/>
                  </a:lnTo>
                  <a:lnTo>
                    <a:pt x="1659712" y="839390"/>
                  </a:lnTo>
                  <a:lnTo>
                    <a:pt x="1654970" y="839788"/>
                  </a:lnTo>
                  <a:lnTo>
                    <a:pt x="1650227" y="839390"/>
                  </a:lnTo>
                  <a:lnTo>
                    <a:pt x="1645484" y="838993"/>
                  </a:lnTo>
                  <a:lnTo>
                    <a:pt x="1640347" y="838595"/>
                  </a:lnTo>
                  <a:lnTo>
                    <a:pt x="1635604" y="837800"/>
                  </a:lnTo>
                  <a:lnTo>
                    <a:pt x="1626909" y="835017"/>
                  </a:lnTo>
                  <a:lnTo>
                    <a:pt x="1618214" y="831438"/>
                  </a:lnTo>
                  <a:lnTo>
                    <a:pt x="1609915" y="826667"/>
                  </a:lnTo>
                  <a:lnTo>
                    <a:pt x="1602011" y="821498"/>
                  </a:lnTo>
                  <a:lnTo>
                    <a:pt x="1594897" y="815533"/>
                  </a:lnTo>
                  <a:lnTo>
                    <a:pt x="1588178" y="808774"/>
                  </a:lnTo>
                  <a:lnTo>
                    <a:pt x="1581855" y="801219"/>
                  </a:lnTo>
                  <a:lnTo>
                    <a:pt x="1576717" y="792869"/>
                  </a:lnTo>
                  <a:lnTo>
                    <a:pt x="1571974" y="784122"/>
                  </a:lnTo>
                  <a:lnTo>
                    <a:pt x="1568022" y="774976"/>
                  </a:lnTo>
                  <a:lnTo>
                    <a:pt x="1564860" y="765036"/>
                  </a:lnTo>
                  <a:lnTo>
                    <a:pt x="1562094" y="754698"/>
                  </a:lnTo>
                  <a:lnTo>
                    <a:pt x="1560908" y="743962"/>
                  </a:lnTo>
                  <a:lnTo>
                    <a:pt x="1560513" y="733624"/>
                  </a:lnTo>
                  <a:lnTo>
                    <a:pt x="1560908" y="722491"/>
                  </a:lnTo>
                  <a:lnTo>
                    <a:pt x="1562094" y="712153"/>
                  </a:lnTo>
                  <a:lnTo>
                    <a:pt x="1564860" y="701815"/>
                  </a:lnTo>
                  <a:lnTo>
                    <a:pt x="1568022" y="692272"/>
                  </a:lnTo>
                  <a:lnTo>
                    <a:pt x="1571974" y="682729"/>
                  </a:lnTo>
                  <a:lnTo>
                    <a:pt x="1576717" y="673584"/>
                  </a:lnTo>
                  <a:lnTo>
                    <a:pt x="1581855" y="666029"/>
                  </a:lnTo>
                  <a:lnTo>
                    <a:pt x="1588178" y="658475"/>
                  </a:lnTo>
                  <a:lnTo>
                    <a:pt x="1594897" y="651318"/>
                  </a:lnTo>
                  <a:lnTo>
                    <a:pt x="1602011" y="645353"/>
                  </a:lnTo>
                  <a:lnTo>
                    <a:pt x="1609915" y="639787"/>
                  </a:lnTo>
                  <a:lnTo>
                    <a:pt x="1618214" y="635413"/>
                  </a:lnTo>
                  <a:lnTo>
                    <a:pt x="1626909" y="631834"/>
                  </a:lnTo>
                  <a:lnTo>
                    <a:pt x="1635604" y="629449"/>
                  </a:lnTo>
                  <a:lnTo>
                    <a:pt x="1640347" y="627858"/>
                  </a:lnTo>
                  <a:lnTo>
                    <a:pt x="1645484" y="627461"/>
                  </a:lnTo>
                  <a:lnTo>
                    <a:pt x="1650227" y="627063"/>
                  </a:lnTo>
                  <a:close/>
                  <a:moveTo>
                    <a:pt x="1109068" y="0"/>
                  </a:moveTo>
                  <a:lnTo>
                    <a:pt x="1663204" y="293093"/>
                  </a:lnTo>
                  <a:lnTo>
                    <a:pt x="2217738" y="585788"/>
                  </a:lnTo>
                  <a:lnTo>
                    <a:pt x="1109068" y="585788"/>
                  </a:lnTo>
                  <a:lnTo>
                    <a:pt x="0" y="585788"/>
                  </a:lnTo>
                  <a:lnTo>
                    <a:pt x="554534" y="293093"/>
                  </a:lnTo>
                  <a:lnTo>
                    <a:pt x="1109068" y="0"/>
                  </a:lnTo>
                  <a:close/>
                </a:path>
              </a:pathLst>
            </a:custGeom>
            <a:solidFill>
              <a:schemeClr val="tx1">
                <a:lumMod val="65000"/>
                <a:lumOff val="3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a:solidFill>
                  <a:srgbClr val="FFFFFF"/>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3898207" y="3190606"/>
            <a:ext cx="2257568" cy="1580335"/>
            <a:chOff x="498658" y="3970152"/>
            <a:chExt cx="2257568" cy="1580335"/>
          </a:xfrm>
        </p:grpSpPr>
        <p:sp>
          <p:nvSpPr>
            <p:cNvPr id="49" name="圆角矩形 48"/>
            <p:cNvSpPr/>
            <p:nvPr/>
          </p:nvSpPr>
          <p:spPr>
            <a:xfrm rot="18900000">
              <a:off x="498658" y="4436314"/>
              <a:ext cx="2257568" cy="746074"/>
            </a:xfrm>
            <a:prstGeom prst="roundRect">
              <a:avLst>
                <a:gd name="adj" fmla="val 50000"/>
              </a:avLst>
            </a:prstGeom>
            <a:gradFill flip="none" rotWithShape="1">
              <a:gsLst>
                <a:gs pos="0">
                  <a:schemeClr val="bg1"/>
                </a:gs>
                <a:gs pos="100000">
                  <a:srgbClr val="E0E0E0"/>
                </a:gs>
              </a:gsLst>
              <a:lin ang="5400000" scaled="1"/>
              <a:tileRect/>
            </a:gradFill>
            <a:ln>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latin typeface="微软雅黑" panose="020B0503020204020204" pitchFamily="34" charset="-122"/>
                <a:ea typeface="微软雅黑" panose="020B0503020204020204" pitchFamily="34" charset="-122"/>
              </a:endParaRPr>
            </a:p>
          </p:txBody>
        </p:sp>
        <p:grpSp>
          <p:nvGrpSpPr>
            <p:cNvPr id="54" name="组合 53"/>
            <p:cNvGrpSpPr/>
            <p:nvPr/>
          </p:nvGrpSpPr>
          <p:grpSpPr>
            <a:xfrm>
              <a:off x="1841564" y="3970152"/>
              <a:ext cx="625187" cy="625187"/>
              <a:chOff x="798773" y="5020276"/>
              <a:chExt cx="625187" cy="625187"/>
            </a:xfrm>
          </p:grpSpPr>
          <p:sp>
            <p:nvSpPr>
              <p:cNvPr id="50" name="椭圆 49"/>
              <p:cNvSpPr/>
              <p:nvPr/>
            </p:nvSpPr>
            <p:spPr>
              <a:xfrm flipH="1">
                <a:off x="798773" y="5020276"/>
                <a:ext cx="625187" cy="625187"/>
              </a:xfrm>
              <a:prstGeom prst="ellipse">
                <a:avLst/>
              </a:prstGeom>
              <a:gradFill>
                <a:gsLst>
                  <a:gs pos="0">
                    <a:schemeClr val="accent3">
                      <a:lumMod val="75000"/>
                    </a:schemeClr>
                  </a:gs>
                  <a:gs pos="100000">
                    <a:schemeClr val="accent3"/>
                  </a:gs>
                </a:gsLst>
                <a:lin ang="5400000" scaled="0"/>
              </a:gradFill>
              <a:ln w="25400">
                <a:gradFill>
                  <a:gsLst>
                    <a:gs pos="0">
                      <a:schemeClr val="accent3"/>
                    </a:gs>
                    <a:gs pos="100000">
                      <a:schemeClr val="accent3">
                        <a:lumMod val="75000"/>
                      </a:schemeClr>
                    </a:gs>
                  </a:gsLst>
                  <a:lin ang="5400000" scaled="0"/>
                </a:gradFill>
              </a:ln>
              <a:effectLst>
                <a:outerShdw blurRad="228600" dist="228600" dir="54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51" name="矩形 50"/>
              <p:cNvSpPr/>
              <p:nvPr/>
            </p:nvSpPr>
            <p:spPr>
              <a:xfrm rot="18900000">
                <a:off x="816252" y="5200660"/>
                <a:ext cx="590225" cy="31810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en-US" altLang="zh-CN" sz="1465"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80%</a:t>
                </a:r>
                <a:endParaRPr lang="zh-CN" altLang="en-US" sz="1465"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52" name="矩形 51"/>
            <p:cNvSpPr/>
            <p:nvPr/>
          </p:nvSpPr>
          <p:spPr>
            <a:xfrm rot="18900000">
              <a:off x="1166848" y="4695225"/>
              <a:ext cx="800219" cy="33855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二季度</a:t>
              </a:r>
              <a:endPar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5" name="KSO_Shape"/>
            <p:cNvSpPr/>
            <p:nvPr/>
          </p:nvSpPr>
          <p:spPr bwMode="auto">
            <a:xfrm>
              <a:off x="900862" y="5247065"/>
              <a:ext cx="373190" cy="303422"/>
            </a:xfrm>
            <a:custGeom>
              <a:avLst/>
              <a:gdLst>
                <a:gd name="T0" fmla="*/ 651924 w 6442393"/>
                <a:gd name="T1" fmla="*/ 577512 h 5234968"/>
                <a:gd name="T2" fmla="*/ 900199 w 6442393"/>
                <a:gd name="T3" fmla="*/ 1116181 h 5234968"/>
                <a:gd name="T4" fmla="*/ 1148473 w 6442393"/>
                <a:gd name="T5" fmla="*/ 577512 h 5234968"/>
                <a:gd name="T6" fmla="*/ 900199 w 6442393"/>
                <a:gd name="T7" fmla="*/ 618930 h 5234968"/>
                <a:gd name="T8" fmla="*/ 1518895 w 6442393"/>
                <a:gd name="T9" fmla="*/ 516204 h 5234968"/>
                <a:gd name="T10" fmla="*/ 1270621 w 6442393"/>
                <a:gd name="T11" fmla="*/ 556920 h 5234968"/>
                <a:gd name="T12" fmla="*/ 1021879 w 6442393"/>
                <a:gd name="T13" fmla="*/ 1095823 h 5234968"/>
                <a:gd name="T14" fmla="*/ 281502 w 6442393"/>
                <a:gd name="T15" fmla="*/ 516204 h 5234968"/>
                <a:gd name="T16" fmla="*/ 778519 w 6442393"/>
                <a:gd name="T17" fmla="*/ 1095823 h 5234968"/>
                <a:gd name="T18" fmla="*/ 529776 w 6442393"/>
                <a:gd name="T19" fmla="*/ 556920 h 5234968"/>
                <a:gd name="T20" fmla="*/ 900199 w 6442393"/>
                <a:gd name="T21" fmla="*/ 253422 h 5234968"/>
                <a:gd name="T22" fmla="*/ 748098 w 6442393"/>
                <a:gd name="T23" fmla="*/ 481338 h 5234968"/>
                <a:gd name="T24" fmla="*/ 900199 w 6442393"/>
                <a:gd name="T25" fmla="*/ 506142 h 5234968"/>
                <a:gd name="T26" fmla="*/ 1052299 w 6442393"/>
                <a:gd name="T27" fmla="*/ 481338 h 5234968"/>
                <a:gd name="T28" fmla="*/ 1382473 w 6442393"/>
                <a:gd name="T29" fmla="*/ 209196 h 5234968"/>
                <a:gd name="T30" fmla="*/ 1237777 w 6442393"/>
                <a:gd name="T31" fmla="*/ 449966 h 5234968"/>
                <a:gd name="T32" fmla="*/ 1236274 w 6442393"/>
                <a:gd name="T33" fmla="*/ 450216 h 5234968"/>
                <a:gd name="T34" fmla="*/ 1236102 w 6442393"/>
                <a:gd name="T35" fmla="*/ 450216 h 5234968"/>
                <a:gd name="T36" fmla="*/ 1236105 w 6442393"/>
                <a:gd name="T37" fmla="*/ 450245 h 5234968"/>
                <a:gd name="T38" fmla="*/ 1236274 w 6442393"/>
                <a:gd name="T39" fmla="*/ 450216 h 5234968"/>
                <a:gd name="T40" fmla="*/ 1237627 w 6442393"/>
                <a:gd name="T41" fmla="*/ 450216 h 5234968"/>
                <a:gd name="T42" fmla="*/ 1237777 w 6442393"/>
                <a:gd name="T43" fmla="*/ 449966 h 5234968"/>
                <a:gd name="T44" fmla="*/ 1535509 w 6442393"/>
                <a:gd name="T45" fmla="*/ 400374 h 5234968"/>
                <a:gd name="T46" fmla="*/ 418158 w 6442393"/>
                <a:gd name="T47" fmla="*/ 209196 h 5234968"/>
                <a:gd name="T48" fmla="*/ 264888 w 6442393"/>
                <a:gd name="T49" fmla="*/ 400374 h 5234968"/>
                <a:gd name="T50" fmla="*/ 562361 w 6442393"/>
                <a:gd name="T51" fmla="*/ 449923 h 5234968"/>
                <a:gd name="T52" fmla="*/ 562536 w 6442393"/>
                <a:gd name="T53" fmla="*/ 450216 h 5234968"/>
                <a:gd name="T54" fmla="*/ 563962 w 6442393"/>
                <a:gd name="T55" fmla="*/ 450216 h 5234968"/>
                <a:gd name="T56" fmla="*/ 563956 w 6442393"/>
                <a:gd name="T57" fmla="*/ 450189 h 5234968"/>
                <a:gd name="T58" fmla="*/ 562361 w 6442393"/>
                <a:gd name="T59" fmla="*/ 449923 h 5234968"/>
                <a:gd name="T60" fmla="*/ 956592 w 6442393"/>
                <a:gd name="T61" fmla="*/ 168714 h 5234968"/>
                <a:gd name="T62" fmla="*/ 1134199 w 6442393"/>
                <a:gd name="T63" fmla="*/ 435240 h 5234968"/>
                <a:gd name="T64" fmla="*/ 1294021 w 6442393"/>
                <a:gd name="T65" fmla="*/ 168714 h 5234968"/>
                <a:gd name="T66" fmla="*/ 506610 w 6442393"/>
                <a:gd name="T67" fmla="*/ 168714 h 5234968"/>
                <a:gd name="T68" fmla="*/ 666432 w 6442393"/>
                <a:gd name="T69" fmla="*/ 435240 h 5234968"/>
                <a:gd name="T70" fmla="*/ 843805 w 6442393"/>
                <a:gd name="T71" fmla="*/ 168714 h 5234968"/>
                <a:gd name="T72" fmla="*/ 337428 w 6442393"/>
                <a:gd name="T73" fmla="*/ 0 h 5234968"/>
                <a:gd name="T74" fmla="*/ 1463203 w 6442393"/>
                <a:gd name="T75" fmla="*/ 0 h 5234968"/>
                <a:gd name="T76" fmla="*/ 1800397 w 6442393"/>
                <a:gd name="T77" fmla="*/ 450216 h 5234968"/>
                <a:gd name="T78" fmla="*/ 900199 w 6442393"/>
                <a:gd name="T79" fmla="*/ 1462969 h 5234968"/>
                <a:gd name="T80" fmla="*/ 0 w 6442393"/>
                <a:gd name="T81" fmla="*/ 450216 h 52349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442393" h="5234968">
                  <a:moveTo>
                    <a:pt x="2332793" y="2066523"/>
                  </a:moveTo>
                  <a:lnTo>
                    <a:pt x="3221197" y="3994050"/>
                  </a:lnTo>
                  <a:lnTo>
                    <a:pt x="4109600" y="2066523"/>
                  </a:lnTo>
                  <a:lnTo>
                    <a:pt x="3221197" y="2214730"/>
                  </a:lnTo>
                  <a:lnTo>
                    <a:pt x="2332793" y="2066523"/>
                  </a:lnTo>
                  <a:close/>
                  <a:moveTo>
                    <a:pt x="5435089" y="1847143"/>
                  </a:moveTo>
                  <a:lnTo>
                    <a:pt x="4546685" y="1992838"/>
                  </a:lnTo>
                  <a:lnTo>
                    <a:pt x="3656607" y="3921202"/>
                  </a:lnTo>
                  <a:lnTo>
                    <a:pt x="5435089" y="1847143"/>
                  </a:lnTo>
                  <a:close/>
                  <a:moveTo>
                    <a:pt x="1007304" y="1847143"/>
                  </a:moveTo>
                  <a:lnTo>
                    <a:pt x="2785787" y="3921202"/>
                  </a:lnTo>
                  <a:lnTo>
                    <a:pt x="1895708" y="1992838"/>
                  </a:lnTo>
                  <a:lnTo>
                    <a:pt x="1007304" y="1847143"/>
                  </a:lnTo>
                  <a:close/>
                  <a:moveTo>
                    <a:pt x="3221197" y="906825"/>
                  </a:moveTo>
                  <a:lnTo>
                    <a:pt x="2676934" y="1722382"/>
                  </a:lnTo>
                  <a:lnTo>
                    <a:pt x="3221197" y="1811138"/>
                  </a:lnTo>
                  <a:lnTo>
                    <a:pt x="3765459" y="1722382"/>
                  </a:lnTo>
                  <a:lnTo>
                    <a:pt x="3221197" y="906825"/>
                  </a:lnTo>
                  <a:close/>
                  <a:moveTo>
                    <a:pt x="4946927" y="748570"/>
                  </a:moveTo>
                  <a:lnTo>
                    <a:pt x="4429161" y="1610121"/>
                  </a:lnTo>
                  <a:lnTo>
                    <a:pt x="4423781" y="1611017"/>
                  </a:lnTo>
                  <a:lnTo>
                    <a:pt x="4423167" y="1611017"/>
                  </a:lnTo>
                  <a:lnTo>
                    <a:pt x="4423178" y="1611118"/>
                  </a:lnTo>
                  <a:lnTo>
                    <a:pt x="4423781" y="1611017"/>
                  </a:lnTo>
                  <a:lnTo>
                    <a:pt x="4428622" y="1611017"/>
                  </a:lnTo>
                  <a:lnTo>
                    <a:pt x="4429161" y="1610121"/>
                  </a:lnTo>
                  <a:lnTo>
                    <a:pt x="5494539" y="1432667"/>
                  </a:lnTo>
                  <a:lnTo>
                    <a:pt x="4946927" y="748570"/>
                  </a:lnTo>
                  <a:close/>
                  <a:moveTo>
                    <a:pt x="1496303" y="748570"/>
                  </a:moveTo>
                  <a:lnTo>
                    <a:pt x="947854" y="1432667"/>
                  </a:lnTo>
                  <a:lnTo>
                    <a:pt x="2012305" y="1609967"/>
                  </a:lnTo>
                  <a:lnTo>
                    <a:pt x="2012934" y="1611017"/>
                  </a:lnTo>
                  <a:lnTo>
                    <a:pt x="2018036" y="1611017"/>
                  </a:lnTo>
                  <a:lnTo>
                    <a:pt x="2018015" y="1610918"/>
                  </a:lnTo>
                  <a:lnTo>
                    <a:pt x="2012305" y="1609967"/>
                  </a:lnTo>
                  <a:lnTo>
                    <a:pt x="1496303" y="748570"/>
                  </a:lnTo>
                  <a:close/>
                  <a:moveTo>
                    <a:pt x="3422992" y="603713"/>
                  </a:moveTo>
                  <a:lnTo>
                    <a:pt x="4058524" y="1557428"/>
                  </a:lnTo>
                  <a:lnTo>
                    <a:pt x="4630418" y="603713"/>
                  </a:lnTo>
                  <a:lnTo>
                    <a:pt x="3422992" y="603713"/>
                  </a:lnTo>
                  <a:close/>
                  <a:moveTo>
                    <a:pt x="1812813" y="603713"/>
                  </a:moveTo>
                  <a:lnTo>
                    <a:pt x="2384707" y="1557428"/>
                  </a:lnTo>
                  <a:lnTo>
                    <a:pt x="3019401" y="603713"/>
                  </a:lnTo>
                  <a:lnTo>
                    <a:pt x="1812813" y="603713"/>
                  </a:lnTo>
                  <a:close/>
                  <a:moveTo>
                    <a:pt x="1207426" y="0"/>
                  </a:moveTo>
                  <a:lnTo>
                    <a:pt x="5235805" y="0"/>
                  </a:lnTo>
                  <a:lnTo>
                    <a:pt x="6442393" y="1611017"/>
                  </a:lnTo>
                  <a:lnTo>
                    <a:pt x="3221197" y="5234968"/>
                  </a:lnTo>
                  <a:lnTo>
                    <a:pt x="0" y="1611017"/>
                  </a:lnTo>
                  <a:lnTo>
                    <a:pt x="1207426" y="0"/>
                  </a:lnTo>
                  <a:close/>
                </a:path>
              </a:pathLst>
            </a:custGeom>
            <a:solidFill>
              <a:schemeClr val="tx1">
                <a:lumMod val="65000"/>
                <a:lumOff val="35000"/>
              </a:schemeClr>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2400">
                <a:latin typeface="微软雅黑" panose="020B0503020204020204" pitchFamily="34" charset="-122"/>
                <a:ea typeface="微软雅黑" panose="020B0503020204020204" pitchFamily="34" charset="-122"/>
              </a:endParaRPr>
            </a:p>
          </p:txBody>
        </p:sp>
      </p:grpSp>
      <p:sp>
        <p:nvSpPr>
          <p:cNvPr id="75" name="任意多边形 74"/>
          <p:cNvSpPr/>
          <p:nvPr/>
        </p:nvSpPr>
        <p:spPr>
          <a:xfrm rot="2250102">
            <a:off x="3017188" y="3216130"/>
            <a:ext cx="5898369" cy="1278943"/>
          </a:xfrm>
          <a:custGeom>
            <a:avLst/>
            <a:gdLst>
              <a:gd name="connsiteX0" fmla="*/ 0 w 5390588"/>
              <a:gd name="connsiteY0" fmla="*/ 203650 h 1278942"/>
              <a:gd name="connsiteX1" fmla="*/ 529391 w 5390588"/>
              <a:gd name="connsiteY1" fmla="*/ 203650 h 1278942"/>
              <a:gd name="connsiteX2" fmla="*/ 529391 w 5390588"/>
              <a:gd name="connsiteY2" fmla="*/ 206916 h 1278942"/>
              <a:gd name="connsiteX3" fmla="*/ 666642 w 5390588"/>
              <a:gd name="connsiteY3" fmla="*/ 207797 h 1278942"/>
              <a:gd name="connsiteX4" fmla="*/ 829333 w 5390588"/>
              <a:gd name="connsiteY4" fmla="*/ 372586 h 1278942"/>
              <a:gd name="connsiteX5" fmla="*/ 823477 w 5390588"/>
              <a:gd name="connsiteY5" fmla="*/ 529189 h 1278942"/>
              <a:gd name="connsiteX6" fmla="*/ 1039160 w 5390588"/>
              <a:gd name="connsiteY6" fmla="*/ 892787 h 1278942"/>
              <a:gd name="connsiteX7" fmla="*/ 1590345 w 5390588"/>
              <a:gd name="connsiteY7" fmla="*/ 935139 h 1278942"/>
              <a:gd name="connsiteX8" fmla="*/ 1874201 w 5390588"/>
              <a:gd name="connsiteY8" fmla="*/ 537589 h 1278942"/>
              <a:gd name="connsiteX9" fmla="*/ 1877625 w 5390588"/>
              <a:gd name="connsiteY9" fmla="*/ 489658 h 1278942"/>
              <a:gd name="connsiteX10" fmla="*/ 1876158 w 5390588"/>
              <a:gd name="connsiteY10" fmla="*/ 489476 h 1278942"/>
              <a:gd name="connsiteX11" fmla="*/ 1878497 w 5390588"/>
              <a:gd name="connsiteY11" fmla="*/ 477447 h 1278942"/>
              <a:gd name="connsiteX12" fmla="*/ 1879461 w 5390588"/>
              <a:gd name="connsiteY12" fmla="*/ 463957 h 1278942"/>
              <a:gd name="connsiteX13" fmla="*/ 1881121 w 5390588"/>
              <a:gd name="connsiteY13" fmla="*/ 463960 h 1278942"/>
              <a:gd name="connsiteX14" fmla="*/ 1890813 w 5390588"/>
              <a:gd name="connsiteY14" fmla="*/ 414129 h 1278942"/>
              <a:gd name="connsiteX15" fmla="*/ 2231559 w 5390588"/>
              <a:gd name="connsiteY15" fmla="*/ 36516 h 1278942"/>
              <a:gd name="connsiteX16" fmla="*/ 2798190 w 5390588"/>
              <a:gd name="connsiteY16" fmla="*/ 138559 h 1278942"/>
              <a:gd name="connsiteX17" fmla="*/ 2985795 w 5390588"/>
              <a:gd name="connsiteY17" fmla="*/ 611320 h 1278942"/>
              <a:gd name="connsiteX18" fmla="*/ 2973287 w 5390588"/>
              <a:gd name="connsiteY18" fmla="*/ 686789 h 1278942"/>
              <a:gd name="connsiteX19" fmla="*/ 2971841 w 5390588"/>
              <a:gd name="connsiteY19" fmla="*/ 743454 h 1278942"/>
              <a:gd name="connsiteX20" fmla="*/ 3206765 w 5390588"/>
              <a:gd name="connsiteY20" fmla="*/ 1161349 h 1278942"/>
              <a:gd name="connsiteX21" fmla="*/ 3748785 w 5390588"/>
              <a:gd name="connsiteY21" fmla="*/ 1189539 h 1278942"/>
              <a:gd name="connsiteX22" fmla="*/ 4025791 w 5390588"/>
              <a:gd name="connsiteY22" fmla="*/ 798268 h 1278942"/>
              <a:gd name="connsiteX23" fmla="*/ 4030339 w 5390588"/>
              <a:gd name="connsiteY23" fmla="*/ 740379 h 1278942"/>
              <a:gd name="connsiteX24" fmla="*/ 4025977 w 5390588"/>
              <a:gd name="connsiteY24" fmla="*/ 739554 h 1278942"/>
              <a:gd name="connsiteX25" fmla="*/ 4232166 w 5390588"/>
              <a:gd name="connsiteY25" fmla="*/ 402536 h 1278942"/>
              <a:gd name="connsiteX26" fmla="*/ 4609810 w 5390588"/>
              <a:gd name="connsiteY26" fmla="*/ 286427 h 1278942"/>
              <a:gd name="connsiteX27" fmla="*/ 5115824 w 5390588"/>
              <a:gd name="connsiteY27" fmla="*/ 707333 h 1278942"/>
              <a:gd name="connsiteX28" fmla="*/ 5131067 w 5390588"/>
              <a:gd name="connsiteY28" fmla="*/ 806333 h 1278942"/>
              <a:gd name="connsiteX29" fmla="*/ 5135113 w 5390588"/>
              <a:gd name="connsiteY29" fmla="*/ 806564 h 1278942"/>
              <a:gd name="connsiteX30" fmla="*/ 5126192 w 5390588"/>
              <a:gd name="connsiteY30" fmla="*/ 913040 h 1278942"/>
              <a:gd name="connsiteX31" fmla="*/ 5236410 w 5390588"/>
              <a:gd name="connsiteY31" fmla="*/ 1043417 h 1278942"/>
              <a:gd name="connsiteX32" fmla="*/ 5390588 w 5390588"/>
              <a:gd name="connsiteY32" fmla="*/ 1056335 h 1278942"/>
              <a:gd name="connsiteX33" fmla="*/ 5388416 w 5390588"/>
              <a:gd name="connsiteY33" fmla="*/ 1096439 h 1278942"/>
              <a:gd name="connsiteX34" fmla="*/ 5237261 w 5390588"/>
              <a:gd name="connsiteY34" fmla="*/ 1083708 h 1278942"/>
              <a:gd name="connsiteX35" fmla="*/ 5087837 w 5390588"/>
              <a:gd name="connsiteY35" fmla="*/ 906801 h 1278942"/>
              <a:gd name="connsiteX36" fmla="*/ 5096462 w 5390588"/>
              <a:gd name="connsiteY36" fmla="*/ 804356 h 1278942"/>
              <a:gd name="connsiteX37" fmla="*/ 5098635 w 5390588"/>
              <a:gd name="connsiteY37" fmla="*/ 804481 h 1278942"/>
              <a:gd name="connsiteX38" fmla="*/ 5084876 w 5390588"/>
              <a:gd name="connsiteY38" fmla="*/ 715118 h 1278942"/>
              <a:gd name="connsiteX39" fmla="*/ 4607786 w 5390588"/>
              <a:gd name="connsiteY39" fmla="*/ 318272 h 1278942"/>
              <a:gd name="connsiteX40" fmla="*/ 4084307 w 5390588"/>
              <a:gd name="connsiteY40" fmla="*/ 651549 h 1278942"/>
              <a:gd name="connsiteX41" fmla="*/ 4058397 w 5390588"/>
              <a:gd name="connsiteY41" fmla="*/ 741768 h 1278942"/>
              <a:gd name="connsiteX42" fmla="*/ 4053635 w 5390588"/>
              <a:gd name="connsiteY42" fmla="*/ 802385 h 1278942"/>
              <a:gd name="connsiteX43" fmla="*/ 3761921 w 5390588"/>
              <a:gd name="connsiteY43" fmla="*/ 1214432 h 1278942"/>
              <a:gd name="connsiteX44" fmla="*/ 3191121 w 5390588"/>
              <a:gd name="connsiteY44" fmla="*/ 1184745 h 1278942"/>
              <a:gd name="connsiteX45" fmla="*/ 2945665 w 5390588"/>
              <a:gd name="connsiteY45" fmla="*/ 668562 h 1278942"/>
              <a:gd name="connsiteX46" fmla="*/ 2947591 w 5390588"/>
              <a:gd name="connsiteY46" fmla="*/ 668744 h 1278942"/>
              <a:gd name="connsiteX47" fmla="*/ 2957555 w 5390588"/>
              <a:gd name="connsiteY47" fmla="*/ 608620 h 1278942"/>
              <a:gd name="connsiteX48" fmla="*/ 2779484 w 5390588"/>
              <a:gd name="connsiteY48" fmla="*/ 159884 h 1278942"/>
              <a:gd name="connsiteX49" fmla="*/ 2241650 w 5390588"/>
              <a:gd name="connsiteY49" fmla="*/ 63029 h 1278942"/>
              <a:gd name="connsiteX50" fmla="*/ 1918221 w 5390588"/>
              <a:gd name="connsiteY50" fmla="*/ 421451 h 1278942"/>
              <a:gd name="connsiteX51" fmla="*/ 1906250 w 5390588"/>
              <a:gd name="connsiteY51" fmla="*/ 482996 h 1278942"/>
              <a:gd name="connsiteX52" fmla="*/ 1902067 w 5390588"/>
              <a:gd name="connsiteY52" fmla="*/ 541550 h 1278942"/>
              <a:gd name="connsiteX53" fmla="*/ 1603140 w 5390588"/>
              <a:gd name="connsiteY53" fmla="*/ 960209 h 1278942"/>
              <a:gd name="connsiteX54" fmla="*/ 1022686 w 5390588"/>
              <a:gd name="connsiteY54" fmla="*/ 915607 h 1278942"/>
              <a:gd name="connsiteX55" fmla="*/ 795552 w 5390588"/>
              <a:gd name="connsiteY55" fmla="*/ 532703 h 1278942"/>
              <a:gd name="connsiteX56" fmla="*/ 792356 w 5390588"/>
              <a:gd name="connsiteY56" fmla="*/ 476139 h 1278942"/>
              <a:gd name="connsiteX57" fmla="*/ 789967 w 5390588"/>
              <a:gd name="connsiteY57" fmla="*/ 476188 h 1278942"/>
              <a:gd name="connsiteX58" fmla="*/ 790607 w 5390588"/>
              <a:gd name="connsiteY58" fmla="*/ 369340 h 1278942"/>
              <a:gd name="connsiteX59" fmla="*/ 670615 w 5390588"/>
              <a:gd name="connsiteY59" fmla="*/ 247901 h 1278942"/>
              <a:gd name="connsiteX60" fmla="*/ 529391 w 5390588"/>
              <a:gd name="connsiteY60" fmla="*/ 247056 h 1278942"/>
              <a:gd name="connsiteX61" fmla="*/ 529391 w 5390588"/>
              <a:gd name="connsiteY61" fmla="*/ 252293 h 1278942"/>
              <a:gd name="connsiteX62" fmla="*/ 0 w 5390588"/>
              <a:gd name="connsiteY62" fmla="*/ 252293 h 1278942"/>
              <a:gd name="connsiteX0-1" fmla="*/ 0 w 5390588"/>
              <a:gd name="connsiteY0-2" fmla="*/ 203650 h 1278942"/>
              <a:gd name="connsiteX1-3" fmla="*/ 529391 w 5390588"/>
              <a:gd name="connsiteY1-4" fmla="*/ 203650 h 1278942"/>
              <a:gd name="connsiteX2-5" fmla="*/ 529391 w 5390588"/>
              <a:gd name="connsiteY2-6" fmla="*/ 206916 h 1278942"/>
              <a:gd name="connsiteX3-7" fmla="*/ 666642 w 5390588"/>
              <a:gd name="connsiteY3-8" fmla="*/ 207797 h 1278942"/>
              <a:gd name="connsiteX4-9" fmla="*/ 829333 w 5390588"/>
              <a:gd name="connsiteY4-10" fmla="*/ 372586 h 1278942"/>
              <a:gd name="connsiteX5-11" fmla="*/ 823477 w 5390588"/>
              <a:gd name="connsiteY5-12" fmla="*/ 529189 h 1278942"/>
              <a:gd name="connsiteX6-13" fmla="*/ 1039160 w 5390588"/>
              <a:gd name="connsiteY6-14" fmla="*/ 892787 h 1278942"/>
              <a:gd name="connsiteX7-15" fmla="*/ 1590345 w 5390588"/>
              <a:gd name="connsiteY7-16" fmla="*/ 935139 h 1278942"/>
              <a:gd name="connsiteX8-17" fmla="*/ 1874201 w 5390588"/>
              <a:gd name="connsiteY8-18" fmla="*/ 537589 h 1278942"/>
              <a:gd name="connsiteX9-19" fmla="*/ 1877625 w 5390588"/>
              <a:gd name="connsiteY9-20" fmla="*/ 489658 h 1278942"/>
              <a:gd name="connsiteX10-21" fmla="*/ 1876158 w 5390588"/>
              <a:gd name="connsiteY10-22" fmla="*/ 489476 h 1278942"/>
              <a:gd name="connsiteX11-23" fmla="*/ 1878497 w 5390588"/>
              <a:gd name="connsiteY11-24" fmla="*/ 477447 h 1278942"/>
              <a:gd name="connsiteX12-25" fmla="*/ 1879461 w 5390588"/>
              <a:gd name="connsiteY12-26" fmla="*/ 463957 h 1278942"/>
              <a:gd name="connsiteX13-27" fmla="*/ 1881121 w 5390588"/>
              <a:gd name="connsiteY13-28" fmla="*/ 463960 h 1278942"/>
              <a:gd name="connsiteX14-29" fmla="*/ 1890813 w 5390588"/>
              <a:gd name="connsiteY14-30" fmla="*/ 414129 h 1278942"/>
              <a:gd name="connsiteX15-31" fmla="*/ 2231559 w 5390588"/>
              <a:gd name="connsiteY15-32" fmla="*/ 36516 h 1278942"/>
              <a:gd name="connsiteX16-33" fmla="*/ 2798190 w 5390588"/>
              <a:gd name="connsiteY16-34" fmla="*/ 138559 h 1278942"/>
              <a:gd name="connsiteX17-35" fmla="*/ 2985795 w 5390588"/>
              <a:gd name="connsiteY17-36" fmla="*/ 611320 h 1278942"/>
              <a:gd name="connsiteX18-37" fmla="*/ 2973287 w 5390588"/>
              <a:gd name="connsiteY18-38" fmla="*/ 686789 h 1278942"/>
              <a:gd name="connsiteX19-39" fmla="*/ 2971841 w 5390588"/>
              <a:gd name="connsiteY19-40" fmla="*/ 743454 h 1278942"/>
              <a:gd name="connsiteX20-41" fmla="*/ 3206765 w 5390588"/>
              <a:gd name="connsiteY20-42" fmla="*/ 1161349 h 1278942"/>
              <a:gd name="connsiteX21-43" fmla="*/ 3748785 w 5390588"/>
              <a:gd name="connsiteY21-44" fmla="*/ 1189539 h 1278942"/>
              <a:gd name="connsiteX22-45" fmla="*/ 4025791 w 5390588"/>
              <a:gd name="connsiteY22-46" fmla="*/ 798268 h 1278942"/>
              <a:gd name="connsiteX23-47" fmla="*/ 4030339 w 5390588"/>
              <a:gd name="connsiteY23-48" fmla="*/ 740379 h 1278942"/>
              <a:gd name="connsiteX24-49" fmla="*/ 4025977 w 5390588"/>
              <a:gd name="connsiteY24-50" fmla="*/ 739554 h 1278942"/>
              <a:gd name="connsiteX25-51" fmla="*/ 4232166 w 5390588"/>
              <a:gd name="connsiteY25-52" fmla="*/ 402536 h 1278942"/>
              <a:gd name="connsiteX26-53" fmla="*/ 4609810 w 5390588"/>
              <a:gd name="connsiteY26-54" fmla="*/ 286427 h 1278942"/>
              <a:gd name="connsiteX27-55" fmla="*/ 5115824 w 5390588"/>
              <a:gd name="connsiteY27-56" fmla="*/ 707333 h 1278942"/>
              <a:gd name="connsiteX28-57" fmla="*/ 5131067 w 5390588"/>
              <a:gd name="connsiteY28-58" fmla="*/ 806333 h 1278942"/>
              <a:gd name="connsiteX29-59" fmla="*/ 5135113 w 5390588"/>
              <a:gd name="connsiteY29-60" fmla="*/ 806564 h 1278942"/>
              <a:gd name="connsiteX30-61" fmla="*/ 5126192 w 5390588"/>
              <a:gd name="connsiteY30-62" fmla="*/ 913040 h 1278942"/>
              <a:gd name="connsiteX31-63" fmla="*/ 5236410 w 5390588"/>
              <a:gd name="connsiteY31-64" fmla="*/ 1043417 h 1278942"/>
              <a:gd name="connsiteX32-65" fmla="*/ 5390588 w 5390588"/>
              <a:gd name="connsiteY32-66" fmla="*/ 1056335 h 1278942"/>
              <a:gd name="connsiteX33-67" fmla="*/ 5388416 w 5390588"/>
              <a:gd name="connsiteY33-68" fmla="*/ 1096439 h 1278942"/>
              <a:gd name="connsiteX34-69" fmla="*/ 5237261 w 5390588"/>
              <a:gd name="connsiteY34-70" fmla="*/ 1083708 h 1278942"/>
              <a:gd name="connsiteX35-71" fmla="*/ 5087837 w 5390588"/>
              <a:gd name="connsiteY35-72" fmla="*/ 906801 h 1278942"/>
              <a:gd name="connsiteX36-73" fmla="*/ 5096462 w 5390588"/>
              <a:gd name="connsiteY36-74" fmla="*/ 804356 h 1278942"/>
              <a:gd name="connsiteX37-75" fmla="*/ 5098635 w 5390588"/>
              <a:gd name="connsiteY37-76" fmla="*/ 804481 h 1278942"/>
              <a:gd name="connsiteX38-77" fmla="*/ 5084876 w 5390588"/>
              <a:gd name="connsiteY38-78" fmla="*/ 715118 h 1278942"/>
              <a:gd name="connsiteX39-79" fmla="*/ 4607786 w 5390588"/>
              <a:gd name="connsiteY39-80" fmla="*/ 318272 h 1278942"/>
              <a:gd name="connsiteX40-81" fmla="*/ 4084307 w 5390588"/>
              <a:gd name="connsiteY40-82" fmla="*/ 651549 h 1278942"/>
              <a:gd name="connsiteX41-83" fmla="*/ 4058397 w 5390588"/>
              <a:gd name="connsiteY41-84" fmla="*/ 741768 h 1278942"/>
              <a:gd name="connsiteX42-85" fmla="*/ 4053635 w 5390588"/>
              <a:gd name="connsiteY42-86" fmla="*/ 802385 h 1278942"/>
              <a:gd name="connsiteX43-87" fmla="*/ 3761921 w 5390588"/>
              <a:gd name="connsiteY43-88" fmla="*/ 1214432 h 1278942"/>
              <a:gd name="connsiteX44-89" fmla="*/ 3191121 w 5390588"/>
              <a:gd name="connsiteY44-90" fmla="*/ 1184745 h 1278942"/>
              <a:gd name="connsiteX45-91" fmla="*/ 2945665 w 5390588"/>
              <a:gd name="connsiteY45-92" fmla="*/ 668562 h 1278942"/>
              <a:gd name="connsiteX46-93" fmla="*/ 2947591 w 5390588"/>
              <a:gd name="connsiteY46-94" fmla="*/ 668744 h 1278942"/>
              <a:gd name="connsiteX47-95" fmla="*/ 2957555 w 5390588"/>
              <a:gd name="connsiteY47-96" fmla="*/ 608620 h 1278942"/>
              <a:gd name="connsiteX48-97" fmla="*/ 2779484 w 5390588"/>
              <a:gd name="connsiteY48-98" fmla="*/ 159884 h 1278942"/>
              <a:gd name="connsiteX49-99" fmla="*/ 2241650 w 5390588"/>
              <a:gd name="connsiteY49-100" fmla="*/ 63029 h 1278942"/>
              <a:gd name="connsiteX50-101" fmla="*/ 1918221 w 5390588"/>
              <a:gd name="connsiteY50-102" fmla="*/ 421451 h 1278942"/>
              <a:gd name="connsiteX51-103" fmla="*/ 1906250 w 5390588"/>
              <a:gd name="connsiteY51-104" fmla="*/ 482996 h 1278942"/>
              <a:gd name="connsiteX52-105" fmla="*/ 1902067 w 5390588"/>
              <a:gd name="connsiteY52-106" fmla="*/ 541550 h 1278942"/>
              <a:gd name="connsiteX53-107" fmla="*/ 1603140 w 5390588"/>
              <a:gd name="connsiteY53-108" fmla="*/ 960209 h 1278942"/>
              <a:gd name="connsiteX54-109" fmla="*/ 1022686 w 5390588"/>
              <a:gd name="connsiteY54-110" fmla="*/ 915607 h 1278942"/>
              <a:gd name="connsiteX55-111" fmla="*/ 795552 w 5390588"/>
              <a:gd name="connsiteY55-112" fmla="*/ 532703 h 1278942"/>
              <a:gd name="connsiteX56-113" fmla="*/ 792356 w 5390588"/>
              <a:gd name="connsiteY56-114" fmla="*/ 476139 h 1278942"/>
              <a:gd name="connsiteX57-115" fmla="*/ 789967 w 5390588"/>
              <a:gd name="connsiteY57-116" fmla="*/ 476188 h 1278942"/>
              <a:gd name="connsiteX58-117" fmla="*/ 790607 w 5390588"/>
              <a:gd name="connsiteY58-118" fmla="*/ 369340 h 1278942"/>
              <a:gd name="connsiteX59-119" fmla="*/ 670615 w 5390588"/>
              <a:gd name="connsiteY59-120" fmla="*/ 247901 h 1278942"/>
              <a:gd name="connsiteX60-121" fmla="*/ 529391 w 5390588"/>
              <a:gd name="connsiteY60-122" fmla="*/ 247056 h 1278942"/>
              <a:gd name="connsiteX61-123" fmla="*/ 0 w 5390588"/>
              <a:gd name="connsiteY61-124" fmla="*/ 252293 h 1278942"/>
              <a:gd name="connsiteX62-125" fmla="*/ 0 w 5390588"/>
              <a:gd name="connsiteY62-126" fmla="*/ 203650 h 1278942"/>
              <a:gd name="connsiteX0-127" fmla="*/ 0 w 5390588"/>
              <a:gd name="connsiteY0-128" fmla="*/ 203650 h 1278942"/>
              <a:gd name="connsiteX1-129" fmla="*/ 529391 w 5390588"/>
              <a:gd name="connsiteY1-130" fmla="*/ 203650 h 1278942"/>
              <a:gd name="connsiteX2-131" fmla="*/ 529391 w 5390588"/>
              <a:gd name="connsiteY2-132" fmla="*/ 206916 h 1278942"/>
              <a:gd name="connsiteX3-133" fmla="*/ 666642 w 5390588"/>
              <a:gd name="connsiteY3-134" fmla="*/ 207797 h 1278942"/>
              <a:gd name="connsiteX4-135" fmla="*/ 829333 w 5390588"/>
              <a:gd name="connsiteY4-136" fmla="*/ 372586 h 1278942"/>
              <a:gd name="connsiteX5-137" fmla="*/ 823477 w 5390588"/>
              <a:gd name="connsiteY5-138" fmla="*/ 529189 h 1278942"/>
              <a:gd name="connsiteX6-139" fmla="*/ 1039160 w 5390588"/>
              <a:gd name="connsiteY6-140" fmla="*/ 892787 h 1278942"/>
              <a:gd name="connsiteX7-141" fmla="*/ 1590345 w 5390588"/>
              <a:gd name="connsiteY7-142" fmla="*/ 935139 h 1278942"/>
              <a:gd name="connsiteX8-143" fmla="*/ 1874201 w 5390588"/>
              <a:gd name="connsiteY8-144" fmla="*/ 537589 h 1278942"/>
              <a:gd name="connsiteX9-145" fmla="*/ 1877625 w 5390588"/>
              <a:gd name="connsiteY9-146" fmla="*/ 489658 h 1278942"/>
              <a:gd name="connsiteX10-147" fmla="*/ 1876158 w 5390588"/>
              <a:gd name="connsiteY10-148" fmla="*/ 489476 h 1278942"/>
              <a:gd name="connsiteX11-149" fmla="*/ 1878497 w 5390588"/>
              <a:gd name="connsiteY11-150" fmla="*/ 477447 h 1278942"/>
              <a:gd name="connsiteX12-151" fmla="*/ 1879461 w 5390588"/>
              <a:gd name="connsiteY12-152" fmla="*/ 463957 h 1278942"/>
              <a:gd name="connsiteX13-153" fmla="*/ 1881121 w 5390588"/>
              <a:gd name="connsiteY13-154" fmla="*/ 463960 h 1278942"/>
              <a:gd name="connsiteX14-155" fmla="*/ 1890813 w 5390588"/>
              <a:gd name="connsiteY14-156" fmla="*/ 414129 h 1278942"/>
              <a:gd name="connsiteX15-157" fmla="*/ 2231559 w 5390588"/>
              <a:gd name="connsiteY15-158" fmla="*/ 36516 h 1278942"/>
              <a:gd name="connsiteX16-159" fmla="*/ 2798190 w 5390588"/>
              <a:gd name="connsiteY16-160" fmla="*/ 138559 h 1278942"/>
              <a:gd name="connsiteX17-161" fmla="*/ 2985795 w 5390588"/>
              <a:gd name="connsiteY17-162" fmla="*/ 611320 h 1278942"/>
              <a:gd name="connsiteX18-163" fmla="*/ 2973287 w 5390588"/>
              <a:gd name="connsiteY18-164" fmla="*/ 686789 h 1278942"/>
              <a:gd name="connsiteX19-165" fmla="*/ 2971841 w 5390588"/>
              <a:gd name="connsiteY19-166" fmla="*/ 743454 h 1278942"/>
              <a:gd name="connsiteX20-167" fmla="*/ 3206765 w 5390588"/>
              <a:gd name="connsiteY20-168" fmla="*/ 1161349 h 1278942"/>
              <a:gd name="connsiteX21-169" fmla="*/ 3748785 w 5390588"/>
              <a:gd name="connsiteY21-170" fmla="*/ 1189539 h 1278942"/>
              <a:gd name="connsiteX22-171" fmla="*/ 4025791 w 5390588"/>
              <a:gd name="connsiteY22-172" fmla="*/ 798268 h 1278942"/>
              <a:gd name="connsiteX23-173" fmla="*/ 4030339 w 5390588"/>
              <a:gd name="connsiteY23-174" fmla="*/ 740379 h 1278942"/>
              <a:gd name="connsiteX24-175" fmla="*/ 4025977 w 5390588"/>
              <a:gd name="connsiteY24-176" fmla="*/ 739554 h 1278942"/>
              <a:gd name="connsiteX25-177" fmla="*/ 4232166 w 5390588"/>
              <a:gd name="connsiteY25-178" fmla="*/ 402536 h 1278942"/>
              <a:gd name="connsiteX26-179" fmla="*/ 4609810 w 5390588"/>
              <a:gd name="connsiteY26-180" fmla="*/ 286427 h 1278942"/>
              <a:gd name="connsiteX27-181" fmla="*/ 5115824 w 5390588"/>
              <a:gd name="connsiteY27-182" fmla="*/ 707333 h 1278942"/>
              <a:gd name="connsiteX28-183" fmla="*/ 5131067 w 5390588"/>
              <a:gd name="connsiteY28-184" fmla="*/ 806333 h 1278942"/>
              <a:gd name="connsiteX29-185" fmla="*/ 5135113 w 5390588"/>
              <a:gd name="connsiteY29-186" fmla="*/ 806564 h 1278942"/>
              <a:gd name="connsiteX30-187" fmla="*/ 5126192 w 5390588"/>
              <a:gd name="connsiteY30-188" fmla="*/ 913040 h 1278942"/>
              <a:gd name="connsiteX31-189" fmla="*/ 5236410 w 5390588"/>
              <a:gd name="connsiteY31-190" fmla="*/ 1043417 h 1278942"/>
              <a:gd name="connsiteX32-191" fmla="*/ 5390588 w 5390588"/>
              <a:gd name="connsiteY32-192" fmla="*/ 1056335 h 1278942"/>
              <a:gd name="connsiteX33-193" fmla="*/ 5388416 w 5390588"/>
              <a:gd name="connsiteY33-194" fmla="*/ 1096439 h 1278942"/>
              <a:gd name="connsiteX34-195" fmla="*/ 5237261 w 5390588"/>
              <a:gd name="connsiteY34-196" fmla="*/ 1083708 h 1278942"/>
              <a:gd name="connsiteX35-197" fmla="*/ 5087837 w 5390588"/>
              <a:gd name="connsiteY35-198" fmla="*/ 906801 h 1278942"/>
              <a:gd name="connsiteX36-199" fmla="*/ 5096462 w 5390588"/>
              <a:gd name="connsiteY36-200" fmla="*/ 804356 h 1278942"/>
              <a:gd name="connsiteX37-201" fmla="*/ 5098635 w 5390588"/>
              <a:gd name="connsiteY37-202" fmla="*/ 804481 h 1278942"/>
              <a:gd name="connsiteX38-203" fmla="*/ 5084876 w 5390588"/>
              <a:gd name="connsiteY38-204" fmla="*/ 715118 h 1278942"/>
              <a:gd name="connsiteX39-205" fmla="*/ 4607786 w 5390588"/>
              <a:gd name="connsiteY39-206" fmla="*/ 318272 h 1278942"/>
              <a:gd name="connsiteX40-207" fmla="*/ 4084307 w 5390588"/>
              <a:gd name="connsiteY40-208" fmla="*/ 651549 h 1278942"/>
              <a:gd name="connsiteX41-209" fmla="*/ 4058397 w 5390588"/>
              <a:gd name="connsiteY41-210" fmla="*/ 741768 h 1278942"/>
              <a:gd name="connsiteX42-211" fmla="*/ 4053635 w 5390588"/>
              <a:gd name="connsiteY42-212" fmla="*/ 802385 h 1278942"/>
              <a:gd name="connsiteX43-213" fmla="*/ 3761921 w 5390588"/>
              <a:gd name="connsiteY43-214" fmla="*/ 1214432 h 1278942"/>
              <a:gd name="connsiteX44-215" fmla="*/ 3191121 w 5390588"/>
              <a:gd name="connsiteY44-216" fmla="*/ 1184745 h 1278942"/>
              <a:gd name="connsiteX45-217" fmla="*/ 2945665 w 5390588"/>
              <a:gd name="connsiteY45-218" fmla="*/ 668562 h 1278942"/>
              <a:gd name="connsiteX46-219" fmla="*/ 2947591 w 5390588"/>
              <a:gd name="connsiteY46-220" fmla="*/ 668744 h 1278942"/>
              <a:gd name="connsiteX47-221" fmla="*/ 2957555 w 5390588"/>
              <a:gd name="connsiteY47-222" fmla="*/ 608620 h 1278942"/>
              <a:gd name="connsiteX48-223" fmla="*/ 2779484 w 5390588"/>
              <a:gd name="connsiteY48-224" fmla="*/ 159884 h 1278942"/>
              <a:gd name="connsiteX49-225" fmla="*/ 2241650 w 5390588"/>
              <a:gd name="connsiteY49-226" fmla="*/ 63029 h 1278942"/>
              <a:gd name="connsiteX50-227" fmla="*/ 1918221 w 5390588"/>
              <a:gd name="connsiteY50-228" fmla="*/ 421451 h 1278942"/>
              <a:gd name="connsiteX51-229" fmla="*/ 1906250 w 5390588"/>
              <a:gd name="connsiteY51-230" fmla="*/ 482996 h 1278942"/>
              <a:gd name="connsiteX52-231" fmla="*/ 1902067 w 5390588"/>
              <a:gd name="connsiteY52-232" fmla="*/ 541550 h 1278942"/>
              <a:gd name="connsiteX53-233" fmla="*/ 1603140 w 5390588"/>
              <a:gd name="connsiteY53-234" fmla="*/ 960209 h 1278942"/>
              <a:gd name="connsiteX54-235" fmla="*/ 1022686 w 5390588"/>
              <a:gd name="connsiteY54-236" fmla="*/ 915607 h 1278942"/>
              <a:gd name="connsiteX55-237" fmla="*/ 795552 w 5390588"/>
              <a:gd name="connsiteY55-238" fmla="*/ 532703 h 1278942"/>
              <a:gd name="connsiteX56-239" fmla="*/ 792356 w 5390588"/>
              <a:gd name="connsiteY56-240" fmla="*/ 476139 h 1278942"/>
              <a:gd name="connsiteX57-241" fmla="*/ 789967 w 5390588"/>
              <a:gd name="connsiteY57-242" fmla="*/ 476188 h 1278942"/>
              <a:gd name="connsiteX58-243" fmla="*/ 790607 w 5390588"/>
              <a:gd name="connsiteY58-244" fmla="*/ 369340 h 1278942"/>
              <a:gd name="connsiteX59-245" fmla="*/ 670615 w 5390588"/>
              <a:gd name="connsiteY59-246" fmla="*/ 247901 h 1278942"/>
              <a:gd name="connsiteX60-247" fmla="*/ 0 w 5390588"/>
              <a:gd name="connsiteY60-248" fmla="*/ 252293 h 1278942"/>
              <a:gd name="connsiteX61-249" fmla="*/ 0 w 5390588"/>
              <a:gd name="connsiteY61-250" fmla="*/ 203650 h 1278942"/>
              <a:gd name="connsiteX0-251" fmla="*/ 0 w 5390588"/>
              <a:gd name="connsiteY0-252" fmla="*/ 203650 h 1278942"/>
              <a:gd name="connsiteX1-253" fmla="*/ 529391 w 5390588"/>
              <a:gd name="connsiteY1-254" fmla="*/ 203650 h 1278942"/>
              <a:gd name="connsiteX2-255" fmla="*/ 666642 w 5390588"/>
              <a:gd name="connsiteY2-256" fmla="*/ 207797 h 1278942"/>
              <a:gd name="connsiteX3-257" fmla="*/ 829333 w 5390588"/>
              <a:gd name="connsiteY3-258" fmla="*/ 372586 h 1278942"/>
              <a:gd name="connsiteX4-259" fmla="*/ 823477 w 5390588"/>
              <a:gd name="connsiteY4-260" fmla="*/ 529189 h 1278942"/>
              <a:gd name="connsiteX5-261" fmla="*/ 1039160 w 5390588"/>
              <a:gd name="connsiteY5-262" fmla="*/ 892787 h 1278942"/>
              <a:gd name="connsiteX6-263" fmla="*/ 1590345 w 5390588"/>
              <a:gd name="connsiteY6-264" fmla="*/ 935139 h 1278942"/>
              <a:gd name="connsiteX7-265" fmla="*/ 1874201 w 5390588"/>
              <a:gd name="connsiteY7-266" fmla="*/ 537589 h 1278942"/>
              <a:gd name="connsiteX8-267" fmla="*/ 1877625 w 5390588"/>
              <a:gd name="connsiteY8-268" fmla="*/ 489658 h 1278942"/>
              <a:gd name="connsiteX9-269" fmla="*/ 1876158 w 5390588"/>
              <a:gd name="connsiteY9-270" fmla="*/ 489476 h 1278942"/>
              <a:gd name="connsiteX10-271" fmla="*/ 1878497 w 5390588"/>
              <a:gd name="connsiteY10-272" fmla="*/ 477447 h 1278942"/>
              <a:gd name="connsiteX11-273" fmla="*/ 1879461 w 5390588"/>
              <a:gd name="connsiteY11-274" fmla="*/ 463957 h 1278942"/>
              <a:gd name="connsiteX12-275" fmla="*/ 1881121 w 5390588"/>
              <a:gd name="connsiteY12-276" fmla="*/ 463960 h 1278942"/>
              <a:gd name="connsiteX13-277" fmla="*/ 1890813 w 5390588"/>
              <a:gd name="connsiteY13-278" fmla="*/ 414129 h 1278942"/>
              <a:gd name="connsiteX14-279" fmla="*/ 2231559 w 5390588"/>
              <a:gd name="connsiteY14-280" fmla="*/ 36516 h 1278942"/>
              <a:gd name="connsiteX15-281" fmla="*/ 2798190 w 5390588"/>
              <a:gd name="connsiteY15-282" fmla="*/ 138559 h 1278942"/>
              <a:gd name="connsiteX16-283" fmla="*/ 2985795 w 5390588"/>
              <a:gd name="connsiteY16-284" fmla="*/ 611320 h 1278942"/>
              <a:gd name="connsiteX17-285" fmla="*/ 2973287 w 5390588"/>
              <a:gd name="connsiteY17-286" fmla="*/ 686789 h 1278942"/>
              <a:gd name="connsiteX18-287" fmla="*/ 2971841 w 5390588"/>
              <a:gd name="connsiteY18-288" fmla="*/ 743454 h 1278942"/>
              <a:gd name="connsiteX19-289" fmla="*/ 3206765 w 5390588"/>
              <a:gd name="connsiteY19-290" fmla="*/ 1161349 h 1278942"/>
              <a:gd name="connsiteX20-291" fmla="*/ 3748785 w 5390588"/>
              <a:gd name="connsiteY20-292" fmla="*/ 1189539 h 1278942"/>
              <a:gd name="connsiteX21-293" fmla="*/ 4025791 w 5390588"/>
              <a:gd name="connsiteY21-294" fmla="*/ 798268 h 1278942"/>
              <a:gd name="connsiteX22-295" fmla="*/ 4030339 w 5390588"/>
              <a:gd name="connsiteY22-296" fmla="*/ 740379 h 1278942"/>
              <a:gd name="connsiteX23-297" fmla="*/ 4025977 w 5390588"/>
              <a:gd name="connsiteY23-298" fmla="*/ 739554 h 1278942"/>
              <a:gd name="connsiteX24-299" fmla="*/ 4232166 w 5390588"/>
              <a:gd name="connsiteY24-300" fmla="*/ 402536 h 1278942"/>
              <a:gd name="connsiteX25-301" fmla="*/ 4609810 w 5390588"/>
              <a:gd name="connsiteY25-302" fmla="*/ 286427 h 1278942"/>
              <a:gd name="connsiteX26-303" fmla="*/ 5115824 w 5390588"/>
              <a:gd name="connsiteY26-304" fmla="*/ 707333 h 1278942"/>
              <a:gd name="connsiteX27-305" fmla="*/ 5131067 w 5390588"/>
              <a:gd name="connsiteY27-306" fmla="*/ 806333 h 1278942"/>
              <a:gd name="connsiteX28-307" fmla="*/ 5135113 w 5390588"/>
              <a:gd name="connsiteY28-308" fmla="*/ 806564 h 1278942"/>
              <a:gd name="connsiteX29-309" fmla="*/ 5126192 w 5390588"/>
              <a:gd name="connsiteY29-310" fmla="*/ 913040 h 1278942"/>
              <a:gd name="connsiteX30-311" fmla="*/ 5236410 w 5390588"/>
              <a:gd name="connsiteY30-312" fmla="*/ 1043417 h 1278942"/>
              <a:gd name="connsiteX31-313" fmla="*/ 5390588 w 5390588"/>
              <a:gd name="connsiteY31-314" fmla="*/ 1056335 h 1278942"/>
              <a:gd name="connsiteX32-315" fmla="*/ 5388416 w 5390588"/>
              <a:gd name="connsiteY32-316" fmla="*/ 1096439 h 1278942"/>
              <a:gd name="connsiteX33-317" fmla="*/ 5237261 w 5390588"/>
              <a:gd name="connsiteY33-318" fmla="*/ 1083708 h 1278942"/>
              <a:gd name="connsiteX34-319" fmla="*/ 5087837 w 5390588"/>
              <a:gd name="connsiteY34-320" fmla="*/ 906801 h 1278942"/>
              <a:gd name="connsiteX35-321" fmla="*/ 5096462 w 5390588"/>
              <a:gd name="connsiteY35-322" fmla="*/ 804356 h 1278942"/>
              <a:gd name="connsiteX36-323" fmla="*/ 5098635 w 5390588"/>
              <a:gd name="connsiteY36-324" fmla="*/ 804481 h 1278942"/>
              <a:gd name="connsiteX37-325" fmla="*/ 5084876 w 5390588"/>
              <a:gd name="connsiteY37-326" fmla="*/ 715118 h 1278942"/>
              <a:gd name="connsiteX38-327" fmla="*/ 4607786 w 5390588"/>
              <a:gd name="connsiteY38-328" fmla="*/ 318272 h 1278942"/>
              <a:gd name="connsiteX39-329" fmla="*/ 4084307 w 5390588"/>
              <a:gd name="connsiteY39-330" fmla="*/ 651549 h 1278942"/>
              <a:gd name="connsiteX40-331" fmla="*/ 4058397 w 5390588"/>
              <a:gd name="connsiteY40-332" fmla="*/ 741768 h 1278942"/>
              <a:gd name="connsiteX41-333" fmla="*/ 4053635 w 5390588"/>
              <a:gd name="connsiteY41-334" fmla="*/ 802385 h 1278942"/>
              <a:gd name="connsiteX42-335" fmla="*/ 3761921 w 5390588"/>
              <a:gd name="connsiteY42-336" fmla="*/ 1214432 h 1278942"/>
              <a:gd name="connsiteX43-337" fmla="*/ 3191121 w 5390588"/>
              <a:gd name="connsiteY43-338" fmla="*/ 1184745 h 1278942"/>
              <a:gd name="connsiteX44-339" fmla="*/ 2945665 w 5390588"/>
              <a:gd name="connsiteY44-340" fmla="*/ 668562 h 1278942"/>
              <a:gd name="connsiteX45-341" fmla="*/ 2947591 w 5390588"/>
              <a:gd name="connsiteY45-342" fmla="*/ 668744 h 1278942"/>
              <a:gd name="connsiteX46-343" fmla="*/ 2957555 w 5390588"/>
              <a:gd name="connsiteY46-344" fmla="*/ 608620 h 1278942"/>
              <a:gd name="connsiteX47-345" fmla="*/ 2779484 w 5390588"/>
              <a:gd name="connsiteY47-346" fmla="*/ 159884 h 1278942"/>
              <a:gd name="connsiteX48-347" fmla="*/ 2241650 w 5390588"/>
              <a:gd name="connsiteY48-348" fmla="*/ 63029 h 1278942"/>
              <a:gd name="connsiteX49-349" fmla="*/ 1918221 w 5390588"/>
              <a:gd name="connsiteY49-350" fmla="*/ 421451 h 1278942"/>
              <a:gd name="connsiteX50-351" fmla="*/ 1906250 w 5390588"/>
              <a:gd name="connsiteY50-352" fmla="*/ 482996 h 1278942"/>
              <a:gd name="connsiteX51-353" fmla="*/ 1902067 w 5390588"/>
              <a:gd name="connsiteY51-354" fmla="*/ 541550 h 1278942"/>
              <a:gd name="connsiteX52-355" fmla="*/ 1603140 w 5390588"/>
              <a:gd name="connsiteY52-356" fmla="*/ 960209 h 1278942"/>
              <a:gd name="connsiteX53-357" fmla="*/ 1022686 w 5390588"/>
              <a:gd name="connsiteY53-358" fmla="*/ 915607 h 1278942"/>
              <a:gd name="connsiteX54-359" fmla="*/ 795552 w 5390588"/>
              <a:gd name="connsiteY54-360" fmla="*/ 532703 h 1278942"/>
              <a:gd name="connsiteX55-361" fmla="*/ 792356 w 5390588"/>
              <a:gd name="connsiteY55-362" fmla="*/ 476139 h 1278942"/>
              <a:gd name="connsiteX56-363" fmla="*/ 789967 w 5390588"/>
              <a:gd name="connsiteY56-364" fmla="*/ 476188 h 1278942"/>
              <a:gd name="connsiteX57-365" fmla="*/ 790607 w 5390588"/>
              <a:gd name="connsiteY57-366" fmla="*/ 369340 h 1278942"/>
              <a:gd name="connsiteX58-367" fmla="*/ 670615 w 5390588"/>
              <a:gd name="connsiteY58-368" fmla="*/ 247901 h 1278942"/>
              <a:gd name="connsiteX59-369" fmla="*/ 0 w 5390588"/>
              <a:gd name="connsiteY59-370" fmla="*/ 252293 h 1278942"/>
              <a:gd name="connsiteX60-371" fmla="*/ 0 w 5390588"/>
              <a:gd name="connsiteY60-372" fmla="*/ 203650 h 1278942"/>
              <a:gd name="connsiteX0-373" fmla="*/ 0 w 5390588"/>
              <a:gd name="connsiteY0-374" fmla="*/ 203650 h 1278942"/>
              <a:gd name="connsiteX1-375" fmla="*/ 666642 w 5390588"/>
              <a:gd name="connsiteY1-376" fmla="*/ 207797 h 1278942"/>
              <a:gd name="connsiteX2-377" fmla="*/ 829333 w 5390588"/>
              <a:gd name="connsiteY2-378" fmla="*/ 372586 h 1278942"/>
              <a:gd name="connsiteX3-379" fmla="*/ 823477 w 5390588"/>
              <a:gd name="connsiteY3-380" fmla="*/ 529189 h 1278942"/>
              <a:gd name="connsiteX4-381" fmla="*/ 1039160 w 5390588"/>
              <a:gd name="connsiteY4-382" fmla="*/ 892787 h 1278942"/>
              <a:gd name="connsiteX5-383" fmla="*/ 1590345 w 5390588"/>
              <a:gd name="connsiteY5-384" fmla="*/ 935139 h 1278942"/>
              <a:gd name="connsiteX6-385" fmla="*/ 1874201 w 5390588"/>
              <a:gd name="connsiteY6-386" fmla="*/ 537589 h 1278942"/>
              <a:gd name="connsiteX7-387" fmla="*/ 1877625 w 5390588"/>
              <a:gd name="connsiteY7-388" fmla="*/ 489658 h 1278942"/>
              <a:gd name="connsiteX8-389" fmla="*/ 1876158 w 5390588"/>
              <a:gd name="connsiteY8-390" fmla="*/ 489476 h 1278942"/>
              <a:gd name="connsiteX9-391" fmla="*/ 1878497 w 5390588"/>
              <a:gd name="connsiteY9-392" fmla="*/ 477447 h 1278942"/>
              <a:gd name="connsiteX10-393" fmla="*/ 1879461 w 5390588"/>
              <a:gd name="connsiteY10-394" fmla="*/ 463957 h 1278942"/>
              <a:gd name="connsiteX11-395" fmla="*/ 1881121 w 5390588"/>
              <a:gd name="connsiteY11-396" fmla="*/ 463960 h 1278942"/>
              <a:gd name="connsiteX12-397" fmla="*/ 1890813 w 5390588"/>
              <a:gd name="connsiteY12-398" fmla="*/ 414129 h 1278942"/>
              <a:gd name="connsiteX13-399" fmla="*/ 2231559 w 5390588"/>
              <a:gd name="connsiteY13-400" fmla="*/ 36516 h 1278942"/>
              <a:gd name="connsiteX14-401" fmla="*/ 2798190 w 5390588"/>
              <a:gd name="connsiteY14-402" fmla="*/ 138559 h 1278942"/>
              <a:gd name="connsiteX15-403" fmla="*/ 2985795 w 5390588"/>
              <a:gd name="connsiteY15-404" fmla="*/ 611320 h 1278942"/>
              <a:gd name="connsiteX16-405" fmla="*/ 2973287 w 5390588"/>
              <a:gd name="connsiteY16-406" fmla="*/ 686789 h 1278942"/>
              <a:gd name="connsiteX17-407" fmla="*/ 2971841 w 5390588"/>
              <a:gd name="connsiteY17-408" fmla="*/ 743454 h 1278942"/>
              <a:gd name="connsiteX18-409" fmla="*/ 3206765 w 5390588"/>
              <a:gd name="connsiteY18-410" fmla="*/ 1161349 h 1278942"/>
              <a:gd name="connsiteX19-411" fmla="*/ 3748785 w 5390588"/>
              <a:gd name="connsiteY19-412" fmla="*/ 1189539 h 1278942"/>
              <a:gd name="connsiteX20-413" fmla="*/ 4025791 w 5390588"/>
              <a:gd name="connsiteY20-414" fmla="*/ 798268 h 1278942"/>
              <a:gd name="connsiteX21-415" fmla="*/ 4030339 w 5390588"/>
              <a:gd name="connsiteY21-416" fmla="*/ 740379 h 1278942"/>
              <a:gd name="connsiteX22-417" fmla="*/ 4025977 w 5390588"/>
              <a:gd name="connsiteY22-418" fmla="*/ 739554 h 1278942"/>
              <a:gd name="connsiteX23-419" fmla="*/ 4232166 w 5390588"/>
              <a:gd name="connsiteY23-420" fmla="*/ 402536 h 1278942"/>
              <a:gd name="connsiteX24-421" fmla="*/ 4609810 w 5390588"/>
              <a:gd name="connsiteY24-422" fmla="*/ 286427 h 1278942"/>
              <a:gd name="connsiteX25-423" fmla="*/ 5115824 w 5390588"/>
              <a:gd name="connsiteY25-424" fmla="*/ 707333 h 1278942"/>
              <a:gd name="connsiteX26-425" fmla="*/ 5131067 w 5390588"/>
              <a:gd name="connsiteY26-426" fmla="*/ 806333 h 1278942"/>
              <a:gd name="connsiteX27-427" fmla="*/ 5135113 w 5390588"/>
              <a:gd name="connsiteY27-428" fmla="*/ 806564 h 1278942"/>
              <a:gd name="connsiteX28-429" fmla="*/ 5126192 w 5390588"/>
              <a:gd name="connsiteY28-430" fmla="*/ 913040 h 1278942"/>
              <a:gd name="connsiteX29-431" fmla="*/ 5236410 w 5390588"/>
              <a:gd name="connsiteY29-432" fmla="*/ 1043417 h 1278942"/>
              <a:gd name="connsiteX30-433" fmla="*/ 5390588 w 5390588"/>
              <a:gd name="connsiteY30-434" fmla="*/ 1056335 h 1278942"/>
              <a:gd name="connsiteX31-435" fmla="*/ 5388416 w 5390588"/>
              <a:gd name="connsiteY31-436" fmla="*/ 1096439 h 1278942"/>
              <a:gd name="connsiteX32-437" fmla="*/ 5237261 w 5390588"/>
              <a:gd name="connsiteY32-438" fmla="*/ 1083708 h 1278942"/>
              <a:gd name="connsiteX33-439" fmla="*/ 5087837 w 5390588"/>
              <a:gd name="connsiteY33-440" fmla="*/ 906801 h 1278942"/>
              <a:gd name="connsiteX34-441" fmla="*/ 5096462 w 5390588"/>
              <a:gd name="connsiteY34-442" fmla="*/ 804356 h 1278942"/>
              <a:gd name="connsiteX35-443" fmla="*/ 5098635 w 5390588"/>
              <a:gd name="connsiteY35-444" fmla="*/ 804481 h 1278942"/>
              <a:gd name="connsiteX36-445" fmla="*/ 5084876 w 5390588"/>
              <a:gd name="connsiteY36-446" fmla="*/ 715118 h 1278942"/>
              <a:gd name="connsiteX37-447" fmla="*/ 4607786 w 5390588"/>
              <a:gd name="connsiteY37-448" fmla="*/ 318272 h 1278942"/>
              <a:gd name="connsiteX38-449" fmla="*/ 4084307 w 5390588"/>
              <a:gd name="connsiteY38-450" fmla="*/ 651549 h 1278942"/>
              <a:gd name="connsiteX39-451" fmla="*/ 4058397 w 5390588"/>
              <a:gd name="connsiteY39-452" fmla="*/ 741768 h 1278942"/>
              <a:gd name="connsiteX40-453" fmla="*/ 4053635 w 5390588"/>
              <a:gd name="connsiteY40-454" fmla="*/ 802385 h 1278942"/>
              <a:gd name="connsiteX41-455" fmla="*/ 3761921 w 5390588"/>
              <a:gd name="connsiteY41-456" fmla="*/ 1214432 h 1278942"/>
              <a:gd name="connsiteX42-457" fmla="*/ 3191121 w 5390588"/>
              <a:gd name="connsiteY42-458" fmla="*/ 1184745 h 1278942"/>
              <a:gd name="connsiteX43-459" fmla="*/ 2945665 w 5390588"/>
              <a:gd name="connsiteY43-460" fmla="*/ 668562 h 1278942"/>
              <a:gd name="connsiteX44-461" fmla="*/ 2947591 w 5390588"/>
              <a:gd name="connsiteY44-462" fmla="*/ 668744 h 1278942"/>
              <a:gd name="connsiteX45-463" fmla="*/ 2957555 w 5390588"/>
              <a:gd name="connsiteY45-464" fmla="*/ 608620 h 1278942"/>
              <a:gd name="connsiteX46-465" fmla="*/ 2779484 w 5390588"/>
              <a:gd name="connsiteY46-466" fmla="*/ 159884 h 1278942"/>
              <a:gd name="connsiteX47-467" fmla="*/ 2241650 w 5390588"/>
              <a:gd name="connsiteY47-468" fmla="*/ 63029 h 1278942"/>
              <a:gd name="connsiteX48-469" fmla="*/ 1918221 w 5390588"/>
              <a:gd name="connsiteY48-470" fmla="*/ 421451 h 1278942"/>
              <a:gd name="connsiteX49-471" fmla="*/ 1906250 w 5390588"/>
              <a:gd name="connsiteY49-472" fmla="*/ 482996 h 1278942"/>
              <a:gd name="connsiteX50-473" fmla="*/ 1902067 w 5390588"/>
              <a:gd name="connsiteY50-474" fmla="*/ 541550 h 1278942"/>
              <a:gd name="connsiteX51-475" fmla="*/ 1603140 w 5390588"/>
              <a:gd name="connsiteY51-476" fmla="*/ 960209 h 1278942"/>
              <a:gd name="connsiteX52-477" fmla="*/ 1022686 w 5390588"/>
              <a:gd name="connsiteY52-478" fmla="*/ 915607 h 1278942"/>
              <a:gd name="connsiteX53-479" fmla="*/ 795552 w 5390588"/>
              <a:gd name="connsiteY53-480" fmla="*/ 532703 h 1278942"/>
              <a:gd name="connsiteX54-481" fmla="*/ 792356 w 5390588"/>
              <a:gd name="connsiteY54-482" fmla="*/ 476139 h 1278942"/>
              <a:gd name="connsiteX55-483" fmla="*/ 789967 w 5390588"/>
              <a:gd name="connsiteY55-484" fmla="*/ 476188 h 1278942"/>
              <a:gd name="connsiteX56-485" fmla="*/ 790607 w 5390588"/>
              <a:gd name="connsiteY56-486" fmla="*/ 369340 h 1278942"/>
              <a:gd name="connsiteX57-487" fmla="*/ 670615 w 5390588"/>
              <a:gd name="connsiteY57-488" fmla="*/ 247901 h 1278942"/>
              <a:gd name="connsiteX58-489" fmla="*/ 0 w 5390588"/>
              <a:gd name="connsiteY58-490" fmla="*/ 252293 h 1278942"/>
              <a:gd name="connsiteX59-491" fmla="*/ 0 w 5390588"/>
              <a:gd name="connsiteY59-492" fmla="*/ 203650 h 1278942"/>
              <a:gd name="connsiteX0-493" fmla="*/ 0 w 5898369"/>
              <a:gd name="connsiteY0-494" fmla="*/ 203650 h 1278942"/>
              <a:gd name="connsiteX1-495" fmla="*/ 666642 w 5898369"/>
              <a:gd name="connsiteY1-496" fmla="*/ 207797 h 1278942"/>
              <a:gd name="connsiteX2-497" fmla="*/ 829333 w 5898369"/>
              <a:gd name="connsiteY2-498" fmla="*/ 372586 h 1278942"/>
              <a:gd name="connsiteX3-499" fmla="*/ 823477 w 5898369"/>
              <a:gd name="connsiteY3-500" fmla="*/ 529189 h 1278942"/>
              <a:gd name="connsiteX4-501" fmla="*/ 1039160 w 5898369"/>
              <a:gd name="connsiteY4-502" fmla="*/ 892787 h 1278942"/>
              <a:gd name="connsiteX5-503" fmla="*/ 1590345 w 5898369"/>
              <a:gd name="connsiteY5-504" fmla="*/ 935139 h 1278942"/>
              <a:gd name="connsiteX6-505" fmla="*/ 1874201 w 5898369"/>
              <a:gd name="connsiteY6-506" fmla="*/ 537589 h 1278942"/>
              <a:gd name="connsiteX7-507" fmla="*/ 1877625 w 5898369"/>
              <a:gd name="connsiteY7-508" fmla="*/ 489658 h 1278942"/>
              <a:gd name="connsiteX8-509" fmla="*/ 1876158 w 5898369"/>
              <a:gd name="connsiteY8-510" fmla="*/ 489476 h 1278942"/>
              <a:gd name="connsiteX9-511" fmla="*/ 1878497 w 5898369"/>
              <a:gd name="connsiteY9-512" fmla="*/ 477447 h 1278942"/>
              <a:gd name="connsiteX10-513" fmla="*/ 1879461 w 5898369"/>
              <a:gd name="connsiteY10-514" fmla="*/ 463957 h 1278942"/>
              <a:gd name="connsiteX11-515" fmla="*/ 1881121 w 5898369"/>
              <a:gd name="connsiteY11-516" fmla="*/ 463960 h 1278942"/>
              <a:gd name="connsiteX12-517" fmla="*/ 1890813 w 5898369"/>
              <a:gd name="connsiteY12-518" fmla="*/ 414129 h 1278942"/>
              <a:gd name="connsiteX13-519" fmla="*/ 2231559 w 5898369"/>
              <a:gd name="connsiteY13-520" fmla="*/ 36516 h 1278942"/>
              <a:gd name="connsiteX14-521" fmla="*/ 2798190 w 5898369"/>
              <a:gd name="connsiteY14-522" fmla="*/ 138559 h 1278942"/>
              <a:gd name="connsiteX15-523" fmla="*/ 2985795 w 5898369"/>
              <a:gd name="connsiteY15-524" fmla="*/ 611320 h 1278942"/>
              <a:gd name="connsiteX16-525" fmla="*/ 2973287 w 5898369"/>
              <a:gd name="connsiteY16-526" fmla="*/ 686789 h 1278942"/>
              <a:gd name="connsiteX17-527" fmla="*/ 2971841 w 5898369"/>
              <a:gd name="connsiteY17-528" fmla="*/ 743454 h 1278942"/>
              <a:gd name="connsiteX18-529" fmla="*/ 3206765 w 5898369"/>
              <a:gd name="connsiteY18-530" fmla="*/ 1161349 h 1278942"/>
              <a:gd name="connsiteX19-531" fmla="*/ 3748785 w 5898369"/>
              <a:gd name="connsiteY19-532" fmla="*/ 1189539 h 1278942"/>
              <a:gd name="connsiteX20-533" fmla="*/ 4025791 w 5898369"/>
              <a:gd name="connsiteY20-534" fmla="*/ 798268 h 1278942"/>
              <a:gd name="connsiteX21-535" fmla="*/ 4030339 w 5898369"/>
              <a:gd name="connsiteY21-536" fmla="*/ 740379 h 1278942"/>
              <a:gd name="connsiteX22-537" fmla="*/ 4025977 w 5898369"/>
              <a:gd name="connsiteY22-538" fmla="*/ 739554 h 1278942"/>
              <a:gd name="connsiteX23-539" fmla="*/ 4232166 w 5898369"/>
              <a:gd name="connsiteY23-540" fmla="*/ 402536 h 1278942"/>
              <a:gd name="connsiteX24-541" fmla="*/ 4609810 w 5898369"/>
              <a:gd name="connsiteY24-542" fmla="*/ 286427 h 1278942"/>
              <a:gd name="connsiteX25-543" fmla="*/ 5115824 w 5898369"/>
              <a:gd name="connsiteY25-544" fmla="*/ 707333 h 1278942"/>
              <a:gd name="connsiteX26-545" fmla="*/ 5131067 w 5898369"/>
              <a:gd name="connsiteY26-546" fmla="*/ 806333 h 1278942"/>
              <a:gd name="connsiteX27-547" fmla="*/ 5135113 w 5898369"/>
              <a:gd name="connsiteY27-548" fmla="*/ 806564 h 1278942"/>
              <a:gd name="connsiteX28-549" fmla="*/ 5126192 w 5898369"/>
              <a:gd name="connsiteY28-550" fmla="*/ 913040 h 1278942"/>
              <a:gd name="connsiteX29-551" fmla="*/ 5236410 w 5898369"/>
              <a:gd name="connsiteY29-552" fmla="*/ 1043417 h 1278942"/>
              <a:gd name="connsiteX30-553" fmla="*/ 5898369 w 5898369"/>
              <a:gd name="connsiteY30-554" fmla="*/ 1079693 h 1278942"/>
              <a:gd name="connsiteX31-555" fmla="*/ 5388416 w 5898369"/>
              <a:gd name="connsiteY31-556" fmla="*/ 1096439 h 1278942"/>
              <a:gd name="connsiteX32-557" fmla="*/ 5237261 w 5898369"/>
              <a:gd name="connsiteY32-558" fmla="*/ 1083708 h 1278942"/>
              <a:gd name="connsiteX33-559" fmla="*/ 5087837 w 5898369"/>
              <a:gd name="connsiteY33-560" fmla="*/ 906801 h 1278942"/>
              <a:gd name="connsiteX34-561" fmla="*/ 5096462 w 5898369"/>
              <a:gd name="connsiteY34-562" fmla="*/ 804356 h 1278942"/>
              <a:gd name="connsiteX35-563" fmla="*/ 5098635 w 5898369"/>
              <a:gd name="connsiteY35-564" fmla="*/ 804481 h 1278942"/>
              <a:gd name="connsiteX36-565" fmla="*/ 5084876 w 5898369"/>
              <a:gd name="connsiteY36-566" fmla="*/ 715118 h 1278942"/>
              <a:gd name="connsiteX37-567" fmla="*/ 4607786 w 5898369"/>
              <a:gd name="connsiteY37-568" fmla="*/ 318272 h 1278942"/>
              <a:gd name="connsiteX38-569" fmla="*/ 4084307 w 5898369"/>
              <a:gd name="connsiteY38-570" fmla="*/ 651549 h 1278942"/>
              <a:gd name="connsiteX39-571" fmla="*/ 4058397 w 5898369"/>
              <a:gd name="connsiteY39-572" fmla="*/ 741768 h 1278942"/>
              <a:gd name="connsiteX40-573" fmla="*/ 4053635 w 5898369"/>
              <a:gd name="connsiteY40-574" fmla="*/ 802385 h 1278942"/>
              <a:gd name="connsiteX41-575" fmla="*/ 3761921 w 5898369"/>
              <a:gd name="connsiteY41-576" fmla="*/ 1214432 h 1278942"/>
              <a:gd name="connsiteX42-577" fmla="*/ 3191121 w 5898369"/>
              <a:gd name="connsiteY42-578" fmla="*/ 1184745 h 1278942"/>
              <a:gd name="connsiteX43-579" fmla="*/ 2945665 w 5898369"/>
              <a:gd name="connsiteY43-580" fmla="*/ 668562 h 1278942"/>
              <a:gd name="connsiteX44-581" fmla="*/ 2947591 w 5898369"/>
              <a:gd name="connsiteY44-582" fmla="*/ 668744 h 1278942"/>
              <a:gd name="connsiteX45-583" fmla="*/ 2957555 w 5898369"/>
              <a:gd name="connsiteY45-584" fmla="*/ 608620 h 1278942"/>
              <a:gd name="connsiteX46-585" fmla="*/ 2779484 w 5898369"/>
              <a:gd name="connsiteY46-586" fmla="*/ 159884 h 1278942"/>
              <a:gd name="connsiteX47-587" fmla="*/ 2241650 w 5898369"/>
              <a:gd name="connsiteY47-588" fmla="*/ 63029 h 1278942"/>
              <a:gd name="connsiteX48-589" fmla="*/ 1918221 w 5898369"/>
              <a:gd name="connsiteY48-590" fmla="*/ 421451 h 1278942"/>
              <a:gd name="connsiteX49-591" fmla="*/ 1906250 w 5898369"/>
              <a:gd name="connsiteY49-592" fmla="*/ 482996 h 1278942"/>
              <a:gd name="connsiteX50-593" fmla="*/ 1902067 w 5898369"/>
              <a:gd name="connsiteY50-594" fmla="*/ 541550 h 1278942"/>
              <a:gd name="connsiteX51-595" fmla="*/ 1603140 w 5898369"/>
              <a:gd name="connsiteY51-596" fmla="*/ 960209 h 1278942"/>
              <a:gd name="connsiteX52-597" fmla="*/ 1022686 w 5898369"/>
              <a:gd name="connsiteY52-598" fmla="*/ 915607 h 1278942"/>
              <a:gd name="connsiteX53-599" fmla="*/ 795552 w 5898369"/>
              <a:gd name="connsiteY53-600" fmla="*/ 532703 h 1278942"/>
              <a:gd name="connsiteX54-601" fmla="*/ 792356 w 5898369"/>
              <a:gd name="connsiteY54-602" fmla="*/ 476139 h 1278942"/>
              <a:gd name="connsiteX55-603" fmla="*/ 789967 w 5898369"/>
              <a:gd name="connsiteY55-604" fmla="*/ 476188 h 1278942"/>
              <a:gd name="connsiteX56-605" fmla="*/ 790607 w 5898369"/>
              <a:gd name="connsiteY56-606" fmla="*/ 369340 h 1278942"/>
              <a:gd name="connsiteX57-607" fmla="*/ 670615 w 5898369"/>
              <a:gd name="connsiteY57-608" fmla="*/ 247901 h 1278942"/>
              <a:gd name="connsiteX58-609" fmla="*/ 0 w 5898369"/>
              <a:gd name="connsiteY58-610" fmla="*/ 252293 h 1278942"/>
              <a:gd name="connsiteX59-611" fmla="*/ 0 w 5898369"/>
              <a:gd name="connsiteY59-612" fmla="*/ 203650 h 1278942"/>
              <a:gd name="connsiteX0-613" fmla="*/ 0 w 5898369"/>
              <a:gd name="connsiteY0-614" fmla="*/ 203650 h 1278942"/>
              <a:gd name="connsiteX1-615" fmla="*/ 666642 w 5898369"/>
              <a:gd name="connsiteY1-616" fmla="*/ 207797 h 1278942"/>
              <a:gd name="connsiteX2-617" fmla="*/ 829333 w 5898369"/>
              <a:gd name="connsiteY2-618" fmla="*/ 372586 h 1278942"/>
              <a:gd name="connsiteX3-619" fmla="*/ 823477 w 5898369"/>
              <a:gd name="connsiteY3-620" fmla="*/ 529189 h 1278942"/>
              <a:gd name="connsiteX4-621" fmla="*/ 1039160 w 5898369"/>
              <a:gd name="connsiteY4-622" fmla="*/ 892787 h 1278942"/>
              <a:gd name="connsiteX5-623" fmla="*/ 1590345 w 5898369"/>
              <a:gd name="connsiteY5-624" fmla="*/ 935139 h 1278942"/>
              <a:gd name="connsiteX6-625" fmla="*/ 1874201 w 5898369"/>
              <a:gd name="connsiteY6-626" fmla="*/ 537589 h 1278942"/>
              <a:gd name="connsiteX7-627" fmla="*/ 1877625 w 5898369"/>
              <a:gd name="connsiteY7-628" fmla="*/ 489658 h 1278942"/>
              <a:gd name="connsiteX8-629" fmla="*/ 1876158 w 5898369"/>
              <a:gd name="connsiteY8-630" fmla="*/ 489476 h 1278942"/>
              <a:gd name="connsiteX9-631" fmla="*/ 1878497 w 5898369"/>
              <a:gd name="connsiteY9-632" fmla="*/ 477447 h 1278942"/>
              <a:gd name="connsiteX10-633" fmla="*/ 1879461 w 5898369"/>
              <a:gd name="connsiteY10-634" fmla="*/ 463957 h 1278942"/>
              <a:gd name="connsiteX11-635" fmla="*/ 1881121 w 5898369"/>
              <a:gd name="connsiteY11-636" fmla="*/ 463960 h 1278942"/>
              <a:gd name="connsiteX12-637" fmla="*/ 1890813 w 5898369"/>
              <a:gd name="connsiteY12-638" fmla="*/ 414129 h 1278942"/>
              <a:gd name="connsiteX13-639" fmla="*/ 2231559 w 5898369"/>
              <a:gd name="connsiteY13-640" fmla="*/ 36516 h 1278942"/>
              <a:gd name="connsiteX14-641" fmla="*/ 2798190 w 5898369"/>
              <a:gd name="connsiteY14-642" fmla="*/ 138559 h 1278942"/>
              <a:gd name="connsiteX15-643" fmla="*/ 2985795 w 5898369"/>
              <a:gd name="connsiteY15-644" fmla="*/ 611320 h 1278942"/>
              <a:gd name="connsiteX16-645" fmla="*/ 2973287 w 5898369"/>
              <a:gd name="connsiteY16-646" fmla="*/ 686789 h 1278942"/>
              <a:gd name="connsiteX17-647" fmla="*/ 2971841 w 5898369"/>
              <a:gd name="connsiteY17-648" fmla="*/ 743454 h 1278942"/>
              <a:gd name="connsiteX18-649" fmla="*/ 3206765 w 5898369"/>
              <a:gd name="connsiteY18-650" fmla="*/ 1161349 h 1278942"/>
              <a:gd name="connsiteX19-651" fmla="*/ 3748785 w 5898369"/>
              <a:gd name="connsiteY19-652" fmla="*/ 1189539 h 1278942"/>
              <a:gd name="connsiteX20-653" fmla="*/ 4025791 w 5898369"/>
              <a:gd name="connsiteY20-654" fmla="*/ 798268 h 1278942"/>
              <a:gd name="connsiteX21-655" fmla="*/ 4030339 w 5898369"/>
              <a:gd name="connsiteY21-656" fmla="*/ 740379 h 1278942"/>
              <a:gd name="connsiteX22-657" fmla="*/ 4025977 w 5898369"/>
              <a:gd name="connsiteY22-658" fmla="*/ 739554 h 1278942"/>
              <a:gd name="connsiteX23-659" fmla="*/ 4232166 w 5898369"/>
              <a:gd name="connsiteY23-660" fmla="*/ 402536 h 1278942"/>
              <a:gd name="connsiteX24-661" fmla="*/ 4609810 w 5898369"/>
              <a:gd name="connsiteY24-662" fmla="*/ 286427 h 1278942"/>
              <a:gd name="connsiteX25-663" fmla="*/ 5115824 w 5898369"/>
              <a:gd name="connsiteY25-664" fmla="*/ 707333 h 1278942"/>
              <a:gd name="connsiteX26-665" fmla="*/ 5131067 w 5898369"/>
              <a:gd name="connsiteY26-666" fmla="*/ 806333 h 1278942"/>
              <a:gd name="connsiteX27-667" fmla="*/ 5135113 w 5898369"/>
              <a:gd name="connsiteY27-668" fmla="*/ 806564 h 1278942"/>
              <a:gd name="connsiteX28-669" fmla="*/ 5126192 w 5898369"/>
              <a:gd name="connsiteY28-670" fmla="*/ 913040 h 1278942"/>
              <a:gd name="connsiteX29-671" fmla="*/ 5236410 w 5898369"/>
              <a:gd name="connsiteY29-672" fmla="*/ 1043417 h 1278942"/>
              <a:gd name="connsiteX30-673" fmla="*/ 5898369 w 5898369"/>
              <a:gd name="connsiteY30-674" fmla="*/ 1079693 h 1278942"/>
              <a:gd name="connsiteX31-675" fmla="*/ 5891039 w 5898369"/>
              <a:gd name="connsiteY31-676" fmla="*/ 1109947 h 1278942"/>
              <a:gd name="connsiteX32-677" fmla="*/ 5237261 w 5898369"/>
              <a:gd name="connsiteY32-678" fmla="*/ 1083708 h 1278942"/>
              <a:gd name="connsiteX33-679" fmla="*/ 5087837 w 5898369"/>
              <a:gd name="connsiteY33-680" fmla="*/ 906801 h 1278942"/>
              <a:gd name="connsiteX34-681" fmla="*/ 5096462 w 5898369"/>
              <a:gd name="connsiteY34-682" fmla="*/ 804356 h 1278942"/>
              <a:gd name="connsiteX35-683" fmla="*/ 5098635 w 5898369"/>
              <a:gd name="connsiteY35-684" fmla="*/ 804481 h 1278942"/>
              <a:gd name="connsiteX36-685" fmla="*/ 5084876 w 5898369"/>
              <a:gd name="connsiteY36-686" fmla="*/ 715118 h 1278942"/>
              <a:gd name="connsiteX37-687" fmla="*/ 4607786 w 5898369"/>
              <a:gd name="connsiteY37-688" fmla="*/ 318272 h 1278942"/>
              <a:gd name="connsiteX38-689" fmla="*/ 4084307 w 5898369"/>
              <a:gd name="connsiteY38-690" fmla="*/ 651549 h 1278942"/>
              <a:gd name="connsiteX39-691" fmla="*/ 4058397 w 5898369"/>
              <a:gd name="connsiteY39-692" fmla="*/ 741768 h 1278942"/>
              <a:gd name="connsiteX40-693" fmla="*/ 4053635 w 5898369"/>
              <a:gd name="connsiteY40-694" fmla="*/ 802385 h 1278942"/>
              <a:gd name="connsiteX41-695" fmla="*/ 3761921 w 5898369"/>
              <a:gd name="connsiteY41-696" fmla="*/ 1214432 h 1278942"/>
              <a:gd name="connsiteX42-697" fmla="*/ 3191121 w 5898369"/>
              <a:gd name="connsiteY42-698" fmla="*/ 1184745 h 1278942"/>
              <a:gd name="connsiteX43-699" fmla="*/ 2945665 w 5898369"/>
              <a:gd name="connsiteY43-700" fmla="*/ 668562 h 1278942"/>
              <a:gd name="connsiteX44-701" fmla="*/ 2947591 w 5898369"/>
              <a:gd name="connsiteY44-702" fmla="*/ 668744 h 1278942"/>
              <a:gd name="connsiteX45-703" fmla="*/ 2957555 w 5898369"/>
              <a:gd name="connsiteY45-704" fmla="*/ 608620 h 1278942"/>
              <a:gd name="connsiteX46-705" fmla="*/ 2779484 w 5898369"/>
              <a:gd name="connsiteY46-706" fmla="*/ 159884 h 1278942"/>
              <a:gd name="connsiteX47-707" fmla="*/ 2241650 w 5898369"/>
              <a:gd name="connsiteY47-708" fmla="*/ 63029 h 1278942"/>
              <a:gd name="connsiteX48-709" fmla="*/ 1918221 w 5898369"/>
              <a:gd name="connsiteY48-710" fmla="*/ 421451 h 1278942"/>
              <a:gd name="connsiteX49-711" fmla="*/ 1906250 w 5898369"/>
              <a:gd name="connsiteY49-712" fmla="*/ 482996 h 1278942"/>
              <a:gd name="connsiteX50-713" fmla="*/ 1902067 w 5898369"/>
              <a:gd name="connsiteY50-714" fmla="*/ 541550 h 1278942"/>
              <a:gd name="connsiteX51-715" fmla="*/ 1603140 w 5898369"/>
              <a:gd name="connsiteY51-716" fmla="*/ 960209 h 1278942"/>
              <a:gd name="connsiteX52-717" fmla="*/ 1022686 w 5898369"/>
              <a:gd name="connsiteY52-718" fmla="*/ 915607 h 1278942"/>
              <a:gd name="connsiteX53-719" fmla="*/ 795552 w 5898369"/>
              <a:gd name="connsiteY53-720" fmla="*/ 532703 h 1278942"/>
              <a:gd name="connsiteX54-721" fmla="*/ 792356 w 5898369"/>
              <a:gd name="connsiteY54-722" fmla="*/ 476139 h 1278942"/>
              <a:gd name="connsiteX55-723" fmla="*/ 789967 w 5898369"/>
              <a:gd name="connsiteY55-724" fmla="*/ 476188 h 1278942"/>
              <a:gd name="connsiteX56-725" fmla="*/ 790607 w 5898369"/>
              <a:gd name="connsiteY56-726" fmla="*/ 369340 h 1278942"/>
              <a:gd name="connsiteX57-727" fmla="*/ 670615 w 5898369"/>
              <a:gd name="connsiteY57-728" fmla="*/ 247901 h 1278942"/>
              <a:gd name="connsiteX58-729" fmla="*/ 0 w 5898369"/>
              <a:gd name="connsiteY58-730" fmla="*/ 252293 h 1278942"/>
              <a:gd name="connsiteX59-731" fmla="*/ 0 w 5898369"/>
              <a:gd name="connsiteY59-732" fmla="*/ 203650 h 12789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Lst>
            <a:rect l="l" t="t" r="r" b="b"/>
            <a:pathLst>
              <a:path w="5898369" h="1278942">
                <a:moveTo>
                  <a:pt x="0" y="203650"/>
                </a:moveTo>
                <a:lnTo>
                  <a:pt x="666642" y="207797"/>
                </a:lnTo>
                <a:cubicBezTo>
                  <a:pt x="757073" y="208376"/>
                  <a:pt x="829912" y="282156"/>
                  <a:pt x="829333" y="372586"/>
                </a:cubicBezTo>
                <a:lnTo>
                  <a:pt x="823477" y="529189"/>
                </a:lnTo>
                <a:cubicBezTo>
                  <a:pt x="841578" y="672941"/>
                  <a:pt x="918231" y="805492"/>
                  <a:pt x="1039160" y="892787"/>
                </a:cubicBezTo>
                <a:cubicBezTo>
                  <a:pt x="1200398" y="1009179"/>
                  <a:pt x="1413218" y="1025532"/>
                  <a:pt x="1590345" y="935139"/>
                </a:cubicBezTo>
                <a:cubicBezTo>
                  <a:pt x="1745332" y="856044"/>
                  <a:pt x="1850173" y="706867"/>
                  <a:pt x="1874201" y="537589"/>
                </a:cubicBezTo>
                <a:lnTo>
                  <a:pt x="1877625" y="489658"/>
                </a:lnTo>
                <a:lnTo>
                  <a:pt x="1876158" y="489476"/>
                </a:lnTo>
                <a:lnTo>
                  <a:pt x="1878497" y="477447"/>
                </a:lnTo>
                <a:cubicBezTo>
                  <a:pt x="1878818" y="472950"/>
                  <a:pt x="1879140" y="468454"/>
                  <a:pt x="1879461" y="463957"/>
                </a:cubicBezTo>
                <a:lnTo>
                  <a:pt x="1881121" y="463960"/>
                </a:lnTo>
                <a:lnTo>
                  <a:pt x="1890813" y="414129"/>
                </a:lnTo>
                <a:cubicBezTo>
                  <a:pt x="1936682" y="242333"/>
                  <a:pt x="2062509" y="100856"/>
                  <a:pt x="2231559" y="36516"/>
                </a:cubicBezTo>
                <a:cubicBezTo>
                  <a:pt x="2424760" y="-37015"/>
                  <a:pt x="2642778" y="2247"/>
                  <a:pt x="2798190" y="138559"/>
                </a:cubicBezTo>
                <a:cubicBezTo>
                  <a:pt x="2934174" y="257831"/>
                  <a:pt x="3002741" y="434314"/>
                  <a:pt x="2985795" y="611320"/>
                </a:cubicBezTo>
                <a:lnTo>
                  <a:pt x="2973287" y="686789"/>
                </a:lnTo>
                <a:lnTo>
                  <a:pt x="2971841" y="743454"/>
                </a:lnTo>
                <a:cubicBezTo>
                  <a:pt x="2978991" y="910773"/>
                  <a:pt x="3065197" y="1066676"/>
                  <a:pt x="3206765" y="1161349"/>
                </a:cubicBezTo>
                <a:cubicBezTo>
                  <a:pt x="3368559" y="1269550"/>
                  <a:pt x="3576639" y="1280372"/>
                  <a:pt x="3748785" y="1189539"/>
                </a:cubicBezTo>
                <a:cubicBezTo>
                  <a:pt x="3899411" y="1110062"/>
                  <a:pt x="4001322" y="963942"/>
                  <a:pt x="4025791" y="798268"/>
                </a:cubicBezTo>
                <a:lnTo>
                  <a:pt x="4030339" y="740379"/>
                </a:lnTo>
                <a:lnTo>
                  <a:pt x="4025977" y="739554"/>
                </a:lnTo>
                <a:cubicBezTo>
                  <a:pt x="4052200" y="601208"/>
                  <a:pt x="4127895" y="483462"/>
                  <a:pt x="4232166" y="402536"/>
                </a:cubicBezTo>
                <a:cubicBezTo>
                  <a:pt x="4336437" y="321608"/>
                  <a:pt x="4469284" y="277499"/>
                  <a:pt x="4609810" y="286427"/>
                </a:cubicBezTo>
                <a:cubicBezTo>
                  <a:pt x="4855728" y="302052"/>
                  <a:pt x="5057764" y="475820"/>
                  <a:pt x="5115824" y="707333"/>
                </a:cubicBezTo>
                <a:lnTo>
                  <a:pt x="5131067" y="806333"/>
                </a:lnTo>
                <a:lnTo>
                  <a:pt x="5135113" y="806564"/>
                </a:lnTo>
                <a:lnTo>
                  <a:pt x="5126192" y="913040"/>
                </a:lnTo>
                <a:cubicBezTo>
                  <a:pt x="5120625" y="979477"/>
                  <a:pt x="5169972" y="1037850"/>
                  <a:pt x="5236410" y="1043417"/>
                </a:cubicBezTo>
                <a:lnTo>
                  <a:pt x="5898369" y="1079693"/>
                </a:lnTo>
                <a:lnTo>
                  <a:pt x="5891039" y="1109947"/>
                </a:lnTo>
                <a:lnTo>
                  <a:pt x="5237261" y="1083708"/>
                </a:lnTo>
                <a:cubicBezTo>
                  <a:pt x="5147147" y="1076120"/>
                  <a:pt x="5080247" y="996917"/>
                  <a:pt x="5087837" y="906801"/>
                </a:cubicBezTo>
                <a:lnTo>
                  <a:pt x="5096462" y="804356"/>
                </a:lnTo>
                <a:lnTo>
                  <a:pt x="5098635" y="804481"/>
                </a:lnTo>
                <a:lnTo>
                  <a:pt x="5084876" y="715118"/>
                </a:lnTo>
                <a:cubicBezTo>
                  <a:pt x="5030135" y="496837"/>
                  <a:pt x="4839647" y="333001"/>
                  <a:pt x="4607786" y="318272"/>
                </a:cubicBezTo>
                <a:cubicBezTo>
                  <a:pt x="4375925" y="303539"/>
                  <a:pt x="4166234" y="441950"/>
                  <a:pt x="4084307" y="651549"/>
                </a:cubicBezTo>
                <a:lnTo>
                  <a:pt x="4058397" y="741768"/>
                </a:lnTo>
                <a:lnTo>
                  <a:pt x="4053635" y="802385"/>
                </a:lnTo>
                <a:cubicBezTo>
                  <a:pt x="4027867" y="976856"/>
                  <a:pt x="3920545" y="1130733"/>
                  <a:pt x="3761921" y="1214432"/>
                </a:cubicBezTo>
                <a:cubicBezTo>
                  <a:pt x="3580635" y="1310086"/>
                  <a:pt x="3361506" y="1298691"/>
                  <a:pt x="3191121" y="1184745"/>
                </a:cubicBezTo>
                <a:cubicBezTo>
                  <a:pt x="3020736" y="1070801"/>
                  <a:pt x="2926505" y="872639"/>
                  <a:pt x="2945665" y="668562"/>
                </a:cubicBezTo>
                <a:lnTo>
                  <a:pt x="2947591" y="668744"/>
                </a:lnTo>
                <a:lnTo>
                  <a:pt x="2957555" y="608620"/>
                </a:lnTo>
                <a:cubicBezTo>
                  <a:pt x="2973639" y="440610"/>
                  <a:pt x="2908558" y="273096"/>
                  <a:pt x="2779484" y="159884"/>
                </a:cubicBezTo>
                <a:cubicBezTo>
                  <a:pt x="2631971" y="30501"/>
                  <a:pt x="2425032" y="-6765"/>
                  <a:pt x="2241650" y="63029"/>
                </a:cubicBezTo>
                <a:cubicBezTo>
                  <a:pt x="2081191" y="124098"/>
                  <a:pt x="1961759" y="258385"/>
                  <a:pt x="1918221" y="421451"/>
                </a:cubicBezTo>
                <a:lnTo>
                  <a:pt x="1906250" y="482996"/>
                </a:lnTo>
                <a:lnTo>
                  <a:pt x="1902067" y="541550"/>
                </a:lnTo>
                <a:cubicBezTo>
                  <a:pt x="1876764" y="719818"/>
                  <a:pt x="1766355" y="876915"/>
                  <a:pt x="1603140" y="960209"/>
                </a:cubicBezTo>
                <a:cubicBezTo>
                  <a:pt x="1416607" y="1055401"/>
                  <a:pt x="1192485" y="1038180"/>
                  <a:pt x="1022686" y="915607"/>
                </a:cubicBezTo>
                <a:cubicBezTo>
                  <a:pt x="895336" y="823677"/>
                  <a:pt x="814613" y="684087"/>
                  <a:pt x="795552" y="532703"/>
                </a:cubicBezTo>
                <a:lnTo>
                  <a:pt x="792356" y="476139"/>
                </a:lnTo>
                <a:lnTo>
                  <a:pt x="789967" y="476188"/>
                </a:lnTo>
                <a:cubicBezTo>
                  <a:pt x="790180" y="440572"/>
                  <a:pt x="790394" y="404956"/>
                  <a:pt x="790607" y="369340"/>
                </a:cubicBezTo>
                <a:cubicBezTo>
                  <a:pt x="791008" y="302671"/>
                  <a:pt x="737284" y="248300"/>
                  <a:pt x="670615" y="247901"/>
                </a:cubicBezTo>
                <a:lnTo>
                  <a:pt x="0" y="252293"/>
                </a:lnTo>
                <a:lnTo>
                  <a:pt x="0" y="203650"/>
                </a:lnTo>
                <a:close/>
              </a:path>
            </a:pathLst>
          </a:custGeom>
          <a:solidFill>
            <a:schemeClr val="bg1">
              <a:lumMod val="65000"/>
            </a:schemeClr>
          </a:solidFill>
          <a:ln w="25400" cap="flat" cmpd="sng" algn="ctr">
            <a:noFill/>
            <a:prstDash val="solid"/>
          </a:ln>
          <a:effectLst/>
        </p:spPr>
        <p:txBody>
          <a:bodyPr wrap="square" lIns="91440" tIns="45720" rIns="91440" bIns="45720" anchor="ctr">
            <a:noAutofit/>
          </a:bodyPr>
          <a:lstStyle/>
          <a:p>
            <a:pPr algn="ctr"/>
            <a:endParaRPr lang="zh-CN" altLang="en-US" sz="1335" kern="0">
              <a:solidFill>
                <a:sysClr val="windowText" lastClr="000000"/>
              </a:solidFill>
              <a:latin typeface="微软雅黑" panose="020B0503020204020204" pitchFamily="34" charset="-122"/>
              <a:ea typeface="微软雅黑" panose="020B0503020204020204" pitchFamily="34" charset="-122"/>
            </a:endParaRPr>
          </a:p>
        </p:txBody>
      </p:sp>
      <p:pic>
        <p:nvPicPr>
          <p:cNvPr id="73" name="MH_Other_2"/>
          <p:cNvPicPr/>
          <p:nvPr>
            <p:custDataLst>
              <p:tags r:id="rId1"/>
            </p:custDataLst>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50887"/>
          <a:stretch>
            <a:fillRect/>
          </a:stretch>
        </p:blipFill>
        <p:spPr bwMode="auto">
          <a:xfrm rot="2337959">
            <a:off x="3840353" y="1201884"/>
            <a:ext cx="124420" cy="115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MH_Other_2"/>
          <p:cNvPicPr/>
          <p:nvPr>
            <p:custDataLst>
              <p:tags r:id="rId3"/>
            </p:custDataLst>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50887"/>
          <a:stretch>
            <a:fillRect/>
          </a:stretch>
        </p:blipFill>
        <p:spPr bwMode="auto">
          <a:xfrm rot="13386646" flipV="1">
            <a:off x="7914991" y="5401147"/>
            <a:ext cx="124420" cy="115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2"/>
          <p:cNvGrpSpPr/>
          <p:nvPr/>
        </p:nvGrpSpPr>
        <p:grpSpPr>
          <a:xfrm>
            <a:off x="5796187" y="2936124"/>
            <a:ext cx="2257568" cy="1607117"/>
            <a:chOff x="5796187" y="2936124"/>
            <a:chExt cx="2257568" cy="1607117"/>
          </a:xfrm>
        </p:grpSpPr>
        <p:sp>
          <p:nvSpPr>
            <p:cNvPr id="61" name="圆角矩形 60"/>
            <p:cNvSpPr/>
            <p:nvPr/>
          </p:nvSpPr>
          <p:spPr>
            <a:xfrm rot="18900000">
              <a:off x="5796187" y="3334092"/>
              <a:ext cx="2257568" cy="746074"/>
            </a:xfrm>
            <a:prstGeom prst="roundRect">
              <a:avLst>
                <a:gd name="adj" fmla="val 50000"/>
              </a:avLst>
            </a:prstGeom>
            <a:gradFill flip="none" rotWithShape="1">
              <a:gsLst>
                <a:gs pos="0">
                  <a:schemeClr val="bg1"/>
                </a:gs>
                <a:gs pos="100000">
                  <a:srgbClr val="E0E0E0"/>
                </a:gs>
              </a:gsLst>
              <a:lin ang="5400000" scaled="1"/>
              <a:tileRect/>
            </a:gradFill>
            <a:ln>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latin typeface="微软雅黑" panose="020B0503020204020204" pitchFamily="34" charset="-122"/>
                <a:ea typeface="微软雅黑" panose="020B0503020204020204" pitchFamily="34" charset="-122"/>
              </a:endParaRPr>
            </a:p>
          </p:txBody>
        </p:sp>
        <p:sp>
          <p:nvSpPr>
            <p:cNvPr id="62" name="椭圆 61"/>
            <p:cNvSpPr/>
            <p:nvPr/>
          </p:nvSpPr>
          <p:spPr>
            <a:xfrm flipH="1">
              <a:off x="6096302" y="3918054"/>
              <a:ext cx="625187" cy="625187"/>
            </a:xfrm>
            <a:prstGeom prst="ellipse">
              <a:avLst/>
            </a:prstGeom>
            <a:gradFill>
              <a:gsLst>
                <a:gs pos="0">
                  <a:schemeClr val="accent1">
                    <a:lumMod val="75000"/>
                  </a:schemeClr>
                </a:gs>
                <a:gs pos="100000">
                  <a:schemeClr val="accent1"/>
                </a:gs>
              </a:gsLst>
              <a:lin ang="5400000" scaled="0"/>
            </a:gradFill>
            <a:ln w="25400">
              <a:gradFill>
                <a:gsLst>
                  <a:gs pos="0">
                    <a:schemeClr val="accent1"/>
                  </a:gs>
                  <a:gs pos="100000">
                    <a:schemeClr val="accent1">
                      <a:lumMod val="75000"/>
                    </a:schemeClr>
                  </a:gs>
                </a:gsLst>
                <a:lin ang="5400000" scaled="0"/>
              </a:gradFill>
            </a:ln>
            <a:effectLst>
              <a:outerShdw blurRad="228600" dist="228600" dir="54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63" name="矩形 62"/>
            <p:cNvSpPr/>
            <p:nvPr/>
          </p:nvSpPr>
          <p:spPr>
            <a:xfrm rot="18900000">
              <a:off x="6113782" y="4098437"/>
              <a:ext cx="590225" cy="31810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en-US" altLang="zh-CN" sz="1465"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70%</a:t>
              </a:r>
              <a:endParaRPr lang="zh-CN" altLang="en-US" sz="1465"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4" name="矩形 63"/>
            <p:cNvSpPr/>
            <p:nvPr/>
          </p:nvSpPr>
          <p:spPr>
            <a:xfrm rot="18900000">
              <a:off x="6566704" y="3516085"/>
              <a:ext cx="800219" cy="33855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三季度</a:t>
              </a:r>
              <a:endPar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8" name="KSO_Shape"/>
            <p:cNvSpPr/>
            <p:nvPr/>
          </p:nvSpPr>
          <p:spPr bwMode="auto">
            <a:xfrm>
              <a:off x="7348819" y="2936124"/>
              <a:ext cx="298250" cy="378330"/>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chemeClr val="tx1">
                <a:lumMod val="65000"/>
                <a:lumOff val="3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a:solidFill>
                  <a:srgbClr val="FFFFFF"/>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5515283" y="4692388"/>
            <a:ext cx="2257568" cy="1545451"/>
            <a:chOff x="5515282" y="4692388"/>
            <a:chExt cx="2257568" cy="1545450"/>
          </a:xfrm>
        </p:grpSpPr>
        <p:sp>
          <p:nvSpPr>
            <p:cNvPr id="67" name="圆角矩形 66"/>
            <p:cNvSpPr/>
            <p:nvPr/>
          </p:nvSpPr>
          <p:spPr>
            <a:xfrm rot="18900000">
              <a:off x="5515282" y="5158550"/>
              <a:ext cx="2257568" cy="746074"/>
            </a:xfrm>
            <a:prstGeom prst="roundRect">
              <a:avLst>
                <a:gd name="adj" fmla="val 50000"/>
              </a:avLst>
            </a:prstGeom>
            <a:gradFill flip="none" rotWithShape="1">
              <a:gsLst>
                <a:gs pos="0">
                  <a:schemeClr val="bg1"/>
                </a:gs>
                <a:gs pos="100000">
                  <a:srgbClr val="E0E0E0"/>
                </a:gs>
              </a:gsLst>
              <a:lin ang="5400000" scaled="1"/>
              <a:tileRect/>
            </a:gradFill>
            <a:ln>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latin typeface="微软雅黑" panose="020B0503020204020204" pitchFamily="34" charset="-122"/>
                <a:ea typeface="微软雅黑" panose="020B0503020204020204" pitchFamily="34" charset="-122"/>
              </a:endParaRPr>
            </a:p>
          </p:txBody>
        </p:sp>
        <p:grpSp>
          <p:nvGrpSpPr>
            <p:cNvPr id="68" name="组合 67"/>
            <p:cNvGrpSpPr/>
            <p:nvPr/>
          </p:nvGrpSpPr>
          <p:grpSpPr>
            <a:xfrm>
              <a:off x="6858188" y="4692388"/>
              <a:ext cx="625187" cy="625187"/>
              <a:chOff x="798773" y="5020276"/>
              <a:chExt cx="625187" cy="625187"/>
            </a:xfrm>
          </p:grpSpPr>
          <p:sp>
            <p:nvSpPr>
              <p:cNvPr id="71" name="椭圆 70"/>
              <p:cNvSpPr/>
              <p:nvPr/>
            </p:nvSpPr>
            <p:spPr>
              <a:xfrm flipH="1">
                <a:off x="798773" y="5020276"/>
                <a:ext cx="625187" cy="625187"/>
              </a:xfrm>
              <a:prstGeom prst="ellipse">
                <a:avLst/>
              </a:prstGeom>
              <a:gradFill>
                <a:gsLst>
                  <a:gs pos="0">
                    <a:schemeClr val="accent5">
                      <a:lumMod val="75000"/>
                    </a:schemeClr>
                  </a:gs>
                  <a:gs pos="100000">
                    <a:schemeClr val="accent5"/>
                  </a:gs>
                </a:gsLst>
                <a:lin ang="5400000" scaled="0"/>
              </a:gradFill>
              <a:ln w="25400">
                <a:gradFill>
                  <a:gsLst>
                    <a:gs pos="0">
                      <a:schemeClr val="accent5"/>
                    </a:gs>
                    <a:gs pos="100000">
                      <a:schemeClr val="accent5">
                        <a:lumMod val="75000"/>
                      </a:schemeClr>
                    </a:gs>
                  </a:gsLst>
                  <a:lin ang="5400000" scaled="0"/>
                </a:gradFill>
              </a:ln>
              <a:effectLst>
                <a:outerShdw blurRad="228600" dist="228600" dir="54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72" name="矩形 71"/>
              <p:cNvSpPr/>
              <p:nvPr/>
            </p:nvSpPr>
            <p:spPr>
              <a:xfrm rot="18900000">
                <a:off x="816252" y="5200660"/>
                <a:ext cx="590225" cy="31810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en-US" altLang="zh-CN" sz="1465"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90%</a:t>
                </a:r>
                <a:endParaRPr lang="zh-CN" altLang="en-US" sz="1465"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69" name="矩形 68"/>
            <p:cNvSpPr/>
            <p:nvPr/>
          </p:nvSpPr>
          <p:spPr>
            <a:xfrm rot="18900000">
              <a:off x="6206656" y="5433865"/>
              <a:ext cx="800219" cy="33855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四季度</a:t>
              </a:r>
              <a:endParaRPr lang="zh-CN" altLang="en-US" sz="1600" b="1" kern="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9" name="KSO_Shape"/>
            <p:cNvSpPr/>
            <p:nvPr/>
          </p:nvSpPr>
          <p:spPr bwMode="auto">
            <a:xfrm>
              <a:off x="5913305" y="5835542"/>
              <a:ext cx="405678" cy="402296"/>
            </a:xfrm>
            <a:custGeom>
              <a:avLst/>
              <a:gdLst>
                <a:gd name="T0" fmla="*/ 435344 w 2268537"/>
                <a:gd name="T1" fmla="*/ 1538932 h 2247901"/>
                <a:gd name="T2" fmla="*/ 495462 w 2268537"/>
                <a:gd name="T3" fmla="*/ 1635063 h 2247901"/>
                <a:gd name="T4" fmla="*/ 599590 w 2268537"/>
                <a:gd name="T5" fmla="*/ 1589945 h 2247901"/>
                <a:gd name="T6" fmla="*/ 569645 w 2268537"/>
                <a:gd name="T7" fmla="*/ 1480210 h 2247901"/>
                <a:gd name="T8" fmla="*/ 1569477 w 2268537"/>
                <a:gd name="T9" fmla="*/ 1473664 h 2247901"/>
                <a:gd name="T10" fmla="*/ 1631626 w 2268537"/>
                <a:gd name="T11" fmla="*/ 1599219 h 2247901"/>
                <a:gd name="T12" fmla="*/ 1169820 w 2268537"/>
                <a:gd name="T13" fmla="*/ 1679820 h 2247901"/>
                <a:gd name="T14" fmla="*/ 2218183 w 2268537"/>
                <a:gd name="T15" fmla="*/ 1620107 h 2247901"/>
                <a:gd name="T16" fmla="*/ 2265361 w 2268537"/>
                <a:gd name="T17" fmla="*/ 1739305 h 2247901"/>
                <a:gd name="T18" fmla="*/ 1398682 w 2268537"/>
                <a:gd name="T19" fmla="*/ 2039003 h 2247901"/>
                <a:gd name="T20" fmla="*/ 0 w 2268537"/>
                <a:gd name="T21" fmla="*/ 1401763 h 2247901"/>
                <a:gd name="T22" fmla="*/ 1802845 w 2268537"/>
                <a:gd name="T23" fmla="*/ 1254543 h 2247901"/>
                <a:gd name="T24" fmla="*/ 1896694 w 2268537"/>
                <a:gd name="T25" fmla="*/ 1346722 h 2247901"/>
                <a:gd name="T26" fmla="*/ 1801262 w 2268537"/>
                <a:gd name="T27" fmla="*/ 1343544 h 2247901"/>
                <a:gd name="T28" fmla="*/ 1952551 w 2268537"/>
                <a:gd name="T29" fmla="*/ 1373286 h 2247901"/>
                <a:gd name="T30" fmla="*/ 1959109 w 2268537"/>
                <a:gd name="T31" fmla="*/ 1284967 h 2247901"/>
                <a:gd name="T32" fmla="*/ 1883577 w 2268537"/>
                <a:gd name="T33" fmla="*/ 1210951 h 2247901"/>
                <a:gd name="T34" fmla="*/ 1924735 w 2268537"/>
                <a:gd name="T35" fmla="*/ 1183705 h 2247901"/>
                <a:gd name="T36" fmla="*/ 2066527 w 2268537"/>
                <a:gd name="T37" fmla="*/ 1199371 h 2247901"/>
                <a:gd name="T38" fmla="*/ 1998232 w 2268537"/>
                <a:gd name="T39" fmla="*/ 1451844 h 2247901"/>
                <a:gd name="T40" fmla="*/ 1739299 w 2268537"/>
                <a:gd name="T41" fmla="*/ 1420285 h 2247901"/>
                <a:gd name="T42" fmla="*/ 1733193 w 2268537"/>
                <a:gd name="T43" fmla="*/ 1158731 h 2247901"/>
                <a:gd name="T44" fmla="*/ 1233862 w 2268537"/>
                <a:gd name="T45" fmla="*/ 780369 h 2247901"/>
                <a:gd name="T46" fmla="*/ 1208472 w 2268537"/>
                <a:gd name="T47" fmla="*/ 887639 h 2247901"/>
                <a:gd name="T48" fmla="*/ 1337010 w 2268537"/>
                <a:gd name="T49" fmla="*/ 1007835 h 2247901"/>
                <a:gd name="T50" fmla="*/ 1297791 w 2268537"/>
                <a:gd name="T51" fmla="*/ 959984 h 2247901"/>
                <a:gd name="T52" fmla="*/ 1297791 w 2268537"/>
                <a:gd name="T53" fmla="*/ 1067934 h 2247901"/>
                <a:gd name="T54" fmla="*/ 1447865 w 2268537"/>
                <a:gd name="T55" fmla="*/ 1005568 h 2247901"/>
                <a:gd name="T56" fmla="*/ 1326808 w 2268537"/>
                <a:gd name="T57" fmla="*/ 866548 h 2247901"/>
                <a:gd name="T58" fmla="*/ 1320234 w 2268537"/>
                <a:gd name="T59" fmla="*/ 810532 h 2247901"/>
                <a:gd name="T60" fmla="*/ 1427235 w 2268537"/>
                <a:gd name="T61" fmla="*/ 798966 h 2247901"/>
                <a:gd name="T62" fmla="*/ 1388017 w 2268537"/>
                <a:gd name="T63" fmla="*/ 636134 h 2247901"/>
                <a:gd name="T64" fmla="*/ 1555092 w 2268537"/>
                <a:gd name="T65" fmla="*/ 745444 h 2247901"/>
                <a:gd name="T66" fmla="*/ 1611993 w 2268537"/>
                <a:gd name="T67" fmla="*/ 941614 h 2247901"/>
                <a:gd name="T68" fmla="*/ 1527662 w 2268537"/>
                <a:gd name="T69" fmla="*/ 1124630 h 2247901"/>
                <a:gd name="T70" fmla="*/ 1344717 w 2268537"/>
                <a:gd name="T71" fmla="*/ 1208994 h 2247901"/>
                <a:gd name="T72" fmla="*/ 1148398 w 2268537"/>
                <a:gd name="T73" fmla="*/ 1151844 h 2247901"/>
                <a:gd name="T74" fmla="*/ 1039356 w 2268537"/>
                <a:gd name="T75" fmla="*/ 984930 h 2247901"/>
                <a:gd name="T76" fmla="*/ 1067013 w 2268537"/>
                <a:gd name="T77" fmla="*/ 780823 h 2247901"/>
                <a:gd name="T78" fmla="*/ 1215727 w 2268537"/>
                <a:gd name="T79" fmla="*/ 648834 h 2247901"/>
                <a:gd name="T80" fmla="*/ 1814840 w 2268537"/>
                <a:gd name="T81" fmla="*/ 491075 h 2247901"/>
                <a:gd name="T82" fmla="*/ 1888564 w 2268537"/>
                <a:gd name="T83" fmla="*/ 577139 h 2247901"/>
                <a:gd name="T84" fmla="*/ 1872408 w 2268537"/>
                <a:gd name="T85" fmla="*/ 577818 h 2247901"/>
                <a:gd name="T86" fmla="*/ 1907905 w 2268537"/>
                <a:gd name="T87" fmla="*/ 640554 h 2247901"/>
                <a:gd name="T88" fmla="*/ 1942719 w 2268537"/>
                <a:gd name="T89" fmla="*/ 548375 h 2247901"/>
                <a:gd name="T90" fmla="*/ 1892432 w 2268537"/>
                <a:gd name="T91" fmla="*/ 493113 h 2247901"/>
                <a:gd name="T92" fmla="*/ 1895390 w 2268537"/>
                <a:gd name="T93" fmla="*/ 384401 h 2247901"/>
                <a:gd name="T94" fmla="*/ 2056717 w 2268537"/>
                <a:gd name="T95" fmla="*/ 536598 h 2247901"/>
                <a:gd name="T96" fmla="*/ 1929294 w 2268537"/>
                <a:gd name="T97" fmla="*/ 718464 h 2247901"/>
                <a:gd name="T98" fmla="*/ 1729512 w 2268537"/>
                <a:gd name="T99" fmla="*/ 619944 h 2247901"/>
                <a:gd name="T100" fmla="*/ 1798230 w 2268537"/>
                <a:gd name="T101" fmla="*/ 408635 h 2247901"/>
                <a:gd name="T102" fmla="*/ 1438439 w 2268537"/>
                <a:gd name="T103" fmla="*/ 111042 h 2247901"/>
                <a:gd name="T104" fmla="*/ 1512769 w 2268537"/>
                <a:gd name="T105" fmla="*/ 199876 h 2247901"/>
                <a:gd name="T106" fmla="*/ 1448183 w 2268537"/>
                <a:gd name="T107" fmla="*/ 210980 h 2247901"/>
                <a:gd name="T108" fmla="*/ 1572596 w 2268537"/>
                <a:gd name="T109" fmla="*/ 192171 h 2247901"/>
                <a:gd name="T110" fmla="*/ 1493506 w 2268537"/>
                <a:gd name="T111" fmla="*/ 107869 h 2247901"/>
                <a:gd name="T112" fmla="*/ 1558092 w 2268537"/>
                <a:gd name="T113" fmla="*/ 86114 h 2247901"/>
                <a:gd name="T114" fmla="*/ 1618146 w 2268537"/>
                <a:gd name="T115" fmla="*/ 49629 h 2247901"/>
                <a:gd name="T116" fmla="*/ 1622905 w 2268537"/>
                <a:gd name="T117" fmla="*/ 248145 h 2247901"/>
                <a:gd name="T118" fmla="*/ 1427334 w 2268537"/>
                <a:gd name="T119" fmla="*/ 281231 h 2247901"/>
                <a:gd name="T120" fmla="*/ 1366148 w 2268537"/>
                <a:gd name="T121" fmla="*/ 92686 h 2247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68537" h="2247901">
                  <a:moveTo>
                    <a:pt x="516787" y="1465473"/>
                  </a:moveTo>
                  <a:lnTo>
                    <a:pt x="512476" y="1465700"/>
                  </a:lnTo>
                  <a:lnTo>
                    <a:pt x="507939" y="1466607"/>
                  </a:lnTo>
                  <a:lnTo>
                    <a:pt x="503629" y="1467060"/>
                  </a:lnTo>
                  <a:lnTo>
                    <a:pt x="499545" y="1468194"/>
                  </a:lnTo>
                  <a:lnTo>
                    <a:pt x="495462" y="1469327"/>
                  </a:lnTo>
                  <a:lnTo>
                    <a:pt x="491151" y="1470688"/>
                  </a:lnTo>
                  <a:lnTo>
                    <a:pt x="487295" y="1472275"/>
                  </a:lnTo>
                  <a:lnTo>
                    <a:pt x="483438" y="1474089"/>
                  </a:lnTo>
                  <a:lnTo>
                    <a:pt x="479582" y="1475902"/>
                  </a:lnTo>
                  <a:lnTo>
                    <a:pt x="475952" y="1477943"/>
                  </a:lnTo>
                  <a:lnTo>
                    <a:pt x="472776" y="1480210"/>
                  </a:lnTo>
                  <a:lnTo>
                    <a:pt x="469146" y="1482704"/>
                  </a:lnTo>
                  <a:lnTo>
                    <a:pt x="465970" y="1485425"/>
                  </a:lnTo>
                  <a:lnTo>
                    <a:pt x="462794" y="1487919"/>
                  </a:lnTo>
                  <a:lnTo>
                    <a:pt x="459845" y="1490866"/>
                  </a:lnTo>
                  <a:lnTo>
                    <a:pt x="456896" y="1493814"/>
                  </a:lnTo>
                  <a:lnTo>
                    <a:pt x="454173" y="1496988"/>
                  </a:lnTo>
                  <a:lnTo>
                    <a:pt x="451451" y="1500389"/>
                  </a:lnTo>
                  <a:lnTo>
                    <a:pt x="449182" y="1503563"/>
                  </a:lnTo>
                  <a:lnTo>
                    <a:pt x="446914" y="1507190"/>
                  </a:lnTo>
                  <a:lnTo>
                    <a:pt x="444872" y="1510818"/>
                  </a:lnTo>
                  <a:lnTo>
                    <a:pt x="442830" y="1514446"/>
                  </a:lnTo>
                  <a:lnTo>
                    <a:pt x="441242" y="1518300"/>
                  </a:lnTo>
                  <a:lnTo>
                    <a:pt x="439654" y="1522381"/>
                  </a:lnTo>
                  <a:lnTo>
                    <a:pt x="438066" y="1526462"/>
                  </a:lnTo>
                  <a:lnTo>
                    <a:pt x="437159" y="1530543"/>
                  </a:lnTo>
                  <a:lnTo>
                    <a:pt x="436025" y="1534851"/>
                  </a:lnTo>
                  <a:lnTo>
                    <a:pt x="435344" y="1538932"/>
                  </a:lnTo>
                  <a:lnTo>
                    <a:pt x="434663" y="1543466"/>
                  </a:lnTo>
                  <a:lnTo>
                    <a:pt x="434437" y="1547774"/>
                  </a:lnTo>
                  <a:lnTo>
                    <a:pt x="434210" y="1552309"/>
                  </a:lnTo>
                  <a:lnTo>
                    <a:pt x="434437" y="1556843"/>
                  </a:lnTo>
                  <a:lnTo>
                    <a:pt x="434663" y="1561151"/>
                  </a:lnTo>
                  <a:lnTo>
                    <a:pt x="435344" y="1565459"/>
                  </a:lnTo>
                  <a:lnTo>
                    <a:pt x="436025" y="1569767"/>
                  </a:lnTo>
                  <a:lnTo>
                    <a:pt x="437159" y="1574074"/>
                  </a:lnTo>
                  <a:lnTo>
                    <a:pt x="438066" y="1578155"/>
                  </a:lnTo>
                  <a:lnTo>
                    <a:pt x="439654" y="1582010"/>
                  </a:lnTo>
                  <a:lnTo>
                    <a:pt x="441242" y="1586091"/>
                  </a:lnTo>
                  <a:lnTo>
                    <a:pt x="442830" y="1589945"/>
                  </a:lnTo>
                  <a:lnTo>
                    <a:pt x="444872" y="1593573"/>
                  </a:lnTo>
                  <a:lnTo>
                    <a:pt x="446914" y="1597200"/>
                  </a:lnTo>
                  <a:lnTo>
                    <a:pt x="449182" y="1600828"/>
                  </a:lnTo>
                  <a:lnTo>
                    <a:pt x="451451" y="1604229"/>
                  </a:lnTo>
                  <a:lnTo>
                    <a:pt x="454173" y="1607630"/>
                  </a:lnTo>
                  <a:lnTo>
                    <a:pt x="456896" y="1610577"/>
                  </a:lnTo>
                  <a:lnTo>
                    <a:pt x="459845" y="1613751"/>
                  </a:lnTo>
                  <a:lnTo>
                    <a:pt x="462794" y="1616472"/>
                  </a:lnTo>
                  <a:lnTo>
                    <a:pt x="465970" y="1619193"/>
                  </a:lnTo>
                  <a:lnTo>
                    <a:pt x="469146" y="1621687"/>
                  </a:lnTo>
                  <a:lnTo>
                    <a:pt x="472776" y="1624407"/>
                  </a:lnTo>
                  <a:lnTo>
                    <a:pt x="475952" y="1626675"/>
                  </a:lnTo>
                  <a:lnTo>
                    <a:pt x="479582" y="1628715"/>
                  </a:lnTo>
                  <a:lnTo>
                    <a:pt x="483438" y="1630529"/>
                  </a:lnTo>
                  <a:lnTo>
                    <a:pt x="487295" y="1632343"/>
                  </a:lnTo>
                  <a:lnTo>
                    <a:pt x="491151" y="1633930"/>
                  </a:lnTo>
                  <a:lnTo>
                    <a:pt x="495462" y="1635063"/>
                  </a:lnTo>
                  <a:lnTo>
                    <a:pt x="499545" y="1636424"/>
                  </a:lnTo>
                  <a:lnTo>
                    <a:pt x="503629" y="1637557"/>
                  </a:lnTo>
                  <a:lnTo>
                    <a:pt x="507939" y="1638011"/>
                  </a:lnTo>
                  <a:lnTo>
                    <a:pt x="512476" y="1638691"/>
                  </a:lnTo>
                  <a:lnTo>
                    <a:pt x="516787" y="1638918"/>
                  </a:lnTo>
                  <a:lnTo>
                    <a:pt x="521097" y="1638918"/>
                  </a:lnTo>
                  <a:lnTo>
                    <a:pt x="525634" y="1638918"/>
                  </a:lnTo>
                  <a:lnTo>
                    <a:pt x="529944" y="1638691"/>
                  </a:lnTo>
                  <a:lnTo>
                    <a:pt x="534255" y="1638011"/>
                  </a:lnTo>
                  <a:lnTo>
                    <a:pt x="538792" y="1637557"/>
                  </a:lnTo>
                  <a:lnTo>
                    <a:pt x="542875" y="1636424"/>
                  </a:lnTo>
                  <a:lnTo>
                    <a:pt x="546959" y="1635063"/>
                  </a:lnTo>
                  <a:lnTo>
                    <a:pt x="551042" y="1633930"/>
                  </a:lnTo>
                  <a:lnTo>
                    <a:pt x="554899" y="1632343"/>
                  </a:lnTo>
                  <a:lnTo>
                    <a:pt x="558756" y="1630529"/>
                  </a:lnTo>
                  <a:lnTo>
                    <a:pt x="562839" y="1628715"/>
                  </a:lnTo>
                  <a:lnTo>
                    <a:pt x="566242" y="1626675"/>
                  </a:lnTo>
                  <a:lnTo>
                    <a:pt x="569645" y="1624407"/>
                  </a:lnTo>
                  <a:lnTo>
                    <a:pt x="573275" y="1621687"/>
                  </a:lnTo>
                  <a:lnTo>
                    <a:pt x="576451" y="1619193"/>
                  </a:lnTo>
                  <a:lnTo>
                    <a:pt x="579854" y="1616472"/>
                  </a:lnTo>
                  <a:lnTo>
                    <a:pt x="582576" y="1613751"/>
                  </a:lnTo>
                  <a:lnTo>
                    <a:pt x="585525" y="1610577"/>
                  </a:lnTo>
                  <a:lnTo>
                    <a:pt x="588247" y="1607630"/>
                  </a:lnTo>
                  <a:lnTo>
                    <a:pt x="590743" y="1604229"/>
                  </a:lnTo>
                  <a:lnTo>
                    <a:pt x="593238" y="1600828"/>
                  </a:lnTo>
                  <a:lnTo>
                    <a:pt x="595507" y="1597200"/>
                  </a:lnTo>
                  <a:lnTo>
                    <a:pt x="597549" y="1593573"/>
                  </a:lnTo>
                  <a:lnTo>
                    <a:pt x="599590" y="1589945"/>
                  </a:lnTo>
                  <a:lnTo>
                    <a:pt x="601178" y="1586091"/>
                  </a:lnTo>
                  <a:lnTo>
                    <a:pt x="602766" y="1582010"/>
                  </a:lnTo>
                  <a:lnTo>
                    <a:pt x="604354" y="1578155"/>
                  </a:lnTo>
                  <a:lnTo>
                    <a:pt x="605262" y="1574074"/>
                  </a:lnTo>
                  <a:lnTo>
                    <a:pt x="606396" y="1569767"/>
                  </a:lnTo>
                  <a:lnTo>
                    <a:pt x="607077" y="1565459"/>
                  </a:lnTo>
                  <a:lnTo>
                    <a:pt x="607531" y="1561151"/>
                  </a:lnTo>
                  <a:lnTo>
                    <a:pt x="607984" y="1556843"/>
                  </a:lnTo>
                  <a:lnTo>
                    <a:pt x="608211" y="1552309"/>
                  </a:lnTo>
                  <a:lnTo>
                    <a:pt x="607984" y="1547774"/>
                  </a:lnTo>
                  <a:lnTo>
                    <a:pt x="607531" y="1543466"/>
                  </a:lnTo>
                  <a:lnTo>
                    <a:pt x="607077" y="1538932"/>
                  </a:lnTo>
                  <a:lnTo>
                    <a:pt x="606396" y="1534851"/>
                  </a:lnTo>
                  <a:lnTo>
                    <a:pt x="605262" y="1530543"/>
                  </a:lnTo>
                  <a:lnTo>
                    <a:pt x="604354" y="1526462"/>
                  </a:lnTo>
                  <a:lnTo>
                    <a:pt x="602766" y="1522381"/>
                  </a:lnTo>
                  <a:lnTo>
                    <a:pt x="601178" y="1518300"/>
                  </a:lnTo>
                  <a:lnTo>
                    <a:pt x="599590" y="1514446"/>
                  </a:lnTo>
                  <a:lnTo>
                    <a:pt x="597549" y="1510818"/>
                  </a:lnTo>
                  <a:lnTo>
                    <a:pt x="595507" y="1507190"/>
                  </a:lnTo>
                  <a:lnTo>
                    <a:pt x="593238" y="1503563"/>
                  </a:lnTo>
                  <a:lnTo>
                    <a:pt x="590743" y="1500389"/>
                  </a:lnTo>
                  <a:lnTo>
                    <a:pt x="588247" y="1496988"/>
                  </a:lnTo>
                  <a:lnTo>
                    <a:pt x="585525" y="1493814"/>
                  </a:lnTo>
                  <a:lnTo>
                    <a:pt x="582576" y="1490866"/>
                  </a:lnTo>
                  <a:lnTo>
                    <a:pt x="579854" y="1487919"/>
                  </a:lnTo>
                  <a:lnTo>
                    <a:pt x="576451" y="1485425"/>
                  </a:lnTo>
                  <a:lnTo>
                    <a:pt x="573275" y="1482704"/>
                  </a:lnTo>
                  <a:lnTo>
                    <a:pt x="569645" y="1480210"/>
                  </a:lnTo>
                  <a:lnTo>
                    <a:pt x="566242" y="1477943"/>
                  </a:lnTo>
                  <a:lnTo>
                    <a:pt x="562839" y="1475902"/>
                  </a:lnTo>
                  <a:lnTo>
                    <a:pt x="558756" y="1474089"/>
                  </a:lnTo>
                  <a:lnTo>
                    <a:pt x="554899" y="1472275"/>
                  </a:lnTo>
                  <a:lnTo>
                    <a:pt x="551042" y="1470688"/>
                  </a:lnTo>
                  <a:lnTo>
                    <a:pt x="546959" y="1469327"/>
                  </a:lnTo>
                  <a:lnTo>
                    <a:pt x="542875" y="1468194"/>
                  </a:lnTo>
                  <a:lnTo>
                    <a:pt x="538792" y="1467060"/>
                  </a:lnTo>
                  <a:lnTo>
                    <a:pt x="534255" y="1466607"/>
                  </a:lnTo>
                  <a:lnTo>
                    <a:pt x="529944" y="1465700"/>
                  </a:lnTo>
                  <a:lnTo>
                    <a:pt x="525634" y="1465473"/>
                  </a:lnTo>
                  <a:lnTo>
                    <a:pt x="521097" y="1465473"/>
                  </a:lnTo>
                  <a:lnTo>
                    <a:pt x="516787" y="1465473"/>
                  </a:lnTo>
                  <a:close/>
                  <a:moveTo>
                    <a:pt x="779462" y="1465263"/>
                  </a:moveTo>
                  <a:lnTo>
                    <a:pt x="795909" y="1465263"/>
                  </a:lnTo>
                  <a:lnTo>
                    <a:pt x="795118" y="1465354"/>
                  </a:lnTo>
                  <a:lnTo>
                    <a:pt x="796247" y="1465263"/>
                  </a:lnTo>
                  <a:lnTo>
                    <a:pt x="802144" y="1465263"/>
                  </a:lnTo>
                  <a:lnTo>
                    <a:pt x="997663" y="1465263"/>
                  </a:lnTo>
                  <a:lnTo>
                    <a:pt x="1331996" y="1465263"/>
                  </a:lnTo>
                  <a:lnTo>
                    <a:pt x="1527515" y="1465263"/>
                  </a:lnTo>
                  <a:lnTo>
                    <a:pt x="1532959" y="1465263"/>
                  </a:lnTo>
                  <a:lnTo>
                    <a:pt x="1538630" y="1465717"/>
                  </a:lnTo>
                  <a:lnTo>
                    <a:pt x="1543846" y="1466398"/>
                  </a:lnTo>
                  <a:lnTo>
                    <a:pt x="1549290" y="1467307"/>
                  </a:lnTo>
                  <a:lnTo>
                    <a:pt x="1554507" y="1468669"/>
                  </a:lnTo>
                  <a:lnTo>
                    <a:pt x="1559497" y="1470031"/>
                  </a:lnTo>
                  <a:lnTo>
                    <a:pt x="1564487" y="1471848"/>
                  </a:lnTo>
                  <a:lnTo>
                    <a:pt x="1569477" y="1473664"/>
                  </a:lnTo>
                  <a:lnTo>
                    <a:pt x="1574014" y="1475934"/>
                  </a:lnTo>
                  <a:lnTo>
                    <a:pt x="1578550" y="1478205"/>
                  </a:lnTo>
                  <a:lnTo>
                    <a:pt x="1583313" y="1480702"/>
                  </a:lnTo>
                  <a:lnTo>
                    <a:pt x="1587396" y="1483654"/>
                  </a:lnTo>
                  <a:lnTo>
                    <a:pt x="1591706" y="1486378"/>
                  </a:lnTo>
                  <a:lnTo>
                    <a:pt x="1595788" y="1489784"/>
                  </a:lnTo>
                  <a:lnTo>
                    <a:pt x="1599644" y="1493190"/>
                  </a:lnTo>
                  <a:lnTo>
                    <a:pt x="1603500" y="1496595"/>
                  </a:lnTo>
                  <a:lnTo>
                    <a:pt x="1607129" y="1500455"/>
                  </a:lnTo>
                  <a:lnTo>
                    <a:pt x="1610305" y="1504315"/>
                  </a:lnTo>
                  <a:lnTo>
                    <a:pt x="1613480" y="1508402"/>
                  </a:lnTo>
                  <a:lnTo>
                    <a:pt x="1616656" y="1512488"/>
                  </a:lnTo>
                  <a:lnTo>
                    <a:pt x="1619151" y="1517029"/>
                  </a:lnTo>
                  <a:lnTo>
                    <a:pt x="1621646" y="1521343"/>
                  </a:lnTo>
                  <a:lnTo>
                    <a:pt x="1624368" y="1525884"/>
                  </a:lnTo>
                  <a:lnTo>
                    <a:pt x="1626409" y="1530652"/>
                  </a:lnTo>
                  <a:lnTo>
                    <a:pt x="1628224" y="1535420"/>
                  </a:lnTo>
                  <a:lnTo>
                    <a:pt x="1630038" y="1540642"/>
                  </a:lnTo>
                  <a:lnTo>
                    <a:pt x="1631626" y="1545637"/>
                  </a:lnTo>
                  <a:lnTo>
                    <a:pt x="1632533" y="1550859"/>
                  </a:lnTo>
                  <a:lnTo>
                    <a:pt x="1633667" y="1556081"/>
                  </a:lnTo>
                  <a:lnTo>
                    <a:pt x="1634121" y="1561530"/>
                  </a:lnTo>
                  <a:lnTo>
                    <a:pt x="1634575" y="1566979"/>
                  </a:lnTo>
                  <a:lnTo>
                    <a:pt x="1634801" y="1572428"/>
                  </a:lnTo>
                  <a:lnTo>
                    <a:pt x="1634575" y="1578104"/>
                  </a:lnTo>
                  <a:lnTo>
                    <a:pt x="1634121" y="1583553"/>
                  </a:lnTo>
                  <a:lnTo>
                    <a:pt x="1633667" y="1588775"/>
                  </a:lnTo>
                  <a:lnTo>
                    <a:pt x="1632533" y="1594224"/>
                  </a:lnTo>
                  <a:lnTo>
                    <a:pt x="1631626" y="1599219"/>
                  </a:lnTo>
                  <a:lnTo>
                    <a:pt x="1630038" y="1604441"/>
                  </a:lnTo>
                  <a:lnTo>
                    <a:pt x="1628224" y="1609436"/>
                  </a:lnTo>
                  <a:lnTo>
                    <a:pt x="1626409" y="1614204"/>
                  </a:lnTo>
                  <a:lnTo>
                    <a:pt x="1624368" y="1618972"/>
                  </a:lnTo>
                  <a:lnTo>
                    <a:pt x="1621646" y="1623513"/>
                  </a:lnTo>
                  <a:lnTo>
                    <a:pt x="1619151" y="1628054"/>
                  </a:lnTo>
                  <a:lnTo>
                    <a:pt x="1616656" y="1632368"/>
                  </a:lnTo>
                  <a:lnTo>
                    <a:pt x="1613480" y="1636681"/>
                  </a:lnTo>
                  <a:lnTo>
                    <a:pt x="1610305" y="1640541"/>
                  </a:lnTo>
                  <a:lnTo>
                    <a:pt x="1607129" y="1644401"/>
                  </a:lnTo>
                  <a:lnTo>
                    <a:pt x="1603500" y="1648261"/>
                  </a:lnTo>
                  <a:lnTo>
                    <a:pt x="1599644" y="1651893"/>
                  </a:lnTo>
                  <a:lnTo>
                    <a:pt x="1595788" y="1655299"/>
                  </a:lnTo>
                  <a:lnTo>
                    <a:pt x="1591706" y="1658478"/>
                  </a:lnTo>
                  <a:lnTo>
                    <a:pt x="1587396" y="1661429"/>
                  </a:lnTo>
                  <a:lnTo>
                    <a:pt x="1583313" y="1664154"/>
                  </a:lnTo>
                  <a:lnTo>
                    <a:pt x="1578550" y="1666651"/>
                  </a:lnTo>
                  <a:lnTo>
                    <a:pt x="1574014" y="1669149"/>
                  </a:lnTo>
                  <a:lnTo>
                    <a:pt x="1569477" y="1671419"/>
                  </a:lnTo>
                  <a:lnTo>
                    <a:pt x="1564487" y="1673236"/>
                  </a:lnTo>
                  <a:lnTo>
                    <a:pt x="1559497" y="1674825"/>
                  </a:lnTo>
                  <a:lnTo>
                    <a:pt x="1554507" y="1676187"/>
                  </a:lnTo>
                  <a:lnTo>
                    <a:pt x="1549290" y="1677549"/>
                  </a:lnTo>
                  <a:lnTo>
                    <a:pt x="1543846" y="1678458"/>
                  </a:lnTo>
                  <a:lnTo>
                    <a:pt x="1538630" y="1679139"/>
                  </a:lnTo>
                  <a:lnTo>
                    <a:pt x="1532959" y="1679593"/>
                  </a:lnTo>
                  <a:lnTo>
                    <a:pt x="1527515" y="1679820"/>
                  </a:lnTo>
                  <a:lnTo>
                    <a:pt x="1331996" y="1679820"/>
                  </a:lnTo>
                  <a:lnTo>
                    <a:pt x="1169820" y="1679820"/>
                  </a:lnTo>
                  <a:lnTo>
                    <a:pt x="1169820" y="1730451"/>
                  </a:lnTo>
                  <a:lnTo>
                    <a:pt x="1527515" y="1730451"/>
                  </a:lnTo>
                  <a:lnTo>
                    <a:pt x="1537496" y="1730224"/>
                  </a:lnTo>
                  <a:lnTo>
                    <a:pt x="1547022" y="1729088"/>
                  </a:lnTo>
                  <a:lnTo>
                    <a:pt x="1556322" y="1727953"/>
                  </a:lnTo>
                  <a:lnTo>
                    <a:pt x="1565394" y="1725683"/>
                  </a:lnTo>
                  <a:lnTo>
                    <a:pt x="1574467" y="1723185"/>
                  </a:lnTo>
                  <a:lnTo>
                    <a:pt x="1583313" y="1720461"/>
                  </a:lnTo>
                  <a:lnTo>
                    <a:pt x="1591706" y="1716828"/>
                  </a:lnTo>
                  <a:lnTo>
                    <a:pt x="1600098" y="1712514"/>
                  </a:lnTo>
                  <a:lnTo>
                    <a:pt x="1608037" y="1708200"/>
                  </a:lnTo>
                  <a:lnTo>
                    <a:pt x="1615749" y="1703432"/>
                  </a:lnTo>
                  <a:lnTo>
                    <a:pt x="1623007" y="1697983"/>
                  </a:lnTo>
                  <a:lnTo>
                    <a:pt x="1630265" y="1692307"/>
                  </a:lnTo>
                  <a:lnTo>
                    <a:pt x="1637070" y="1685950"/>
                  </a:lnTo>
                  <a:lnTo>
                    <a:pt x="1643194" y="1679593"/>
                  </a:lnTo>
                  <a:lnTo>
                    <a:pt x="1649318" y="1672781"/>
                  </a:lnTo>
                  <a:lnTo>
                    <a:pt x="1654762" y="1665743"/>
                  </a:lnTo>
                  <a:lnTo>
                    <a:pt x="2174633" y="1612615"/>
                  </a:lnTo>
                  <a:lnTo>
                    <a:pt x="2179170" y="1612388"/>
                  </a:lnTo>
                  <a:lnTo>
                    <a:pt x="2183479" y="1612388"/>
                  </a:lnTo>
                  <a:lnTo>
                    <a:pt x="2188243" y="1612388"/>
                  </a:lnTo>
                  <a:lnTo>
                    <a:pt x="2192552" y="1613069"/>
                  </a:lnTo>
                  <a:lnTo>
                    <a:pt x="2197089" y="1613523"/>
                  </a:lnTo>
                  <a:lnTo>
                    <a:pt x="2201398" y="1614431"/>
                  </a:lnTo>
                  <a:lnTo>
                    <a:pt x="2205481" y="1615566"/>
                  </a:lnTo>
                  <a:lnTo>
                    <a:pt x="2209791" y="1616929"/>
                  </a:lnTo>
                  <a:lnTo>
                    <a:pt x="2214100" y="1618291"/>
                  </a:lnTo>
                  <a:lnTo>
                    <a:pt x="2218183" y="1620107"/>
                  </a:lnTo>
                  <a:lnTo>
                    <a:pt x="2222039" y="1622378"/>
                  </a:lnTo>
                  <a:lnTo>
                    <a:pt x="2225895" y="1624648"/>
                  </a:lnTo>
                  <a:lnTo>
                    <a:pt x="2229751" y="1626919"/>
                  </a:lnTo>
                  <a:lnTo>
                    <a:pt x="2233380" y="1629643"/>
                  </a:lnTo>
                  <a:lnTo>
                    <a:pt x="2237009" y="1632595"/>
                  </a:lnTo>
                  <a:lnTo>
                    <a:pt x="2240411" y="1635773"/>
                  </a:lnTo>
                  <a:lnTo>
                    <a:pt x="2243587" y="1638725"/>
                  </a:lnTo>
                  <a:lnTo>
                    <a:pt x="2246762" y="1642358"/>
                  </a:lnTo>
                  <a:lnTo>
                    <a:pt x="2249711" y="1645990"/>
                  </a:lnTo>
                  <a:lnTo>
                    <a:pt x="2252206" y="1649623"/>
                  </a:lnTo>
                  <a:lnTo>
                    <a:pt x="2254701" y="1653483"/>
                  </a:lnTo>
                  <a:lnTo>
                    <a:pt x="2257196" y="1657342"/>
                  </a:lnTo>
                  <a:lnTo>
                    <a:pt x="2259237" y="1661429"/>
                  </a:lnTo>
                  <a:lnTo>
                    <a:pt x="2261052" y="1665970"/>
                  </a:lnTo>
                  <a:lnTo>
                    <a:pt x="2262867" y="1670057"/>
                  </a:lnTo>
                  <a:lnTo>
                    <a:pt x="2264227" y="1674371"/>
                  </a:lnTo>
                  <a:lnTo>
                    <a:pt x="2265588" y="1679139"/>
                  </a:lnTo>
                  <a:lnTo>
                    <a:pt x="2266723" y="1683453"/>
                  </a:lnTo>
                  <a:lnTo>
                    <a:pt x="2267403" y="1687993"/>
                  </a:lnTo>
                  <a:lnTo>
                    <a:pt x="2267857" y="1692761"/>
                  </a:lnTo>
                  <a:lnTo>
                    <a:pt x="2268083" y="1697302"/>
                  </a:lnTo>
                  <a:lnTo>
                    <a:pt x="2268537" y="1702297"/>
                  </a:lnTo>
                  <a:lnTo>
                    <a:pt x="2268537" y="1712287"/>
                  </a:lnTo>
                  <a:lnTo>
                    <a:pt x="2268083" y="1717055"/>
                  </a:lnTo>
                  <a:lnTo>
                    <a:pt x="2267857" y="1721369"/>
                  </a:lnTo>
                  <a:lnTo>
                    <a:pt x="2267630" y="1726137"/>
                  </a:lnTo>
                  <a:lnTo>
                    <a:pt x="2266949" y="1730451"/>
                  </a:lnTo>
                  <a:lnTo>
                    <a:pt x="2266042" y="1734764"/>
                  </a:lnTo>
                  <a:lnTo>
                    <a:pt x="2265361" y="1739305"/>
                  </a:lnTo>
                  <a:lnTo>
                    <a:pt x="2264001" y="1743392"/>
                  </a:lnTo>
                  <a:lnTo>
                    <a:pt x="2262867" y="1747479"/>
                  </a:lnTo>
                  <a:lnTo>
                    <a:pt x="2261506" y="1751566"/>
                  </a:lnTo>
                  <a:lnTo>
                    <a:pt x="2259918" y="1755653"/>
                  </a:lnTo>
                  <a:lnTo>
                    <a:pt x="2258103" y="1759512"/>
                  </a:lnTo>
                  <a:lnTo>
                    <a:pt x="2256062" y="1763599"/>
                  </a:lnTo>
                  <a:lnTo>
                    <a:pt x="2254247" y="1767459"/>
                  </a:lnTo>
                  <a:lnTo>
                    <a:pt x="2251979" y="1770864"/>
                  </a:lnTo>
                  <a:lnTo>
                    <a:pt x="2249711" y="1774497"/>
                  </a:lnTo>
                  <a:lnTo>
                    <a:pt x="2247216" y="1778130"/>
                  </a:lnTo>
                  <a:lnTo>
                    <a:pt x="2244721" y="1781536"/>
                  </a:lnTo>
                  <a:lnTo>
                    <a:pt x="2241772" y="1784714"/>
                  </a:lnTo>
                  <a:lnTo>
                    <a:pt x="2239050" y="1788120"/>
                  </a:lnTo>
                  <a:lnTo>
                    <a:pt x="2236102" y="1791071"/>
                  </a:lnTo>
                  <a:lnTo>
                    <a:pt x="2233153" y="1794023"/>
                  </a:lnTo>
                  <a:lnTo>
                    <a:pt x="2229977" y="1796747"/>
                  </a:lnTo>
                  <a:lnTo>
                    <a:pt x="2226575" y="1799472"/>
                  </a:lnTo>
                  <a:lnTo>
                    <a:pt x="2223400" y="1801969"/>
                  </a:lnTo>
                  <a:lnTo>
                    <a:pt x="2219771" y="1804240"/>
                  </a:lnTo>
                  <a:lnTo>
                    <a:pt x="2216141" y="1806510"/>
                  </a:lnTo>
                  <a:lnTo>
                    <a:pt x="2212512" y="1808554"/>
                  </a:lnTo>
                  <a:lnTo>
                    <a:pt x="2208657" y="1810370"/>
                  </a:lnTo>
                  <a:lnTo>
                    <a:pt x="2204801" y="1812186"/>
                  </a:lnTo>
                  <a:lnTo>
                    <a:pt x="2200718" y="1813776"/>
                  </a:lnTo>
                  <a:lnTo>
                    <a:pt x="2196635" y="1815365"/>
                  </a:lnTo>
                  <a:lnTo>
                    <a:pt x="2192325" y="1816727"/>
                  </a:lnTo>
                  <a:lnTo>
                    <a:pt x="1439282" y="2028332"/>
                  </a:lnTo>
                  <a:lnTo>
                    <a:pt x="1418869" y="2033781"/>
                  </a:lnTo>
                  <a:lnTo>
                    <a:pt x="1398682" y="2039003"/>
                  </a:lnTo>
                  <a:lnTo>
                    <a:pt x="1378268" y="2043317"/>
                  </a:lnTo>
                  <a:lnTo>
                    <a:pt x="1357854" y="2047404"/>
                  </a:lnTo>
                  <a:lnTo>
                    <a:pt x="1337213" y="2051037"/>
                  </a:lnTo>
                  <a:lnTo>
                    <a:pt x="1316573" y="2054442"/>
                  </a:lnTo>
                  <a:lnTo>
                    <a:pt x="1295932" y="2056940"/>
                  </a:lnTo>
                  <a:lnTo>
                    <a:pt x="1275291" y="2059437"/>
                  </a:lnTo>
                  <a:lnTo>
                    <a:pt x="1254424" y="2061254"/>
                  </a:lnTo>
                  <a:lnTo>
                    <a:pt x="1233556" y="2062389"/>
                  </a:lnTo>
                  <a:lnTo>
                    <a:pt x="1212916" y="2063297"/>
                  </a:lnTo>
                  <a:lnTo>
                    <a:pt x="1192048" y="2063751"/>
                  </a:lnTo>
                  <a:lnTo>
                    <a:pt x="1171181" y="2063751"/>
                  </a:lnTo>
                  <a:lnTo>
                    <a:pt x="1150087" y="2063297"/>
                  </a:lnTo>
                  <a:lnTo>
                    <a:pt x="1129219" y="2062162"/>
                  </a:lnTo>
                  <a:lnTo>
                    <a:pt x="1108352" y="2060573"/>
                  </a:lnTo>
                  <a:lnTo>
                    <a:pt x="796701" y="2035598"/>
                  </a:lnTo>
                  <a:lnTo>
                    <a:pt x="792391" y="2035144"/>
                  </a:lnTo>
                  <a:lnTo>
                    <a:pt x="788081" y="2034463"/>
                  </a:lnTo>
                  <a:lnTo>
                    <a:pt x="783545" y="2033554"/>
                  </a:lnTo>
                  <a:lnTo>
                    <a:pt x="779462" y="2032419"/>
                  </a:lnTo>
                  <a:lnTo>
                    <a:pt x="779462" y="1468438"/>
                  </a:lnTo>
                  <a:lnTo>
                    <a:pt x="779462" y="1467534"/>
                  </a:lnTo>
                  <a:lnTo>
                    <a:pt x="779462" y="1465263"/>
                  </a:lnTo>
                  <a:close/>
                  <a:moveTo>
                    <a:pt x="0" y="1401763"/>
                  </a:moveTo>
                  <a:lnTo>
                    <a:pt x="695325" y="1401763"/>
                  </a:lnTo>
                  <a:lnTo>
                    <a:pt x="695325" y="1572487"/>
                  </a:lnTo>
                  <a:lnTo>
                    <a:pt x="695325" y="1927085"/>
                  </a:lnTo>
                  <a:lnTo>
                    <a:pt x="695325" y="2247901"/>
                  </a:lnTo>
                  <a:lnTo>
                    <a:pt x="0" y="2247901"/>
                  </a:lnTo>
                  <a:lnTo>
                    <a:pt x="0" y="1401763"/>
                  </a:lnTo>
                  <a:close/>
                  <a:moveTo>
                    <a:pt x="1870009" y="1163726"/>
                  </a:moveTo>
                  <a:lnTo>
                    <a:pt x="1870009" y="1180300"/>
                  </a:lnTo>
                  <a:lnTo>
                    <a:pt x="1861189" y="1180981"/>
                  </a:lnTo>
                  <a:lnTo>
                    <a:pt x="1853274" y="1182343"/>
                  </a:lnTo>
                  <a:lnTo>
                    <a:pt x="1845586" y="1183705"/>
                  </a:lnTo>
                  <a:lnTo>
                    <a:pt x="1838575" y="1185522"/>
                  </a:lnTo>
                  <a:lnTo>
                    <a:pt x="1832243" y="1188019"/>
                  </a:lnTo>
                  <a:lnTo>
                    <a:pt x="1826138" y="1190290"/>
                  </a:lnTo>
                  <a:lnTo>
                    <a:pt x="1820936" y="1193014"/>
                  </a:lnTo>
                  <a:lnTo>
                    <a:pt x="1816187" y="1196193"/>
                  </a:lnTo>
                  <a:lnTo>
                    <a:pt x="1811891" y="1199825"/>
                  </a:lnTo>
                  <a:lnTo>
                    <a:pt x="1810081" y="1201642"/>
                  </a:lnTo>
                  <a:lnTo>
                    <a:pt x="1808272" y="1203458"/>
                  </a:lnTo>
                  <a:lnTo>
                    <a:pt x="1806689" y="1205501"/>
                  </a:lnTo>
                  <a:lnTo>
                    <a:pt x="1805106" y="1207545"/>
                  </a:lnTo>
                  <a:lnTo>
                    <a:pt x="1803749" y="1209588"/>
                  </a:lnTo>
                  <a:lnTo>
                    <a:pt x="1802619" y="1211859"/>
                  </a:lnTo>
                  <a:lnTo>
                    <a:pt x="1801488" y="1214356"/>
                  </a:lnTo>
                  <a:lnTo>
                    <a:pt x="1800583" y="1216627"/>
                  </a:lnTo>
                  <a:lnTo>
                    <a:pt x="1799679" y="1219124"/>
                  </a:lnTo>
                  <a:lnTo>
                    <a:pt x="1799227" y="1221395"/>
                  </a:lnTo>
                  <a:lnTo>
                    <a:pt x="1798548" y="1226844"/>
                  </a:lnTo>
                  <a:lnTo>
                    <a:pt x="1798096" y="1232520"/>
                  </a:lnTo>
                  <a:lnTo>
                    <a:pt x="1798096" y="1236379"/>
                  </a:lnTo>
                  <a:lnTo>
                    <a:pt x="1798774" y="1240239"/>
                  </a:lnTo>
                  <a:lnTo>
                    <a:pt x="1799227" y="1243872"/>
                  </a:lnTo>
                  <a:lnTo>
                    <a:pt x="1800357" y="1247504"/>
                  </a:lnTo>
                  <a:lnTo>
                    <a:pt x="1801488" y="1251137"/>
                  </a:lnTo>
                  <a:lnTo>
                    <a:pt x="1802845" y="1254543"/>
                  </a:lnTo>
                  <a:lnTo>
                    <a:pt x="1804654" y="1257948"/>
                  </a:lnTo>
                  <a:lnTo>
                    <a:pt x="1806689" y="1261354"/>
                  </a:lnTo>
                  <a:lnTo>
                    <a:pt x="1808725" y="1264079"/>
                  </a:lnTo>
                  <a:lnTo>
                    <a:pt x="1810986" y="1267257"/>
                  </a:lnTo>
                  <a:lnTo>
                    <a:pt x="1813474" y="1269755"/>
                  </a:lnTo>
                  <a:lnTo>
                    <a:pt x="1815961" y="1272252"/>
                  </a:lnTo>
                  <a:lnTo>
                    <a:pt x="1818449" y="1274750"/>
                  </a:lnTo>
                  <a:lnTo>
                    <a:pt x="1821162" y="1277020"/>
                  </a:lnTo>
                  <a:lnTo>
                    <a:pt x="1823876" y="1278836"/>
                  </a:lnTo>
                  <a:lnTo>
                    <a:pt x="1826816" y="1280653"/>
                  </a:lnTo>
                  <a:lnTo>
                    <a:pt x="1834053" y="1284740"/>
                  </a:lnTo>
                  <a:lnTo>
                    <a:pt x="1843777" y="1289734"/>
                  </a:lnTo>
                  <a:lnTo>
                    <a:pt x="1855988" y="1295638"/>
                  </a:lnTo>
                  <a:lnTo>
                    <a:pt x="1870914" y="1302676"/>
                  </a:lnTo>
                  <a:lnTo>
                    <a:pt x="1875436" y="1304719"/>
                  </a:lnTo>
                  <a:lnTo>
                    <a:pt x="1879507" y="1306763"/>
                  </a:lnTo>
                  <a:lnTo>
                    <a:pt x="1883125" y="1309033"/>
                  </a:lnTo>
                  <a:lnTo>
                    <a:pt x="1886065" y="1311077"/>
                  </a:lnTo>
                  <a:lnTo>
                    <a:pt x="1889005" y="1312893"/>
                  </a:lnTo>
                  <a:lnTo>
                    <a:pt x="1891040" y="1314936"/>
                  </a:lnTo>
                  <a:lnTo>
                    <a:pt x="1892623" y="1316980"/>
                  </a:lnTo>
                  <a:lnTo>
                    <a:pt x="1893528" y="1318796"/>
                  </a:lnTo>
                  <a:lnTo>
                    <a:pt x="1894432" y="1320839"/>
                  </a:lnTo>
                  <a:lnTo>
                    <a:pt x="1895111" y="1323110"/>
                  </a:lnTo>
                  <a:lnTo>
                    <a:pt x="1895563" y="1325834"/>
                  </a:lnTo>
                  <a:lnTo>
                    <a:pt x="1896241" y="1328559"/>
                  </a:lnTo>
                  <a:lnTo>
                    <a:pt x="1896694" y="1335597"/>
                  </a:lnTo>
                  <a:lnTo>
                    <a:pt x="1896920" y="1343544"/>
                  </a:lnTo>
                  <a:lnTo>
                    <a:pt x="1896694" y="1346722"/>
                  </a:lnTo>
                  <a:lnTo>
                    <a:pt x="1896241" y="1349447"/>
                  </a:lnTo>
                  <a:lnTo>
                    <a:pt x="1894885" y="1352171"/>
                  </a:lnTo>
                  <a:lnTo>
                    <a:pt x="1893302" y="1353988"/>
                  </a:lnTo>
                  <a:lnTo>
                    <a:pt x="1892623" y="1354669"/>
                  </a:lnTo>
                  <a:lnTo>
                    <a:pt x="1891492" y="1355577"/>
                  </a:lnTo>
                  <a:lnTo>
                    <a:pt x="1889005" y="1356485"/>
                  </a:lnTo>
                  <a:lnTo>
                    <a:pt x="1886065" y="1357393"/>
                  </a:lnTo>
                  <a:lnTo>
                    <a:pt x="1882899" y="1357620"/>
                  </a:lnTo>
                  <a:lnTo>
                    <a:pt x="1880864" y="1357620"/>
                  </a:lnTo>
                  <a:lnTo>
                    <a:pt x="1879055" y="1357393"/>
                  </a:lnTo>
                  <a:lnTo>
                    <a:pt x="1877472" y="1356712"/>
                  </a:lnTo>
                  <a:lnTo>
                    <a:pt x="1875889" y="1356258"/>
                  </a:lnTo>
                  <a:lnTo>
                    <a:pt x="1874532" y="1355577"/>
                  </a:lnTo>
                  <a:lnTo>
                    <a:pt x="1873627" y="1354669"/>
                  </a:lnTo>
                  <a:lnTo>
                    <a:pt x="1872723" y="1353761"/>
                  </a:lnTo>
                  <a:lnTo>
                    <a:pt x="1872270" y="1352398"/>
                  </a:lnTo>
                  <a:lnTo>
                    <a:pt x="1871818" y="1350809"/>
                  </a:lnTo>
                  <a:lnTo>
                    <a:pt x="1871140" y="1348993"/>
                  </a:lnTo>
                  <a:lnTo>
                    <a:pt x="1870461" y="1343544"/>
                  </a:lnTo>
                  <a:lnTo>
                    <a:pt x="1870235" y="1336051"/>
                  </a:lnTo>
                  <a:lnTo>
                    <a:pt x="1870009" y="1326515"/>
                  </a:lnTo>
                  <a:lnTo>
                    <a:pt x="1870009" y="1314028"/>
                  </a:lnTo>
                  <a:lnTo>
                    <a:pt x="1799227" y="1314028"/>
                  </a:lnTo>
                  <a:lnTo>
                    <a:pt x="1799227" y="1324018"/>
                  </a:lnTo>
                  <a:lnTo>
                    <a:pt x="1799227" y="1328332"/>
                  </a:lnTo>
                  <a:lnTo>
                    <a:pt x="1799453" y="1332192"/>
                  </a:lnTo>
                  <a:lnTo>
                    <a:pt x="1799905" y="1336278"/>
                  </a:lnTo>
                  <a:lnTo>
                    <a:pt x="1800583" y="1339911"/>
                  </a:lnTo>
                  <a:lnTo>
                    <a:pt x="1801262" y="1343544"/>
                  </a:lnTo>
                  <a:lnTo>
                    <a:pt x="1802166" y="1346949"/>
                  </a:lnTo>
                  <a:lnTo>
                    <a:pt x="1803071" y="1350355"/>
                  </a:lnTo>
                  <a:lnTo>
                    <a:pt x="1804428" y="1353534"/>
                  </a:lnTo>
                  <a:lnTo>
                    <a:pt x="1806011" y="1356258"/>
                  </a:lnTo>
                  <a:lnTo>
                    <a:pt x="1807368" y="1359210"/>
                  </a:lnTo>
                  <a:lnTo>
                    <a:pt x="1809177" y="1361707"/>
                  </a:lnTo>
                  <a:lnTo>
                    <a:pt x="1810986" y="1364205"/>
                  </a:lnTo>
                  <a:lnTo>
                    <a:pt x="1813021" y="1366702"/>
                  </a:lnTo>
                  <a:lnTo>
                    <a:pt x="1815509" y="1368746"/>
                  </a:lnTo>
                  <a:lnTo>
                    <a:pt x="1817770" y="1370562"/>
                  </a:lnTo>
                  <a:lnTo>
                    <a:pt x="1820258" y="1372378"/>
                  </a:lnTo>
                  <a:lnTo>
                    <a:pt x="1825685" y="1375557"/>
                  </a:lnTo>
                  <a:lnTo>
                    <a:pt x="1831339" y="1378508"/>
                  </a:lnTo>
                  <a:lnTo>
                    <a:pt x="1837219" y="1381006"/>
                  </a:lnTo>
                  <a:lnTo>
                    <a:pt x="1843551" y="1383276"/>
                  </a:lnTo>
                  <a:lnTo>
                    <a:pt x="1849656" y="1385093"/>
                  </a:lnTo>
                  <a:lnTo>
                    <a:pt x="1856214" y="1386455"/>
                  </a:lnTo>
                  <a:lnTo>
                    <a:pt x="1862999" y="1387590"/>
                  </a:lnTo>
                  <a:lnTo>
                    <a:pt x="1870009" y="1388271"/>
                  </a:lnTo>
                  <a:lnTo>
                    <a:pt x="1870009" y="1408479"/>
                  </a:lnTo>
                  <a:lnTo>
                    <a:pt x="1902573" y="1408479"/>
                  </a:lnTo>
                  <a:lnTo>
                    <a:pt x="1902573" y="1388725"/>
                  </a:lnTo>
                  <a:lnTo>
                    <a:pt x="1911393" y="1387817"/>
                  </a:lnTo>
                  <a:lnTo>
                    <a:pt x="1919534" y="1386228"/>
                  </a:lnTo>
                  <a:lnTo>
                    <a:pt x="1927223" y="1384411"/>
                  </a:lnTo>
                  <a:lnTo>
                    <a:pt x="1934460" y="1382141"/>
                  </a:lnTo>
                  <a:lnTo>
                    <a:pt x="1941018" y="1379417"/>
                  </a:lnTo>
                  <a:lnTo>
                    <a:pt x="1947124" y="1376692"/>
                  </a:lnTo>
                  <a:lnTo>
                    <a:pt x="1952551" y="1373286"/>
                  </a:lnTo>
                  <a:lnTo>
                    <a:pt x="1954812" y="1371470"/>
                  </a:lnTo>
                  <a:lnTo>
                    <a:pt x="1957300" y="1369427"/>
                  </a:lnTo>
                  <a:lnTo>
                    <a:pt x="1959561" y="1367610"/>
                  </a:lnTo>
                  <a:lnTo>
                    <a:pt x="1961597" y="1365567"/>
                  </a:lnTo>
                  <a:lnTo>
                    <a:pt x="1963632" y="1363296"/>
                  </a:lnTo>
                  <a:lnTo>
                    <a:pt x="1965441" y="1360799"/>
                  </a:lnTo>
                  <a:lnTo>
                    <a:pt x="1967024" y="1358529"/>
                  </a:lnTo>
                  <a:lnTo>
                    <a:pt x="1968381" y="1356031"/>
                  </a:lnTo>
                  <a:lnTo>
                    <a:pt x="1969738" y="1353534"/>
                  </a:lnTo>
                  <a:lnTo>
                    <a:pt x="1971095" y="1350809"/>
                  </a:lnTo>
                  <a:lnTo>
                    <a:pt x="1971999" y="1348085"/>
                  </a:lnTo>
                  <a:lnTo>
                    <a:pt x="1972904" y="1345133"/>
                  </a:lnTo>
                  <a:lnTo>
                    <a:pt x="1973808" y="1342408"/>
                  </a:lnTo>
                  <a:lnTo>
                    <a:pt x="1974487" y="1339230"/>
                  </a:lnTo>
                  <a:lnTo>
                    <a:pt x="1975165" y="1333100"/>
                  </a:lnTo>
                  <a:lnTo>
                    <a:pt x="1975391" y="1326288"/>
                  </a:lnTo>
                  <a:lnTo>
                    <a:pt x="1975391" y="1321975"/>
                  </a:lnTo>
                  <a:lnTo>
                    <a:pt x="1975165" y="1318115"/>
                  </a:lnTo>
                  <a:lnTo>
                    <a:pt x="1974713" y="1314255"/>
                  </a:lnTo>
                  <a:lnTo>
                    <a:pt x="1973808" y="1310395"/>
                  </a:lnTo>
                  <a:lnTo>
                    <a:pt x="1972904" y="1306990"/>
                  </a:lnTo>
                  <a:lnTo>
                    <a:pt x="1971773" y="1303584"/>
                  </a:lnTo>
                  <a:lnTo>
                    <a:pt x="1970190" y="1300406"/>
                  </a:lnTo>
                  <a:lnTo>
                    <a:pt x="1968607" y="1297454"/>
                  </a:lnTo>
                  <a:lnTo>
                    <a:pt x="1967024" y="1294502"/>
                  </a:lnTo>
                  <a:lnTo>
                    <a:pt x="1965215" y="1292005"/>
                  </a:lnTo>
                  <a:lnTo>
                    <a:pt x="1963406" y="1289507"/>
                  </a:lnTo>
                  <a:lnTo>
                    <a:pt x="1961371" y="1287237"/>
                  </a:lnTo>
                  <a:lnTo>
                    <a:pt x="1959109" y="1284967"/>
                  </a:lnTo>
                  <a:lnTo>
                    <a:pt x="1956848" y="1282923"/>
                  </a:lnTo>
                  <a:lnTo>
                    <a:pt x="1954586" y="1281107"/>
                  </a:lnTo>
                  <a:lnTo>
                    <a:pt x="1952325" y="1279518"/>
                  </a:lnTo>
                  <a:lnTo>
                    <a:pt x="1945993" y="1275885"/>
                  </a:lnTo>
                  <a:lnTo>
                    <a:pt x="1938078" y="1271798"/>
                  </a:lnTo>
                  <a:lnTo>
                    <a:pt x="1927901" y="1267030"/>
                  </a:lnTo>
                  <a:lnTo>
                    <a:pt x="1915464" y="1261581"/>
                  </a:lnTo>
                  <a:lnTo>
                    <a:pt x="1900990" y="1254997"/>
                  </a:lnTo>
                  <a:lnTo>
                    <a:pt x="1889909" y="1249548"/>
                  </a:lnTo>
                  <a:lnTo>
                    <a:pt x="1881995" y="1245461"/>
                  </a:lnTo>
                  <a:lnTo>
                    <a:pt x="1879281" y="1243872"/>
                  </a:lnTo>
                  <a:lnTo>
                    <a:pt x="1877246" y="1242510"/>
                  </a:lnTo>
                  <a:lnTo>
                    <a:pt x="1875663" y="1241147"/>
                  </a:lnTo>
                  <a:lnTo>
                    <a:pt x="1874306" y="1239558"/>
                  </a:lnTo>
                  <a:lnTo>
                    <a:pt x="1872949" y="1237742"/>
                  </a:lnTo>
                  <a:lnTo>
                    <a:pt x="1872270" y="1235925"/>
                  </a:lnTo>
                  <a:lnTo>
                    <a:pt x="1871592" y="1233655"/>
                  </a:lnTo>
                  <a:lnTo>
                    <a:pt x="1870914" y="1231157"/>
                  </a:lnTo>
                  <a:lnTo>
                    <a:pt x="1870687" y="1228433"/>
                  </a:lnTo>
                  <a:lnTo>
                    <a:pt x="1870461" y="1225708"/>
                  </a:lnTo>
                  <a:lnTo>
                    <a:pt x="1870687" y="1222076"/>
                  </a:lnTo>
                  <a:lnTo>
                    <a:pt x="1871140" y="1219124"/>
                  </a:lnTo>
                  <a:lnTo>
                    <a:pt x="1872270" y="1216627"/>
                  </a:lnTo>
                  <a:lnTo>
                    <a:pt x="1873853" y="1214583"/>
                  </a:lnTo>
                  <a:lnTo>
                    <a:pt x="1874532" y="1213675"/>
                  </a:lnTo>
                  <a:lnTo>
                    <a:pt x="1875663" y="1212994"/>
                  </a:lnTo>
                  <a:lnTo>
                    <a:pt x="1877924" y="1211859"/>
                  </a:lnTo>
                  <a:lnTo>
                    <a:pt x="1880412" y="1211178"/>
                  </a:lnTo>
                  <a:lnTo>
                    <a:pt x="1883577" y="1210951"/>
                  </a:lnTo>
                  <a:lnTo>
                    <a:pt x="1887196" y="1211178"/>
                  </a:lnTo>
                  <a:lnTo>
                    <a:pt x="1888779" y="1211405"/>
                  </a:lnTo>
                  <a:lnTo>
                    <a:pt x="1889909" y="1211859"/>
                  </a:lnTo>
                  <a:lnTo>
                    <a:pt x="1891266" y="1212767"/>
                  </a:lnTo>
                  <a:lnTo>
                    <a:pt x="1892397" y="1213221"/>
                  </a:lnTo>
                  <a:lnTo>
                    <a:pt x="1893302" y="1214356"/>
                  </a:lnTo>
                  <a:lnTo>
                    <a:pt x="1894206" y="1215037"/>
                  </a:lnTo>
                  <a:lnTo>
                    <a:pt x="1894658" y="1216400"/>
                  </a:lnTo>
                  <a:lnTo>
                    <a:pt x="1895111" y="1217989"/>
                  </a:lnTo>
                  <a:lnTo>
                    <a:pt x="1896015" y="1221849"/>
                  </a:lnTo>
                  <a:lnTo>
                    <a:pt x="1896468" y="1226844"/>
                  </a:lnTo>
                  <a:lnTo>
                    <a:pt x="1896468" y="1233201"/>
                  </a:lnTo>
                  <a:lnTo>
                    <a:pt x="1896468" y="1241601"/>
                  </a:lnTo>
                  <a:lnTo>
                    <a:pt x="1967250" y="1241601"/>
                  </a:lnTo>
                  <a:lnTo>
                    <a:pt x="1967703" y="1235925"/>
                  </a:lnTo>
                  <a:lnTo>
                    <a:pt x="1967929" y="1231838"/>
                  </a:lnTo>
                  <a:lnTo>
                    <a:pt x="1967703" y="1226389"/>
                  </a:lnTo>
                  <a:lnTo>
                    <a:pt x="1967024" y="1220940"/>
                  </a:lnTo>
                  <a:lnTo>
                    <a:pt x="1965667" y="1216173"/>
                  </a:lnTo>
                  <a:lnTo>
                    <a:pt x="1963858" y="1211405"/>
                  </a:lnTo>
                  <a:lnTo>
                    <a:pt x="1961597" y="1207318"/>
                  </a:lnTo>
                  <a:lnTo>
                    <a:pt x="1958657" y="1203231"/>
                  </a:lnTo>
                  <a:lnTo>
                    <a:pt x="1955491" y="1199598"/>
                  </a:lnTo>
                  <a:lnTo>
                    <a:pt x="1951646" y="1196193"/>
                  </a:lnTo>
                  <a:lnTo>
                    <a:pt x="1947350" y="1193014"/>
                  </a:lnTo>
                  <a:lnTo>
                    <a:pt x="1942375" y="1190290"/>
                  </a:lnTo>
                  <a:lnTo>
                    <a:pt x="1937173" y="1187565"/>
                  </a:lnTo>
                  <a:lnTo>
                    <a:pt x="1931067" y="1185522"/>
                  </a:lnTo>
                  <a:lnTo>
                    <a:pt x="1924735" y="1183705"/>
                  </a:lnTo>
                  <a:lnTo>
                    <a:pt x="1917951" y="1182343"/>
                  </a:lnTo>
                  <a:lnTo>
                    <a:pt x="1910488" y="1180981"/>
                  </a:lnTo>
                  <a:lnTo>
                    <a:pt x="1902573" y="1180300"/>
                  </a:lnTo>
                  <a:lnTo>
                    <a:pt x="1902573" y="1163726"/>
                  </a:lnTo>
                  <a:lnTo>
                    <a:pt x="1870009" y="1163726"/>
                  </a:lnTo>
                  <a:close/>
                  <a:moveTo>
                    <a:pt x="1886970" y="1085850"/>
                  </a:moveTo>
                  <a:lnTo>
                    <a:pt x="1896920" y="1086304"/>
                  </a:lnTo>
                  <a:lnTo>
                    <a:pt x="1907322" y="1086985"/>
                  </a:lnTo>
                  <a:lnTo>
                    <a:pt x="1917047" y="1088347"/>
                  </a:lnTo>
                  <a:lnTo>
                    <a:pt x="1926997" y="1090164"/>
                  </a:lnTo>
                  <a:lnTo>
                    <a:pt x="1936495" y="1092434"/>
                  </a:lnTo>
                  <a:lnTo>
                    <a:pt x="1945993" y="1094931"/>
                  </a:lnTo>
                  <a:lnTo>
                    <a:pt x="1955265" y="1098110"/>
                  </a:lnTo>
                  <a:lnTo>
                    <a:pt x="1964310" y="1101743"/>
                  </a:lnTo>
                  <a:lnTo>
                    <a:pt x="1973130" y="1105830"/>
                  </a:lnTo>
                  <a:lnTo>
                    <a:pt x="1981723" y="1110143"/>
                  </a:lnTo>
                  <a:lnTo>
                    <a:pt x="1990091" y="1114911"/>
                  </a:lnTo>
                  <a:lnTo>
                    <a:pt x="1998232" y="1120133"/>
                  </a:lnTo>
                  <a:lnTo>
                    <a:pt x="2005921" y="1125809"/>
                  </a:lnTo>
                  <a:lnTo>
                    <a:pt x="2013383" y="1131712"/>
                  </a:lnTo>
                  <a:lnTo>
                    <a:pt x="2020620" y="1137843"/>
                  </a:lnTo>
                  <a:lnTo>
                    <a:pt x="2027630" y="1144654"/>
                  </a:lnTo>
                  <a:lnTo>
                    <a:pt x="2034415" y="1151465"/>
                  </a:lnTo>
                  <a:lnTo>
                    <a:pt x="2040520" y="1158731"/>
                  </a:lnTo>
                  <a:lnTo>
                    <a:pt x="2046400" y="1166223"/>
                  </a:lnTo>
                  <a:lnTo>
                    <a:pt x="2052054" y="1174170"/>
                  </a:lnTo>
                  <a:lnTo>
                    <a:pt x="2057255" y="1182343"/>
                  </a:lnTo>
                  <a:lnTo>
                    <a:pt x="2062004" y="1190744"/>
                  </a:lnTo>
                  <a:lnTo>
                    <a:pt x="2066527" y="1199371"/>
                  </a:lnTo>
                  <a:lnTo>
                    <a:pt x="2070371" y="1207999"/>
                  </a:lnTo>
                  <a:lnTo>
                    <a:pt x="2073989" y="1217081"/>
                  </a:lnTo>
                  <a:lnTo>
                    <a:pt x="2076929" y="1226389"/>
                  </a:lnTo>
                  <a:lnTo>
                    <a:pt x="2079869" y="1235925"/>
                  </a:lnTo>
                  <a:lnTo>
                    <a:pt x="2081904" y="1245688"/>
                  </a:lnTo>
                  <a:lnTo>
                    <a:pt x="2083714" y="1255678"/>
                  </a:lnTo>
                  <a:lnTo>
                    <a:pt x="2085070" y="1265668"/>
                  </a:lnTo>
                  <a:lnTo>
                    <a:pt x="2085749" y="1275658"/>
                  </a:lnTo>
                  <a:lnTo>
                    <a:pt x="2085975" y="1286102"/>
                  </a:lnTo>
                  <a:lnTo>
                    <a:pt x="2085749" y="1296319"/>
                  </a:lnTo>
                  <a:lnTo>
                    <a:pt x="2085070" y="1306536"/>
                  </a:lnTo>
                  <a:lnTo>
                    <a:pt x="2083714" y="1316526"/>
                  </a:lnTo>
                  <a:lnTo>
                    <a:pt x="2081904" y="1326288"/>
                  </a:lnTo>
                  <a:lnTo>
                    <a:pt x="2079869" y="1335824"/>
                  </a:lnTo>
                  <a:lnTo>
                    <a:pt x="2076929" y="1345360"/>
                  </a:lnTo>
                  <a:lnTo>
                    <a:pt x="2073989" y="1354669"/>
                  </a:lnTo>
                  <a:lnTo>
                    <a:pt x="2070371" y="1363751"/>
                  </a:lnTo>
                  <a:lnTo>
                    <a:pt x="2066527" y="1372832"/>
                  </a:lnTo>
                  <a:lnTo>
                    <a:pt x="2062004" y="1381233"/>
                  </a:lnTo>
                  <a:lnTo>
                    <a:pt x="2057255" y="1389633"/>
                  </a:lnTo>
                  <a:lnTo>
                    <a:pt x="2052054" y="1397807"/>
                  </a:lnTo>
                  <a:lnTo>
                    <a:pt x="2046400" y="1405527"/>
                  </a:lnTo>
                  <a:lnTo>
                    <a:pt x="2040520" y="1413019"/>
                  </a:lnTo>
                  <a:lnTo>
                    <a:pt x="2034415" y="1420285"/>
                  </a:lnTo>
                  <a:lnTo>
                    <a:pt x="2027630" y="1427323"/>
                  </a:lnTo>
                  <a:lnTo>
                    <a:pt x="2020620" y="1433907"/>
                  </a:lnTo>
                  <a:lnTo>
                    <a:pt x="2013383" y="1440265"/>
                  </a:lnTo>
                  <a:lnTo>
                    <a:pt x="2005921" y="1446168"/>
                  </a:lnTo>
                  <a:lnTo>
                    <a:pt x="1998232" y="1451844"/>
                  </a:lnTo>
                  <a:lnTo>
                    <a:pt x="1990091" y="1456839"/>
                  </a:lnTo>
                  <a:lnTo>
                    <a:pt x="1981723" y="1461834"/>
                  </a:lnTo>
                  <a:lnTo>
                    <a:pt x="1973130" y="1466147"/>
                  </a:lnTo>
                  <a:lnTo>
                    <a:pt x="1964310" y="1470007"/>
                  </a:lnTo>
                  <a:lnTo>
                    <a:pt x="1955265" y="1473640"/>
                  </a:lnTo>
                  <a:lnTo>
                    <a:pt x="1945993" y="1476819"/>
                  </a:lnTo>
                  <a:lnTo>
                    <a:pt x="1936495" y="1479770"/>
                  </a:lnTo>
                  <a:lnTo>
                    <a:pt x="1926997" y="1481813"/>
                  </a:lnTo>
                  <a:lnTo>
                    <a:pt x="1917047" y="1483630"/>
                  </a:lnTo>
                  <a:lnTo>
                    <a:pt x="1907322" y="1484765"/>
                  </a:lnTo>
                  <a:lnTo>
                    <a:pt x="1896920" y="1485673"/>
                  </a:lnTo>
                  <a:lnTo>
                    <a:pt x="1886970" y="1485900"/>
                  </a:lnTo>
                  <a:lnTo>
                    <a:pt x="1876567" y="1485673"/>
                  </a:lnTo>
                  <a:lnTo>
                    <a:pt x="1866391" y="1484765"/>
                  </a:lnTo>
                  <a:lnTo>
                    <a:pt x="1856667" y="1483630"/>
                  </a:lnTo>
                  <a:lnTo>
                    <a:pt x="1846490" y="1481813"/>
                  </a:lnTo>
                  <a:lnTo>
                    <a:pt x="1836992" y="1479770"/>
                  </a:lnTo>
                  <a:lnTo>
                    <a:pt x="1827494" y="1476819"/>
                  </a:lnTo>
                  <a:lnTo>
                    <a:pt x="1818223" y="1473640"/>
                  </a:lnTo>
                  <a:lnTo>
                    <a:pt x="1809177" y="1470007"/>
                  </a:lnTo>
                  <a:lnTo>
                    <a:pt x="1800583" y="1466147"/>
                  </a:lnTo>
                  <a:lnTo>
                    <a:pt x="1791764" y="1461834"/>
                  </a:lnTo>
                  <a:lnTo>
                    <a:pt x="1783623" y="1456839"/>
                  </a:lnTo>
                  <a:lnTo>
                    <a:pt x="1775256" y="1451844"/>
                  </a:lnTo>
                  <a:lnTo>
                    <a:pt x="1767567" y="1446168"/>
                  </a:lnTo>
                  <a:lnTo>
                    <a:pt x="1760104" y="1440265"/>
                  </a:lnTo>
                  <a:lnTo>
                    <a:pt x="1752867" y="1433907"/>
                  </a:lnTo>
                  <a:lnTo>
                    <a:pt x="1746083" y="1427323"/>
                  </a:lnTo>
                  <a:lnTo>
                    <a:pt x="1739299" y="1420285"/>
                  </a:lnTo>
                  <a:lnTo>
                    <a:pt x="1733193" y="1413019"/>
                  </a:lnTo>
                  <a:lnTo>
                    <a:pt x="1727313" y="1405527"/>
                  </a:lnTo>
                  <a:lnTo>
                    <a:pt x="1721660" y="1397807"/>
                  </a:lnTo>
                  <a:lnTo>
                    <a:pt x="1716458" y="1389633"/>
                  </a:lnTo>
                  <a:lnTo>
                    <a:pt x="1711483" y="1381233"/>
                  </a:lnTo>
                  <a:lnTo>
                    <a:pt x="1707187" y="1372832"/>
                  </a:lnTo>
                  <a:lnTo>
                    <a:pt x="1703342" y="1363751"/>
                  </a:lnTo>
                  <a:lnTo>
                    <a:pt x="1699724" y="1354669"/>
                  </a:lnTo>
                  <a:lnTo>
                    <a:pt x="1696558" y="1345360"/>
                  </a:lnTo>
                  <a:lnTo>
                    <a:pt x="1693844" y="1335824"/>
                  </a:lnTo>
                  <a:lnTo>
                    <a:pt x="1691809" y="1326288"/>
                  </a:lnTo>
                  <a:lnTo>
                    <a:pt x="1690000" y="1316526"/>
                  </a:lnTo>
                  <a:lnTo>
                    <a:pt x="1688643" y="1306536"/>
                  </a:lnTo>
                  <a:lnTo>
                    <a:pt x="1687965" y="1296319"/>
                  </a:lnTo>
                  <a:lnTo>
                    <a:pt x="1687512" y="1286102"/>
                  </a:lnTo>
                  <a:lnTo>
                    <a:pt x="1687965" y="1275658"/>
                  </a:lnTo>
                  <a:lnTo>
                    <a:pt x="1688643" y="1265668"/>
                  </a:lnTo>
                  <a:lnTo>
                    <a:pt x="1690000" y="1255678"/>
                  </a:lnTo>
                  <a:lnTo>
                    <a:pt x="1691809" y="1245688"/>
                  </a:lnTo>
                  <a:lnTo>
                    <a:pt x="1693844" y="1235925"/>
                  </a:lnTo>
                  <a:lnTo>
                    <a:pt x="1696558" y="1226389"/>
                  </a:lnTo>
                  <a:lnTo>
                    <a:pt x="1699724" y="1217081"/>
                  </a:lnTo>
                  <a:lnTo>
                    <a:pt x="1703342" y="1207999"/>
                  </a:lnTo>
                  <a:lnTo>
                    <a:pt x="1707187" y="1199371"/>
                  </a:lnTo>
                  <a:lnTo>
                    <a:pt x="1711483" y="1190744"/>
                  </a:lnTo>
                  <a:lnTo>
                    <a:pt x="1716458" y="1182343"/>
                  </a:lnTo>
                  <a:lnTo>
                    <a:pt x="1721660" y="1174170"/>
                  </a:lnTo>
                  <a:lnTo>
                    <a:pt x="1727313" y="1166223"/>
                  </a:lnTo>
                  <a:lnTo>
                    <a:pt x="1733193" y="1158731"/>
                  </a:lnTo>
                  <a:lnTo>
                    <a:pt x="1739299" y="1151465"/>
                  </a:lnTo>
                  <a:lnTo>
                    <a:pt x="1746083" y="1144654"/>
                  </a:lnTo>
                  <a:lnTo>
                    <a:pt x="1752867" y="1137843"/>
                  </a:lnTo>
                  <a:lnTo>
                    <a:pt x="1760104" y="1131712"/>
                  </a:lnTo>
                  <a:lnTo>
                    <a:pt x="1767567" y="1125809"/>
                  </a:lnTo>
                  <a:lnTo>
                    <a:pt x="1775256" y="1120133"/>
                  </a:lnTo>
                  <a:lnTo>
                    <a:pt x="1783623" y="1114911"/>
                  </a:lnTo>
                  <a:lnTo>
                    <a:pt x="1791764" y="1110143"/>
                  </a:lnTo>
                  <a:lnTo>
                    <a:pt x="1800583" y="1105830"/>
                  </a:lnTo>
                  <a:lnTo>
                    <a:pt x="1809177" y="1101743"/>
                  </a:lnTo>
                  <a:lnTo>
                    <a:pt x="1818223" y="1098110"/>
                  </a:lnTo>
                  <a:lnTo>
                    <a:pt x="1827494" y="1094931"/>
                  </a:lnTo>
                  <a:lnTo>
                    <a:pt x="1836992" y="1092434"/>
                  </a:lnTo>
                  <a:lnTo>
                    <a:pt x="1846490" y="1090164"/>
                  </a:lnTo>
                  <a:lnTo>
                    <a:pt x="1856667" y="1088347"/>
                  </a:lnTo>
                  <a:lnTo>
                    <a:pt x="1866391" y="1086985"/>
                  </a:lnTo>
                  <a:lnTo>
                    <a:pt x="1876567" y="1086304"/>
                  </a:lnTo>
                  <a:lnTo>
                    <a:pt x="1886970" y="1085850"/>
                  </a:lnTo>
                  <a:close/>
                  <a:moveTo>
                    <a:pt x="1297791" y="741362"/>
                  </a:moveTo>
                  <a:lnTo>
                    <a:pt x="1297791" y="765402"/>
                  </a:lnTo>
                  <a:lnTo>
                    <a:pt x="1285096" y="766762"/>
                  </a:lnTo>
                  <a:lnTo>
                    <a:pt x="1273308" y="768577"/>
                  </a:lnTo>
                  <a:lnTo>
                    <a:pt x="1262200" y="770844"/>
                  </a:lnTo>
                  <a:lnTo>
                    <a:pt x="1256986" y="771978"/>
                  </a:lnTo>
                  <a:lnTo>
                    <a:pt x="1251772" y="773566"/>
                  </a:lnTo>
                  <a:lnTo>
                    <a:pt x="1247238" y="775153"/>
                  </a:lnTo>
                  <a:lnTo>
                    <a:pt x="1242477" y="776741"/>
                  </a:lnTo>
                  <a:lnTo>
                    <a:pt x="1238170" y="778555"/>
                  </a:lnTo>
                  <a:lnTo>
                    <a:pt x="1233862" y="780369"/>
                  </a:lnTo>
                  <a:lnTo>
                    <a:pt x="1230009" y="782410"/>
                  </a:lnTo>
                  <a:lnTo>
                    <a:pt x="1226155" y="784452"/>
                  </a:lnTo>
                  <a:lnTo>
                    <a:pt x="1222528" y="786493"/>
                  </a:lnTo>
                  <a:lnTo>
                    <a:pt x="1219127" y="788760"/>
                  </a:lnTo>
                  <a:lnTo>
                    <a:pt x="1215953" y="791482"/>
                  </a:lnTo>
                  <a:lnTo>
                    <a:pt x="1213006" y="793977"/>
                  </a:lnTo>
                  <a:lnTo>
                    <a:pt x="1210286" y="796698"/>
                  </a:lnTo>
                  <a:lnTo>
                    <a:pt x="1207792" y="799419"/>
                  </a:lnTo>
                  <a:lnTo>
                    <a:pt x="1205525" y="802368"/>
                  </a:lnTo>
                  <a:lnTo>
                    <a:pt x="1203032" y="805316"/>
                  </a:lnTo>
                  <a:lnTo>
                    <a:pt x="1201218" y="808491"/>
                  </a:lnTo>
                  <a:lnTo>
                    <a:pt x="1199631" y="811893"/>
                  </a:lnTo>
                  <a:lnTo>
                    <a:pt x="1198044" y="815068"/>
                  </a:lnTo>
                  <a:lnTo>
                    <a:pt x="1196684" y="818469"/>
                  </a:lnTo>
                  <a:lnTo>
                    <a:pt x="1195551" y="822098"/>
                  </a:lnTo>
                  <a:lnTo>
                    <a:pt x="1194644" y="825727"/>
                  </a:lnTo>
                  <a:lnTo>
                    <a:pt x="1193737" y="829582"/>
                  </a:lnTo>
                  <a:lnTo>
                    <a:pt x="1193284" y="833437"/>
                  </a:lnTo>
                  <a:lnTo>
                    <a:pt x="1193057" y="837519"/>
                  </a:lnTo>
                  <a:lnTo>
                    <a:pt x="1193057" y="841828"/>
                  </a:lnTo>
                  <a:lnTo>
                    <a:pt x="1193284" y="847498"/>
                  </a:lnTo>
                  <a:lnTo>
                    <a:pt x="1193737" y="853168"/>
                  </a:lnTo>
                  <a:lnTo>
                    <a:pt x="1194871" y="858384"/>
                  </a:lnTo>
                  <a:lnTo>
                    <a:pt x="1196231" y="863600"/>
                  </a:lnTo>
                  <a:lnTo>
                    <a:pt x="1198044" y="868816"/>
                  </a:lnTo>
                  <a:lnTo>
                    <a:pt x="1200085" y="873805"/>
                  </a:lnTo>
                  <a:lnTo>
                    <a:pt x="1202578" y="878568"/>
                  </a:lnTo>
                  <a:lnTo>
                    <a:pt x="1205525" y="883330"/>
                  </a:lnTo>
                  <a:lnTo>
                    <a:pt x="1208472" y="887639"/>
                  </a:lnTo>
                  <a:lnTo>
                    <a:pt x="1211873" y="891721"/>
                  </a:lnTo>
                  <a:lnTo>
                    <a:pt x="1215273" y="895803"/>
                  </a:lnTo>
                  <a:lnTo>
                    <a:pt x="1218900" y="899432"/>
                  </a:lnTo>
                  <a:lnTo>
                    <a:pt x="1222754" y="902834"/>
                  </a:lnTo>
                  <a:lnTo>
                    <a:pt x="1226608" y="906235"/>
                  </a:lnTo>
                  <a:lnTo>
                    <a:pt x="1230689" y="908957"/>
                  </a:lnTo>
                  <a:lnTo>
                    <a:pt x="1234769" y="911678"/>
                  </a:lnTo>
                  <a:lnTo>
                    <a:pt x="1245197" y="917575"/>
                  </a:lnTo>
                  <a:lnTo>
                    <a:pt x="1259253" y="924832"/>
                  </a:lnTo>
                  <a:lnTo>
                    <a:pt x="1277388" y="933223"/>
                  </a:lnTo>
                  <a:lnTo>
                    <a:pt x="1299151" y="943428"/>
                  </a:lnTo>
                  <a:lnTo>
                    <a:pt x="1305725" y="946377"/>
                  </a:lnTo>
                  <a:lnTo>
                    <a:pt x="1311620" y="949552"/>
                  </a:lnTo>
                  <a:lnTo>
                    <a:pt x="1317060" y="952500"/>
                  </a:lnTo>
                  <a:lnTo>
                    <a:pt x="1321368" y="955675"/>
                  </a:lnTo>
                  <a:lnTo>
                    <a:pt x="1325448" y="958623"/>
                  </a:lnTo>
                  <a:lnTo>
                    <a:pt x="1328395" y="961344"/>
                  </a:lnTo>
                  <a:lnTo>
                    <a:pt x="1330662" y="964293"/>
                  </a:lnTo>
                  <a:lnTo>
                    <a:pt x="1332249" y="967014"/>
                  </a:lnTo>
                  <a:lnTo>
                    <a:pt x="1333383" y="969962"/>
                  </a:lnTo>
                  <a:lnTo>
                    <a:pt x="1334289" y="973137"/>
                  </a:lnTo>
                  <a:lnTo>
                    <a:pt x="1335196" y="976993"/>
                  </a:lnTo>
                  <a:lnTo>
                    <a:pt x="1335876" y="981528"/>
                  </a:lnTo>
                  <a:lnTo>
                    <a:pt x="1336330" y="986064"/>
                  </a:lnTo>
                  <a:lnTo>
                    <a:pt x="1337010" y="991280"/>
                  </a:lnTo>
                  <a:lnTo>
                    <a:pt x="1337010" y="996950"/>
                  </a:lnTo>
                  <a:lnTo>
                    <a:pt x="1337236" y="1002846"/>
                  </a:lnTo>
                  <a:lnTo>
                    <a:pt x="1337010" y="1005568"/>
                  </a:lnTo>
                  <a:lnTo>
                    <a:pt x="1337010" y="1007835"/>
                  </a:lnTo>
                  <a:lnTo>
                    <a:pt x="1336330" y="1009877"/>
                  </a:lnTo>
                  <a:lnTo>
                    <a:pt x="1335876" y="1011918"/>
                  </a:lnTo>
                  <a:lnTo>
                    <a:pt x="1335196" y="1013732"/>
                  </a:lnTo>
                  <a:lnTo>
                    <a:pt x="1334289" y="1015319"/>
                  </a:lnTo>
                  <a:lnTo>
                    <a:pt x="1333383" y="1016907"/>
                  </a:lnTo>
                  <a:lnTo>
                    <a:pt x="1332022" y="1018041"/>
                  </a:lnTo>
                  <a:lnTo>
                    <a:pt x="1330662" y="1019402"/>
                  </a:lnTo>
                  <a:lnTo>
                    <a:pt x="1329302" y="1020535"/>
                  </a:lnTo>
                  <a:lnTo>
                    <a:pt x="1327488" y="1021216"/>
                  </a:lnTo>
                  <a:lnTo>
                    <a:pt x="1325675" y="1021896"/>
                  </a:lnTo>
                  <a:lnTo>
                    <a:pt x="1323635" y="1022577"/>
                  </a:lnTo>
                  <a:lnTo>
                    <a:pt x="1321141" y="1023030"/>
                  </a:lnTo>
                  <a:lnTo>
                    <a:pt x="1318874" y="1023257"/>
                  </a:lnTo>
                  <a:lnTo>
                    <a:pt x="1316380" y="1023257"/>
                  </a:lnTo>
                  <a:lnTo>
                    <a:pt x="1313433" y="1023030"/>
                  </a:lnTo>
                  <a:lnTo>
                    <a:pt x="1310940" y="1022803"/>
                  </a:lnTo>
                  <a:lnTo>
                    <a:pt x="1308673" y="1022123"/>
                  </a:lnTo>
                  <a:lnTo>
                    <a:pt x="1306406" y="1021443"/>
                  </a:lnTo>
                  <a:lnTo>
                    <a:pt x="1304819" y="1020535"/>
                  </a:lnTo>
                  <a:lnTo>
                    <a:pt x="1303232" y="1019175"/>
                  </a:lnTo>
                  <a:lnTo>
                    <a:pt x="1301872" y="1017587"/>
                  </a:lnTo>
                  <a:lnTo>
                    <a:pt x="1301192" y="1015773"/>
                  </a:lnTo>
                  <a:lnTo>
                    <a:pt x="1300285" y="1013732"/>
                  </a:lnTo>
                  <a:lnTo>
                    <a:pt x="1299605" y="1010784"/>
                  </a:lnTo>
                  <a:lnTo>
                    <a:pt x="1299151" y="1007382"/>
                  </a:lnTo>
                  <a:lnTo>
                    <a:pt x="1298471" y="1002846"/>
                  </a:lnTo>
                  <a:lnTo>
                    <a:pt x="1298018" y="991960"/>
                  </a:lnTo>
                  <a:lnTo>
                    <a:pt x="1297791" y="978353"/>
                  </a:lnTo>
                  <a:lnTo>
                    <a:pt x="1297791" y="959984"/>
                  </a:lnTo>
                  <a:lnTo>
                    <a:pt x="1194644" y="959984"/>
                  </a:lnTo>
                  <a:lnTo>
                    <a:pt x="1194644" y="974725"/>
                  </a:lnTo>
                  <a:lnTo>
                    <a:pt x="1194644" y="980621"/>
                  </a:lnTo>
                  <a:lnTo>
                    <a:pt x="1195097" y="986744"/>
                  </a:lnTo>
                  <a:lnTo>
                    <a:pt x="1195551" y="992414"/>
                  </a:lnTo>
                  <a:lnTo>
                    <a:pt x="1196457" y="997630"/>
                  </a:lnTo>
                  <a:lnTo>
                    <a:pt x="1197364" y="1002846"/>
                  </a:lnTo>
                  <a:lnTo>
                    <a:pt x="1198951" y="1008062"/>
                  </a:lnTo>
                  <a:lnTo>
                    <a:pt x="1200538" y="1012598"/>
                  </a:lnTo>
                  <a:lnTo>
                    <a:pt x="1202352" y="1017360"/>
                  </a:lnTo>
                  <a:lnTo>
                    <a:pt x="1204392" y="1021443"/>
                  </a:lnTo>
                  <a:lnTo>
                    <a:pt x="1206659" y="1025525"/>
                  </a:lnTo>
                  <a:lnTo>
                    <a:pt x="1209152" y="1029380"/>
                  </a:lnTo>
                  <a:lnTo>
                    <a:pt x="1211873" y="1032782"/>
                  </a:lnTo>
                  <a:lnTo>
                    <a:pt x="1215047" y="1036184"/>
                  </a:lnTo>
                  <a:lnTo>
                    <a:pt x="1218447" y="1039359"/>
                  </a:lnTo>
                  <a:lnTo>
                    <a:pt x="1221621" y="1042080"/>
                  </a:lnTo>
                  <a:lnTo>
                    <a:pt x="1225475" y="1045028"/>
                  </a:lnTo>
                  <a:lnTo>
                    <a:pt x="1229329" y="1047296"/>
                  </a:lnTo>
                  <a:lnTo>
                    <a:pt x="1233182" y="1049564"/>
                  </a:lnTo>
                  <a:lnTo>
                    <a:pt x="1237490" y="1051832"/>
                  </a:lnTo>
                  <a:lnTo>
                    <a:pt x="1241570" y="1053646"/>
                  </a:lnTo>
                  <a:lnTo>
                    <a:pt x="1245877" y="1055687"/>
                  </a:lnTo>
                  <a:lnTo>
                    <a:pt x="1249958" y="1057502"/>
                  </a:lnTo>
                  <a:lnTo>
                    <a:pt x="1259026" y="1060677"/>
                  </a:lnTo>
                  <a:lnTo>
                    <a:pt x="1268094" y="1063171"/>
                  </a:lnTo>
                  <a:lnTo>
                    <a:pt x="1277615" y="1065212"/>
                  </a:lnTo>
                  <a:lnTo>
                    <a:pt x="1287590" y="1066800"/>
                  </a:lnTo>
                  <a:lnTo>
                    <a:pt x="1297791" y="1067934"/>
                  </a:lnTo>
                  <a:lnTo>
                    <a:pt x="1297791" y="1096962"/>
                  </a:lnTo>
                  <a:lnTo>
                    <a:pt x="1345171" y="1096962"/>
                  </a:lnTo>
                  <a:lnTo>
                    <a:pt x="1345171" y="1068841"/>
                  </a:lnTo>
                  <a:lnTo>
                    <a:pt x="1351972" y="1068160"/>
                  </a:lnTo>
                  <a:lnTo>
                    <a:pt x="1358093" y="1067253"/>
                  </a:lnTo>
                  <a:lnTo>
                    <a:pt x="1364213" y="1066346"/>
                  </a:lnTo>
                  <a:lnTo>
                    <a:pt x="1370108" y="1064985"/>
                  </a:lnTo>
                  <a:lnTo>
                    <a:pt x="1375775" y="1063852"/>
                  </a:lnTo>
                  <a:lnTo>
                    <a:pt x="1381442" y="1062491"/>
                  </a:lnTo>
                  <a:lnTo>
                    <a:pt x="1386656" y="1060903"/>
                  </a:lnTo>
                  <a:lnTo>
                    <a:pt x="1391870" y="1059089"/>
                  </a:lnTo>
                  <a:lnTo>
                    <a:pt x="1396858" y="1057275"/>
                  </a:lnTo>
                  <a:lnTo>
                    <a:pt x="1401392" y="1055234"/>
                  </a:lnTo>
                  <a:lnTo>
                    <a:pt x="1405699" y="1053193"/>
                  </a:lnTo>
                  <a:lnTo>
                    <a:pt x="1410233" y="1050925"/>
                  </a:lnTo>
                  <a:lnTo>
                    <a:pt x="1414087" y="1048430"/>
                  </a:lnTo>
                  <a:lnTo>
                    <a:pt x="1417941" y="1045935"/>
                  </a:lnTo>
                  <a:lnTo>
                    <a:pt x="1421568" y="1043441"/>
                  </a:lnTo>
                  <a:lnTo>
                    <a:pt x="1425195" y="1040493"/>
                  </a:lnTo>
                  <a:lnTo>
                    <a:pt x="1428142" y="1037771"/>
                  </a:lnTo>
                  <a:lnTo>
                    <a:pt x="1431316" y="1034596"/>
                  </a:lnTo>
                  <a:lnTo>
                    <a:pt x="1434036" y="1031421"/>
                  </a:lnTo>
                  <a:lnTo>
                    <a:pt x="1436756" y="1028246"/>
                  </a:lnTo>
                  <a:lnTo>
                    <a:pt x="1439023" y="1024844"/>
                  </a:lnTo>
                  <a:lnTo>
                    <a:pt x="1441290" y="1021216"/>
                  </a:lnTo>
                  <a:lnTo>
                    <a:pt x="1443104" y="1017360"/>
                  </a:lnTo>
                  <a:lnTo>
                    <a:pt x="1444918" y="1013505"/>
                  </a:lnTo>
                  <a:lnTo>
                    <a:pt x="1446504" y="1009650"/>
                  </a:lnTo>
                  <a:lnTo>
                    <a:pt x="1447865" y="1005568"/>
                  </a:lnTo>
                  <a:lnTo>
                    <a:pt x="1448998" y="1001032"/>
                  </a:lnTo>
                  <a:lnTo>
                    <a:pt x="1449905" y="996723"/>
                  </a:lnTo>
                  <a:lnTo>
                    <a:pt x="1450585" y="992414"/>
                  </a:lnTo>
                  <a:lnTo>
                    <a:pt x="1451265" y="987425"/>
                  </a:lnTo>
                  <a:lnTo>
                    <a:pt x="1451492" y="982889"/>
                  </a:lnTo>
                  <a:lnTo>
                    <a:pt x="1451719" y="977900"/>
                  </a:lnTo>
                  <a:lnTo>
                    <a:pt x="1451492" y="971777"/>
                  </a:lnTo>
                  <a:lnTo>
                    <a:pt x="1450812" y="965653"/>
                  </a:lnTo>
                  <a:lnTo>
                    <a:pt x="1450132" y="959984"/>
                  </a:lnTo>
                  <a:lnTo>
                    <a:pt x="1448998" y="954994"/>
                  </a:lnTo>
                  <a:lnTo>
                    <a:pt x="1447865" y="949778"/>
                  </a:lnTo>
                  <a:lnTo>
                    <a:pt x="1446051" y="944789"/>
                  </a:lnTo>
                  <a:lnTo>
                    <a:pt x="1444237" y="940253"/>
                  </a:lnTo>
                  <a:lnTo>
                    <a:pt x="1441971" y="935944"/>
                  </a:lnTo>
                  <a:lnTo>
                    <a:pt x="1439250" y="931862"/>
                  </a:lnTo>
                  <a:lnTo>
                    <a:pt x="1436756" y="928007"/>
                  </a:lnTo>
                  <a:lnTo>
                    <a:pt x="1433809" y="924605"/>
                  </a:lnTo>
                  <a:lnTo>
                    <a:pt x="1430862" y="921203"/>
                  </a:lnTo>
                  <a:lnTo>
                    <a:pt x="1427689" y="918028"/>
                  </a:lnTo>
                  <a:lnTo>
                    <a:pt x="1424515" y="914853"/>
                  </a:lnTo>
                  <a:lnTo>
                    <a:pt x="1421341" y="912359"/>
                  </a:lnTo>
                  <a:lnTo>
                    <a:pt x="1417714" y="910091"/>
                  </a:lnTo>
                  <a:lnTo>
                    <a:pt x="1413860" y="907369"/>
                  </a:lnTo>
                  <a:lnTo>
                    <a:pt x="1408873" y="904875"/>
                  </a:lnTo>
                  <a:lnTo>
                    <a:pt x="1397084" y="898752"/>
                  </a:lnTo>
                  <a:lnTo>
                    <a:pt x="1382122" y="891721"/>
                  </a:lnTo>
                  <a:lnTo>
                    <a:pt x="1363987" y="883557"/>
                  </a:lnTo>
                  <a:lnTo>
                    <a:pt x="1343131" y="874259"/>
                  </a:lnTo>
                  <a:lnTo>
                    <a:pt x="1326808" y="866548"/>
                  </a:lnTo>
                  <a:lnTo>
                    <a:pt x="1320461" y="863373"/>
                  </a:lnTo>
                  <a:lnTo>
                    <a:pt x="1315247" y="860652"/>
                  </a:lnTo>
                  <a:lnTo>
                    <a:pt x="1311166" y="857930"/>
                  </a:lnTo>
                  <a:lnTo>
                    <a:pt x="1308219" y="856116"/>
                  </a:lnTo>
                  <a:lnTo>
                    <a:pt x="1305952" y="854075"/>
                  </a:lnTo>
                  <a:lnTo>
                    <a:pt x="1303912" y="852034"/>
                  </a:lnTo>
                  <a:lnTo>
                    <a:pt x="1302325" y="849539"/>
                  </a:lnTo>
                  <a:lnTo>
                    <a:pt x="1301192" y="846364"/>
                  </a:lnTo>
                  <a:lnTo>
                    <a:pt x="1299831" y="843189"/>
                  </a:lnTo>
                  <a:lnTo>
                    <a:pt x="1299151" y="839560"/>
                  </a:lnTo>
                  <a:lnTo>
                    <a:pt x="1298698" y="835705"/>
                  </a:lnTo>
                  <a:lnTo>
                    <a:pt x="1298471" y="831396"/>
                  </a:lnTo>
                  <a:lnTo>
                    <a:pt x="1298471" y="828902"/>
                  </a:lnTo>
                  <a:lnTo>
                    <a:pt x="1298698" y="826407"/>
                  </a:lnTo>
                  <a:lnTo>
                    <a:pt x="1299378" y="824139"/>
                  </a:lnTo>
                  <a:lnTo>
                    <a:pt x="1299831" y="822098"/>
                  </a:lnTo>
                  <a:lnTo>
                    <a:pt x="1300285" y="820284"/>
                  </a:lnTo>
                  <a:lnTo>
                    <a:pt x="1301192" y="818469"/>
                  </a:lnTo>
                  <a:lnTo>
                    <a:pt x="1302098" y="816882"/>
                  </a:lnTo>
                  <a:lnTo>
                    <a:pt x="1303232" y="815748"/>
                  </a:lnTo>
                  <a:lnTo>
                    <a:pt x="1304365" y="814387"/>
                  </a:lnTo>
                  <a:lnTo>
                    <a:pt x="1305952" y="813253"/>
                  </a:lnTo>
                  <a:lnTo>
                    <a:pt x="1307539" y="812346"/>
                  </a:lnTo>
                  <a:lnTo>
                    <a:pt x="1309126" y="811439"/>
                  </a:lnTo>
                  <a:lnTo>
                    <a:pt x="1311166" y="810985"/>
                  </a:lnTo>
                  <a:lnTo>
                    <a:pt x="1312980" y="810532"/>
                  </a:lnTo>
                  <a:lnTo>
                    <a:pt x="1315247" y="810305"/>
                  </a:lnTo>
                  <a:lnTo>
                    <a:pt x="1317287" y="810305"/>
                  </a:lnTo>
                  <a:lnTo>
                    <a:pt x="1320234" y="810532"/>
                  </a:lnTo>
                  <a:lnTo>
                    <a:pt x="1322728" y="810759"/>
                  </a:lnTo>
                  <a:lnTo>
                    <a:pt x="1324995" y="811212"/>
                  </a:lnTo>
                  <a:lnTo>
                    <a:pt x="1327035" y="811893"/>
                  </a:lnTo>
                  <a:lnTo>
                    <a:pt x="1328849" y="812573"/>
                  </a:lnTo>
                  <a:lnTo>
                    <a:pt x="1330435" y="813934"/>
                  </a:lnTo>
                  <a:lnTo>
                    <a:pt x="1331796" y="814841"/>
                  </a:lnTo>
                  <a:lnTo>
                    <a:pt x="1332702" y="816428"/>
                  </a:lnTo>
                  <a:lnTo>
                    <a:pt x="1333609" y="818243"/>
                  </a:lnTo>
                  <a:lnTo>
                    <a:pt x="1334289" y="820284"/>
                  </a:lnTo>
                  <a:lnTo>
                    <a:pt x="1334969" y="823005"/>
                  </a:lnTo>
                  <a:lnTo>
                    <a:pt x="1335423" y="825953"/>
                  </a:lnTo>
                  <a:lnTo>
                    <a:pt x="1336103" y="833210"/>
                  </a:lnTo>
                  <a:lnTo>
                    <a:pt x="1336330" y="842509"/>
                  </a:lnTo>
                  <a:lnTo>
                    <a:pt x="1336330" y="854982"/>
                  </a:lnTo>
                  <a:lnTo>
                    <a:pt x="1439477" y="854982"/>
                  </a:lnTo>
                  <a:lnTo>
                    <a:pt x="1440384" y="846591"/>
                  </a:lnTo>
                  <a:lnTo>
                    <a:pt x="1440610" y="840694"/>
                  </a:lnTo>
                  <a:lnTo>
                    <a:pt x="1440610" y="836612"/>
                  </a:lnTo>
                  <a:lnTo>
                    <a:pt x="1440384" y="832757"/>
                  </a:lnTo>
                  <a:lnTo>
                    <a:pt x="1439704" y="828902"/>
                  </a:lnTo>
                  <a:lnTo>
                    <a:pt x="1439023" y="825046"/>
                  </a:lnTo>
                  <a:lnTo>
                    <a:pt x="1438343" y="821418"/>
                  </a:lnTo>
                  <a:lnTo>
                    <a:pt x="1437210" y="817789"/>
                  </a:lnTo>
                  <a:lnTo>
                    <a:pt x="1436303" y="814387"/>
                  </a:lnTo>
                  <a:lnTo>
                    <a:pt x="1434716" y="810985"/>
                  </a:lnTo>
                  <a:lnTo>
                    <a:pt x="1433129" y="808037"/>
                  </a:lnTo>
                  <a:lnTo>
                    <a:pt x="1431316" y="804862"/>
                  </a:lnTo>
                  <a:lnTo>
                    <a:pt x="1429502" y="801687"/>
                  </a:lnTo>
                  <a:lnTo>
                    <a:pt x="1427235" y="798966"/>
                  </a:lnTo>
                  <a:lnTo>
                    <a:pt x="1424968" y="796244"/>
                  </a:lnTo>
                  <a:lnTo>
                    <a:pt x="1422475" y="793750"/>
                  </a:lnTo>
                  <a:lnTo>
                    <a:pt x="1419754" y="791255"/>
                  </a:lnTo>
                  <a:lnTo>
                    <a:pt x="1416807" y="788534"/>
                  </a:lnTo>
                  <a:lnTo>
                    <a:pt x="1413860" y="786493"/>
                  </a:lnTo>
                  <a:lnTo>
                    <a:pt x="1410686" y="784225"/>
                  </a:lnTo>
                  <a:lnTo>
                    <a:pt x="1407059" y="782184"/>
                  </a:lnTo>
                  <a:lnTo>
                    <a:pt x="1403432" y="780143"/>
                  </a:lnTo>
                  <a:lnTo>
                    <a:pt x="1399578" y="778328"/>
                  </a:lnTo>
                  <a:lnTo>
                    <a:pt x="1395724" y="776514"/>
                  </a:lnTo>
                  <a:lnTo>
                    <a:pt x="1391644" y="774927"/>
                  </a:lnTo>
                  <a:lnTo>
                    <a:pt x="1387110" y="773339"/>
                  </a:lnTo>
                  <a:lnTo>
                    <a:pt x="1382576" y="771978"/>
                  </a:lnTo>
                  <a:lnTo>
                    <a:pt x="1377589" y="770844"/>
                  </a:lnTo>
                  <a:lnTo>
                    <a:pt x="1367614" y="768577"/>
                  </a:lnTo>
                  <a:lnTo>
                    <a:pt x="1356732" y="766762"/>
                  </a:lnTo>
                  <a:lnTo>
                    <a:pt x="1345171" y="765402"/>
                  </a:lnTo>
                  <a:lnTo>
                    <a:pt x="1345171" y="741362"/>
                  </a:lnTo>
                  <a:lnTo>
                    <a:pt x="1297791" y="741362"/>
                  </a:lnTo>
                  <a:close/>
                  <a:moveTo>
                    <a:pt x="1322274" y="628650"/>
                  </a:moveTo>
                  <a:lnTo>
                    <a:pt x="1329755" y="628877"/>
                  </a:lnTo>
                  <a:lnTo>
                    <a:pt x="1337236" y="629330"/>
                  </a:lnTo>
                  <a:lnTo>
                    <a:pt x="1344717" y="629557"/>
                  </a:lnTo>
                  <a:lnTo>
                    <a:pt x="1351972" y="630237"/>
                  </a:lnTo>
                  <a:lnTo>
                    <a:pt x="1359453" y="631144"/>
                  </a:lnTo>
                  <a:lnTo>
                    <a:pt x="1366480" y="632052"/>
                  </a:lnTo>
                  <a:lnTo>
                    <a:pt x="1373735" y="633412"/>
                  </a:lnTo>
                  <a:lnTo>
                    <a:pt x="1380762" y="634546"/>
                  </a:lnTo>
                  <a:lnTo>
                    <a:pt x="1388017" y="636134"/>
                  </a:lnTo>
                  <a:lnTo>
                    <a:pt x="1395044" y="637948"/>
                  </a:lnTo>
                  <a:lnTo>
                    <a:pt x="1401845" y="639762"/>
                  </a:lnTo>
                  <a:lnTo>
                    <a:pt x="1408646" y="641803"/>
                  </a:lnTo>
                  <a:lnTo>
                    <a:pt x="1415674" y="643844"/>
                  </a:lnTo>
                  <a:lnTo>
                    <a:pt x="1422248" y="646566"/>
                  </a:lnTo>
                  <a:lnTo>
                    <a:pt x="1428822" y="648834"/>
                  </a:lnTo>
                  <a:lnTo>
                    <a:pt x="1435396" y="651555"/>
                  </a:lnTo>
                  <a:lnTo>
                    <a:pt x="1441971" y="654503"/>
                  </a:lnTo>
                  <a:lnTo>
                    <a:pt x="1448318" y="657225"/>
                  </a:lnTo>
                  <a:lnTo>
                    <a:pt x="1454439" y="660400"/>
                  </a:lnTo>
                  <a:lnTo>
                    <a:pt x="1460786" y="663802"/>
                  </a:lnTo>
                  <a:lnTo>
                    <a:pt x="1466907" y="667203"/>
                  </a:lnTo>
                  <a:lnTo>
                    <a:pt x="1472801" y="670832"/>
                  </a:lnTo>
                  <a:lnTo>
                    <a:pt x="1478695" y="674687"/>
                  </a:lnTo>
                  <a:lnTo>
                    <a:pt x="1484590" y="678543"/>
                  </a:lnTo>
                  <a:lnTo>
                    <a:pt x="1490257" y="682398"/>
                  </a:lnTo>
                  <a:lnTo>
                    <a:pt x="1495924" y="686480"/>
                  </a:lnTo>
                  <a:lnTo>
                    <a:pt x="1501592" y="690562"/>
                  </a:lnTo>
                  <a:lnTo>
                    <a:pt x="1507033" y="695098"/>
                  </a:lnTo>
                  <a:lnTo>
                    <a:pt x="1512473" y="699634"/>
                  </a:lnTo>
                  <a:lnTo>
                    <a:pt x="1517687" y="704169"/>
                  </a:lnTo>
                  <a:lnTo>
                    <a:pt x="1522901" y="708932"/>
                  </a:lnTo>
                  <a:lnTo>
                    <a:pt x="1527662" y="713921"/>
                  </a:lnTo>
                  <a:lnTo>
                    <a:pt x="1532649" y="718684"/>
                  </a:lnTo>
                  <a:lnTo>
                    <a:pt x="1537183" y="723900"/>
                  </a:lnTo>
                  <a:lnTo>
                    <a:pt x="1541944" y="729116"/>
                  </a:lnTo>
                  <a:lnTo>
                    <a:pt x="1546478" y="734332"/>
                  </a:lnTo>
                  <a:lnTo>
                    <a:pt x="1551012" y="739775"/>
                  </a:lnTo>
                  <a:lnTo>
                    <a:pt x="1555092" y="745444"/>
                  </a:lnTo>
                  <a:lnTo>
                    <a:pt x="1559173" y="751114"/>
                  </a:lnTo>
                  <a:lnTo>
                    <a:pt x="1563027" y="756784"/>
                  </a:lnTo>
                  <a:lnTo>
                    <a:pt x="1566881" y="762907"/>
                  </a:lnTo>
                  <a:lnTo>
                    <a:pt x="1570735" y="768803"/>
                  </a:lnTo>
                  <a:lnTo>
                    <a:pt x="1574362" y="774700"/>
                  </a:lnTo>
                  <a:lnTo>
                    <a:pt x="1577762" y="780823"/>
                  </a:lnTo>
                  <a:lnTo>
                    <a:pt x="1581163" y="786946"/>
                  </a:lnTo>
                  <a:lnTo>
                    <a:pt x="1584110" y="793296"/>
                  </a:lnTo>
                  <a:lnTo>
                    <a:pt x="1587057" y="799646"/>
                  </a:lnTo>
                  <a:lnTo>
                    <a:pt x="1589777" y="806223"/>
                  </a:lnTo>
                  <a:lnTo>
                    <a:pt x="1592724" y="812800"/>
                  </a:lnTo>
                  <a:lnTo>
                    <a:pt x="1594991" y="819377"/>
                  </a:lnTo>
                  <a:lnTo>
                    <a:pt x="1597712" y="825953"/>
                  </a:lnTo>
                  <a:lnTo>
                    <a:pt x="1599752" y="832984"/>
                  </a:lnTo>
                  <a:lnTo>
                    <a:pt x="1601792" y="839560"/>
                  </a:lnTo>
                  <a:lnTo>
                    <a:pt x="1603606" y="846591"/>
                  </a:lnTo>
                  <a:lnTo>
                    <a:pt x="1605419" y="853621"/>
                  </a:lnTo>
                  <a:lnTo>
                    <a:pt x="1606779" y="860878"/>
                  </a:lnTo>
                  <a:lnTo>
                    <a:pt x="1608140" y="867682"/>
                  </a:lnTo>
                  <a:lnTo>
                    <a:pt x="1609500" y="874939"/>
                  </a:lnTo>
                  <a:lnTo>
                    <a:pt x="1610407" y="882196"/>
                  </a:lnTo>
                  <a:lnTo>
                    <a:pt x="1611313" y="889680"/>
                  </a:lnTo>
                  <a:lnTo>
                    <a:pt x="1611993" y="896937"/>
                  </a:lnTo>
                  <a:lnTo>
                    <a:pt x="1612220" y="904421"/>
                  </a:lnTo>
                  <a:lnTo>
                    <a:pt x="1612447" y="911905"/>
                  </a:lnTo>
                  <a:lnTo>
                    <a:pt x="1612900" y="919389"/>
                  </a:lnTo>
                  <a:lnTo>
                    <a:pt x="1612447" y="926873"/>
                  </a:lnTo>
                  <a:lnTo>
                    <a:pt x="1612220" y="934357"/>
                  </a:lnTo>
                  <a:lnTo>
                    <a:pt x="1611993" y="941614"/>
                  </a:lnTo>
                  <a:lnTo>
                    <a:pt x="1611313" y="949098"/>
                  </a:lnTo>
                  <a:lnTo>
                    <a:pt x="1610407" y="956128"/>
                  </a:lnTo>
                  <a:lnTo>
                    <a:pt x="1609500" y="963385"/>
                  </a:lnTo>
                  <a:lnTo>
                    <a:pt x="1608140" y="970643"/>
                  </a:lnTo>
                  <a:lnTo>
                    <a:pt x="1606779" y="977900"/>
                  </a:lnTo>
                  <a:lnTo>
                    <a:pt x="1605419" y="984930"/>
                  </a:lnTo>
                  <a:lnTo>
                    <a:pt x="1603606" y="991734"/>
                  </a:lnTo>
                  <a:lnTo>
                    <a:pt x="1601792" y="998764"/>
                  </a:lnTo>
                  <a:lnTo>
                    <a:pt x="1599752" y="1005794"/>
                  </a:lnTo>
                  <a:lnTo>
                    <a:pt x="1597712" y="1012371"/>
                  </a:lnTo>
                  <a:lnTo>
                    <a:pt x="1594991" y="1019175"/>
                  </a:lnTo>
                  <a:lnTo>
                    <a:pt x="1592724" y="1025752"/>
                  </a:lnTo>
                  <a:lnTo>
                    <a:pt x="1589777" y="1032328"/>
                  </a:lnTo>
                  <a:lnTo>
                    <a:pt x="1587057" y="1038678"/>
                  </a:lnTo>
                  <a:lnTo>
                    <a:pt x="1584110" y="1045255"/>
                  </a:lnTo>
                  <a:lnTo>
                    <a:pt x="1581163" y="1051605"/>
                  </a:lnTo>
                  <a:lnTo>
                    <a:pt x="1577762" y="1057728"/>
                  </a:lnTo>
                  <a:lnTo>
                    <a:pt x="1574362" y="1063852"/>
                  </a:lnTo>
                  <a:lnTo>
                    <a:pt x="1570735" y="1069975"/>
                  </a:lnTo>
                  <a:lnTo>
                    <a:pt x="1566881" y="1075871"/>
                  </a:lnTo>
                  <a:lnTo>
                    <a:pt x="1563027" y="1081768"/>
                  </a:lnTo>
                  <a:lnTo>
                    <a:pt x="1559173" y="1087437"/>
                  </a:lnTo>
                  <a:lnTo>
                    <a:pt x="1555092" y="1093107"/>
                  </a:lnTo>
                  <a:lnTo>
                    <a:pt x="1551012" y="1098550"/>
                  </a:lnTo>
                  <a:lnTo>
                    <a:pt x="1546478" y="1103993"/>
                  </a:lnTo>
                  <a:lnTo>
                    <a:pt x="1541944" y="1109435"/>
                  </a:lnTo>
                  <a:lnTo>
                    <a:pt x="1537183" y="1114652"/>
                  </a:lnTo>
                  <a:lnTo>
                    <a:pt x="1532649" y="1119641"/>
                  </a:lnTo>
                  <a:lnTo>
                    <a:pt x="1527662" y="1124630"/>
                  </a:lnTo>
                  <a:lnTo>
                    <a:pt x="1522901" y="1129619"/>
                  </a:lnTo>
                  <a:lnTo>
                    <a:pt x="1517687" y="1134382"/>
                  </a:lnTo>
                  <a:lnTo>
                    <a:pt x="1512473" y="1139144"/>
                  </a:lnTo>
                  <a:lnTo>
                    <a:pt x="1507033" y="1143453"/>
                  </a:lnTo>
                  <a:lnTo>
                    <a:pt x="1501592" y="1147762"/>
                  </a:lnTo>
                  <a:lnTo>
                    <a:pt x="1495924" y="1151844"/>
                  </a:lnTo>
                  <a:lnTo>
                    <a:pt x="1490257" y="1156153"/>
                  </a:lnTo>
                  <a:lnTo>
                    <a:pt x="1484590" y="1160235"/>
                  </a:lnTo>
                  <a:lnTo>
                    <a:pt x="1478695" y="1164091"/>
                  </a:lnTo>
                  <a:lnTo>
                    <a:pt x="1472801" y="1167719"/>
                  </a:lnTo>
                  <a:lnTo>
                    <a:pt x="1466907" y="1171348"/>
                  </a:lnTo>
                  <a:lnTo>
                    <a:pt x="1460786" y="1174750"/>
                  </a:lnTo>
                  <a:lnTo>
                    <a:pt x="1454439" y="1177925"/>
                  </a:lnTo>
                  <a:lnTo>
                    <a:pt x="1448318" y="1181100"/>
                  </a:lnTo>
                  <a:lnTo>
                    <a:pt x="1441971" y="1184275"/>
                  </a:lnTo>
                  <a:lnTo>
                    <a:pt x="1435396" y="1186996"/>
                  </a:lnTo>
                  <a:lnTo>
                    <a:pt x="1428822" y="1189491"/>
                  </a:lnTo>
                  <a:lnTo>
                    <a:pt x="1422248" y="1192212"/>
                  </a:lnTo>
                  <a:lnTo>
                    <a:pt x="1415674" y="1194480"/>
                  </a:lnTo>
                  <a:lnTo>
                    <a:pt x="1408646" y="1196748"/>
                  </a:lnTo>
                  <a:lnTo>
                    <a:pt x="1401845" y="1198562"/>
                  </a:lnTo>
                  <a:lnTo>
                    <a:pt x="1395044" y="1200603"/>
                  </a:lnTo>
                  <a:lnTo>
                    <a:pt x="1388017" y="1202191"/>
                  </a:lnTo>
                  <a:lnTo>
                    <a:pt x="1380762" y="1203778"/>
                  </a:lnTo>
                  <a:lnTo>
                    <a:pt x="1373735" y="1205366"/>
                  </a:lnTo>
                  <a:lnTo>
                    <a:pt x="1366480" y="1206273"/>
                  </a:lnTo>
                  <a:lnTo>
                    <a:pt x="1359453" y="1207407"/>
                  </a:lnTo>
                  <a:lnTo>
                    <a:pt x="1351972" y="1208087"/>
                  </a:lnTo>
                  <a:lnTo>
                    <a:pt x="1344717" y="1208994"/>
                  </a:lnTo>
                  <a:lnTo>
                    <a:pt x="1337236" y="1209448"/>
                  </a:lnTo>
                  <a:lnTo>
                    <a:pt x="1329755" y="1209675"/>
                  </a:lnTo>
                  <a:lnTo>
                    <a:pt x="1322274" y="1209675"/>
                  </a:lnTo>
                  <a:lnTo>
                    <a:pt x="1314793" y="1209675"/>
                  </a:lnTo>
                  <a:lnTo>
                    <a:pt x="1307312" y="1209448"/>
                  </a:lnTo>
                  <a:lnTo>
                    <a:pt x="1300058" y="1208994"/>
                  </a:lnTo>
                  <a:lnTo>
                    <a:pt x="1292577" y="1208087"/>
                  </a:lnTo>
                  <a:lnTo>
                    <a:pt x="1285323" y="1207407"/>
                  </a:lnTo>
                  <a:lnTo>
                    <a:pt x="1278068" y="1206273"/>
                  </a:lnTo>
                  <a:lnTo>
                    <a:pt x="1271041" y="1205366"/>
                  </a:lnTo>
                  <a:lnTo>
                    <a:pt x="1263787" y="1203778"/>
                  </a:lnTo>
                  <a:lnTo>
                    <a:pt x="1256759" y="1202191"/>
                  </a:lnTo>
                  <a:lnTo>
                    <a:pt x="1249731" y="1200603"/>
                  </a:lnTo>
                  <a:lnTo>
                    <a:pt x="1242930" y="1198562"/>
                  </a:lnTo>
                  <a:lnTo>
                    <a:pt x="1235903" y="1196748"/>
                  </a:lnTo>
                  <a:lnTo>
                    <a:pt x="1229102" y="1194480"/>
                  </a:lnTo>
                  <a:lnTo>
                    <a:pt x="1222528" y="1192212"/>
                  </a:lnTo>
                  <a:lnTo>
                    <a:pt x="1215727" y="1189491"/>
                  </a:lnTo>
                  <a:lnTo>
                    <a:pt x="1209379" y="1186996"/>
                  </a:lnTo>
                  <a:lnTo>
                    <a:pt x="1202805" y="1184275"/>
                  </a:lnTo>
                  <a:lnTo>
                    <a:pt x="1196457" y="1181100"/>
                  </a:lnTo>
                  <a:lnTo>
                    <a:pt x="1189883" y="1177925"/>
                  </a:lnTo>
                  <a:lnTo>
                    <a:pt x="1183762" y="1174750"/>
                  </a:lnTo>
                  <a:lnTo>
                    <a:pt x="1177868" y="1171348"/>
                  </a:lnTo>
                  <a:lnTo>
                    <a:pt x="1171747" y="1167719"/>
                  </a:lnTo>
                  <a:lnTo>
                    <a:pt x="1165853" y="1164091"/>
                  </a:lnTo>
                  <a:lnTo>
                    <a:pt x="1159732" y="1160235"/>
                  </a:lnTo>
                  <a:lnTo>
                    <a:pt x="1154065" y="1156153"/>
                  </a:lnTo>
                  <a:lnTo>
                    <a:pt x="1148398" y="1151844"/>
                  </a:lnTo>
                  <a:lnTo>
                    <a:pt x="1142957" y="1147762"/>
                  </a:lnTo>
                  <a:lnTo>
                    <a:pt x="1137743" y="1143453"/>
                  </a:lnTo>
                  <a:lnTo>
                    <a:pt x="1132302" y="1139144"/>
                  </a:lnTo>
                  <a:lnTo>
                    <a:pt x="1127088" y="1134382"/>
                  </a:lnTo>
                  <a:lnTo>
                    <a:pt x="1121874" y="1129619"/>
                  </a:lnTo>
                  <a:lnTo>
                    <a:pt x="1117113" y="1124630"/>
                  </a:lnTo>
                  <a:lnTo>
                    <a:pt x="1112126" y="1119641"/>
                  </a:lnTo>
                  <a:lnTo>
                    <a:pt x="1107139" y="1114652"/>
                  </a:lnTo>
                  <a:lnTo>
                    <a:pt x="1102605" y="1109435"/>
                  </a:lnTo>
                  <a:lnTo>
                    <a:pt x="1098298" y="1103993"/>
                  </a:lnTo>
                  <a:lnTo>
                    <a:pt x="1093764" y="1098550"/>
                  </a:lnTo>
                  <a:lnTo>
                    <a:pt x="1089683" y="1093107"/>
                  </a:lnTo>
                  <a:lnTo>
                    <a:pt x="1085602" y="1087437"/>
                  </a:lnTo>
                  <a:lnTo>
                    <a:pt x="1081522" y="1081768"/>
                  </a:lnTo>
                  <a:lnTo>
                    <a:pt x="1077668" y="1075871"/>
                  </a:lnTo>
                  <a:lnTo>
                    <a:pt x="1074041" y="1069975"/>
                  </a:lnTo>
                  <a:lnTo>
                    <a:pt x="1070414" y="1063852"/>
                  </a:lnTo>
                  <a:lnTo>
                    <a:pt x="1067013" y="1057728"/>
                  </a:lnTo>
                  <a:lnTo>
                    <a:pt x="1063613" y="1051605"/>
                  </a:lnTo>
                  <a:lnTo>
                    <a:pt x="1060439" y="1045255"/>
                  </a:lnTo>
                  <a:lnTo>
                    <a:pt x="1057492" y="1038678"/>
                  </a:lnTo>
                  <a:lnTo>
                    <a:pt x="1054545" y="1032328"/>
                  </a:lnTo>
                  <a:lnTo>
                    <a:pt x="1052051" y="1025752"/>
                  </a:lnTo>
                  <a:lnTo>
                    <a:pt x="1049558" y="1019175"/>
                  </a:lnTo>
                  <a:lnTo>
                    <a:pt x="1047064" y="1012371"/>
                  </a:lnTo>
                  <a:lnTo>
                    <a:pt x="1044797" y="1005794"/>
                  </a:lnTo>
                  <a:lnTo>
                    <a:pt x="1042757" y="998764"/>
                  </a:lnTo>
                  <a:lnTo>
                    <a:pt x="1040943" y="991734"/>
                  </a:lnTo>
                  <a:lnTo>
                    <a:pt x="1039356" y="984930"/>
                  </a:lnTo>
                  <a:lnTo>
                    <a:pt x="1037769" y="977900"/>
                  </a:lnTo>
                  <a:lnTo>
                    <a:pt x="1036409" y="970643"/>
                  </a:lnTo>
                  <a:lnTo>
                    <a:pt x="1035276" y="963385"/>
                  </a:lnTo>
                  <a:lnTo>
                    <a:pt x="1034142" y="956128"/>
                  </a:lnTo>
                  <a:lnTo>
                    <a:pt x="1033462" y="949098"/>
                  </a:lnTo>
                  <a:lnTo>
                    <a:pt x="1032782" y="941614"/>
                  </a:lnTo>
                  <a:lnTo>
                    <a:pt x="1032102" y="934357"/>
                  </a:lnTo>
                  <a:lnTo>
                    <a:pt x="1031875" y="926873"/>
                  </a:lnTo>
                  <a:lnTo>
                    <a:pt x="1031875" y="919389"/>
                  </a:lnTo>
                  <a:lnTo>
                    <a:pt x="1031875" y="911905"/>
                  </a:lnTo>
                  <a:lnTo>
                    <a:pt x="1032102" y="904421"/>
                  </a:lnTo>
                  <a:lnTo>
                    <a:pt x="1032782" y="896937"/>
                  </a:lnTo>
                  <a:lnTo>
                    <a:pt x="1033462" y="889680"/>
                  </a:lnTo>
                  <a:lnTo>
                    <a:pt x="1034142" y="882196"/>
                  </a:lnTo>
                  <a:lnTo>
                    <a:pt x="1035276" y="874939"/>
                  </a:lnTo>
                  <a:lnTo>
                    <a:pt x="1036409" y="867682"/>
                  </a:lnTo>
                  <a:lnTo>
                    <a:pt x="1037769" y="860878"/>
                  </a:lnTo>
                  <a:lnTo>
                    <a:pt x="1039356" y="853621"/>
                  </a:lnTo>
                  <a:lnTo>
                    <a:pt x="1040943" y="846591"/>
                  </a:lnTo>
                  <a:lnTo>
                    <a:pt x="1042757" y="839560"/>
                  </a:lnTo>
                  <a:lnTo>
                    <a:pt x="1044797" y="832984"/>
                  </a:lnTo>
                  <a:lnTo>
                    <a:pt x="1047064" y="825953"/>
                  </a:lnTo>
                  <a:lnTo>
                    <a:pt x="1049558" y="819377"/>
                  </a:lnTo>
                  <a:lnTo>
                    <a:pt x="1052051" y="812800"/>
                  </a:lnTo>
                  <a:lnTo>
                    <a:pt x="1054545" y="806223"/>
                  </a:lnTo>
                  <a:lnTo>
                    <a:pt x="1057492" y="799646"/>
                  </a:lnTo>
                  <a:lnTo>
                    <a:pt x="1060439" y="793296"/>
                  </a:lnTo>
                  <a:lnTo>
                    <a:pt x="1063613" y="786946"/>
                  </a:lnTo>
                  <a:lnTo>
                    <a:pt x="1067013" y="780823"/>
                  </a:lnTo>
                  <a:lnTo>
                    <a:pt x="1070414" y="774700"/>
                  </a:lnTo>
                  <a:lnTo>
                    <a:pt x="1074041" y="768803"/>
                  </a:lnTo>
                  <a:lnTo>
                    <a:pt x="1077668" y="762907"/>
                  </a:lnTo>
                  <a:lnTo>
                    <a:pt x="1081522" y="756784"/>
                  </a:lnTo>
                  <a:lnTo>
                    <a:pt x="1085602" y="751114"/>
                  </a:lnTo>
                  <a:lnTo>
                    <a:pt x="1089683" y="745444"/>
                  </a:lnTo>
                  <a:lnTo>
                    <a:pt x="1093764" y="739775"/>
                  </a:lnTo>
                  <a:lnTo>
                    <a:pt x="1098298" y="734332"/>
                  </a:lnTo>
                  <a:lnTo>
                    <a:pt x="1102605" y="729116"/>
                  </a:lnTo>
                  <a:lnTo>
                    <a:pt x="1107139" y="723900"/>
                  </a:lnTo>
                  <a:lnTo>
                    <a:pt x="1112126" y="718684"/>
                  </a:lnTo>
                  <a:lnTo>
                    <a:pt x="1117113" y="713921"/>
                  </a:lnTo>
                  <a:lnTo>
                    <a:pt x="1121874" y="708932"/>
                  </a:lnTo>
                  <a:lnTo>
                    <a:pt x="1127088" y="704169"/>
                  </a:lnTo>
                  <a:lnTo>
                    <a:pt x="1132302" y="699634"/>
                  </a:lnTo>
                  <a:lnTo>
                    <a:pt x="1137743" y="695098"/>
                  </a:lnTo>
                  <a:lnTo>
                    <a:pt x="1142957" y="690562"/>
                  </a:lnTo>
                  <a:lnTo>
                    <a:pt x="1148398" y="686480"/>
                  </a:lnTo>
                  <a:lnTo>
                    <a:pt x="1154065" y="682398"/>
                  </a:lnTo>
                  <a:lnTo>
                    <a:pt x="1159732" y="678543"/>
                  </a:lnTo>
                  <a:lnTo>
                    <a:pt x="1165853" y="674687"/>
                  </a:lnTo>
                  <a:lnTo>
                    <a:pt x="1171747" y="670832"/>
                  </a:lnTo>
                  <a:lnTo>
                    <a:pt x="1177868" y="667203"/>
                  </a:lnTo>
                  <a:lnTo>
                    <a:pt x="1183762" y="663802"/>
                  </a:lnTo>
                  <a:lnTo>
                    <a:pt x="1189883" y="660400"/>
                  </a:lnTo>
                  <a:lnTo>
                    <a:pt x="1196457" y="657225"/>
                  </a:lnTo>
                  <a:lnTo>
                    <a:pt x="1202805" y="654503"/>
                  </a:lnTo>
                  <a:lnTo>
                    <a:pt x="1209379" y="651555"/>
                  </a:lnTo>
                  <a:lnTo>
                    <a:pt x="1215727" y="648834"/>
                  </a:lnTo>
                  <a:lnTo>
                    <a:pt x="1222528" y="646566"/>
                  </a:lnTo>
                  <a:lnTo>
                    <a:pt x="1229102" y="643844"/>
                  </a:lnTo>
                  <a:lnTo>
                    <a:pt x="1235903" y="641803"/>
                  </a:lnTo>
                  <a:lnTo>
                    <a:pt x="1242930" y="639762"/>
                  </a:lnTo>
                  <a:lnTo>
                    <a:pt x="1249731" y="637948"/>
                  </a:lnTo>
                  <a:lnTo>
                    <a:pt x="1256759" y="636134"/>
                  </a:lnTo>
                  <a:lnTo>
                    <a:pt x="1263787" y="634546"/>
                  </a:lnTo>
                  <a:lnTo>
                    <a:pt x="1271041" y="633412"/>
                  </a:lnTo>
                  <a:lnTo>
                    <a:pt x="1278068" y="632052"/>
                  </a:lnTo>
                  <a:lnTo>
                    <a:pt x="1285323" y="631144"/>
                  </a:lnTo>
                  <a:lnTo>
                    <a:pt x="1292577" y="630237"/>
                  </a:lnTo>
                  <a:lnTo>
                    <a:pt x="1300058" y="629557"/>
                  </a:lnTo>
                  <a:lnTo>
                    <a:pt x="1307312" y="629330"/>
                  </a:lnTo>
                  <a:lnTo>
                    <a:pt x="1314793" y="628877"/>
                  </a:lnTo>
                  <a:lnTo>
                    <a:pt x="1322274" y="628650"/>
                  </a:lnTo>
                  <a:close/>
                  <a:moveTo>
                    <a:pt x="1872408" y="450081"/>
                  </a:moveTo>
                  <a:lnTo>
                    <a:pt x="1872408" y="463897"/>
                  </a:lnTo>
                  <a:lnTo>
                    <a:pt x="1864899" y="464803"/>
                  </a:lnTo>
                  <a:lnTo>
                    <a:pt x="1857846" y="465709"/>
                  </a:lnTo>
                  <a:lnTo>
                    <a:pt x="1851474" y="467068"/>
                  </a:lnTo>
                  <a:lnTo>
                    <a:pt x="1845558" y="468880"/>
                  </a:lnTo>
                  <a:lnTo>
                    <a:pt x="1839870" y="470691"/>
                  </a:lnTo>
                  <a:lnTo>
                    <a:pt x="1834864" y="472730"/>
                  </a:lnTo>
                  <a:lnTo>
                    <a:pt x="1830313" y="474995"/>
                  </a:lnTo>
                  <a:lnTo>
                    <a:pt x="1826218" y="477939"/>
                  </a:lnTo>
                  <a:lnTo>
                    <a:pt x="1822577" y="480657"/>
                  </a:lnTo>
                  <a:lnTo>
                    <a:pt x="1819391" y="483827"/>
                  </a:lnTo>
                  <a:lnTo>
                    <a:pt x="1816888" y="487451"/>
                  </a:lnTo>
                  <a:lnTo>
                    <a:pt x="1814840" y="491075"/>
                  </a:lnTo>
                  <a:lnTo>
                    <a:pt x="1813020" y="495152"/>
                  </a:lnTo>
                  <a:lnTo>
                    <a:pt x="1811882" y="499228"/>
                  </a:lnTo>
                  <a:lnTo>
                    <a:pt x="1811200" y="503984"/>
                  </a:lnTo>
                  <a:lnTo>
                    <a:pt x="1810745" y="508514"/>
                  </a:lnTo>
                  <a:lnTo>
                    <a:pt x="1810745" y="511911"/>
                  </a:lnTo>
                  <a:lnTo>
                    <a:pt x="1811427" y="515309"/>
                  </a:lnTo>
                  <a:lnTo>
                    <a:pt x="1811882" y="518253"/>
                  </a:lnTo>
                  <a:lnTo>
                    <a:pt x="1812565" y="521424"/>
                  </a:lnTo>
                  <a:lnTo>
                    <a:pt x="1813703" y="524594"/>
                  </a:lnTo>
                  <a:lnTo>
                    <a:pt x="1815068" y="527312"/>
                  </a:lnTo>
                  <a:lnTo>
                    <a:pt x="1816206" y="530257"/>
                  </a:lnTo>
                  <a:lnTo>
                    <a:pt x="1818026" y="532974"/>
                  </a:lnTo>
                  <a:lnTo>
                    <a:pt x="1819846" y="535692"/>
                  </a:lnTo>
                  <a:lnTo>
                    <a:pt x="1821894" y="537957"/>
                  </a:lnTo>
                  <a:lnTo>
                    <a:pt x="1823942" y="540222"/>
                  </a:lnTo>
                  <a:lnTo>
                    <a:pt x="1826218" y="542487"/>
                  </a:lnTo>
                  <a:lnTo>
                    <a:pt x="1828265" y="544298"/>
                  </a:lnTo>
                  <a:lnTo>
                    <a:pt x="1830541" y="546337"/>
                  </a:lnTo>
                  <a:lnTo>
                    <a:pt x="1832816" y="547922"/>
                  </a:lnTo>
                  <a:lnTo>
                    <a:pt x="1835547" y="549508"/>
                  </a:lnTo>
                  <a:lnTo>
                    <a:pt x="1841463" y="552905"/>
                  </a:lnTo>
                  <a:lnTo>
                    <a:pt x="1849654" y="557208"/>
                  </a:lnTo>
                  <a:lnTo>
                    <a:pt x="1860349" y="562191"/>
                  </a:lnTo>
                  <a:lnTo>
                    <a:pt x="1873319" y="568079"/>
                  </a:lnTo>
                  <a:lnTo>
                    <a:pt x="1877187" y="569891"/>
                  </a:lnTo>
                  <a:lnTo>
                    <a:pt x="1880827" y="571703"/>
                  </a:lnTo>
                  <a:lnTo>
                    <a:pt x="1883785" y="573515"/>
                  </a:lnTo>
                  <a:lnTo>
                    <a:pt x="1886516" y="575327"/>
                  </a:lnTo>
                  <a:lnTo>
                    <a:pt x="1888564" y="577139"/>
                  </a:lnTo>
                  <a:lnTo>
                    <a:pt x="1890384" y="578497"/>
                  </a:lnTo>
                  <a:lnTo>
                    <a:pt x="1891749" y="580083"/>
                  </a:lnTo>
                  <a:lnTo>
                    <a:pt x="1892660" y="581895"/>
                  </a:lnTo>
                  <a:lnTo>
                    <a:pt x="1893342" y="583480"/>
                  </a:lnTo>
                  <a:lnTo>
                    <a:pt x="1894025" y="585518"/>
                  </a:lnTo>
                  <a:lnTo>
                    <a:pt x="1894707" y="590501"/>
                  </a:lnTo>
                  <a:lnTo>
                    <a:pt x="1895390" y="596163"/>
                  </a:lnTo>
                  <a:lnTo>
                    <a:pt x="1895390" y="602958"/>
                  </a:lnTo>
                  <a:lnTo>
                    <a:pt x="1895390" y="605675"/>
                  </a:lnTo>
                  <a:lnTo>
                    <a:pt x="1894707" y="608167"/>
                  </a:lnTo>
                  <a:lnTo>
                    <a:pt x="1894025" y="610205"/>
                  </a:lnTo>
                  <a:lnTo>
                    <a:pt x="1892660" y="611791"/>
                  </a:lnTo>
                  <a:lnTo>
                    <a:pt x="1890839" y="613149"/>
                  </a:lnTo>
                  <a:lnTo>
                    <a:pt x="1888791" y="614055"/>
                  </a:lnTo>
                  <a:lnTo>
                    <a:pt x="1886061" y="614735"/>
                  </a:lnTo>
                  <a:lnTo>
                    <a:pt x="1883330" y="614961"/>
                  </a:lnTo>
                  <a:lnTo>
                    <a:pt x="1880145" y="614735"/>
                  </a:lnTo>
                  <a:lnTo>
                    <a:pt x="1878552" y="614055"/>
                  </a:lnTo>
                  <a:lnTo>
                    <a:pt x="1877414" y="613602"/>
                  </a:lnTo>
                  <a:lnTo>
                    <a:pt x="1876277" y="613149"/>
                  </a:lnTo>
                  <a:lnTo>
                    <a:pt x="1875594" y="612243"/>
                  </a:lnTo>
                  <a:lnTo>
                    <a:pt x="1874684" y="611564"/>
                  </a:lnTo>
                  <a:lnTo>
                    <a:pt x="1874229" y="610432"/>
                  </a:lnTo>
                  <a:lnTo>
                    <a:pt x="1873774" y="609299"/>
                  </a:lnTo>
                  <a:lnTo>
                    <a:pt x="1873546" y="607487"/>
                  </a:lnTo>
                  <a:lnTo>
                    <a:pt x="1872863" y="602731"/>
                  </a:lnTo>
                  <a:lnTo>
                    <a:pt x="1872408" y="596616"/>
                  </a:lnTo>
                  <a:lnTo>
                    <a:pt x="1872408" y="588689"/>
                  </a:lnTo>
                  <a:lnTo>
                    <a:pt x="1872408" y="577818"/>
                  </a:lnTo>
                  <a:lnTo>
                    <a:pt x="1811655" y="577818"/>
                  </a:lnTo>
                  <a:lnTo>
                    <a:pt x="1811655" y="586424"/>
                  </a:lnTo>
                  <a:lnTo>
                    <a:pt x="1811882" y="593445"/>
                  </a:lnTo>
                  <a:lnTo>
                    <a:pt x="1812338" y="596616"/>
                  </a:lnTo>
                  <a:lnTo>
                    <a:pt x="1813020" y="600013"/>
                  </a:lnTo>
                  <a:lnTo>
                    <a:pt x="1813475" y="602958"/>
                  </a:lnTo>
                  <a:lnTo>
                    <a:pt x="1814158" y="605902"/>
                  </a:lnTo>
                  <a:lnTo>
                    <a:pt x="1815296" y="608620"/>
                  </a:lnTo>
                  <a:lnTo>
                    <a:pt x="1816206" y="611338"/>
                  </a:lnTo>
                  <a:lnTo>
                    <a:pt x="1817343" y="613829"/>
                  </a:lnTo>
                  <a:lnTo>
                    <a:pt x="1818936" y="616094"/>
                  </a:lnTo>
                  <a:lnTo>
                    <a:pt x="1820074" y="618359"/>
                  </a:lnTo>
                  <a:lnTo>
                    <a:pt x="1821894" y="620623"/>
                  </a:lnTo>
                  <a:lnTo>
                    <a:pt x="1823715" y="622435"/>
                  </a:lnTo>
                  <a:lnTo>
                    <a:pt x="1825535" y="624247"/>
                  </a:lnTo>
                  <a:lnTo>
                    <a:pt x="1827583" y="626059"/>
                  </a:lnTo>
                  <a:lnTo>
                    <a:pt x="1829631" y="627418"/>
                  </a:lnTo>
                  <a:lnTo>
                    <a:pt x="1834409" y="630136"/>
                  </a:lnTo>
                  <a:lnTo>
                    <a:pt x="1839415" y="632627"/>
                  </a:lnTo>
                  <a:lnTo>
                    <a:pt x="1844193" y="634665"/>
                  </a:lnTo>
                  <a:lnTo>
                    <a:pt x="1849654" y="636704"/>
                  </a:lnTo>
                  <a:lnTo>
                    <a:pt x="1855115" y="638289"/>
                  </a:lnTo>
                  <a:lnTo>
                    <a:pt x="1860576" y="639421"/>
                  </a:lnTo>
                  <a:lnTo>
                    <a:pt x="1866492" y="640327"/>
                  </a:lnTo>
                  <a:lnTo>
                    <a:pt x="1872408" y="641007"/>
                  </a:lnTo>
                  <a:lnTo>
                    <a:pt x="1872408" y="657993"/>
                  </a:lnTo>
                  <a:lnTo>
                    <a:pt x="1900396" y="657993"/>
                  </a:lnTo>
                  <a:lnTo>
                    <a:pt x="1900396" y="641460"/>
                  </a:lnTo>
                  <a:lnTo>
                    <a:pt x="1907905" y="640554"/>
                  </a:lnTo>
                  <a:lnTo>
                    <a:pt x="1914959" y="639421"/>
                  </a:lnTo>
                  <a:lnTo>
                    <a:pt x="1921557" y="637610"/>
                  </a:lnTo>
                  <a:lnTo>
                    <a:pt x="1927474" y="635798"/>
                  </a:lnTo>
                  <a:lnTo>
                    <a:pt x="1933162" y="633533"/>
                  </a:lnTo>
                  <a:lnTo>
                    <a:pt x="1938396" y="631042"/>
                  </a:lnTo>
                  <a:lnTo>
                    <a:pt x="1943174" y="628324"/>
                  </a:lnTo>
                  <a:lnTo>
                    <a:pt x="1947270" y="624927"/>
                  </a:lnTo>
                  <a:lnTo>
                    <a:pt x="1950910" y="621529"/>
                  </a:lnTo>
                  <a:lnTo>
                    <a:pt x="1953868" y="617679"/>
                  </a:lnTo>
                  <a:lnTo>
                    <a:pt x="1956826" y="613602"/>
                  </a:lnTo>
                  <a:lnTo>
                    <a:pt x="1958874" y="609299"/>
                  </a:lnTo>
                  <a:lnTo>
                    <a:pt x="1960695" y="604317"/>
                  </a:lnTo>
                  <a:lnTo>
                    <a:pt x="1962060" y="599107"/>
                  </a:lnTo>
                  <a:lnTo>
                    <a:pt x="1962515" y="593672"/>
                  </a:lnTo>
                  <a:lnTo>
                    <a:pt x="1962743" y="588010"/>
                  </a:lnTo>
                  <a:lnTo>
                    <a:pt x="1962743" y="584613"/>
                  </a:lnTo>
                  <a:lnTo>
                    <a:pt x="1962515" y="581215"/>
                  </a:lnTo>
                  <a:lnTo>
                    <a:pt x="1962060" y="577818"/>
                  </a:lnTo>
                  <a:lnTo>
                    <a:pt x="1961377" y="574647"/>
                  </a:lnTo>
                  <a:lnTo>
                    <a:pt x="1960695" y="571929"/>
                  </a:lnTo>
                  <a:lnTo>
                    <a:pt x="1959557" y="568985"/>
                  </a:lnTo>
                  <a:lnTo>
                    <a:pt x="1958419" y="566267"/>
                  </a:lnTo>
                  <a:lnTo>
                    <a:pt x="1957054" y="563550"/>
                  </a:lnTo>
                  <a:lnTo>
                    <a:pt x="1953868" y="559020"/>
                  </a:lnTo>
                  <a:lnTo>
                    <a:pt x="1950683" y="555170"/>
                  </a:lnTo>
                  <a:lnTo>
                    <a:pt x="1948862" y="553358"/>
                  </a:lnTo>
                  <a:lnTo>
                    <a:pt x="1947042" y="551546"/>
                  </a:lnTo>
                  <a:lnTo>
                    <a:pt x="1944994" y="549961"/>
                  </a:lnTo>
                  <a:lnTo>
                    <a:pt x="1942719" y="548375"/>
                  </a:lnTo>
                  <a:lnTo>
                    <a:pt x="1937713" y="545657"/>
                  </a:lnTo>
                  <a:lnTo>
                    <a:pt x="1930659" y="542034"/>
                  </a:lnTo>
                  <a:lnTo>
                    <a:pt x="1921785" y="537957"/>
                  </a:lnTo>
                  <a:lnTo>
                    <a:pt x="1911318" y="532974"/>
                  </a:lnTo>
                  <a:lnTo>
                    <a:pt x="1899031" y="527539"/>
                  </a:lnTo>
                  <a:lnTo>
                    <a:pt x="1889474" y="523236"/>
                  </a:lnTo>
                  <a:lnTo>
                    <a:pt x="1882875" y="519612"/>
                  </a:lnTo>
                  <a:lnTo>
                    <a:pt x="1878552" y="517120"/>
                  </a:lnTo>
                  <a:lnTo>
                    <a:pt x="1877187" y="515988"/>
                  </a:lnTo>
                  <a:lnTo>
                    <a:pt x="1876049" y="514629"/>
                  </a:lnTo>
                  <a:lnTo>
                    <a:pt x="1875139" y="513270"/>
                  </a:lnTo>
                  <a:lnTo>
                    <a:pt x="1874229" y="511458"/>
                  </a:lnTo>
                  <a:lnTo>
                    <a:pt x="1873774" y="509647"/>
                  </a:lnTo>
                  <a:lnTo>
                    <a:pt x="1873319" y="507608"/>
                  </a:lnTo>
                  <a:lnTo>
                    <a:pt x="1872863" y="505117"/>
                  </a:lnTo>
                  <a:lnTo>
                    <a:pt x="1872863" y="502626"/>
                  </a:lnTo>
                  <a:lnTo>
                    <a:pt x="1872863" y="499681"/>
                  </a:lnTo>
                  <a:lnTo>
                    <a:pt x="1873546" y="497190"/>
                  </a:lnTo>
                  <a:lnTo>
                    <a:pt x="1874456" y="495152"/>
                  </a:lnTo>
                  <a:lnTo>
                    <a:pt x="1875594" y="493340"/>
                  </a:lnTo>
                  <a:lnTo>
                    <a:pt x="1877187" y="491981"/>
                  </a:lnTo>
                  <a:lnTo>
                    <a:pt x="1879235" y="491075"/>
                  </a:lnTo>
                  <a:lnTo>
                    <a:pt x="1881282" y="490622"/>
                  </a:lnTo>
                  <a:lnTo>
                    <a:pt x="1883785" y="490169"/>
                  </a:lnTo>
                  <a:lnTo>
                    <a:pt x="1887199" y="490622"/>
                  </a:lnTo>
                  <a:lnTo>
                    <a:pt x="1889702" y="491301"/>
                  </a:lnTo>
                  <a:lnTo>
                    <a:pt x="1890839" y="491528"/>
                  </a:lnTo>
                  <a:lnTo>
                    <a:pt x="1891522" y="492207"/>
                  </a:lnTo>
                  <a:lnTo>
                    <a:pt x="1892432" y="493113"/>
                  </a:lnTo>
                  <a:lnTo>
                    <a:pt x="1892887" y="493793"/>
                  </a:lnTo>
                  <a:lnTo>
                    <a:pt x="1894025" y="496284"/>
                  </a:lnTo>
                  <a:lnTo>
                    <a:pt x="1894480" y="499455"/>
                  </a:lnTo>
                  <a:lnTo>
                    <a:pt x="1894935" y="503758"/>
                  </a:lnTo>
                  <a:lnTo>
                    <a:pt x="1895163" y="508967"/>
                  </a:lnTo>
                  <a:lnTo>
                    <a:pt x="1895163" y="516215"/>
                  </a:lnTo>
                  <a:lnTo>
                    <a:pt x="1955689" y="516215"/>
                  </a:lnTo>
                  <a:lnTo>
                    <a:pt x="1956371" y="511458"/>
                  </a:lnTo>
                  <a:lnTo>
                    <a:pt x="1956371" y="508061"/>
                  </a:lnTo>
                  <a:lnTo>
                    <a:pt x="1955916" y="503305"/>
                  </a:lnTo>
                  <a:lnTo>
                    <a:pt x="1955461" y="498775"/>
                  </a:lnTo>
                  <a:lnTo>
                    <a:pt x="1954551" y="494699"/>
                  </a:lnTo>
                  <a:lnTo>
                    <a:pt x="1952958" y="490848"/>
                  </a:lnTo>
                  <a:lnTo>
                    <a:pt x="1950910" y="487225"/>
                  </a:lnTo>
                  <a:lnTo>
                    <a:pt x="1948635" y="483601"/>
                  </a:lnTo>
                  <a:lnTo>
                    <a:pt x="1945677" y="480430"/>
                  </a:lnTo>
                  <a:lnTo>
                    <a:pt x="1942264" y="477712"/>
                  </a:lnTo>
                  <a:lnTo>
                    <a:pt x="1938623" y="474995"/>
                  </a:lnTo>
                  <a:lnTo>
                    <a:pt x="1934527" y="472730"/>
                  </a:lnTo>
                  <a:lnTo>
                    <a:pt x="1929976" y="470465"/>
                  </a:lnTo>
                  <a:lnTo>
                    <a:pt x="1924971" y="468653"/>
                  </a:lnTo>
                  <a:lnTo>
                    <a:pt x="1919510" y="467068"/>
                  </a:lnTo>
                  <a:lnTo>
                    <a:pt x="1913593" y="465709"/>
                  </a:lnTo>
                  <a:lnTo>
                    <a:pt x="1907222" y="464803"/>
                  </a:lnTo>
                  <a:lnTo>
                    <a:pt x="1900396" y="463897"/>
                  </a:lnTo>
                  <a:lnTo>
                    <a:pt x="1900396" y="450081"/>
                  </a:lnTo>
                  <a:lnTo>
                    <a:pt x="1872408" y="450081"/>
                  </a:lnTo>
                  <a:close/>
                  <a:moveTo>
                    <a:pt x="1886971" y="384175"/>
                  </a:moveTo>
                  <a:lnTo>
                    <a:pt x="1895390" y="384401"/>
                  </a:lnTo>
                  <a:lnTo>
                    <a:pt x="1904264" y="384854"/>
                  </a:lnTo>
                  <a:lnTo>
                    <a:pt x="1912911" y="385987"/>
                  </a:lnTo>
                  <a:lnTo>
                    <a:pt x="1921102" y="387572"/>
                  </a:lnTo>
                  <a:lnTo>
                    <a:pt x="1929294" y="389610"/>
                  </a:lnTo>
                  <a:lnTo>
                    <a:pt x="1937713" y="391649"/>
                  </a:lnTo>
                  <a:lnTo>
                    <a:pt x="1945449" y="394367"/>
                  </a:lnTo>
                  <a:lnTo>
                    <a:pt x="1953186" y="397537"/>
                  </a:lnTo>
                  <a:lnTo>
                    <a:pt x="1960922" y="400935"/>
                  </a:lnTo>
                  <a:lnTo>
                    <a:pt x="1968204" y="404558"/>
                  </a:lnTo>
                  <a:lnTo>
                    <a:pt x="1975485" y="408635"/>
                  </a:lnTo>
                  <a:lnTo>
                    <a:pt x="1982084" y="412938"/>
                  </a:lnTo>
                  <a:lnTo>
                    <a:pt x="1988910" y="417921"/>
                  </a:lnTo>
                  <a:lnTo>
                    <a:pt x="1995281" y="422677"/>
                  </a:lnTo>
                  <a:lnTo>
                    <a:pt x="2001652" y="428113"/>
                  </a:lnTo>
                  <a:lnTo>
                    <a:pt x="2007568" y="433775"/>
                  </a:lnTo>
                  <a:lnTo>
                    <a:pt x="2013257" y="439890"/>
                  </a:lnTo>
                  <a:lnTo>
                    <a:pt x="2018718" y="446005"/>
                  </a:lnTo>
                  <a:lnTo>
                    <a:pt x="2023496" y="452346"/>
                  </a:lnTo>
                  <a:lnTo>
                    <a:pt x="2028502" y="459141"/>
                  </a:lnTo>
                  <a:lnTo>
                    <a:pt x="2032825" y="465709"/>
                  </a:lnTo>
                  <a:lnTo>
                    <a:pt x="2036921" y="472956"/>
                  </a:lnTo>
                  <a:lnTo>
                    <a:pt x="2040562" y="480430"/>
                  </a:lnTo>
                  <a:lnTo>
                    <a:pt x="2043975" y="487904"/>
                  </a:lnTo>
                  <a:lnTo>
                    <a:pt x="2047161" y="495605"/>
                  </a:lnTo>
                  <a:lnTo>
                    <a:pt x="2049891" y="503305"/>
                  </a:lnTo>
                  <a:lnTo>
                    <a:pt x="2052394" y="511685"/>
                  </a:lnTo>
                  <a:lnTo>
                    <a:pt x="2054214" y="519838"/>
                  </a:lnTo>
                  <a:lnTo>
                    <a:pt x="2055580" y="528218"/>
                  </a:lnTo>
                  <a:lnTo>
                    <a:pt x="2056717" y="536598"/>
                  </a:lnTo>
                  <a:lnTo>
                    <a:pt x="2057172" y="545431"/>
                  </a:lnTo>
                  <a:lnTo>
                    <a:pt x="2057400" y="553811"/>
                  </a:lnTo>
                  <a:lnTo>
                    <a:pt x="2057172" y="562644"/>
                  </a:lnTo>
                  <a:lnTo>
                    <a:pt x="2056717" y="571476"/>
                  </a:lnTo>
                  <a:lnTo>
                    <a:pt x="2055580" y="579856"/>
                  </a:lnTo>
                  <a:lnTo>
                    <a:pt x="2054214" y="588010"/>
                  </a:lnTo>
                  <a:lnTo>
                    <a:pt x="2052394" y="596390"/>
                  </a:lnTo>
                  <a:lnTo>
                    <a:pt x="2049891" y="604543"/>
                  </a:lnTo>
                  <a:lnTo>
                    <a:pt x="2047161" y="612243"/>
                  </a:lnTo>
                  <a:lnTo>
                    <a:pt x="2043975" y="619944"/>
                  </a:lnTo>
                  <a:lnTo>
                    <a:pt x="2040562" y="627418"/>
                  </a:lnTo>
                  <a:lnTo>
                    <a:pt x="2036921" y="634892"/>
                  </a:lnTo>
                  <a:lnTo>
                    <a:pt x="2032825" y="642139"/>
                  </a:lnTo>
                  <a:lnTo>
                    <a:pt x="2028502" y="648934"/>
                  </a:lnTo>
                  <a:lnTo>
                    <a:pt x="2023496" y="655502"/>
                  </a:lnTo>
                  <a:lnTo>
                    <a:pt x="2018718" y="662070"/>
                  </a:lnTo>
                  <a:lnTo>
                    <a:pt x="2013257" y="668185"/>
                  </a:lnTo>
                  <a:lnTo>
                    <a:pt x="2007568" y="674073"/>
                  </a:lnTo>
                  <a:lnTo>
                    <a:pt x="2001652" y="679736"/>
                  </a:lnTo>
                  <a:lnTo>
                    <a:pt x="1995281" y="685171"/>
                  </a:lnTo>
                  <a:lnTo>
                    <a:pt x="1988910" y="690154"/>
                  </a:lnTo>
                  <a:lnTo>
                    <a:pt x="1982084" y="694683"/>
                  </a:lnTo>
                  <a:lnTo>
                    <a:pt x="1975485" y="699440"/>
                  </a:lnTo>
                  <a:lnTo>
                    <a:pt x="1968204" y="703516"/>
                  </a:lnTo>
                  <a:lnTo>
                    <a:pt x="1960922" y="707140"/>
                  </a:lnTo>
                  <a:lnTo>
                    <a:pt x="1953186" y="710537"/>
                  </a:lnTo>
                  <a:lnTo>
                    <a:pt x="1945449" y="713482"/>
                  </a:lnTo>
                  <a:lnTo>
                    <a:pt x="1937713" y="716199"/>
                  </a:lnTo>
                  <a:lnTo>
                    <a:pt x="1929294" y="718464"/>
                  </a:lnTo>
                  <a:lnTo>
                    <a:pt x="1921102" y="720503"/>
                  </a:lnTo>
                  <a:lnTo>
                    <a:pt x="1912911" y="722088"/>
                  </a:lnTo>
                  <a:lnTo>
                    <a:pt x="1904264" y="722994"/>
                  </a:lnTo>
                  <a:lnTo>
                    <a:pt x="1895390" y="723673"/>
                  </a:lnTo>
                  <a:lnTo>
                    <a:pt x="1886971" y="723900"/>
                  </a:lnTo>
                  <a:lnTo>
                    <a:pt x="1878097" y="723673"/>
                  </a:lnTo>
                  <a:lnTo>
                    <a:pt x="1869223" y="722994"/>
                  </a:lnTo>
                  <a:lnTo>
                    <a:pt x="1860804" y="722088"/>
                  </a:lnTo>
                  <a:lnTo>
                    <a:pt x="1852612" y="720503"/>
                  </a:lnTo>
                  <a:lnTo>
                    <a:pt x="1844193" y="718464"/>
                  </a:lnTo>
                  <a:lnTo>
                    <a:pt x="1836002" y="716199"/>
                  </a:lnTo>
                  <a:lnTo>
                    <a:pt x="1828265" y="713482"/>
                  </a:lnTo>
                  <a:lnTo>
                    <a:pt x="1820529" y="710537"/>
                  </a:lnTo>
                  <a:lnTo>
                    <a:pt x="1812565" y="707140"/>
                  </a:lnTo>
                  <a:lnTo>
                    <a:pt x="1805511" y="703516"/>
                  </a:lnTo>
                  <a:lnTo>
                    <a:pt x="1798230" y="699440"/>
                  </a:lnTo>
                  <a:lnTo>
                    <a:pt x="1791404" y="694683"/>
                  </a:lnTo>
                  <a:lnTo>
                    <a:pt x="1784805" y="690154"/>
                  </a:lnTo>
                  <a:lnTo>
                    <a:pt x="1778206" y="685171"/>
                  </a:lnTo>
                  <a:lnTo>
                    <a:pt x="1772063" y="679736"/>
                  </a:lnTo>
                  <a:lnTo>
                    <a:pt x="1766146" y="674073"/>
                  </a:lnTo>
                  <a:lnTo>
                    <a:pt x="1760458" y="668185"/>
                  </a:lnTo>
                  <a:lnTo>
                    <a:pt x="1754997" y="662070"/>
                  </a:lnTo>
                  <a:lnTo>
                    <a:pt x="1749991" y="655502"/>
                  </a:lnTo>
                  <a:lnTo>
                    <a:pt x="1745213" y="648934"/>
                  </a:lnTo>
                  <a:lnTo>
                    <a:pt x="1740662" y="642139"/>
                  </a:lnTo>
                  <a:lnTo>
                    <a:pt x="1736566" y="634892"/>
                  </a:lnTo>
                  <a:lnTo>
                    <a:pt x="1732925" y="627418"/>
                  </a:lnTo>
                  <a:lnTo>
                    <a:pt x="1729512" y="619944"/>
                  </a:lnTo>
                  <a:lnTo>
                    <a:pt x="1726554" y="612243"/>
                  </a:lnTo>
                  <a:lnTo>
                    <a:pt x="1723596" y="604543"/>
                  </a:lnTo>
                  <a:lnTo>
                    <a:pt x="1721548" y="596390"/>
                  </a:lnTo>
                  <a:lnTo>
                    <a:pt x="1719500" y="588010"/>
                  </a:lnTo>
                  <a:lnTo>
                    <a:pt x="1717908" y="579856"/>
                  </a:lnTo>
                  <a:lnTo>
                    <a:pt x="1716997" y="571476"/>
                  </a:lnTo>
                  <a:lnTo>
                    <a:pt x="1716315" y="562644"/>
                  </a:lnTo>
                  <a:lnTo>
                    <a:pt x="1716087" y="553811"/>
                  </a:lnTo>
                  <a:lnTo>
                    <a:pt x="1716315" y="545431"/>
                  </a:lnTo>
                  <a:lnTo>
                    <a:pt x="1716997" y="536598"/>
                  </a:lnTo>
                  <a:lnTo>
                    <a:pt x="1717908" y="528218"/>
                  </a:lnTo>
                  <a:lnTo>
                    <a:pt x="1719500" y="519838"/>
                  </a:lnTo>
                  <a:lnTo>
                    <a:pt x="1721548" y="511685"/>
                  </a:lnTo>
                  <a:lnTo>
                    <a:pt x="1723596" y="503305"/>
                  </a:lnTo>
                  <a:lnTo>
                    <a:pt x="1726554" y="495605"/>
                  </a:lnTo>
                  <a:lnTo>
                    <a:pt x="1729512" y="487904"/>
                  </a:lnTo>
                  <a:lnTo>
                    <a:pt x="1732925" y="480430"/>
                  </a:lnTo>
                  <a:lnTo>
                    <a:pt x="1736566" y="472956"/>
                  </a:lnTo>
                  <a:lnTo>
                    <a:pt x="1740662" y="465709"/>
                  </a:lnTo>
                  <a:lnTo>
                    <a:pt x="1745213" y="459141"/>
                  </a:lnTo>
                  <a:lnTo>
                    <a:pt x="1749991" y="452346"/>
                  </a:lnTo>
                  <a:lnTo>
                    <a:pt x="1754997" y="446005"/>
                  </a:lnTo>
                  <a:lnTo>
                    <a:pt x="1760458" y="439890"/>
                  </a:lnTo>
                  <a:lnTo>
                    <a:pt x="1766146" y="433775"/>
                  </a:lnTo>
                  <a:lnTo>
                    <a:pt x="1772063" y="428113"/>
                  </a:lnTo>
                  <a:lnTo>
                    <a:pt x="1778206" y="422677"/>
                  </a:lnTo>
                  <a:lnTo>
                    <a:pt x="1784805" y="417921"/>
                  </a:lnTo>
                  <a:lnTo>
                    <a:pt x="1791404" y="412938"/>
                  </a:lnTo>
                  <a:lnTo>
                    <a:pt x="1798230" y="408635"/>
                  </a:lnTo>
                  <a:lnTo>
                    <a:pt x="1805511" y="404558"/>
                  </a:lnTo>
                  <a:lnTo>
                    <a:pt x="1812565" y="400935"/>
                  </a:lnTo>
                  <a:lnTo>
                    <a:pt x="1820529" y="397537"/>
                  </a:lnTo>
                  <a:lnTo>
                    <a:pt x="1828265" y="394367"/>
                  </a:lnTo>
                  <a:lnTo>
                    <a:pt x="1836002" y="391649"/>
                  </a:lnTo>
                  <a:lnTo>
                    <a:pt x="1844193" y="389610"/>
                  </a:lnTo>
                  <a:lnTo>
                    <a:pt x="1852612" y="387572"/>
                  </a:lnTo>
                  <a:lnTo>
                    <a:pt x="1860804" y="385987"/>
                  </a:lnTo>
                  <a:lnTo>
                    <a:pt x="1869223" y="384854"/>
                  </a:lnTo>
                  <a:lnTo>
                    <a:pt x="1878097" y="384401"/>
                  </a:lnTo>
                  <a:lnTo>
                    <a:pt x="1886971" y="384175"/>
                  </a:lnTo>
                  <a:close/>
                  <a:moveTo>
                    <a:pt x="1493053" y="58920"/>
                  </a:moveTo>
                  <a:lnTo>
                    <a:pt x="1493053" y="71384"/>
                  </a:lnTo>
                  <a:lnTo>
                    <a:pt x="1486255" y="72064"/>
                  </a:lnTo>
                  <a:lnTo>
                    <a:pt x="1480136" y="72970"/>
                  </a:lnTo>
                  <a:lnTo>
                    <a:pt x="1474471" y="74103"/>
                  </a:lnTo>
                  <a:lnTo>
                    <a:pt x="1469032" y="75463"/>
                  </a:lnTo>
                  <a:lnTo>
                    <a:pt x="1464046" y="77276"/>
                  </a:lnTo>
                  <a:lnTo>
                    <a:pt x="1459741" y="79089"/>
                  </a:lnTo>
                  <a:lnTo>
                    <a:pt x="1455661" y="81128"/>
                  </a:lnTo>
                  <a:lnTo>
                    <a:pt x="1452036" y="83621"/>
                  </a:lnTo>
                  <a:lnTo>
                    <a:pt x="1448863" y="86341"/>
                  </a:lnTo>
                  <a:lnTo>
                    <a:pt x="1446144" y="89060"/>
                  </a:lnTo>
                  <a:lnTo>
                    <a:pt x="1443877" y="92233"/>
                  </a:lnTo>
                  <a:lnTo>
                    <a:pt x="1441611" y="95632"/>
                  </a:lnTo>
                  <a:lnTo>
                    <a:pt x="1440252" y="99258"/>
                  </a:lnTo>
                  <a:lnTo>
                    <a:pt x="1439118" y="102657"/>
                  </a:lnTo>
                  <a:lnTo>
                    <a:pt x="1438665" y="106963"/>
                  </a:lnTo>
                  <a:lnTo>
                    <a:pt x="1438439" y="111042"/>
                  </a:lnTo>
                  <a:lnTo>
                    <a:pt x="1438439" y="113988"/>
                  </a:lnTo>
                  <a:lnTo>
                    <a:pt x="1438665" y="116934"/>
                  </a:lnTo>
                  <a:lnTo>
                    <a:pt x="1439118" y="119880"/>
                  </a:lnTo>
                  <a:lnTo>
                    <a:pt x="1439798" y="122599"/>
                  </a:lnTo>
                  <a:lnTo>
                    <a:pt x="1440931" y="125092"/>
                  </a:lnTo>
                  <a:lnTo>
                    <a:pt x="1442064" y="127812"/>
                  </a:lnTo>
                  <a:lnTo>
                    <a:pt x="1443198" y="130304"/>
                  </a:lnTo>
                  <a:lnTo>
                    <a:pt x="1444784" y="132797"/>
                  </a:lnTo>
                  <a:lnTo>
                    <a:pt x="1448183" y="137329"/>
                  </a:lnTo>
                  <a:lnTo>
                    <a:pt x="1451809" y="141409"/>
                  </a:lnTo>
                  <a:lnTo>
                    <a:pt x="1455888" y="144808"/>
                  </a:lnTo>
                  <a:lnTo>
                    <a:pt x="1460194" y="147527"/>
                  </a:lnTo>
                  <a:lnTo>
                    <a:pt x="1465633" y="150700"/>
                  </a:lnTo>
                  <a:lnTo>
                    <a:pt x="1472884" y="154552"/>
                  </a:lnTo>
                  <a:lnTo>
                    <a:pt x="1482402" y="158858"/>
                  </a:lnTo>
                  <a:lnTo>
                    <a:pt x="1493733" y="164070"/>
                  </a:lnTo>
                  <a:lnTo>
                    <a:pt x="1500532" y="167469"/>
                  </a:lnTo>
                  <a:lnTo>
                    <a:pt x="1503024" y="169056"/>
                  </a:lnTo>
                  <a:lnTo>
                    <a:pt x="1505291" y="170642"/>
                  </a:lnTo>
                  <a:lnTo>
                    <a:pt x="1507330" y="172002"/>
                  </a:lnTo>
                  <a:lnTo>
                    <a:pt x="1508916" y="173588"/>
                  </a:lnTo>
                  <a:lnTo>
                    <a:pt x="1510276" y="175174"/>
                  </a:lnTo>
                  <a:lnTo>
                    <a:pt x="1510956" y="176534"/>
                  </a:lnTo>
                  <a:lnTo>
                    <a:pt x="1512089" y="179707"/>
                  </a:lnTo>
                  <a:lnTo>
                    <a:pt x="1512769" y="184012"/>
                  </a:lnTo>
                  <a:lnTo>
                    <a:pt x="1513449" y="189451"/>
                  </a:lnTo>
                  <a:lnTo>
                    <a:pt x="1513675" y="195343"/>
                  </a:lnTo>
                  <a:lnTo>
                    <a:pt x="1513449" y="197836"/>
                  </a:lnTo>
                  <a:lnTo>
                    <a:pt x="1512769" y="199876"/>
                  </a:lnTo>
                  <a:lnTo>
                    <a:pt x="1512089" y="201689"/>
                  </a:lnTo>
                  <a:lnTo>
                    <a:pt x="1510956" y="203275"/>
                  </a:lnTo>
                  <a:lnTo>
                    <a:pt x="1509596" y="204181"/>
                  </a:lnTo>
                  <a:lnTo>
                    <a:pt x="1507783" y="205314"/>
                  </a:lnTo>
                  <a:lnTo>
                    <a:pt x="1505291" y="205768"/>
                  </a:lnTo>
                  <a:lnTo>
                    <a:pt x="1502798" y="205768"/>
                  </a:lnTo>
                  <a:lnTo>
                    <a:pt x="1499852" y="205541"/>
                  </a:lnTo>
                  <a:lnTo>
                    <a:pt x="1498719" y="205314"/>
                  </a:lnTo>
                  <a:lnTo>
                    <a:pt x="1497586" y="204861"/>
                  </a:lnTo>
                  <a:lnTo>
                    <a:pt x="1496679" y="204181"/>
                  </a:lnTo>
                  <a:lnTo>
                    <a:pt x="1495773" y="203728"/>
                  </a:lnTo>
                  <a:lnTo>
                    <a:pt x="1495319" y="203048"/>
                  </a:lnTo>
                  <a:lnTo>
                    <a:pt x="1494866" y="201915"/>
                  </a:lnTo>
                  <a:lnTo>
                    <a:pt x="1493960" y="199422"/>
                  </a:lnTo>
                  <a:lnTo>
                    <a:pt x="1493506" y="195343"/>
                  </a:lnTo>
                  <a:lnTo>
                    <a:pt x="1493280" y="189678"/>
                  </a:lnTo>
                  <a:lnTo>
                    <a:pt x="1493053" y="182426"/>
                  </a:lnTo>
                  <a:lnTo>
                    <a:pt x="1493053" y="172908"/>
                  </a:lnTo>
                  <a:lnTo>
                    <a:pt x="1439118" y="172908"/>
                  </a:lnTo>
                  <a:lnTo>
                    <a:pt x="1439118" y="180613"/>
                  </a:lnTo>
                  <a:lnTo>
                    <a:pt x="1439345" y="186732"/>
                  </a:lnTo>
                  <a:lnTo>
                    <a:pt x="1440252" y="192624"/>
                  </a:lnTo>
                  <a:lnTo>
                    <a:pt x="1441385" y="197836"/>
                  </a:lnTo>
                  <a:lnTo>
                    <a:pt x="1442291" y="200329"/>
                  </a:lnTo>
                  <a:lnTo>
                    <a:pt x="1443198" y="202822"/>
                  </a:lnTo>
                  <a:lnTo>
                    <a:pt x="1444331" y="205088"/>
                  </a:lnTo>
                  <a:lnTo>
                    <a:pt x="1445237" y="207127"/>
                  </a:lnTo>
                  <a:lnTo>
                    <a:pt x="1446823" y="209167"/>
                  </a:lnTo>
                  <a:lnTo>
                    <a:pt x="1448183" y="210980"/>
                  </a:lnTo>
                  <a:lnTo>
                    <a:pt x="1449769" y="212793"/>
                  </a:lnTo>
                  <a:lnTo>
                    <a:pt x="1451582" y="214379"/>
                  </a:lnTo>
                  <a:lnTo>
                    <a:pt x="1453395" y="215965"/>
                  </a:lnTo>
                  <a:lnTo>
                    <a:pt x="1455435" y="217098"/>
                  </a:lnTo>
                  <a:lnTo>
                    <a:pt x="1459514" y="219818"/>
                  </a:lnTo>
                  <a:lnTo>
                    <a:pt x="1463593" y="221857"/>
                  </a:lnTo>
                  <a:lnTo>
                    <a:pt x="1468352" y="223897"/>
                  </a:lnTo>
                  <a:lnTo>
                    <a:pt x="1472884" y="225483"/>
                  </a:lnTo>
                  <a:lnTo>
                    <a:pt x="1477643" y="226616"/>
                  </a:lnTo>
                  <a:lnTo>
                    <a:pt x="1482629" y="227976"/>
                  </a:lnTo>
                  <a:lnTo>
                    <a:pt x="1487841" y="228656"/>
                  </a:lnTo>
                  <a:lnTo>
                    <a:pt x="1493053" y="229336"/>
                  </a:lnTo>
                  <a:lnTo>
                    <a:pt x="1493053" y="244519"/>
                  </a:lnTo>
                  <a:lnTo>
                    <a:pt x="1517981" y="244519"/>
                  </a:lnTo>
                  <a:lnTo>
                    <a:pt x="1517981" y="229789"/>
                  </a:lnTo>
                  <a:lnTo>
                    <a:pt x="1524780" y="228656"/>
                  </a:lnTo>
                  <a:lnTo>
                    <a:pt x="1530898" y="227749"/>
                  </a:lnTo>
                  <a:lnTo>
                    <a:pt x="1536790" y="226163"/>
                  </a:lnTo>
                  <a:lnTo>
                    <a:pt x="1542229" y="224577"/>
                  </a:lnTo>
                  <a:lnTo>
                    <a:pt x="1547215" y="222537"/>
                  </a:lnTo>
                  <a:lnTo>
                    <a:pt x="1551747" y="220271"/>
                  </a:lnTo>
                  <a:lnTo>
                    <a:pt x="1555826" y="218005"/>
                  </a:lnTo>
                  <a:lnTo>
                    <a:pt x="1559452" y="215059"/>
                  </a:lnTo>
                  <a:lnTo>
                    <a:pt x="1562851" y="211660"/>
                  </a:lnTo>
                  <a:lnTo>
                    <a:pt x="1565571" y="208487"/>
                  </a:lnTo>
                  <a:lnTo>
                    <a:pt x="1568063" y="204861"/>
                  </a:lnTo>
                  <a:lnTo>
                    <a:pt x="1569876" y="201009"/>
                  </a:lnTo>
                  <a:lnTo>
                    <a:pt x="1571236" y="196476"/>
                  </a:lnTo>
                  <a:lnTo>
                    <a:pt x="1572596" y="192171"/>
                  </a:lnTo>
                  <a:lnTo>
                    <a:pt x="1573049" y="187185"/>
                  </a:lnTo>
                  <a:lnTo>
                    <a:pt x="1573502" y="182199"/>
                  </a:lnTo>
                  <a:lnTo>
                    <a:pt x="1573502" y="179027"/>
                  </a:lnTo>
                  <a:lnTo>
                    <a:pt x="1573049" y="175854"/>
                  </a:lnTo>
                  <a:lnTo>
                    <a:pt x="1572596" y="172908"/>
                  </a:lnTo>
                  <a:lnTo>
                    <a:pt x="1572142" y="170189"/>
                  </a:lnTo>
                  <a:lnTo>
                    <a:pt x="1571236" y="167469"/>
                  </a:lnTo>
                  <a:lnTo>
                    <a:pt x="1570556" y="164750"/>
                  </a:lnTo>
                  <a:lnTo>
                    <a:pt x="1569650" y="162484"/>
                  </a:lnTo>
                  <a:lnTo>
                    <a:pt x="1568290" y="160218"/>
                  </a:lnTo>
                  <a:lnTo>
                    <a:pt x="1565344" y="156139"/>
                  </a:lnTo>
                  <a:lnTo>
                    <a:pt x="1562625" y="152513"/>
                  </a:lnTo>
                  <a:lnTo>
                    <a:pt x="1559225" y="149340"/>
                  </a:lnTo>
                  <a:lnTo>
                    <a:pt x="1555599" y="146847"/>
                  </a:lnTo>
                  <a:lnTo>
                    <a:pt x="1551067" y="144355"/>
                  </a:lnTo>
                  <a:lnTo>
                    <a:pt x="1544722" y="140955"/>
                  </a:lnTo>
                  <a:lnTo>
                    <a:pt x="1537017" y="137329"/>
                  </a:lnTo>
                  <a:lnTo>
                    <a:pt x="1527499" y="132797"/>
                  </a:lnTo>
                  <a:lnTo>
                    <a:pt x="1516621" y="128038"/>
                  </a:lnTo>
                  <a:lnTo>
                    <a:pt x="1508237" y="124186"/>
                  </a:lnTo>
                  <a:lnTo>
                    <a:pt x="1502344" y="120786"/>
                  </a:lnTo>
                  <a:lnTo>
                    <a:pt x="1498719" y="118747"/>
                  </a:lnTo>
                  <a:lnTo>
                    <a:pt x="1497359" y="117614"/>
                  </a:lnTo>
                  <a:lnTo>
                    <a:pt x="1496452" y="116481"/>
                  </a:lnTo>
                  <a:lnTo>
                    <a:pt x="1495319" y="115121"/>
                  </a:lnTo>
                  <a:lnTo>
                    <a:pt x="1494866" y="113535"/>
                  </a:lnTo>
                  <a:lnTo>
                    <a:pt x="1493960" y="111948"/>
                  </a:lnTo>
                  <a:lnTo>
                    <a:pt x="1493733" y="109909"/>
                  </a:lnTo>
                  <a:lnTo>
                    <a:pt x="1493506" y="107869"/>
                  </a:lnTo>
                  <a:lnTo>
                    <a:pt x="1493506" y="105830"/>
                  </a:lnTo>
                  <a:lnTo>
                    <a:pt x="1493506" y="103337"/>
                  </a:lnTo>
                  <a:lnTo>
                    <a:pt x="1493960" y="100844"/>
                  </a:lnTo>
                  <a:lnTo>
                    <a:pt x="1494866" y="99258"/>
                  </a:lnTo>
                  <a:lnTo>
                    <a:pt x="1495773" y="97672"/>
                  </a:lnTo>
                  <a:lnTo>
                    <a:pt x="1497359" y="96312"/>
                  </a:lnTo>
                  <a:lnTo>
                    <a:pt x="1498945" y="95632"/>
                  </a:lnTo>
                  <a:lnTo>
                    <a:pt x="1500985" y="94952"/>
                  </a:lnTo>
                  <a:lnTo>
                    <a:pt x="1503251" y="94725"/>
                  </a:lnTo>
                  <a:lnTo>
                    <a:pt x="1506197" y="94952"/>
                  </a:lnTo>
                  <a:lnTo>
                    <a:pt x="1508463" y="95632"/>
                  </a:lnTo>
                  <a:lnTo>
                    <a:pt x="1510049" y="96538"/>
                  </a:lnTo>
                  <a:lnTo>
                    <a:pt x="1510729" y="96992"/>
                  </a:lnTo>
                  <a:lnTo>
                    <a:pt x="1511409" y="97898"/>
                  </a:lnTo>
                  <a:lnTo>
                    <a:pt x="1512089" y="99938"/>
                  </a:lnTo>
                  <a:lnTo>
                    <a:pt x="1512769" y="103110"/>
                  </a:lnTo>
                  <a:lnTo>
                    <a:pt x="1512995" y="106963"/>
                  </a:lnTo>
                  <a:lnTo>
                    <a:pt x="1512995" y="111495"/>
                  </a:lnTo>
                  <a:lnTo>
                    <a:pt x="1512995" y="118067"/>
                  </a:lnTo>
                  <a:lnTo>
                    <a:pt x="1567157" y="118067"/>
                  </a:lnTo>
                  <a:lnTo>
                    <a:pt x="1567383" y="113535"/>
                  </a:lnTo>
                  <a:lnTo>
                    <a:pt x="1567837" y="110815"/>
                  </a:lnTo>
                  <a:lnTo>
                    <a:pt x="1567383" y="106283"/>
                  </a:lnTo>
                  <a:lnTo>
                    <a:pt x="1566930" y="102430"/>
                  </a:lnTo>
                  <a:lnTo>
                    <a:pt x="1566024" y="98578"/>
                  </a:lnTo>
                  <a:lnTo>
                    <a:pt x="1564664" y="95179"/>
                  </a:lnTo>
                  <a:lnTo>
                    <a:pt x="1562851" y="92006"/>
                  </a:lnTo>
                  <a:lnTo>
                    <a:pt x="1560812" y="88833"/>
                  </a:lnTo>
                  <a:lnTo>
                    <a:pt x="1558092" y="86114"/>
                  </a:lnTo>
                  <a:lnTo>
                    <a:pt x="1555373" y="83395"/>
                  </a:lnTo>
                  <a:lnTo>
                    <a:pt x="1551974" y="81128"/>
                  </a:lnTo>
                  <a:lnTo>
                    <a:pt x="1548121" y="79089"/>
                  </a:lnTo>
                  <a:lnTo>
                    <a:pt x="1544269" y="77276"/>
                  </a:lnTo>
                  <a:lnTo>
                    <a:pt x="1539736" y="75463"/>
                  </a:lnTo>
                  <a:lnTo>
                    <a:pt x="1534751" y="74103"/>
                  </a:lnTo>
                  <a:lnTo>
                    <a:pt x="1529538" y="72970"/>
                  </a:lnTo>
                  <a:lnTo>
                    <a:pt x="1523873" y="72064"/>
                  </a:lnTo>
                  <a:lnTo>
                    <a:pt x="1517981" y="71384"/>
                  </a:lnTo>
                  <a:lnTo>
                    <a:pt x="1517981" y="58920"/>
                  </a:lnTo>
                  <a:lnTo>
                    <a:pt x="1493053" y="58920"/>
                  </a:lnTo>
                  <a:close/>
                  <a:moveTo>
                    <a:pt x="1505970" y="0"/>
                  </a:moveTo>
                  <a:lnTo>
                    <a:pt x="1513675" y="226"/>
                  </a:lnTo>
                  <a:lnTo>
                    <a:pt x="1521380" y="680"/>
                  </a:lnTo>
                  <a:lnTo>
                    <a:pt x="1528859" y="1813"/>
                  </a:lnTo>
                  <a:lnTo>
                    <a:pt x="1536337" y="2946"/>
                  </a:lnTo>
                  <a:lnTo>
                    <a:pt x="1543815" y="4759"/>
                  </a:lnTo>
                  <a:lnTo>
                    <a:pt x="1551067" y="6798"/>
                  </a:lnTo>
                  <a:lnTo>
                    <a:pt x="1557866" y="9291"/>
                  </a:lnTo>
                  <a:lnTo>
                    <a:pt x="1564891" y="11784"/>
                  </a:lnTo>
                  <a:lnTo>
                    <a:pt x="1571689" y="14956"/>
                  </a:lnTo>
                  <a:lnTo>
                    <a:pt x="1578034" y="18129"/>
                  </a:lnTo>
                  <a:lnTo>
                    <a:pt x="1584380" y="21755"/>
                  </a:lnTo>
                  <a:lnTo>
                    <a:pt x="1590725" y="26061"/>
                  </a:lnTo>
                  <a:lnTo>
                    <a:pt x="1596617" y="30140"/>
                  </a:lnTo>
                  <a:lnTo>
                    <a:pt x="1602282" y="34445"/>
                  </a:lnTo>
                  <a:lnTo>
                    <a:pt x="1607948" y="39431"/>
                  </a:lnTo>
                  <a:lnTo>
                    <a:pt x="1613160" y="44190"/>
                  </a:lnTo>
                  <a:lnTo>
                    <a:pt x="1618146" y="49629"/>
                  </a:lnTo>
                  <a:lnTo>
                    <a:pt x="1622905" y="55068"/>
                  </a:lnTo>
                  <a:lnTo>
                    <a:pt x="1627437" y="60960"/>
                  </a:lnTo>
                  <a:lnTo>
                    <a:pt x="1631743" y="66852"/>
                  </a:lnTo>
                  <a:lnTo>
                    <a:pt x="1635595" y="72970"/>
                  </a:lnTo>
                  <a:lnTo>
                    <a:pt x="1639221" y="79316"/>
                  </a:lnTo>
                  <a:lnTo>
                    <a:pt x="1642394" y="85661"/>
                  </a:lnTo>
                  <a:lnTo>
                    <a:pt x="1645566" y="92686"/>
                  </a:lnTo>
                  <a:lnTo>
                    <a:pt x="1648512" y="99484"/>
                  </a:lnTo>
                  <a:lnTo>
                    <a:pt x="1650778" y="106736"/>
                  </a:lnTo>
                  <a:lnTo>
                    <a:pt x="1652818" y="113761"/>
                  </a:lnTo>
                  <a:lnTo>
                    <a:pt x="1654404" y="121013"/>
                  </a:lnTo>
                  <a:lnTo>
                    <a:pt x="1655991" y="128491"/>
                  </a:lnTo>
                  <a:lnTo>
                    <a:pt x="1656670" y="135970"/>
                  </a:lnTo>
                  <a:lnTo>
                    <a:pt x="1657350" y="143675"/>
                  </a:lnTo>
                  <a:lnTo>
                    <a:pt x="1657350" y="151833"/>
                  </a:lnTo>
                  <a:lnTo>
                    <a:pt x="1657350" y="159538"/>
                  </a:lnTo>
                  <a:lnTo>
                    <a:pt x="1656670" y="167243"/>
                  </a:lnTo>
                  <a:lnTo>
                    <a:pt x="1655991" y="174721"/>
                  </a:lnTo>
                  <a:lnTo>
                    <a:pt x="1654404" y="182199"/>
                  </a:lnTo>
                  <a:lnTo>
                    <a:pt x="1652818" y="189678"/>
                  </a:lnTo>
                  <a:lnTo>
                    <a:pt x="1650778" y="196703"/>
                  </a:lnTo>
                  <a:lnTo>
                    <a:pt x="1648512" y="203728"/>
                  </a:lnTo>
                  <a:lnTo>
                    <a:pt x="1645566" y="210753"/>
                  </a:lnTo>
                  <a:lnTo>
                    <a:pt x="1642394" y="217325"/>
                  </a:lnTo>
                  <a:lnTo>
                    <a:pt x="1639221" y="223897"/>
                  </a:lnTo>
                  <a:lnTo>
                    <a:pt x="1635595" y="230242"/>
                  </a:lnTo>
                  <a:lnTo>
                    <a:pt x="1631743" y="236587"/>
                  </a:lnTo>
                  <a:lnTo>
                    <a:pt x="1627437" y="242480"/>
                  </a:lnTo>
                  <a:lnTo>
                    <a:pt x="1622905" y="248145"/>
                  </a:lnTo>
                  <a:lnTo>
                    <a:pt x="1618146" y="253584"/>
                  </a:lnTo>
                  <a:lnTo>
                    <a:pt x="1613160" y="259023"/>
                  </a:lnTo>
                  <a:lnTo>
                    <a:pt x="1607948" y="263781"/>
                  </a:lnTo>
                  <a:lnTo>
                    <a:pt x="1602282" y="268767"/>
                  </a:lnTo>
                  <a:lnTo>
                    <a:pt x="1596617" y="273073"/>
                  </a:lnTo>
                  <a:lnTo>
                    <a:pt x="1590725" y="277378"/>
                  </a:lnTo>
                  <a:lnTo>
                    <a:pt x="1584380" y="281231"/>
                  </a:lnTo>
                  <a:lnTo>
                    <a:pt x="1578034" y="284857"/>
                  </a:lnTo>
                  <a:lnTo>
                    <a:pt x="1571689" y="288256"/>
                  </a:lnTo>
                  <a:lnTo>
                    <a:pt x="1564891" y="291429"/>
                  </a:lnTo>
                  <a:lnTo>
                    <a:pt x="1557866" y="293921"/>
                  </a:lnTo>
                  <a:lnTo>
                    <a:pt x="1551067" y="296641"/>
                  </a:lnTo>
                  <a:lnTo>
                    <a:pt x="1543815" y="298454"/>
                  </a:lnTo>
                  <a:lnTo>
                    <a:pt x="1536337" y="300040"/>
                  </a:lnTo>
                  <a:lnTo>
                    <a:pt x="1528859" y="301400"/>
                  </a:lnTo>
                  <a:lnTo>
                    <a:pt x="1521380" y="302533"/>
                  </a:lnTo>
                  <a:lnTo>
                    <a:pt x="1513675" y="302986"/>
                  </a:lnTo>
                  <a:lnTo>
                    <a:pt x="1505970" y="303213"/>
                  </a:lnTo>
                  <a:lnTo>
                    <a:pt x="1498265" y="302986"/>
                  </a:lnTo>
                  <a:lnTo>
                    <a:pt x="1490334" y="302533"/>
                  </a:lnTo>
                  <a:lnTo>
                    <a:pt x="1482629" y="301400"/>
                  </a:lnTo>
                  <a:lnTo>
                    <a:pt x="1475151" y="300040"/>
                  </a:lnTo>
                  <a:lnTo>
                    <a:pt x="1467899" y="298454"/>
                  </a:lnTo>
                  <a:lnTo>
                    <a:pt x="1460874" y="296641"/>
                  </a:lnTo>
                  <a:lnTo>
                    <a:pt x="1453849" y="293921"/>
                  </a:lnTo>
                  <a:lnTo>
                    <a:pt x="1446823" y="291429"/>
                  </a:lnTo>
                  <a:lnTo>
                    <a:pt x="1440252" y="288256"/>
                  </a:lnTo>
                  <a:lnTo>
                    <a:pt x="1433453" y="284857"/>
                  </a:lnTo>
                  <a:lnTo>
                    <a:pt x="1427334" y="281231"/>
                  </a:lnTo>
                  <a:lnTo>
                    <a:pt x="1420989" y="277378"/>
                  </a:lnTo>
                  <a:lnTo>
                    <a:pt x="1415097" y="273073"/>
                  </a:lnTo>
                  <a:lnTo>
                    <a:pt x="1409432" y="268767"/>
                  </a:lnTo>
                  <a:lnTo>
                    <a:pt x="1403766" y="263781"/>
                  </a:lnTo>
                  <a:lnTo>
                    <a:pt x="1398781" y="259023"/>
                  </a:lnTo>
                  <a:lnTo>
                    <a:pt x="1393569" y="253584"/>
                  </a:lnTo>
                  <a:lnTo>
                    <a:pt x="1388810" y="248145"/>
                  </a:lnTo>
                  <a:lnTo>
                    <a:pt x="1384277" y="242480"/>
                  </a:lnTo>
                  <a:lnTo>
                    <a:pt x="1380198" y="236587"/>
                  </a:lnTo>
                  <a:lnTo>
                    <a:pt x="1376346" y="230242"/>
                  </a:lnTo>
                  <a:lnTo>
                    <a:pt x="1372267" y="223897"/>
                  </a:lnTo>
                  <a:lnTo>
                    <a:pt x="1369094" y="217325"/>
                  </a:lnTo>
                  <a:lnTo>
                    <a:pt x="1366148" y="210753"/>
                  </a:lnTo>
                  <a:lnTo>
                    <a:pt x="1363429" y="203728"/>
                  </a:lnTo>
                  <a:lnTo>
                    <a:pt x="1360936" y="196703"/>
                  </a:lnTo>
                  <a:lnTo>
                    <a:pt x="1358896" y="189678"/>
                  </a:lnTo>
                  <a:lnTo>
                    <a:pt x="1357083" y="182199"/>
                  </a:lnTo>
                  <a:lnTo>
                    <a:pt x="1355950" y="174721"/>
                  </a:lnTo>
                  <a:lnTo>
                    <a:pt x="1354817" y="167243"/>
                  </a:lnTo>
                  <a:lnTo>
                    <a:pt x="1354364" y="159538"/>
                  </a:lnTo>
                  <a:lnTo>
                    <a:pt x="1354137" y="151833"/>
                  </a:lnTo>
                  <a:lnTo>
                    <a:pt x="1354364" y="143675"/>
                  </a:lnTo>
                  <a:lnTo>
                    <a:pt x="1354817" y="135970"/>
                  </a:lnTo>
                  <a:lnTo>
                    <a:pt x="1355950" y="128491"/>
                  </a:lnTo>
                  <a:lnTo>
                    <a:pt x="1357083" y="121013"/>
                  </a:lnTo>
                  <a:lnTo>
                    <a:pt x="1358896" y="113761"/>
                  </a:lnTo>
                  <a:lnTo>
                    <a:pt x="1360936" y="106736"/>
                  </a:lnTo>
                  <a:lnTo>
                    <a:pt x="1363429" y="99484"/>
                  </a:lnTo>
                  <a:lnTo>
                    <a:pt x="1366148" y="92686"/>
                  </a:lnTo>
                  <a:lnTo>
                    <a:pt x="1369094" y="85661"/>
                  </a:lnTo>
                  <a:lnTo>
                    <a:pt x="1372267" y="79316"/>
                  </a:lnTo>
                  <a:lnTo>
                    <a:pt x="1376346" y="72970"/>
                  </a:lnTo>
                  <a:lnTo>
                    <a:pt x="1380198" y="66852"/>
                  </a:lnTo>
                  <a:lnTo>
                    <a:pt x="1384277" y="60960"/>
                  </a:lnTo>
                  <a:lnTo>
                    <a:pt x="1388810" y="55068"/>
                  </a:lnTo>
                  <a:lnTo>
                    <a:pt x="1393569" y="49629"/>
                  </a:lnTo>
                  <a:lnTo>
                    <a:pt x="1398781" y="44190"/>
                  </a:lnTo>
                  <a:lnTo>
                    <a:pt x="1403766" y="39431"/>
                  </a:lnTo>
                  <a:lnTo>
                    <a:pt x="1409432" y="34445"/>
                  </a:lnTo>
                  <a:lnTo>
                    <a:pt x="1415097" y="30140"/>
                  </a:lnTo>
                  <a:lnTo>
                    <a:pt x="1420989" y="26061"/>
                  </a:lnTo>
                  <a:lnTo>
                    <a:pt x="1427334" y="21755"/>
                  </a:lnTo>
                  <a:lnTo>
                    <a:pt x="1433453" y="18129"/>
                  </a:lnTo>
                  <a:lnTo>
                    <a:pt x="1440252" y="14956"/>
                  </a:lnTo>
                  <a:lnTo>
                    <a:pt x="1446823" y="11784"/>
                  </a:lnTo>
                  <a:lnTo>
                    <a:pt x="1453849" y="9291"/>
                  </a:lnTo>
                  <a:lnTo>
                    <a:pt x="1460874" y="6798"/>
                  </a:lnTo>
                  <a:lnTo>
                    <a:pt x="1467899" y="4759"/>
                  </a:lnTo>
                  <a:lnTo>
                    <a:pt x="1475151" y="2946"/>
                  </a:lnTo>
                  <a:lnTo>
                    <a:pt x="1482629" y="1813"/>
                  </a:lnTo>
                  <a:lnTo>
                    <a:pt x="1490334" y="680"/>
                  </a:lnTo>
                  <a:lnTo>
                    <a:pt x="1498265" y="226"/>
                  </a:lnTo>
                  <a:lnTo>
                    <a:pt x="1505970" y="0"/>
                  </a:lnTo>
                  <a:close/>
                </a:path>
              </a:pathLst>
            </a:custGeom>
            <a:solidFill>
              <a:schemeClr val="tx1">
                <a:lumMod val="65000"/>
                <a:lumOff val="3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400">
                <a:solidFill>
                  <a:srgbClr val="FFFFFF"/>
                </a:solidFill>
                <a:latin typeface="微软雅黑" panose="020B0503020204020204" pitchFamily="34" charset="-122"/>
                <a:ea typeface="微软雅黑" panose="020B0503020204020204" pitchFamily="34" charset="-122"/>
              </a:endParaRPr>
            </a:p>
          </p:txBody>
        </p:sp>
      </p:grpSp>
      <p:sp>
        <p:nvSpPr>
          <p:cNvPr id="80" name="MH_SubTitle_1"/>
          <p:cNvSpPr txBox="1">
            <a:spLocks noChangeArrowheads="1"/>
          </p:cNvSpPr>
          <p:nvPr>
            <p:custDataLst>
              <p:tags r:id="rId4"/>
            </p:custDataLst>
          </p:nvPr>
        </p:nvSpPr>
        <p:spPr bwMode="auto">
          <a:xfrm>
            <a:off x="6594300" y="1310600"/>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130000"/>
              </a:lnSpc>
            </a:pPr>
            <a:r>
              <a:rPr lang="zh-CN" altLang="en-US" sz="1600" dirty="0">
                <a:solidFill>
                  <a:schemeClr val="tx1">
                    <a:lumMod val="65000"/>
                    <a:lumOff val="35000"/>
                  </a:schemeClr>
                </a:solidFill>
                <a:latin typeface="微软雅黑" panose="020B0503020204020204" pitchFamily="34" charset="-122"/>
              </a:rPr>
              <a:t>此处添加详细文本描述，建议与标题相关并符合整体语言风格。</a:t>
            </a:r>
            <a:endParaRPr lang="en-US" altLang="zh-CN" sz="1600" dirty="0">
              <a:solidFill>
                <a:schemeClr val="tx1">
                  <a:lumMod val="65000"/>
                  <a:lumOff val="35000"/>
                </a:schemeClr>
              </a:solidFill>
              <a:latin typeface="微软雅黑" panose="020B0503020204020204" pitchFamily="34" charset="-122"/>
            </a:endParaRPr>
          </a:p>
        </p:txBody>
      </p:sp>
      <p:sp>
        <p:nvSpPr>
          <p:cNvPr id="81" name="MH_SubTitle_1"/>
          <p:cNvSpPr txBox="1">
            <a:spLocks noChangeArrowheads="1"/>
          </p:cNvSpPr>
          <p:nvPr>
            <p:custDataLst>
              <p:tags r:id="rId5"/>
            </p:custDataLst>
          </p:nvPr>
        </p:nvSpPr>
        <p:spPr bwMode="auto">
          <a:xfrm>
            <a:off x="8151352" y="2757441"/>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130000"/>
              </a:lnSpc>
            </a:pPr>
            <a:r>
              <a:rPr lang="zh-CN" altLang="en-US" sz="1600" dirty="0">
                <a:solidFill>
                  <a:schemeClr val="tx1">
                    <a:lumMod val="65000"/>
                    <a:lumOff val="35000"/>
                  </a:schemeClr>
                </a:solidFill>
                <a:latin typeface="微软雅黑" panose="020B0503020204020204" pitchFamily="34" charset="-122"/>
              </a:rPr>
              <a:t>此处添加详细文本描述，建议与标题相关并符合整体语言风格。</a:t>
            </a:r>
            <a:endParaRPr lang="en-US" altLang="zh-CN" sz="1600" dirty="0">
              <a:solidFill>
                <a:schemeClr val="tx1">
                  <a:lumMod val="65000"/>
                  <a:lumOff val="35000"/>
                </a:schemeClr>
              </a:solidFill>
              <a:latin typeface="微软雅黑" panose="020B0503020204020204" pitchFamily="34" charset="-122"/>
            </a:endParaRPr>
          </a:p>
        </p:txBody>
      </p:sp>
      <p:sp>
        <p:nvSpPr>
          <p:cNvPr id="82" name="MH_SubTitle_1"/>
          <p:cNvSpPr txBox="1">
            <a:spLocks noChangeArrowheads="1"/>
          </p:cNvSpPr>
          <p:nvPr>
            <p:custDataLst>
              <p:tags r:id="rId6"/>
            </p:custDataLst>
          </p:nvPr>
        </p:nvSpPr>
        <p:spPr bwMode="auto">
          <a:xfrm>
            <a:off x="874387" y="3725113"/>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a:lnSpc>
                <a:spcPct val="130000"/>
              </a:lnSpc>
            </a:pPr>
            <a:r>
              <a:rPr lang="zh-CN" altLang="en-US" sz="1600" dirty="0">
                <a:solidFill>
                  <a:schemeClr val="tx1">
                    <a:lumMod val="65000"/>
                    <a:lumOff val="35000"/>
                  </a:schemeClr>
                </a:solidFill>
                <a:latin typeface="微软雅黑" panose="020B0503020204020204" pitchFamily="34" charset="-122"/>
              </a:rPr>
              <a:t>此处添加详细文本描述，建议与标题相关并符合整体语言风格。</a:t>
            </a:r>
            <a:endParaRPr lang="en-US" altLang="zh-CN" sz="1600" dirty="0">
              <a:solidFill>
                <a:schemeClr val="tx1">
                  <a:lumMod val="65000"/>
                  <a:lumOff val="35000"/>
                </a:schemeClr>
              </a:solidFill>
              <a:latin typeface="微软雅黑" panose="020B0503020204020204" pitchFamily="34" charset="-122"/>
            </a:endParaRPr>
          </a:p>
        </p:txBody>
      </p:sp>
      <p:sp>
        <p:nvSpPr>
          <p:cNvPr id="83" name="MH_SubTitle_1"/>
          <p:cNvSpPr txBox="1">
            <a:spLocks noChangeArrowheads="1"/>
          </p:cNvSpPr>
          <p:nvPr>
            <p:custDataLst>
              <p:tags r:id="rId7"/>
            </p:custDataLst>
          </p:nvPr>
        </p:nvSpPr>
        <p:spPr bwMode="auto">
          <a:xfrm>
            <a:off x="2411323" y="5175004"/>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a:lnSpc>
                <a:spcPct val="130000"/>
              </a:lnSpc>
            </a:pPr>
            <a:r>
              <a:rPr lang="zh-CN" altLang="en-US" sz="1600" dirty="0">
                <a:solidFill>
                  <a:schemeClr val="tx1">
                    <a:lumMod val="65000"/>
                    <a:lumOff val="35000"/>
                  </a:schemeClr>
                </a:solidFill>
                <a:latin typeface="微软雅黑" panose="020B0503020204020204" pitchFamily="34" charset="-122"/>
              </a:rPr>
              <a:t>此处添加详细文本描述，建议与标题相关并符合整体语言风格。</a:t>
            </a:r>
            <a:endParaRPr lang="en-US" altLang="zh-CN" sz="1600" dirty="0">
              <a:solidFill>
                <a:schemeClr val="tx1">
                  <a:lumMod val="65000"/>
                  <a:lumOff val="35000"/>
                </a:schemeClr>
              </a:solidFill>
              <a:latin typeface="微软雅黑" panose="020B0503020204020204" pitchFamily="34" charset="-122"/>
            </a:endParaRPr>
          </a:p>
        </p:txBody>
      </p:sp>
      <p:sp>
        <p:nvSpPr>
          <p:cNvPr id="5" name="标题 4"/>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wipe(left)">
                                      <p:cBhvr>
                                        <p:cTn id="11" dur="500"/>
                                        <p:tgtEl>
                                          <p:spTgt spid="7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down)">
                                      <p:cBhvr>
                                        <p:cTn id="19" dur="500"/>
                                        <p:tgtEl>
                                          <p:spTgt spid="47"/>
                                        </p:tgtEl>
                                      </p:cBhvr>
                                    </p:animEffect>
                                  </p:childTnLst>
                                </p:cTn>
                              </p:par>
                              <p:par>
                                <p:cTn id="20" presetID="2" presetClass="entr" presetSubtype="2" decel="100000" fill="hold" grpId="0" nodeType="withEffect">
                                  <p:stCondLst>
                                    <p:cond delay="50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500" fill="hold"/>
                                        <p:tgtEl>
                                          <p:spTgt spid="80"/>
                                        </p:tgtEl>
                                        <p:attrNameLst>
                                          <p:attrName>ppt_x</p:attrName>
                                        </p:attrNameLst>
                                      </p:cBhvr>
                                      <p:tavLst>
                                        <p:tav tm="0">
                                          <p:val>
                                            <p:strVal val="1+#ppt_w/2"/>
                                          </p:val>
                                        </p:tav>
                                        <p:tav tm="100000">
                                          <p:val>
                                            <p:strVal val="#ppt_x"/>
                                          </p:val>
                                        </p:tav>
                                      </p:tavLst>
                                    </p:anim>
                                    <p:anim calcmode="lin" valueType="num">
                                      <p:cBhvr additive="base">
                                        <p:cTn id="23" dur="500" fill="hold"/>
                                        <p:tgtEl>
                                          <p:spTgt spid="80"/>
                                        </p:tgtEl>
                                        <p:attrNameLst>
                                          <p:attrName>ppt_y</p:attrName>
                                        </p:attrNameLst>
                                      </p:cBhvr>
                                      <p:tavLst>
                                        <p:tav tm="0">
                                          <p:val>
                                            <p:strVal val="#ppt_y"/>
                                          </p:val>
                                        </p:tav>
                                        <p:tav tm="100000">
                                          <p:val>
                                            <p:strVal val="#ppt_y"/>
                                          </p:val>
                                        </p:tav>
                                      </p:tavLst>
                                    </p:anim>
                                  </p:childTnLst>
                                </p:cTn>
                              </p:par>
                              <p:par>
                                <p:cTn id="24" presetID="22" presetClass="entr" presetSubtype="1" fill="hold" nodeType="withEffect">
                                  <p:stCondLst>
                                    <p:cond delay="300"/>
                                  </p:stCondLst>
                                  <p:childTnLst>
                                    <p:set>
                                      <p:cBhvr>
                                        <p:cTn id="25" dur="1" fill="hold">
                                          <p:stCondLst>
                                            <p:cond delay="0"/>
                                          </p:stCondLst>
                                        </p:cTn>
                                        <p:tgtEl>
                                          <p:spTgt spid="56"/>
                                        </p:tgtEl>
                                        <p:attrNameLst>
                                          <p:attrName>style.visibility</p:attrName>
                                        </p:attrNameLst>
                                      </p:cBhvr>
                                      <p:to>
                                        <p:strVal val="visible"/>
                                      </p:to>
                                    </p:set>
                                    <p:animEffect transition="in" filter="wipe(up)">
                                      <p:cBhvr>
                                        <p:cTn id="26" dur="500"/>
                                        <p:tgtEl>
                                          <p:spTgt spid="56"/>
                                        </p:tgtEl>
                                      </p:cBhvr>
                                    </p:animEffect>
                                  </p:childTnLst>
                                </p:cTn>
                              </p:par>
                              <p:par>
                                <p:cTn id="27" presetID="2" presetClass="entr" presetSubtype="8" decel="100000" fill="hold" grpId="0" nodeType="withEffect">
                                  <p:stCondLst>
                                    <p:cond delay="800"/>
                                  </p:stCondLst>
                                  <p:childTnLst>
                                    <p:set>
                                      <p:cBhvr>
                                        <p:cTn id="28" dur="1" fill="hold">
                                          <p:stCondLst>
                                            <p:cond delay="0"/>
                                          </p:stCondLst>
                                        </p:cTn>
                                        <p:tgtEl>
                                          <p:spTgt spid="82"/>
                                        </p:tgtEl>
                                        <p:attrNameLst>
                                          <p:attrName>style.visibility</p:attrName>
                                        </p:attrNameLst>
                                      </p:cBhvr>
                                      <p:to>
                                        <p:strVal val="visible"/>
                                      </p:to>
                                    </p:set>
                                    <p:anim calcmode="lin" valueType="num">
                                      <p:cBhvr additive="base">
                                        <p:cTn id="29" dur="500" fill="hold"/>
                                        <p:tgtEl>
                                          <p:spTgt spid="82"/>
                                        </p:tgtEl>
                                        <p:attrNameLst>
                                          <p:attrName>ppt_x</p:attrName>
                                        </p:attrNameLst>
                                      </p:cBhvr>
                                      <p:tavLst>
                                        <p:tav tm="0">
                                          <p:val>
                                            <p:strVal val="0-#ppt_w/2"/>
                                          </p:val>
                                        </p:tav>
                                        <p:tav tm="100000">
                                          <p:val>
                                            <p:strVal val="#ppt_x"/>
                                          </p:val>
                                        </p:tav>
                                      </p:tavLst>
                                    </p:anim>
                                    <p:anim calcmode="lin" valueType="num">
                                      <p:cBhvr additive="base">
                                        <p:cTn id="30" dur="500" fill="hold"/>
                                        <p:tgtEl>
                                          <p:spTgt spid="82"/>
                                        </p:tgtEl>
                                        <p:attrNameLst>
                                          <p:attrName>ppt_y</p:attrName>
                                        </p:attrNameLst>
                                      </p:cBhvr>
                                      <p:tavLst>
                                        <p:tav tm="0">
                                          <p:val>
                                            <p:strVal val="#ppt_y"/>
                                          </p:val>
                                        </p:tav>
                                        <p:tav tm="100000">
                                          <p:val>
                                            <p:strVal val="#ppt_y"/>
                                          </p:val>
                                        </p:tav>
                                      </p:tavLst>
                                    </p:anim>
                                  </p:childTnLst>
                                </p:cTn>
                              </p:par>
                              <p:par>
                                <p:cTn id="31" presetID="22" presetClass="entr" presetSubtype="4" fill="hold" nodeType="withEffect">
                                  <p:stCondLst>
                                    <p:cond delay="60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 presetClass="entr" presetSubtype="2" decel="100000" fill="hold" grpId="0" nodeType="withEffect">
                                  <p:stCondLst>
                                    <p:cond delay="1100"/>
                                  </p:stCondLst>
                                  <p:childTnLst>
                                    <p:set>
                                      <p:cBhvr>
                                        <p:cTn id="35" dur="1" fill="hold">
                                          <p:stCondLst>
                                            <p:cond delay="0"/>
                                          </p:stCondLst>
                                        </p:cTn>
                                        <p:tgtEl>
                                          <p:spTgt spid="81"/>
                                        </p:tgtEl>
                                        <p:attrNameLst>
                                          <p:attrName>style.visibility</p:attrName>
                                        </p:attrNameLst>
                                      </p:cBhvr>
                                      <p:to>
                                        <p:strVal val="visible"/>
                                      </p:to>
                                    </p:set>
                                    <p:anim calcmode="lin" valueType="num">
                                      <p:cBhvr additive="base">
                                        <p:cTn id="36" dur="500" fill="hold"/>
                                        <p:tgtEl>
                                          <p:spTgt spid="81"/>
                                        </p:tgtEl>
                                        <p:attrNameLst>
                                          <p:attrName>ppt_x</p:attrName>
                                        </p:attrNameLst>
                                      </p:cBhvr>
                                      <p:tavLst>
                                        <p:tav tm="0">
                                          <p:val>
                                            <p:strVal val="1+#ppt_w/2"/>
                                          </p:val>
                                        </p:tav>
                                        <p:tav tm="100000">
                                          <p:val>
                                            <p:strVal val="#ppt_x"/>
                                          </p:val>
                                        </p:tav>
                                      </p:tavLst>
                                    </p:anim>
                                    <p:anim calcmode="lin" valueType="num">
                                      <p:cBhvr additive="base">
                                        <p:cTn id="37" dur="500" fill="hold"/>
                                        <p:tgtEl>
                                          <p:spTgt spid="81"/>
                                        </p:tgtEl>
                                        <p:attrNameLst>
                                          <p:attrName>ppt_y</p:attrName>
                                        </p:attrNameLst>
                                      </p:cBhvr>
                                      <p:tavLst>
                                        <p:tav tm="0">
                                          <p:val>
                                            <p:strVal val="#ppt_y"/>
                                          </p:val>
                                        </p:tav>
                                        <p:tav tm="100000">
                                          <p:val>
                                            <p:strVal val="#ppt_y"/>
                                          </p:val>
                                        </p:tav>
                                      </p:tavLst>
                                    </p:anim>
                                  </p:childTnLst>
                                </p:cTn>
                              </p:par>
                              <p:par>
                                <p:cTn id="38" presetID="22" presetClass="entr" presetSubtype="1" fill="hold" nodeType="withEffect">
                                  <p:stCondLst>
                                    <p:cond delay="800"/>
                                  </p:stCondLst>
                                  <p:childTnLst>
                                    <p:set>
                                      <p:cBhvr>
                                        <p:cTn id="39" dur="1" fill="hold">
                                          <p:stCondLst>
                                            <p:cond delay="0"/>
                                          </p:stCondLst>
                                        </p:cTn>
                                        <p:tgtEl>
                                          <p:spTgt spid="4"/>
                                        </p:tgtEl>
                                        <p:attrNameLst>
                                          <p:attrName>style.visibility</p:attrName>
                                        </p:attrNameLst>
                                      </p:cBhvr>
                                      <p:to>
                                        <p:strVal val="visible"/>
                                      </p:to>
                                    </p:set>
                                    <p:animEffect transition="in" filter="wipe(up)">
                                      <p:cBhvr>
                                        <p:cTn id="40" dur="500"/>
                                        <p:tgtEl>
                                          <p:spTgt spid="4"/>
                                        </p:tgtEl>
                                      </p:cBhvr>
                                    </p:animEffect>
                                  </p:childTnLst>
                                </p:cTn>
                              </p:par>
                              <p:par>
                                <p:cTn id="41" presetID="2" presetClass="entr" presetSubtype="8" decel="100000" fill="hold" grpId="0" nodeType="withEffect">
                                  <p:stCondLst>
                                    <p:cond delay="1300"/>
                                  </p:stCondLst>
                                  <p:childTnLst>
                                    <p:set>
                                      <p:cBhvr>
                                        <p:cTn id="42" dur="1" fill="hold">
                                          <p:stCondLst>
                                            <p:cond delay="0"/>
                                          </p:stCondLst>
                                        </p:cTn>
                                        <p:tgtEl>
                                          <p:spTgt spid="83"/>
                                        </p:tgtEl>
                                        <p:attrNameLst>
                                          <p:attrName>style.visibility</p:attrName>
                                        </p:attrNameLst>
                                      </p:cBhvr>
                                      <p:to>
                                        <p:strVal val="visible"/>
                                      </p:to>
                                    </p:set>
                                    <p:anim calcmode="lin" valueType="num">
                                      <p:cBhvr additive="base">
                                        <p:cTn id="43" dur="500" fill="hold"/>
                                        <p:tgtEl>
                                          <p:spTgt spid="83"/>
                                        </p:tgtEl>
                                        <p:attrNameLst>
                                          <p:attrName>ppt_x</p:attrName>
                                        </p:attrNameLst>
                                      </p:cBhvr>
                                      <p:tavLst>
                                        <p:tav tm="0">
                                          <p:val>
                                            <p:strVal val="0-#ppt_w/2"/>
                                          </p:val>
                                        </p:tav>
                                        <p:tav tm="100000">
                                          <p:val>
                                            <p:strVal val="#ppt_x"/>
                                          </p:val>
                                        </p:tav>
                                      </p:tavLst>
                                    </p:anim>
                                    <p:anim calcmode="lin" valueType="num">
                                      <p:cBhvr additive="base">
                                        <p:cTn id="44" dur="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80" grpId="0"/>
      <p:bldP spid="81" grpId="0"/>
      <p:bldP spid="82" grpId="0"/>
      <p:bldP spid="8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a:spLocks noChangeArrowheads="1"/>
          </p:cNvSpPr>
          <p:nvPr/>
        </p:nvSpPr>
        <p:spPr bwMode="auto">
          <a:xfrm>
            <a:off x="2913592" y="1849774"/>
            <a:ext cx="62060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4400" dirty="0" smtClean="0">
                <a:solidFill>
                  <a:srgbClr val="8F994C"/>
                </a:solidFill>
                <a:latin typeface="方正正纤黑简体" panose="02000000000000000000" pitchFamily="2" charset="-122"/>
                <a:ea typeface="方正正纤黑简体" panose="02000000000000000000" pitchFamily="2" charset="-122"/>
              </a:rPr>
              <a:t>小清新花卉时尚</a:t>
            </a:r>
            <a:endParaRPr lang="zh-CN" altLang="en-US" sz="4400" dirty="0">
              <a:solidFill>
                <a:srgbClr val="8F994C"/>
              </a:solidFill>
              <a:latin typeface="方正正纤黑简体" panose="02000000000000000000" pitchFamily="2" charset="-122"/>
              <a:ea typeface="方正正纤黑简体" panose="02000000000000000000" pitchFamily="2" charset="-122"/>
            </a:endParaRPr>
          </a:p>
        </p:txBody>
      </p:sp>
      <p:sp>
        <p:nvSpPr>
          <p:cNvPr id="5" name="文本框 4"/>
          <p:cNvSpPr txBox="1"/>
          <p:nvPr/>
        </p:nvSpPr>
        <p:spPr>
          <a:xfrm>
            <a:off x="2912533" y="2588875"/>
            <a:ext cx="6208184" cy="995209"/>
          </a:xfrm>
          <a:prstGeom prst="rect">
            <a:avLst/>
          </a:prstGeom>
          <a:noFill/>
        </p:spPr>
        <p:txBody>
          <a:bodyPr>
            <a:spAutoFit/>
          </a:bodyPr>
          <a:lstStyle/>
          <a:p>
            <a:pPr algn="ctr">
              <a:defRPr/>
            </a:pPr>
            <a:r>
              <a:rPr lang="zh-CN" altLang="en-US" sz="5865" b="1" dirty="0">
                <a:solidFill>
                  <a:srgbClr val="8F994C"/>
                </a:solidFill>
                <a:latin typeface="+mn-ea"/>
              </a:rPr>
              <a:t>论文答辩</a:t>
            </a:r>
            <a:r>
              <a:rPr lang="en-US" altLang="zh-CN" sz="5865" b="1" dirty="0">
                <a:solidFill>
                  <a:srgbClr val="8F994C"/>
                </a:solidFill>
                <a:latin typeface="+mn-ea"/>
              </a:rPr>
              <a:t>PPT</a:t>
            </a:r>
            <a:r>
              <a:rPr lang="zh-CN" altLang="en-US" sz="5865" b="1" dirty="0">
                <a:solidFill>
                  <a:srgbClr val="8F994C"/>
                </a:solidFill>
                <a:latin typeface="+mn-ea"/>
              </a:rPr>
              <a:t>模板</a:t>
            </a:r>
            <a:endParaRPr lang="zh-CN" altLang="en-US" sz="5865" b="1" dirty="0">
              <a:solidFill>
                <a:srgbClr val="8F994C"/>
              </a:solidFill>
              <a:latin typeface="+mn-ea"/>
            </a:endParaRPr>
          </a:p>
        </p:txBody>
      </p:sp>
      <p:sp>
        <p:nvSpPr>
          <p:cNvPr id="6" name="文本框 5"/>
          <p:cNvSpPr txBox="1"/>
          <p:nvPr/>
        </p:nvSpPr>
        <p:spPr>
          <a:xfrm>
            <a:off x="4080933" y="4134041"/>
            <a:ext cx="3871384" cy="368300"/>
          </a:xfrm>
          <a:prstGeom prst="rect">
            <a:avLst/>
          </a:prstGeom>
          <a:noFill/>
        </p:spPr>
        <p:txBody>
          <a:bodyPr>
            <a:spAutoFit/>
          </a:bodyPr>
          <a:lstStyle/>
          <a:p>
            <a:pPr algn="ctr">
              <a:defRPr/>
            </a:pPr>
            <a:r>
              <a:rPr lang="zh-CN" altLang="en-US" dirty="0">
                <a:solidFill>
                  <a:srgbClr val="8F994C"/>
                </a:solidFill>
              </a:rPr>
              <a:t>答辩学生：情缘素材</a:t>
            </a:r>
            <a:endParaRPr lang="zh-CN" altLang="en-US" dirty="0">
              <a:solidFill>
                <a:srgbClr val="8F994C"/>
              </a:solidFill>
            </a:endParaRPr>
          </a:p>
        </p:txBody>
      </p:sp>
      <p:sp>
        <p:nvSpPr>
          <p:cNvPr id="7" name="文本框 6"/>
          <p:cNvSpPr txBox="1"/>
          <p:nvPr/>
        </p:nvSpPr>
        <p:spPr>
          <a:xfrm>
            <a:off x="4081992" y="4584892"/>
            <a:ext cx="3869267" cy="368300"/>
          </a:xfrm>
          <a:prstGeom prst="rect">
            <a:avLst/>
          </a:prstGeom>
          <a:noFill/>
        </p:spPr>
        <p:txBody>
          <a:bodyPr>
            <a:spAutoFit/>
          </a:bodyPr>
          <a:lstStyle/>
          <a:p>
            <a:pPr algn="ctr">
              <a:defRPr/>
            </a:pPr>
            <a:r>
              <a:rPr lang="zh-CN" altLang="en-US" dirty="0">
                <a:solidFill>
                  <a:srgbClr val="8F994C"/>
                </a:solidFill>
              </a:rPr>
              <a:t>指导老师：情缘素材</a:t>
            </a:r>
            <a:endParaRPr lang="zh-CN" altLang="en-US" dirty="0">
              <a:solidFill>
                <a:srgbClr val="8F994C"/>
              </a:solidFill>
            </a:endParaRPr>
          </a:p>
        </p:txBody>
      </p:sp>
      <p:cxnSp>
        <p:nvCxnSpPr>
          <p:cNvPr id="8" name="直接连接符 7"/>
          <p:cNvCxnSpPr/>
          <p:nvPr/>
        </p:nvCxnSpPr>
        <p:spPr>
          <a:xfrm>
            <a:off x="2271184" y="3721292"/>
            <a:ext cx="7490883"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PA_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2545321" y="-4218796"/>
            <a:ext cx="6626254" cy="7802880"/>
          </a:xfrm>
          <a:prstGeom prst="rect">
            <a:avLst/>
          </a:prstGeom>
        </p:spPr>
      </p:pic>
      <p:pic>
        <p:nvPicPr>
          <p:cNvPr id="3" name="PA_图片 2"/>
          <p:cNvPicPr>
            <a:picLocks noChangeAspect="1"/>
          </p:cNvPicPr>
          <p:nvPr>
            <p:custDataLst>
              <p:tags r:id="rId3"/>
            </p:custDataLst>
          </p:nvPr>
        </p:nvPicPr>
        <p:blipFill>
          <a:blip r:embed="rId2">
            <a:extLst>
              <a:ext uri="{28A0092B-C50C-407E-A947-70E740481C1C}">
                <a14:useLocalDpi xmlns:a14="http://schemas.microsoft.com/office/drawing/2010/main" val="0"/>
              </a:ext>
            </a:extLst>
          </a:blip>
          <a:stretch>
            <a:fillRect/>
          </a:stretch>
        </p:blipFill>
        <p:spPr>
          <a:xfrm rot="5400000">
            <a:off x="8379426" y="2956560"/>
            <a:ext cx="6626254" cy="78028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iterate type="lt">
                                    <p:tmPct val="30000"/>
                                  </p:iterate>
                                  <p:childTnLst>
                                    <p:set>
                                      <p:cBhvr>
                                        <p:cTn id="17" dur="1" fill="hold">
                                          <p:stCondLst>
                                            <p:cond delay="0"/>
                                          </p:stCondLst>
                                        </p:cTn>
                                        <p:tgtEl>
                                          <p:spTgt spid="4"/>
                                        </p:tgtEl>
                                        <p:attrNameLst>
                                          <p:attrName>style.visibility</p:attrName>
                                        </p:attrNameLst>
                                      </p:cBhvr>
                                      <p:to>
                                        <p:strVal val="visible"/>
                                      </p:to>
                                    </p:set>
                                    <p:animEffect transition="in" filter="wipe(left)">
                                      <p:cBhvr>
                                        <p:cTn id="18" dur="300"/>
                                        <p:tgtEl>
                                          <p:spTgt spid="4"/>
                                        </p:tgtEl>
                                      </p:cBhvr>
                                    </p:animEffect>
                                  </p:childTnLst>
                                </p:cTn>
                              </p:par>
                              <p:par>
                                <p:cTn id="19" presetID="36" presetClass="emph" presetSubtype="0" fill="hold" grpId="1" nodeType="withEffect">
                                  <p:stCondLst>
                                    <p:cond delay="0"/>
                                  </p:stCondLst>
                                  <p:iterate type="lt">
                                    <p:tmPct val="30000"/>
                                  </p:iterate>
                                  <p:childTnLst>
                                    <p:animScale>
                                      <p:cBhvr>
                                        <p:cTn id="20" dur="150" autoRev="1" fill="hold">
                                          <p:stCondLst>
                                            <p:cond delay="0"/>
                                          </p:stCondLst>
                                        </p:cTn>
                                        <p:tgtEl>
                                          <p:spTgt spid="4"/>
                                        </p:tgtEl>
                                      </p:cBhvr>
                                      <p:to x="80000" y="100000"/>
                                    </p:animScale>
                                    <p:anim by="(#ppt_w*0.10)" calcmode="lin" valueType="num">
                                      <p:cBhvr>
                                        <p:cTn id="21" dur="150" autoRev="1" fill="hold">
                                          <p:stCondLst>
                                            <p:cond delay="0"/>
                                          </p:stCondLst>
                                        </p:cTn>
                                        <p:tgtEl>
                                          <p:spTgt spid="4"/>
                                        </p:tgtEl>
                                        <p:attrNameLst>
                                          <p:attrName>ppt_x</p:attrName>
                                        </p:attrNameLst>
                                      </p:cBhvr>
                                    </p:anim>
                                    <p:anim by="(-#ppt_w*0.10)" calcmode="lin" valueType="num">
                                      <p:cBhvr>
                                        <p:cTn id="22" dur="150" autoRev="1" fill="hold">
                                          <p:stCondLst>
                                            <p:cond delay="0"/>
                                          </p:stCondLst>
                                        </p:cTn>
                                        <p:tgtEl>
                                          <p:spTgt spid="4"/>
                                        </p:tgtEl>
                                        <p:attrNameLst>
                                          <p:attrName>ppt_y</p:attrName>
                                        </p:attrNameLst>
                                      </p:cBhvr>
                                    </p:anim>
                                    <p:animRot by="-480000">
                                      <p:cBhvr>
                                        <p:cTn id="23" dur="150" autoRev="1" fill="hold">
                                          <p:stCondLst>
                                            <p:cond delay="0"/>
                                          </p:stCondLst>
                                        </p:cTn>
                                        <p:tgtEl>
                                          <p:spTgt spid="4"/>
                                        </p:tgtEl>
                                        <p:attrNameLst>
                                          <p:attrName>r</p:attrName>
                                        </p:attrNameLst>
                                      </p:cBhvr>
                                    </p:animRot>
                                  </p:childTnLst>
                                </p:cTn>
                              </p:par>
                            </p:childTnLst>
                          </p:cTn>
                        </p:par>
                        <p:par>
                          <p:cTn id="24" fill="hold">
                            <p:stCondLst>
                              <p:cond delay="1840"/>
                            </p:stCondLst>
                            <p:childTnLst>
                              <p:par>
                                <p:cTn id="25" presetID="17" presetClass="entr" presetSubtype="1" fill="hold" grpId="0" nodeType="afterEffect">
                                  <p:stCondLst>
                                    <p:cond delay="0"/>
                                  </p:stCondLst>
                                  <p:iterate type="lt">
                                    <p:tmPct val="40000"/>
                                  </p:iterate>
                                  <p:childTnLst>
                                    <p:set>
                                      <p:cBhvr>
                                        <p:cTn id="26" dur="1" fill="hold">
                                          <p:stCondLst>
                                            <p:cond delay="0"/>
                                          </p:stCondLst>
                                        </p:cTn>
                                        <p:tgtEl>
                                          <p:spTgt spid="5"/>
                                        </p:tgtEl>
                                        <p:attrNameLst>
                                          <p:attrName>style.visibility</p:attrName>
                                        </p:attrNameLst>
                                      </p:cBhvr>
                                      <p:to>
                                        <p:strVal val="visible"/>
                                      </p:to>
                                    </p:set>
                                    <p:anim calcmode="lin" valueType="num">
                                      <p:cBhvr>
                                        <p:cTn id="27" dur="250" fill="hold"/>
                                        <p:tgtEl>
                                          <p:spTgt spid="5"/>
                                        </p:tgtEl>
                                        <p:attrNameLst>
                                          <p:attrName>ppt_x</p:attrName>
                                        </p:attrNameLst>
                                      </p:cBhvr>
                                      <p:tavLst>
                                        <p:tav tm="0">
                                          <p:val>
                                            <p:strVal val="#ppt_x"/>
                                          </p:val>
                                        </p:tav>
                                        <p:tav tm="100000">
                                          <p:val>
                                            <p:strVal val="#ppt_x"/>
                                          </p:val>
                                        </p:tav>
                                      </p:tavLst>
                                    </p:anim>
                                    <p:anim calcmode="lin" valueType="num">
                                      <p:cBhvr>
                                        <p:cTn id="28" dur="250" fill="hold"/>
                                        <p:tgtEl>
                                          <p:spTgt spid="5"/>
                                        </p:tgtEl>
                                        <p:attrNameLst>
                                          <p:attrName>ppt_y</p:attrName>
                                        </p:attrNameLst>
                                      </p:cBhvr>
                                      <p:tavLst>
                                        <p:tav tm="0">
                                          <p:val>
                                            <p:strVal val="#ppt_y-#ppt_h/2"/>
                                          </p:val>
                                        </p:tav>
                                        <p:tav tm="100000">
                                          <p:val>
                                            <p:strVal val="#ppt_y"/>
                                          </p:val>
                                        </p:tav>
                                      </p:tavLst>
                                    </p:anim>
                                    <p:anim calcmode="lin" valueType="num">
                                      <p:cBhvr>
                                        <p:cTn id="29" dur="250" fill="hold"/>
                                        <p:tgtEl>
                                          <p:spTgt spid="5"/>
                                        </p:tgtEl>
                                        <p:attrNameLst>
                                          <p:attrName>ppt_w</p:attrName>
                                        </p:attrNameLst>
                                      </p:cBhvr>
                                      <p:tavLst>
                                        <p:tav tm="0">
                                          <p:val>
                                            <p:strVal val="#ppt_w"/>
                                          </p:val>
                                        </p:tav>
                                        <p:tav tm="100000">
                                          <p:val>
                                            <p:strVal val="#ppt_w"/>
                                          </p:val>
                                        </p:tav>
                                      </p:tavLst>
                                    </p:anim>
                                    <p:anim calcmode="lin" valueType="num">
                                      <p:cBhvr>
                                        <p:cTn id="30" dur="250" fill="hold"/>
                                        <p:tgtEl>
                                          <p:spTgt spid="5"/>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par>
                          <p:cTn id="36" fill="hold">
                            <p:stCondLst>
                              <p:cond delay="500"/>
                            </p:stCondLst>
                            <p:childTnLst>
                              <p:par>
                                <p:cTn id="37" presetID="2" presetClass="entr" presetSubtype="4" decel="6660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presetID="2" presetClass="entr" presetSubtype="4" decel="6660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圆角矩形 102"/>
          <p:cNvSpPr/>
          <p:nvPr/>
        </p:nvSpPr>
        <p:spPr>
          <a:xfrm>
            <a:off x="9115073" y="1687715"/>
            <a:ext cx="2735651" cy="2736007"/>
          </a:xfrm>
          <a:prstGeom prst="roundRect">
            <a:avLst>
              <a:gd name="adj" fmla="val 21671"/>
            </a:avLst>
          </a:prstGeom>
          <a:gradFill>
            <a:gsLst>
              <a:gs pos="100000">
                <a:srgbClr val="F7F7F7"/>
              </a:gs>
              <a:gs pos="0">
                <a:schemeClr val="bg1">
                  <a:lumMod val="85000"/>
                </a:schemeClr>
              </a:gs>
            </a:gsLst>
            <a:lin ang="2700000" scaled="1"/>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2" name="标题 1"/>
          <p:cNvSpPr>
            <a:spLocks noGrp="1"/>
          </p:cNvSpPr>
          <p:nvPr>
            <p:ph type="title"/>
          </p:nvPr>
        </p:nvSpPr>
        <p:spPr>
          <a:prstGeom prst="rect">
            <a:avLst/>
          </a:prstGeom>
        </p:spPr>
        <p:txBody>
          <a:bodyPr/>
          <a:lstStyle/>
          <a:p>
            <a:r>
              <a:rPr lang="zh-CN" altLang="en-US" dirty="0"/>
              <a:t>单击此处添加标题</a:t>
            </a:r>
            <a:endParaRPr lang="zh-CN" altLang="en-US" dirty="0"/>
          </a:p>
        </p:txBody>
      </p:sp>
      <p:sp>
        <p:nvSpPr>
          <p:cNvPr id="85" name="Footer Text"/>
          <p:cNvSpPr txBox="1"/>
          <p:nvPr/>
        </p:nvSpPr>
        <p:spPr>
          <a:xfrm>
            <a:off x="988478" y="4855030"/>
            <a:ext cx="10643801" cy="1292662"/>
          </a:xfrm>
          <a:prstGeom prst="rect">
            <a:avLst/>
          </a:prstGeom>
          <a:noFill/>
        </p:spPr>
        <p:txBody>
          <a:bodyPr wrap="square" lIns="0" tIns="0" rIns="0" bIns="0" rtlCol="0">
            <a:spAutoFit/>
          </a:bodyPr>
          <a:lstStyle/>
          <a:p>
            <a:pPr algn="just"/>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言简意赅的说明分项内容。通过复制您的文本后，选择只保留文字。点击输入简要文字内容，言简意赅的说明分项内容。通过复制您的文本后，选择只保留文字。点击输入简要文字内容，言简意赅的说明分项内容。通过复制您的文本后，选择只保留文字。点击输入简要文字内容，言简意赅的说明分项内容。通过复制您的文本后，选择只保留文字。</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言简意赅的说明分项内容。通过复制您的文本后，选择只保留文字。点击输入简要文字内容，言简意赅的说明分项内容。通过复制您的文本后，选择只保留文字。点击输入简要文字内容，言简意赅的说明分项内容。通过复制您的文本后，选择只保留文字。点击输入简要文字内容，言简意赅的说明分项内容。通过复制您的文本后，选择只保留文字。</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lnSpc>
                <a:spcPct val="100000"/>
              </a:lnSpc>
            </a:pP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86" name="Straight Line buttom"/>
          <p:cNvCxnSpPr/>
          <p:nvPr/>
        </p:nvCxnSpPr>
        <p:spPr>
          <a:xfrm>
            <a:off x="908089" y="4677139"/>
            <a:ext cx="10724191" cy="0"/>
          </a:xfrm>
          <a:prstGeom prst="line">
            <a:avLst/>
          </a:prstGeom>
          <a:ln w="19050">
            <a:solidFill>
              <a:schemeClr val="tx1">
                <a:lumMod val="50000"/>
                <a:lumOff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2" name="圆角矩形 41"/>
          <p:cNvSpPr/>
          <p:nvPr/>
        </p:nvSpPr>
        <p:spPr>
          <a:xfrm>
            <a:off x="549313" y="1680026"/>
            <a:ext cx="2735651" cy="2736007"/>
          </a:xfrm>
          <a:prstGeom prst="roundRect">
            <a:avLst>
              <a:gd name="adj" fmla="val 21671"/>
            </a:avLst>
          </a:prstGeom>
          <a:gradFill>
            <a:gsLst>
              <a:gs pos="100000">
                <a:srgbClr val="F7F7F7"/>
              </a:gs>
              <a:gs pos="0">
                <a:schemeClr val="bg1">
                  <a:lumMod val="85000"/>
                </a:schemeClr>
              </a:gs>
            </a:gsLst>
            <a:lin ang="2700000" scaled="1"/>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43" name="圆角矩形 42"/>
          <p:cNvSpPr/>
          <p:nvPr/>
        </p:nvSpPr>
        <p:spPr>
          <a:xfrm>
            <a:off x="735177" y="1865914"/>
            <a:ext cx="2363915" cy="236422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44" name="圆角矩形 43"/>
          <p:cNvSpPr/>
          <p:nvPr/>
        </p:nvSpPr>
        <p:spPr>
          <a:xfrm>
            <a:off x="776730" y="1907472"/>
            <a:ext cx="2280806" cy="2281103"/>
          </a:xfrm>
          <a:prstGeom prst="round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46" name="圆角矩形 45"/>
          <p:cNvSpPr/>
          <p:nvPr/>
        </p:nvSpPr>
        <p:spPr>
          <a:xfrm>
            <a:off x="848780" y="1979531"/>
            <a:ext cx="2136702" cy="2136980"/>
          </a:xfrm>
          <a:prstGeom prst="roundRect">
            <a:avLst/>
          </a:prstGeom>
          <a:gradFill>
            <a:gsLst>
              <a:gs pos="0">
                <a:srgbClr val="F7F7F7"/>
              </a:gs>
              <a:gs pos="100000">
                <a:schemeClr val="bg1">
                  <a:lumMod val="85000"/>
                </a:schemeClr>
              </a:gs>
            </a:gsLst>
            <a:lin ang="2700000" scaled="1"/>
          </a:gradFill>
          <a:ln w="73025">
            <a:gradFill flip="none" rotWithShape="1">
              <a:gsLst>
                <a:gs pos="0">
                  <a:srgbClr val="D5D5D5"/>
                </a:gs>
                <a:gs pos="100000">
                  <a:schemeClr val="bg1"/>
                </a:gs>
              </a:gsLst>
              <a:lin ang="2700000" scaled="1"/>
              <a:tileRect/>
            </a:gradFill>
          </a:ln>
          <a:effectLst>
            <a:innerShdw blurRad="152400" dist="76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47" name="圆角矩形 46"/>
          <p:cNvSpPr/>
          <p:nvPr/>
        </p:nvSpPr>
        <p:spPr>
          <a:xfrm>
            <a:off x="3320814" y="1680026"/>
            <a:ext cx="2735651" cy="2736007"/>
          </a:xfrm>
          <a:prstGeom prst="roundRect">
            <a:avLst>
              <a:gd name="adj" fmla="val 21671"/>
            </a:avLst>
          </a:prstGeom>
          <a:gradFill>
            <a:gsLst>
              <a:gs pos="100000">
                <a:srgbClr val="F7F7F7"/>
              </a:gs>
              <a:gs pos="0">
                <a:schemeClr val="bg1">
                  <a:lumMod val="85000"/>
                </a:schemeClr>
              </a:gs>
            </a:gsLst>
            <a:lin ang="2700000" scaled="1"/>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48" name="圆角矩形 47"/>
          <p:cNvSpPr/>
          <p:nvPr/>
        </p:nvSpPr>
        <p:spPr>
          <a:xfrm>
            <a:off x="3506678" y="1865914"/>
            <a:ext cx="2363915" cy="236422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49" name="圆角矩形 48"/>
          <p:cNvSpPr/>
          <p:nvPr/>
        </p:nvSpPr>
        <p:spPr>
          <a:xfrm>
            <a:off x="3548230" y="1907472"/>
            <a:ext cx="2280806" cy="2281103"/>
          </a:xfrm>
          <a:prstGeom prst="round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50" name="圆角矩形 49"/>
          <p:cNvSpPr/>
          <p:nvPr/>
        </p:nvSpPr>
        <p:spPr>
          <a:xfrm>
            <a:off x="3620279" y="1979531"/>
            <a:ext cx="2136702" cy="2136980"/>
          </a:xfrm>
          <a:prstGeom prst="roundRect">
            <a:avLst/>
          </a:prstGeom>
          <a:gradFill>
            <a:gsLst>
              <a:gs pos="0">
                <a:srgbClr val="F7F7F7"/>
              </a:gs>
              <a:gs pos="100000">
                <a:schemeClr val="bg1">
                  <a:lumMod val="85000"/>
                </a:schemeClr>
              </a:gs>
            </a:gsLst>
            <a:lin ang="2700000" scaled="1"/>
          </a:gradFill>
          <a:ln w="73025">
            <a:gradFill flip="none" rotWithShape="1">
              <a:gsLst>
                <a:gs pos="0">
                  <a:srgbClr val="D5D5D5"/>
                </a:gs>
                <a:gs pos="100000">
                  <a:schemeClr val="bg1"/>
                </a:gs>
              </a:gsLst>
              <a:lin ang="2700000" scaled="1"/>
              <a:tileRect/>
            </a:gradFill>
          </a:ln>
          <a:effectLst>
            <a:innerShdw blurRad="152400" dist="76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51" name="圆角矩形 50"/>
          <p:cNvSpPr/>
          <p:nvPr/>
        </p:nvSpPr>
        <p:spPr>
          <a:xfrm>
            <a:off x="6227833" y="1680026"/>
            <a:ext cx="2735651" cy="2736007"/>
          </a:xfrm>
          <a:prstGeom prst="roundRect">
            <a:avLst>
              <a:gd name="adj" fmla="val 21671"/>
            </a:avLst>
          </a:prstGeom>
          <a:gradFill>
            <a:gsLst>
              <a:gs pos="100000">
                <a:srgbClr val="F7F7F7"/>
              </a:gs>
              <a:gs pos="0">
                <a:schemeClr val="bg1">
                  <a:lumMod val="85000"/>
                </a:schemeClr>
              </a:gs>
            </a:gsLst>
            <a:lin ang="2700000" scaled="1"/>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52" name="圆角矩形 51"/>
          <p:cNvSpPr/>
          <p:nvPr/>
        </p:nvSpPr>
        <p:spPr>
          <a:xfrm>
            <a:off x="6413697" y="1865914"/>
            <a:ext cx="2363915" cy="236422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53" name="圆角矩形 52"/>
          <p:cNvSpPr/>
          <p:nvPr/>
        </p:nvSpPr>
        <p:spPr>
          <a:xfrm>
            <a:off x="6455250" y="1907472"/>
            <a:ext cx="2280806" cy="2281103"/>
          </a:xfrm>
          <a:prstGeom prst="round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54" name="圆角矩形 53"/>
          <p:cNvSpPr/>
          <p:nvPr/>
        </p:nvSpPr>
        <p:spPr>
          <a:xfrm>
            <a:off x="6527300" y="1979531"/>
            <a:ext cx="2136702" cy="2136980"/>
          </a:xfrm>
          <a:prstGeom prst="roundRect">
            <a:avLst/>
          </a:prstGeom>
          <a:gradFill>
            <a:gsLst>
              <a:gs pos="0">
                <a:srgbClr val="F7F7F7"/>
              </a:gs>
              <a:gs pos="100000">
                <a:schemeClr val="bg1">
                  <a:lumMod val="85000"/>
                </a:schemeClr>
              </a:gs>
            </a:gsLst>
            <a:lin ang="2700000" scaled="1"/>
          </a:gradFill>
          <a:ln w="73025">
            <a:gradFill flip="none" rotWithShape="1">
              <a:gsLst>
                <a:gs pos="0">
                  <a:srgbClr val="D5D5D5"/>
                </a:gs>
                <a:gs pos="100000">
                  <a:schemeClr val="bg1"/>
                </a:gs>
              </a:gsLst>
              <a:lin ang="2700000" scaled="1"/>
              <a:tileRect/>
            </a:gradFill>
          </a:ln>
          <a:effectLst>
            <a:innerShdw blurRad="152400" dist="76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grpSp>
        <p:nvGrpSpPr>
          <p:cNvPr id="55" name="组合 54"/>
          <p:cNvGrpSpPr/>
          <p:nvPr/>
        </p:nvGrpSpPr>
        <p:grpSpPr>
          <a:xfrm>
            <a:off x="1392964" y="2051085"/>
            <a:ext cx="1048338" cy="793783"/>
            <a:chOff x="2615293" y="1775288"/>
            <a:chExt cx="1048474" cy="793783"/>
          </a:xfrm>
        </p:grpSpPr>
        <p:sp>
          <p:nvSpPr>
            <p:cNvPr id="56" name="文本框 31"/>
            <p:cNvSpPr txBox="1"/>
            <p:nvPr/>
          </p:nvSpPr>
          <p:spPr>
            <a:xfrm>
              <a:off x="2615293" y="1775288"/>
              <a:ext cx="1030515" cy="661720"/>
            </a:xfrm>
            <a:prstGeom prst="rect">
              <a:avLst/>
            </a:prstGeom>
            <a:noFill/>
          </p:spPr>
          <p:txBody>
            <a:bodyPr wrap="square" rtlCol="0">
              <a:spAutoFit/>
            </a:bodyPr>
            <a:lstStyle/>
            <a:p>
              <a:pPr algn="ctr"/>
              <a:r>
                <a:rPr lang="en-US" altLang="zh-CN" sz="3700" dirty="0">
                  <a:solidFill>
                    <a:schemeClr val="tx1">
                      <a:lumMod val="75000"/>
                      <a:lumOff val="25000"/>
                    </a:schemeClr>
                  </a:solidFill>
                  <a:latin typeface="+mj-ea"/>
                  <a:ea typeface="+mj-ea"/>
                </a:rPr>
                <a:t>01</a:t>
              </a:r>
              <a:endParaRPr lang="zh-CN" altLang="en-US" sz="3700" dirty="0">
                <a:solidFill>
                  <a:schemeClr val="tx1">
                    <a:lumMod val="75000"/>
                    <a:lumOff val="25000"/>
                  </a:schemeClr>
                </a:solidFill>
                <a:latin typeface="+mj-ea"/>
                <a:ea typeface="+mj-ea"/>
              </a:endParaRPr>
            </a:p>
          </p:txBody>
        </p:sp>
        <p:sp>
          <p:nvSpPr>
            <p:cNvPr id="57" name="文本框 32"/>
            <p:cNvSpPr txBox="1"/>
            <p:nvPr/>
          </p:nvSpPr>
          <p:spPr>
            <a:xfrm>
              <a:off x="2633252" y="2261294"/>
              <a:ext cx="1030515" cy="307777"/>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mj-ea"/>
                  <a:ea typeface="+mj-ea"/>
                </a:rPr>
                <a:t>OPTION</a:t>
              </a:r>
              <a:endParaRPr lang="zh-CN" altLang="en-US" sz="1400" dirty="0">
                <a:solidFill>
                  <a:schemeClr val="tx1">
                    <a:lumMod val="75000"/>
                    <a:lumOff val="25000"/>
                  </a:schemeClr>
                </a:solidFill>
                <a:latin typeface="+mj-ea"/>
                <a:ea typeface="+mj-ea"/>
              </a:endParaRPr>
            </a:p>
          </p:txBody>
        </p:sp>
      </p:grpSp>
      <p:grpSp>
        <p:nvGrpSpPr>
          <p:cNvPr id="58" name="组合 57"/>
          <p:cNvGrpSpPr/>
          <p:nvPr/>
        </p:nvGrpSpPr>
        <p:grpSpPr>
          <a:xfrm>
            <a:off x="4164467" y="2051085"/>
            <a:ext cx="1048338" cy="793783"/>
            <a:chOff x="2615293" y="1775288"/>
            <a:chExt cx="1048474" cy="793783"/>
          </a:xfrm>
        </p:grpSpPr>
        <p:sp>
          <p:nvSpPr>
            <p:cNvPr id="59" name="文本框 34"/>
            <p:cNvSpPr txBox="1"/>
            <p:nvPr/>
          </p:nvSpPr>
          <p:spPr>
            <a:xfrm>
              <a:off x="2615293" y="1775288"/>
              <a:ext cx="1030515" cy="661720"/>
            </a:xfrm>
            <a:prstGeom prst="rect">
              <a:avLst/>
            </a:prstGeom>
            <a:noFill/>
          </p:spPr>
          <p:txBody>
            <a:bodyPr wrap="square" rtlCol="0">
              <a:spAutoFit/>
            </a:bodyPr>
            <a:lstStyle/>
            <a:p>
              <a:pPr algn="ctr"/>
              <a:r>
                <a:rPr lang="en-US" altLang="zh-CN" sz="3700" dirty="0">
                  <a:solidFill>
                    <a:schemeClr val="tx1">
                      <a:lumMod val="75000"/>
                      <a:lumOff val="25000"/>
                    </a:schemeClr>
                  </a:solidFill>
                  <a:latin typeface="+mj-ea"/>
                  <a:ea typeface="+mj-ea"/>
                </a:rPr>
                <a:t>02</a:t>
              </a:r>
              <a:endParaRPr lang="zh-CN" altLang="en-US" sz="3700" dirty="0">
                <a:solidFill>
                  <a:schemeClr val="tx1">
                    <a:lumMod val="75000"/>
                    <a:lumOff val="25000"/>
                  </a:schemeClr>
                </a:solidFill>
                <a:latin typeface="+mj-ea"/>
                <a:ea typeface="+mj-ea"/>
              </a:endParaRPr>
            </a:p>
          </p:txBody>
        </p:sp>
        <p:sp>
          <p:nvSpPr>
            <p:cNvPr id="60" name="文本框 35"/>
            <p:cNvSpPr txBox="1"/>
            <p:nvPr/>
          </p:nvSpPr>
          <p:spPr>
            <a:xfrm>
              <a:off x="2633252" y="2261294"/>
              <a:ext cx="1030515" cy="307777"/>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mj-ea"/>
                  <a:ea typeface="+mj-ea"/>
                </a:rPr>
                <a:t>OPTION</a:t>
              </a:r>
              <a:endParaRPr lang="zh-CN" altLang="en-US" sz="1400" dirty="0">
                <a:solidFill>
                  <a:schemeClr val="tx1">
                    <a:lumMod val="75000"/>
                    <a:lumOff val="25000"/>
                  </a:schemeClr>
                </a:solidFill>
                <a:latin typeface="+mj-ea"/>
                <a:ea typeface="+mj-ea"/>
              </a:endParaRPr>
            </a:p>
          </p:txBody>
        </p:sp>
      </p:grpSp>
      <p:grpSp>
        <p:nvGrpSpPr>
          <p:cNvPr id="61" name="组合 60"/>
          <p:cNvGrpSpPr/>
          <p:nvPr/>
        </p:nvGrpSpPr>
        <p:grpSpPr>
          <a:xfrm>
            <a:off x="7071484" y="2051085"/>
            <a:ext cx="1048338" cy="793783"/>
            <a:chOff x="2615293" y="1775288"/>
            <a:chExt cx="1048474" cy="793783"/>
          </a:xfrm>
        </p:grpSpPr>
        <p:sp>
          <p:nvSpPr>
            <p:cNvPr id="62" name="文本框 37"/>
            <p:cNvSpPr txBox="1"/>
            <p:nvPr/>
          </p:nvSpPr>
          <p:spPr>
            <a:xfrm>
              <a:off x="2615293" y="1775288"/>
              <a:ext cx="1030515" cy="661720"/>
            </a:xfrm>
            <a:prstGeom prst="rect">
              <a:avLst/>
            </a:prstGeom>
            <a:noFill/>
          </p:spPr>
          <p:txBody>
            <a:bodyPr wrap="square" rtlCol="0">
              <a:spAutoFit/>
            </a:bodyPr>
            <a:lstStyle/>
            <a:p>
              <a:pPr algn="ctr"/>
              <a:r>
                <a:rPr lang="en-US" altLang="zh-CN" sz="3700" dirty="0">
                  <a:solidFill>
                    <a:schemeClr val="tx1">
                      <a:lumMod val="75000"/>
                      <a:lumOff val="25000"/>
                    </a:schemeClr>
                  </a:solidFill>
                  <a:latin typeface="+mj-ea"/>
                  <a:ea typeface="+mj-ea"/>
                </a:rPr>
                <a:t>03</a:t>
              </a:r>
              <a:endParaRPr lang="zh-CN" altLang="en-US" sz="3700" dirty="0">
                <a:solidFill>
                  <a:schemeClr val="tx1">
                    <a:lumMod val="75000"/>
                    <a:lumOff val="25000"/>
                  </a:schemeClr>
                </a:solidFill>
                <a:latin typeface="+mj-ea"/>
                <a:ea typeface="+mj-ea"/>
              </a:endParaRPr>
            </a:p>
          </p:txBody>
        </p:sp>
        <p:sp>
          <p:nvSpPr>
            <p:cNvPr id="63" name="文本框 38"/>
            <p:cNvSpPr txBox="1"/>
            <p:nvPr/>
          </p:nvSpPr>
          <p:spPr>
            <a:xfrm>
              <a:off x="2633252" y="2261294"/>
              <a:ext cx="1030515" cy="307777"/>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mj-ea"/>
                  <a:ea typeface="+mj-ea"/>
                </a:rPr>
                <a:t>OPTION</a:t>
              </a:r>
              <a:endParaRPr lang="zh-CN" altLang="en-US" sz="1400" dirty="0">
                <a:solidFill>
                  <a:schemeClr val="tx1">
                    <a:lumMod val="75000"/>
                    <a:lumOff val="25000"/>
                  </a:schemeClr>
                </a:solidFill>
                <a:latin typeface="+mj-ea"/>
                <a:ea typeface="+mj-ea"/>
              </a:endParaRPr>
            </a:p>
          </p:txBody>
        </p:sp>
      </p:grpSp>
      <p:grpSp>
        <p:nvGrpSpPr>
          <p:cNvPr id="64" name="组合 63"/>
          <p:cNvGrpSpPr/>
          <p:nvPr/>
        </p:nvGrpSpPr>
        <p:grpSpPr>
          <a:xfrm>
            <a:off x="1145292" y="2896838"/>
            <a:ext cx="1922872" cy="654712"/>
            <a:chOff x="223455" y="2766059"/>
            <a:chExt cx="1923123" cy="654712"/>
          </a:xfrm>
        </p:grpSpPr>
        <p:sp>
          <p:nvSpPr>
            <p:cNvPr id="65" name="文本框 40"/>
            <p:cNvSpPr txBox="1"/>
            <p:nvPr/>
          </p:nvSpPr>
          <p:spPr>
            <a:xfrm>
              <a:off x="223455" y="2766059"/>
              <a:ext cx="1923123" cy="415498"/>
            </a:xfrm>
            <a:prstGeom prst="rect">
              <a:avLst/>
            </a:prstGeom>
            <a:noFill/>
          </p:spPr>
          <p:txBody>
            <a:bodyPr wrap="square" rtlCol="0">
              <a:spAutoFit/>
            </a:bodyPr>
            <a:lstStyle/>
            <a:p>
              <a:r>
                <a:rPr lang="zh-CN" altLang="en-US" sz="2100" dirty="0">
                  <a:solidFill>
                    <a:schemeClr val="tx1">
                      <a:lumMod val="75000"/>
                      <a:lumOff val="25000"/>
                    </a:schemeClr>
                  </a:solidFill>
                  <a:latin typeface="+mj-ea"/>
                  <a:ea typeface="+mj-ea"/>
                </a:rPr>
                <a:t>在此添加标题</a:t>
              </a:r>
              <a:endParaRPr lang="zh-CN" altLang="en-US" sz="2100" dirty="0">
                <a:solidFill>
                  <a:schemeClr val="tx1">
                    <a:lumMod val="75000"/>
                    <a:lumOff val="25000"/>
                  </a:schemeClr>
                </a:solidFill>
                <a:latin typeface="+mj-ea"/>
                <a:ea typeface="+mj-ea"/>
              </a:endParaRPr>
            </a:p>
          </p:txBody>
        </p:sp>
        <p:sp>
          <p:nvSpPr>
            <p:cNvPr id="66" name="文本框 41"/>
            <p:cNvSpPr txBox="1"/>
            <p:nvPr/>
          </p:nvSpPr>
          <p:spPr>
            <a:xfrm>
              <a:off x="229376" y="3051439"/>
              <a:ext cx="1559316" cy="369332"/>
            </a:xfrm>
            <a:prstGeom prst="rect">
              <a:avLst/>
            </a:prstGeom>
            <a:noFill/>
          </p:spPr>
          <p:txBody>
            <a:bodyPr wrap="square" rtlCol="0">
              <a:spAutoFit/>
            </a:bodyPr>
            <a:lstStyle/>
            <a:p>
              <a:pPr algn="just"/>
              <a:r>
                <a:rPr lang="zh-CN" altLang="en-US" sz="900" dirty="0">
                  <a:solidFill>
                    <a:schemeClr val="tx1">
                      <a:lumMod val="75000"/>
                      <a:lumOff val="25000"/>
                    </a:schemeClr>
                  </a:solidFill>
                  <a:latin typeface="+mj-ea"/>
                  <a:ea typeface="+mj-ea"/>
                </a:rPr>
                <a:t>点击添加文字说明或复制文本黏贴自此内容要言简意赅</a:t>
              </a:r>
              <a:endParaRPr lang="zh-CN" altLang="en-US" sz="900" dirty="0">
                <a:solidFill>
                  <a:schemeClr val="tx1">
                    <a:lumMod val="75000"/>
                    <a:lumOff val="25000"/>
                  </a:schemeClr>
                </a:solidFill>
                <a:latin typeface="+mj-ea"/>
                <a:ea typeface="+mj-ea"/>
              </a:endParaRPr>
            </a:p>
          </p:txBody>
        </p:sp>
      </p:grpSp>
      <p:grpSp>
        <p:nvGrpSpPr>
          <p:cNvPr id="67" name="组合 66"/>
          <p:cNvGrpSpPr/>
          <p:nvPr/>
        </p:nvGrpSpPr>
        <p:grpSpPr>
          <a:xfrm>
            <a:off x="3921585" y="2896838"/>
            <a:ext cx="1922872" cy="654712"/>
            <a:chOff x="223455" y="2766059"/>
            <a:chExt cx="1923123" cy="654712"/>
          </a:xfrm>
        </p:grpSpPr>
        <p:sp>
          <p:nvSpPr>
            <p:cNvPr id="68" name="文本框 43"/>
            <p:cNvSpPr txBox="1"/>
            <p:nvPr/>
          </p:nvSpPr>
          <p:spPr>
            <a:xfrm>
              <a:off x="223455" y="2766059"/>
              <a:ext cx="1923123" cy="415498"/>
            </a:xfrm>
            <a:prstGeom prst="rect">
              <a:avLst/>
            </a:prstGeom>
            <a:noFill/>
          </p:spPr>
          <p:txBody>
            <a:bodyPr wrap="square" rtlCol="0">
              <a:spAutoFit/>
            </a:bodyPr>
            <a:lstStyle/>
            <a:p>
              <a:r>
                <a:rPr lang="zh-CN" altLang="en-US" sz="2100" dirty="0">
                  <a:solidFill>
                    <a:schemeClr val="tx1">
                      <a:lumMod val="75000"/>
                      <a:lumOff val="25000"/>
                    </a:schemeClr>
                  </a:solidFill>
                  <a:latin typeface="+mj-ea"/>
                  <a:ea typeface="+mj-ea"/>
                </a:rPr>
                <a:t>在此添加标题</a:t>
              </a:r>
              <a:endParaRPr lang="zh-CN" altLang="en-US" sz="2100" dirty="0">
                <a:solidFill>
                  <a:schemeClr val="tx1">
                    <a:lumMod val="75000"/>
                    <a:lumOff val="25000"/>
                  </a:schemeClr>
                </a:solidFill>
                <a:latin typeface="+mj-ea"/>
                <a:ea typeface="+mj-ea"/>
              </a:endParaRPr>
            </a:p>
          </p:txBody>
        </p:sp>
        <p:sp>
          <p:nvSpPr>
            <p:cNvPr id="69" name="文本框 44"/>
            <p:cNvSpPr txBox="1"/>
            <p:nvPr/>
          </p:nvSpPr>
          <p:spPr>
            <a:xfrm>
              <a:off x="229376" y="3051439"/>
              <a:ext cx="1559316" cy="369332"/>
            </a:xfrm>
            <a:prstGeom prst="rect">
              <a:avLst/>
            </a:prstGeom>
            <a:noFill/>
          </p:spPr>
          <p:txBody>
            <a:bodyPr wrap="square" rtlCol="0">
              <a:spAutoFit/>
            </a:bodyPr>
            <a:lstStyle/>
            <a:p>
              <a:pPr algn="just"/>
              <a:r>
                <a:rPr lang="zh-CN" altLang="en-US" sz="900" dirty="0">
                  <a:solidFill>
                    <a:schemeClr val="tx1">
                      <a:lumMod val="75000"/>
                      <a:lumOff val="25000"/>
                    </a:schemeClr>
                  </a:solidFill>
                  <a:latin typeface="+mj-ea"/>
                  <a:ea typeface="+mj-ea"/>
                </a:rPr>
                <a:t>点击添加文字说明或复制文本黏贴自此内容要言简意赅</a:t>
              </a:r>
              <a:endParaRPr lang="zh-CN" altLang="en-US" sz="900" dirty="0">
                <a:solidFill>
                  <a:schemeClr val="tx1">
                    <a:lumMod val="75000"/>
                    <a:lumOff val="25000"/>
                  </a:schemeClr>
                </a:solidFill>
                <a:latin typeface="+mj-ea"/>
                <a:ea typeface="+mj-ea"/>
              </a:endParaRPr>
            </a:p>
          </p:txBody>
        </p:sp>
      </p:grpSp>
      <p:grpSp>
        <p:nvGrpSpPr>
          <p:cNvPr id="70" name="组合 69"/>
          <p:cNvGrpSpPr/>
          <p:nvPr/>
        </p:nvGrpSpPr>
        <p:grpSpPr>
          <a:xfrm>
            <a:off x="6836511" y="2896838"/>
            <a:ext cx="1922872" cy="654712"/>
            <a:chOff x="223455" y="2766059"/>
            <a:chExt cx="1923123" cy="654712"/>
          </a:xfrm>
        </p:grpSpPr>
        <p:sp>
          <p:nvSpPr>
            <p:cNvPr id="71" name="文本框 46"/>
            <p:cNvSpPr txBox="1"/>
            <p:nvPr/>
          </p:nvSpPr>
          <p:spPr>
            <a:xfrm>
              <a:off x="223455" y="2766059"/>
              <a:ext cx="1923123" cy="415498"/>
            </a:xfrm>
            <a:prstGeom prst="rect">
              <a:avLst/>
            </a:prstGeom>
            <a:noFill/>
          </p:spPr>
          <p:txBody>
            <a:bodyPr wrap="square" rtlCol="0">
              <a:spAutoFit/>
            </a:bodyPr>
            <a:lstStyle/>
            <a:p>
              <a:r>
                <a:rPr lang="zh-CN" altLang="en-US" sz="2100" dirty="0">
                  <a:solidFill>
                    <a:schemeClr val="tx1">
                      <a:lumMod val="75000"/>
                      <a:lumOff val="25000"/>
                    </a:schemeClr>
                  </a:solidFill>
                  <a:latin typeface="+mj-ea"/>
                  <a:ea typeface="+mj-ea"/>
                </a:rPr>
                <a:t>在此添加标题</a:t>
              </a:r>
              <a:endParaRPr lang="zh-CN" altLang="en-US" sz="2100" dirty="0">
                <a:solidFill>
                  <a:schemeClr val="tx1">
                    <a:lumMod val="75000"/>
                    <a:lumOff val="25000"/>
                  </a:schemeClr>
                </a:solidFill>
                <a:latin typeface="+mj-ea"/>
                <a:ea typeface="+mj-ea"/>
              </a:endParaRPr>
            </a:p>
          </p:txBody>
        </p:sp>
        <p:sp>
          <p:nvSpPr>
            <p:cNvPr id="72" name="文本框 47"/>
            <p:cNvSpPr txBox="1"/>
            <p:nvPr/>
          </p:nvSpPr>
          <p:spPr>
            <a:xfrm>
              <a:off x="229376" y="3051439"/>
              <a:ext cx="1559316" cy="369332"/>
            </a:xfrm>
            <a:prstGeom prst="rect">
              <a:avLst/>
            </a:prstGeom>
            <a:noFill/>
          </p:spPr>
          <p:txBody>
            <a:bodyPr wrap="square" rtlCol="0">
              <a:spAutoFit/>
            </a:bodyPr>
            <a:lstStyle/>
            <a:p>
              <a:pPr algn="just"/>
              <a:r>
                <a:rPr lang="zh-CN" altLang="en-US" sz="900" dirty="0">
                  <a:solidFill>
                    <a:schemeClr val="tx1">
                      <a:lumMod val="75000"/>
                      <a:lumOff val="25000"/>
                    </a:schemeClr>
                  </a:solidFill>
                  <a:latin typeface="+mj-ea"/>
                  <a:ea typeface="+mj-ea"/>
                </a:rPr>
                <a:t>点击添加文字说明或复制文本黏贴自此内容要言简意赅</a:t>
              </a:r>
              <a:endParaRPr lang="zh-CN" altLang="en-US" sz="900" dirty="0">
                <a:solidFill>
                  <a:schemeClr val="tx1">
                    <a:lumMod val="75000"/>
                    <a:lumOff val="25000"/>
                  </a:schemeClr>
                </a:solidFill>
                <a:latin typeface="+mj-ea"/>
                <a:ea typeface="+mj-ea"/>
              </a:endParaRPr>
            </a:p>
          </p:txBody>
        </p:sp>
      </p:grpSp>
      <p:sp>
        <p:nvSpPr>
          <p:cNvPr id="88" name="圆角矩形 87"/>
          <p:cNvSpPr/>
          <p:nvPr/>
        </p:nvSpPr>
        <p:spPr>
          <a:xfrm>
            <a:off x="9309920" y="1873608"/>
            <a:ext cx="2363915" cy="236422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89" name="圆角矩形 88"/>
          <p:cNvSpPr/>
          <p:nvPr/>
        </p:nvSpPr>
        <p:spPr>
          <a:xfrm>
            <a:off x="9351473" y="1915167"/>
            <a:ext cx="2280806" cy="2281103"/>
          </a:xfrm>
          <a:prstGeom prst="round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sp>
        <p:nvSpPr>
          <p:cNvPr id="96" name="圆角矩形 95"/>
          <p:cNvSpPr/>
          <p:nvPr/>
        </p:nvSpPr>
        <p:spPr>
          <a:xfrm>
            <a:off x="9423523" y="1987226"/>
            <a:ext cx="2136702" cy="2136980"/>
          </a:xfrm>
          <a:prstGeom prst="roundRect">
            <a:avLst/>
          </a:prstGeom>
          <a:gradFill>
            <a:gsLst>
              <a:gs pos="0">
                <a:srgbClr val="F7F7F7"/>
              </a:gs>
              <a:gs pos="100000">
                <a:schemeClr val="bg1">
                  <a:lumMod val="85000"/>
                </a:schemeClr>
              </a:gs>
            </a:gsLst>
            <a:lin ang="2700000" scaled="1"/>
          </a:gradFill>
          <a:ln w="73025">
            <a:gradFill flip="none" rotWithShape="1">
              <a:gsLst>
                <a:gs pos="0">
                  <a:srgbClr val="D5D5D5"/>
                </a:gs>
                <a:gs pos="100000">
                  <a:schemeClr val="bg1"/>
                </a:gs>
              </a:gsLst>
              <a:lin ang="2700000" scaled="1"/>
              <a:tileRect/>
            </a:gradFill>
          </a:ln>
          <a:effectLst>
            <a:innerShdw blurRad="152400" dist="762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sz="2100">
              <a:latin typeface="+mj-ea"/>
              <a:ea typeface="+mj-ea"/>
            </a:endParaRPr>
          </a:p>
        </p:txBody>
      </p:sp>
      <p:grpSp>
        <p:nvGrpSpPr>
          <p:cNvPr id="97" name="组合 96"/>
          <p:cNvGrpSpPr/>
          <p:nvPr/>
        </p:nvGrpSpPr>
        <p:grpSpPr>
          <a:xfrm>
            <a:off x="9967707" y="2058780"/>
            <a:ext cx="1048338" cy="793783"/>
            <a:chOff x="2615293" y="1775288"/>
            <a:chExt cx="1048474" cy="793783"/>
          </a:xfrm>
        </p:grpSpPr>
        <p:sp>
          <p:nvSpPr>
            <p:cNvPr id="98" name="文本框 37"/>
            <p:cNvSpPr txBox="1"/>
            <p:nvPr/>
          </p:nvSpPr>
          <p:spPr>
            <a:xfrm>
              <a:off x="2615293" y="1775288"/>
              <a:ext cx="1030515" cy="661720"/>
            </a:xfrm>
            <a:prstGeom prst="rect">
              <a:avLst/>
            </a:prstGeom>
            <a:noFill/>
          </p:spPr>
          <p:txBody>
            <a:bodyPr wrap="square" rtlCol="0">
              <a:spAutoFit/>
            </a:bodyPr>
            <a:lstStyle/>
            <a:p>
              <a:pPr algn="ctr"/>
              <a:r>
                <a:rPr lang="en-US" altLang="zh-CN" sz="3700" dirty="0">
                  <a:solidFill>
                    <a:schemeClr val="tx1">
                      <a:lumMod val="75000"/>
                      <a:lumOff val="25000"/>
                    </a:schemeClr>
                  </a:solidFill>
                  <a:latin typeface="+mj-ea"/>
                  <a:ea typeface="+mj-ea"/>
                </a:rPr>
                <a:t>04</a:t>
              </a:r>
              <a:endParaRPr lang="zh-CN" altLang="en-US" sz="3700" dirty="0">
                <a:solidFill>
                  <a:schemeClr val="tx1">
                    <a:lumMod val="75000"/>
                    <a:lumOff val="25000"/>
                  </a:schemeClr>
                </a:solidFill>
                <a:latin typeface="+mj-ea"/>
                <a:ea typeface="+mj-ea"/>
              </a:endParaRPr>
            </a:p>
          </p:txBody>
        </p:sp>
        <p:sp>
          <p:nvSpPr>
            <p:cNvPr id="99" name="文本框 38"/>
            <p:cNvSpPr txBox="1"/>
            <p:nvPr/>
          </p:nvSpPr>
          <p:spPr>
            <a:xfrm>
              <a:off x="2633252" y="2261294"/>
              <a:ext cx="1030515" cy="307777"/>
            </a:xfrm>
            <a:prstGeom prst="rect">
              <a:avLst/>
            </a:prstGeom>
            <a:noFill/>
          </p:spPr>
          <p:txBody>
            <a:bodyPr wrap="square" rtlCol="0">
              <a:spAutoFit/>
            </a:bodyPr>
            <a:lstStyle/>
            <a:p>
              <a:pPr algn="ctr"/>
              <a:r>
                <a:rPr lang="en-US" altLang="zh-CN" sz="1400" dirty="0">
                  <a:solidFill>
                    <a:schemeClr val="tx1">
                      <a:lumMod val="75000"/>
                      <a:lumOff val="25000"/>
                    </a:schemeClr>
                  </a:solidFill>
                  <a:latin typeface="+mj-ea"/>
                  <a:ea typeface="+mj-ea"/>
                </a:rPr>
                <a:t>OPTION</a:t>
              </a:r>
              <a:endParaRPr lang="zh-CN" altLang="en-US" sz="1400" dirty="0">
                <a:solidFill>
                  <a:schemeClr val="tx1">
                    <a:lumMod val="75000"/>
                    <a:lumOff val="25000"/>
                  </a:schemeClr>
                </a:solidFill>
                <a:latin typeface="+mj-ea"/>
                <a:ea typeface="+mj-ea"/>
              </a:endParaRPr>
            </a:p>
          </p:txBody>
        </p:sp>
      </p:grpSp>
      <p:grpSp>
        <p:nvGrpSpPr>
          <p:cNvPr id="100" name="组合 99"/>
          <p:cNvGrpSpPr/>
          <p:nvPr/>
        </p:nvGrpSpPr>
        <p:grpSpPr>
          <a:xfrm>
            <a:off x="9732734" y="2904533"/>
            <a:ext cx="1922872" cy="654712"/>
            <a:chOff x="223455" y="2766059"/>
            <a:chExt cx="1923123" cy="654712"/>
          </a:xfrm>
        </p:grpSpPr>
        <p:sp>
          <p:nvSpPr>
            <p:cNvPr id="101" name="文本框 46"/>
            <p:cNvSpPr txBox="1"/>
            <p:nvPr/>
          </p:nvSpPr>
          <p:spPr>
            <a:xfrm>
              <a:off x="223455" y="2766059"/>
              <a:ext cx="1923123" cy="415498"/>
            </a:xfrm>
            <a:prstGeom prst="rect">
              <a:avLst/>
            </a:prstGeom>
            <a:noFill/>
          </p:spPr>
          <p:txBody>
            <a:bodyPr wrap="square" rtlCol="0">
              <a:spAutoFit/>
            </a:bodyPr>
            <a:lstStyle/>
            <a:p>
              <a:r>
                <a:rPr lang="zh-CN" altLang="en-US" sz="2100" dirty="0">
                  <a:solidFill>
                    <a:schemeClr val="tx1">
                      <a:lumMod val="75000"/>
                      <a:lumOff val="25000"/>
                    </a:schemeClr>
                  </a:solidFill>
                  <a:latin typeface="+mj-ea"/>
                  <a:ea typeface="+mj-ea"/>
                </a:rPr>
                <a:t>在此添加标题</a:t>
              </a:r>
              <a:endParaRPr lang="zh-CN" altLang="en-US" sz="2100" dirty="0">
                <a:solidFill>
                  <a:schemeClr val="tx1">
                    <a:lumMod val="75000"/>
                    <a:lumOff val="25000"/>
                  </a:schemeClr>
                </a:solidFill>
                <a:latin typeface="+mj-ea"/>
                <a:ea typeface="+mj-ea"/>
              </a:endParaRPr>
            </a:p>
          </p:txBody>
        </p:sp>
        <p:sp>
          <p:nvSpPr>
            <p:cNvPr id="102" name="文本框 47"/>
            <p:cNvSpPr txBox="1"/>
            <p:nvPr/>
          </p:nvSpPr>
          <p:spPr>
            <a:xfrm>
              <a:off x="229376" y="3051439"/>
              <a:ext cx="1559316" cy="369332"/>
            </a:xfrm>
            <a:prstGeom prst="rect">
              <a:avLst/>
            </a:prstGeom>
            <a:noFill/>
          </p:spPr>
          <p:txBody>
            <a:bodyPr wrap="square" rtlCol="0">
              <a:spAutoFit/>
            </a:bodyPr>
            <a:lstStyle/>
            <a:p>
              <a:pPr algn="just"/>
              <a:r>
                <a:rPr lang="zh-CN" altLang="en-US" sz="900" dirty="0">
                  <a:solidFill>
                    <a:schemeClr val="tx1">
                      <a:lumMod val="75000"/>
                      <a:lumOff val="25000"/>
                    </a:schemeClr>
                  </a:solidFill>
                  <a:latin typeface="+mj-ea"/>
                  <a:ea typeface="+mj-ea"/>
                </a:rPr>
                <a:t>点击添加文字说明或复制文本黏贴自此内容要言简意赅</a:t>
              </a:r>
              <a:endParaRPr lang="zh-CN" altLang="en-US" sz="900" dirty="0">
                <a:solidFill>
                  <a:schemeClr val="tx1">
                    <a:lumMod val="75000"/>
                    <a:lumOff val="25000"/>
                  </a:schemeClr>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animEffect transition="in" filter="fade">
                                      <p:cBhvr>
                                        <p:cTn id="19" dur="500"/>
                                        <p:tgtEl>
                                          <p:spTgt spid="44"/>
                                        </p:tgtEl>
                                      </p:cBhvr>
                                    </p:animEffect>
                                  </p:childTnLst>
                                </p:cTn>
                              </p:par>
                              <p:par>
                                <p:cTn id="20" presetID="53" presetClass="entr" presetSubtype="16" fill="hold" grpId="0" nodeType="withEffect">
                                  <p:stCondLst>
                                    <p:cond delay="750"/>
                                  </p:stCondLst>
                                  <p:childTnLst>
                                    <p:set>
                                      <p:cBhvr>
                                        <p:cTn id="21" dur="1" fill="hold">
                                          <p:stCondLst>
                                            <p:cond delay="0"/>
                                          </p:stCondLst>
                                        </p:cTn>
                                        <p:tgtEl>
                                          <p:spTgt spid="46"/>
                                        </p:tgtEl>
                                        <p:attrNameLst>
                                          <p:attrName>style.visibility</p:attrName>
                                        </p:attrNameLst>
                                      </p:cBhvr>
                                      <p:to>
                                        <p:strVal val="visible"/>
                                      </p:to>
                                    </p:set>
                                    <p:anim calcmode="lin" valueType="num">
                                      <p:cBhvr>
                                        <p:cTn id="22" dur="500" fill="hold"/>
                                        <p:tgtEl>
                                          <p:spTgt spid="46"/>
                                        </p:tgtEl>
                                        <p:attrNameLst>
                                          <p:attrName>ppt_w</p:attrName>
                                        </p:attrNameLst>
                                      </p:cBhvr>
                                      <p:tavLst>
                                        <p:tav tm="0">
                                          <p:val>
                                            <p:fltVal val="0"/>
                                          </p:val>
                                        </p:tav>
                                        <p:tav tm="100000">
                                          <p:val>
                                            <p:strVal val="#ppt_w"/>
                                          </p:val>
                                        </p:tav>
                                      </p:tavLst>
                                    </p:anim>
                                    <p:anim calcmode="lin" valueType="num">
                                      <p:cBhvr>
                                        <p:cTn id="23" dur="500" fill="hold"/>
                                        <p:tgtEl>
                                          <p:spTgt spid="46"/>
                                        </p:tgtEl>
                                        <p:attrNameLst>
                                          <p:attrName>ppt_h</p:attrName>
                                        </p:attrNameLst>
                                      </p:cBhvr>
                                      <p:tavLst>
                                        <p:tav tm="0">
                                          <p:val>
                                            <p:fltVal val="0"/>
                                          </p:val>
                                        </p:tav>
                                        <p:tav tm="100000">
                                          <p:val>
                                            <p:strVal val="#ppt_h"/>
                                          </p:val>
                                        </p:tav>
                                      </p:tavLst>
                                    </p:anim>
                                    <p:animEffect transition="in" filter="fade">
                                      <p:cBhvr>
                                        <p:cTn id="24" dur="500"/>
                                        <p:tgtEl>
                                          <p:spTgt spid="4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fltVal val="0"/>
                                          </p:val>
                                        </p:tav>
                                        <p:tav tm="100000">
                                          <p:val>
                                            <p:strVal val="#ppt_w"/>
                                          </p:val>
                                        </p:tav>
                                      </p:tavLst>
                                    </p:anim>
                                    <p:anim calcmode="lin" valueType="num">
                                      <p:cBhvr>
                                        <p:cTn id="28" dur="500" fill="hold"/>
                                        <p:tgtEl>
                                          <p:spTgt spid="47"/>
                                        </p:tgtEl>
                                        <p:attrNameLst>
                                          <p:attrName>ppt_h</p:attrName>
                                        </p:attrNameLst>
                                      </p:cBhvr>
                                      <p:tavLst>
                                        <p:tav tm="0">
                                          <p:val>
                                            <p:fltVal val="0"/>
                                          </p:val>
                                        </p:tav>
                                        <p:tav tm="100000">
                                          <p:val>
                                            <p:strVal val="#ppt_h"/>
                                          </p:val>
                                        </p:tav>
                                      </p:tavLst>
                                    </p:anim>
                                    <p:animEffect transition="in" filter="fade">
                                      <p:cBhvr>
                                        <p:cTn id="29" dur="500"/>
                                        <p:tgtEl>
                                          <p:spTgt spid="47"/>
                                        </p:tgtEl>
                                      </p:cBhvr>
                                    </p:animEffect>
                                  </p:childTnLst>
                                </p:cTn>
                              </p:par>
                              <p:par>
                                <p:cTn id="30" presetID="53" presetClass="entr" presetSubtype="16" fill="hold" grpId="0" nodeType="withEffect">
                                  <p:stCondLst>
                                    <p:cond delay="25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ppt_w</p:attrName>
                                        </p:attrNameLst>
                                      </p:cBhvr>
                                      <p:tavLst>
                                        <p:tav tm="0">
                                          <p:val>
                                            <p:fltVal val="0"/>
                                          </p:val>
                                        </p:tav>
                                        <p:tav tm="100000">
                                          <p:val>
                                            <p:strVal val="#ppt_w"/>
                                          </p:val>
                                        </p:tav>
                                      </p:tavLst>
                                    </p:anim>
                                    <p:anim calcmode="lin" valueType="num">
                                      <p:cBhvr>
                                        <p:cTn id="33" dur="500" fill="hold"/>
                                        <p:tgtEl>
                                          <p:spTgt spid="48"/>
                                        </p:tgtEl>
                                        <p:attrNameLst>
                                          <p:attrName>ppt_h</p:attrName>
                                        </p:attrNameLst>
                                      </p:cBhvr>
                                      <p:tavLst>
                                        <p:tav tm="0">
                                          <p:val>
                                            <p:fltVal val="0"/>
                                          </p:val>
                                        </p:tav>
                                        <p:tav tm="100000">
                                          <p:val>
                                            <p:strVal val="#ppt_h"/>
                                          </p:val>
                                        </p:tav>
                                      </p:tavLst>
                                    </p:anim>
                                    <p:animEffect transition="in" filter="fade">
                                      <p:cBhvr>
                                        <p:cTn id="34" dur="500"/>
                                        <p:tgtEl>
                                          <p:spTgt spid="48"/>
                                        </p:tgtEl>
                                      </p:cBhvr>
                                    </p:animEffect>
                                  </p:childTnLst>
                                </p:cTn>
                              </p:par>
                              <p:par>
                                <p:cTn id="35" presetID="53" presetClass="entr" presetSubtype="16" fill="hold" grpId="0" nodeType="withEffect">
                                  <p:stCondLst>
                                    <p:cond delay="50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fltVal val="0"/>
                                          </p:val>
                                        </p:tav>
                                        <p:tav tm="100000">
                                          <p:val>
                                            <p:strVal val="#ppt_w"/>
                                          </p:val>
                                        </p:tav>
                                      </p:tavLst>
                                    </p:anim>
                                    <p:anim calcmode="lin" valueType="num">
                                      <p:cBhvr>
                                        <p:cTn id="38" dur="500" fill="hold"/>
                                        <p:tgtEl>
                                          <p:spTgt spid="49"/>
                                        </p:tgtEl>
                                        <p:attrNameLst>
                                          <p:attrName>ppt_h</p:attrName>
                                        </p:attrNameLst>
                                      </p:cBhvr>
                                      <p:tavLst>
                                        <p:tav tm="0">
                                          <p:val>
                                            <p:fltVal val="0"/>
                                          </p:val>
                                        </p:tav>
                                        <p:tav tm="100000">
                                          <p:val>
                                            <p:strVal val="#ppt_h"/>
                                          </p:val>
                                        </p:tav>
                                      </p:tavLst>
                                    </p:anim>
                                    <p:animEffect transition="in" filter="fade">
                                      <p:cBhvr>
                                        <p:cTn id="39" dur="500"/>
                                        <p:tgtEl>
                                          <p:spTgt spid="49"/>
                                        </p:tgtEl>
                                      </p:cBhvr>
                                    </p:animEffect>
                                  </p:childTnLst>
                                </p:cTn>
                              </p:par>
                              <p:par>
                                <p:cTn id="40" presetID="53" presetClass="entr" presetSubtype="16" fill="hold" grpId="0" nodeType="withEffect">
                                  <p:stCondLst>
                                    <p:cond delay="750"/>
                                  </p:stCondLst>
                                  <p:childTnLst>
                                    <p:set>
                                      <p:cBhvr>
                                        <p:cTn id="41" dur="1" fill="hold">
                                          <p:stCondLst>
                                            <p:cond delay="0"/>
                                          </p:stCondLst>
                                        </p:cTn>
                                        <p:tgtEl>
                                          <p:spTgt spid="50"/>
                                        </p:tgtEl>
                                        <p:attrNameLst>
                                          <p:attrName>style.visibility</p:attrName>
                                        </p:attrNameLst>
                                      </p:cBhvr>
                                      <p:to>
                                        <p:strVal val="visible"/>
                                      </p:to>
                                    </p:set>
                                    <p:anim calcmode="lin" valueType="num">
                                      <p:cBhvr>
                                        <p:cTn id="42" dur="500" fill="hold"/>
                                        <p:tgtEl>
                                          <p:spTgt spid="50"/>
                                        </p:tgtEl>
                                        <p:attrNameLst>
                                          <p:attrName>ppt_w</p:attrName>
                                        </p:attrNameLst>
                                      </p:cBhvr>
                                      <p:tavLst>
                                        <p:tav tm="0">
                                          <p:val>
                                            <p:fltVal val="0"/>
                                          </p:val>
                                        </p:tav>
                                        <p:tav tm="100000">
                                          <p:val>
                                            <p:strVal val="#ppt_w"/>
                                          </p:val>
                                        </p:tav>
                                      </p:tavLst>
                                    </p:anim>
                                    <p:anim calcmode="lin" valueType="num">
                                      <p:cBhvr>
                                        <p:cTn id="43" dur="500" fill="hold"/>
                                        <p:tgtEl>
                                          <p:spTgt spid="50"/>
                                        </p:tgtEl>
                                        <p:attrNameLst>
                                          <p:attrName>ppt_h</p:attrName>
                                        </p:attrNameLst>
                                      </p:cBhvr>
                                      <p:tavLst>
                                        <p:tav tm="0">
                                          <p:val>
                                            <p:fltVal val="0"/>
                                          </p:val>
                                        </p:tav>
                                        <p:tav tm="100000">
                                          <p:val>
                                            <p:strVal val="#ppt_h"/>
                                          </p:val>
                                        </p:tav>
                                      </p:tavLst>
                                    </p:anim>
                                    <p:animEffect transition="in" filter="fade">
                                      <p:cBhvr>
                                        <p:cTn id="44" dur="500"/>
                                        <p:tgtEl>
                                          <p:spTgt spid="5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500" fill="hold"/>
                                        <p:tgtEl>
                                          <p:spTgt spid="51"/>
                                        </p:tgtEl>
                                        <p:attrNameLst>
                                          <p:attrName>ppt_w</p:attrName>
                                        </p:attrNameLst>
                                      </p:cBhvr>
                                      <p:tavLst>
                                        <p:tav tm="0">
                                          <p:val>
                                            <p:fltVal val="0"/>
                                          </p:val>
                                        </p:tav>
                                        <p:tav tm="100000">
                                          <p:val>
                                            <p:strVal val="#ppt_w"/>
                                          </p:val>
                                        </p:tav>
                                      </p:tavLst>
                                    </p:anim>
                                    <p:anim calcmode="lin" valueType="num">
                                      <p:cBhvr>
                                        <p:cTn id="48" dur="500" fill="hold"/>
                                        <p:tgtEl>
                                          <p:spTgt spid="51"/>
                                        </p:tgtEl>
                                        <p:attrNameLst>
                                          <p:attrName>ppt_h</p:attrName>
                                        </p:attrNameLst>
                                      </p:cBhvr>
                                      <p:tavLst>
                                        <p:tav tm="0">
                                          <p:val>
                                            <p:fltVal val="0"/>
                                          </p:val>
                                        </p:tav>
                                        <p:tav tm="100000">
                                          <p:val>
                                            <p:strVal val="#ppt_h"/>
                                          </p:val>
                                        </p:tav>
                                      </p:tavLst>
                                    </p:anim>
                                    <p:animEffect transition="in" filter="fade">
                                      <p:cBhvr>
                                        <p:cTn id="49" dur="500"/>
                                        <p:tgtEl>
                                          <p:spTgt spid="51"/>
                                        </p:tgtEl>
                                      </p:cBhvr>
                                    </p:animEffect>
                                  </p:childTnLst>
                                </p:cTn>
                              </p:par>
                              <p:par>
                                <p:cTn id="50" presetID="53" presetClass="entr" presetSubtype="16" fill="hold" grpId="0" nodeType="withEffect">
                                  <p:stCondLst>
                                    <p:cond delay="250"/>
                                  </p:stCondLst>
                                  <p:childTnLst>
                                    <p:set>
                                      <p:cBhvr>
                                        <p:cTn id="51" dur="1" fill="hold">
                                          <p:stCondLst>
                                            <p:cond delay="0"/>
                                          </p:stCondLst>
                                        </p:cTn>
                                        <p:tgtEl>
                                          <p:spTgt spid="52"/>
                                        </p:tgtEl>
                                        <p:attrNameLst>
                                          <p:attrName>style.visibility</p:attrName>
                                        </p:attrNameLst>
                                      </p:cBhvr>
                                      <p:to>
                                        <p:strVal val="visible"/>
                                      </p:to>
                                    </p:set>
                                    <p:anim calcmode="lin" valueType="num">
                                      <p:cBhvr>
                                        <p:cTn id="52" dur="500" fill="hold"/>
                                        <p:tgtEl>
                                          <p:spTgt spid="52"/>
                                        </p:tgtEl>
                                        <p:attrNameLst>
                                          <p:attrName>ppt_w</p:attrName>
                                        </p:attrNameLst>
                                      </p:cBhvr>
                                      <p:tavLst>
                                        <p:tav tm="0">
                                          <p:val>
                                            <p:fltVal val="0"/>
                                          </p:val>
                                        </p:tav>
                                        <p:tav tm="100000">
                                          <p:val>
                                            <p:strVal val="#ppt_w"/>
                                          </p:val>
                                        </p:tav>
                                      </p:tavLst>
                                    </p:anim>
                                    <p:anim calcmode="lin" valueType="num">
                                      <p:cBhvr>
                                        <p:cTn id="53" dur="500" fill="hold"/>
                                        <p:tgtEl>
                                          <p:spTgt spid="52"/>
                                        </p:tgtEl>
                                        <p:attrNameLst>
                                          <p:attrName>ppt_h</p:attrName>
                                        </p:attrNameLst>
                                      </p:cBhvr>
                                      <p:tavLst>
                                        <p:tav tm="0">
                                          <p:val>
                                            <p:fltVal val="0"/>
                                          </p:val>
                                        </p:tav>
                                        <p:tav tm="100000">
                                          <p:val>
                                            <p:strVal val="#ppt_h"/>
                                          </p:val>
                                        </p:tav>
                                      </p:tavLst>
                                    </p:anim>
                                    <p:animEffect transition="in" filter="fade">
                                      <p:cBhvr>
                                        <p:cTn id="54" dur="500"/>
                                        <p:tgtEl>
                                          <p:spTgt spid="52"/>
                                        </p:tgtEl>
                                      </p:cBhvr>
                                    </p:animEffect>
                                  </p:childTnLst>
                                </p:cTn>
                              </p:par>
                              <p:par>
                                <p:cTn id="55" presetID="53" presetClass="entr" presetSubtype="16" fill="hold" grpId="0" nodeType="withEffect">
                                  <p:stCondLst>
                                    <p:cond delay="500"/>
                                  </p:stCondLst>
                                  <p:childTnLst>
                                    <p:set>
                                      <p:cBhvr>
                                        <p:cTn id="56" dur="1" fill="hold">
                                          <p:stCondLst>
                                            <p:cond delay="0"/>
                                          </p:stCondLst>
                                        </p:cTn>
                                        <p:tgtEl>
                                          <p:spTgt spid="53"/>
                                        </p:tgtEl>
                                        <p:attrNameLst>
                                          <p:attrName>style.visibility</p:attrName>
                                        </p:attrNameLst>
                                      </p:cBhvr>
                                      <p:to>
                                        <p:strVal val="visible"/>
                                      </p:to>
                                    </p:set>
                                    <p:anim calcmode="lin" valueType="num">
                                      <p:cBhvr>
                                        <p:cTn id="57" dur="500" fill="hold"/>
                                        <p:tgtEl>
                                          <p:spTgt spid="53"/>
                                        </p:tgtEl>
                                        <p:attrNameLst>
                                          <p:attrName>ppt_w</p:attrName>
                                        </p:attrNameLst>
                                      </p:cBhvr>
                                      <p:tavLst>
                                        <p:tav tm="0">
                                          <p:val>
                                            <p:fltVal val="0"/>
                                          </p:val>
                                        </p:tav>
                                        <p:tav tm="100000">
                                          <p:val>
                                            <p:strVal val="#ppt_w"/>
                                          </p:val>
                                        </p:tav>
                                      </p:tavLst>
                                    </p:anim>
                                    <p:anim calcmode="lin" valueType="num">
                                      <p:cBhvr>
                                        <p:cTn id="58" dur="500" fill="hold"/>
                                        <p:tgtEl>
                                          <p:spTgt spid="53"/>
                                        </p:tgtEl>
                                        <p:attrNameLst>
                                          <p:attrName>ppt_h</p:attrName>
                                        </p:attrNameLst>
                                      </p:cBhvr>
                                      <p:tavLst>
                                        <p:tav tm="0">
                                          <p:val>
                                            <p:fltVal val="0"/>
                                          </p:val>
                                        </p:tav>
                                        <p:tav tm="100000">
                                          <p:val>
                                            <p:strVal val="#ppt_h"/>
                                          </p:val>
                                        </p:tav>
                                      </p:tavLst>
                                    </p:anim>
                                    <p:animEffect transition="in" filter="fade">
                                      <p:cBhvr>
                                        <p:cTn id="59" dur="500"/>
                                        <p:tgtEl>
                                          <p:spTgt spid="53"/>
                                        </p:tgtEl>
                                      </p:cBhvr>
                                    </p:animEffect>
                                  </p:childTnLst>
                                </p:cTn>
                              </p:par>
                              <p:par>
                                <p:cTn id="60" presetID="53" presetClass="entr" presetSubtype="16" fill="hold" grpId="0" nodeType="withEffect">
                                  <p:stCondLst>
                                    <p:cond delay="75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03"/>
                                        </p:tgtEl>
                                        <p:attrNameLst>
                                          <p:attrName>style.visibility</p:attrName>
                                        </p:attrNameLst>
                                      </p:cBhvr>
                                      <p:to>
                                        <p:strVal val="visible"/>
                                      </p:to>
                                    </p:set>
                                    <p:anim calcmode="lin" valueType="num">
                                      <p:cBhvr>
                                        <p:cTn id="67" dur="500" fill="hold"/>
                                        <p:tgtEl>
                                          <p:spTgt spid="103"/>
                                        </p:tgtEl>
                                        <p:attrNameLst>
                                          <p:attrName>ppt_w</p:attrName>
                                        </p:attrNameLst>
                                      </p:cBhvr>
                                      <p:tavLst>
                                        <p:tav tm="0">
                                          <p:val>
                                            <p:fltVal val="0"/>
                                          </p:val>
                                        </p:tav>
                                        <p:tav tm="100000">
                                          <p:val>
                                            <p:strVal val="#ppt_w"/>
                                          </p:val>
                                        </p:tav>
                                      </p:tavLst>
                                    </p:anim>
                                    <p:anim calcmode="lin" valueType="num">
                                      <p:cBhvr>
                                        <p:cTn id="68" dur="500" fill="hold"/>
                                        <p:tgtEl>
                                          <p:spTgt spid="103"/>
                                        </p:tgtEl>
                                        <p:attrNameLst>
                                          <p:attrName>ppt_h</p:attrName>
                                        </p:attrNameLst>
                                      </p:cBhvr>
                                      <p:tavLst>
                                        <p:tav tm="0">
                                          <p:val>
                                            <p:fltVal val="0"/>
                                          </p:val>
                                        </p:tav>
                                        <p:tav tm="100000">
                                          <p:val>
                                            <p:strVal val="#ppt_h"/>
                                          </p:val>
                                        </p:tav>
                                      </p:tavLst>
                                    </p:anim>
                                    <p:animEffect transition="in" filter="fade">
                                      <p:cBhvr>
                                        <p:cTn id="69" dur="500"/>
                                        <p:tgtEl>
                                          <p:spTgt spid="103"/>
                                        </p:tgtEl>
                                      </p:cBhvr>
                                    </p:animEffect>
                                  </p:childTnLst>
                                </p:cTn>
                              </p:par>
                              <p:par>
                                <p:cTn id="70" presetID="53" presetClass="entr" presetSubtype="16" fill="hold" grpId="0" nodeType="withEffect">
                                  <p:stCondLst>
                                    <p:cond delay="400"/>
                                  </p:stCondLst>
                                  <p:childTnLst>
                                    <p:set>
                                      <p:cBhvr>
                                        <p:cTn id="71" dur="1" fill="hold">
                                          <p:stCondLst>
                                            <p:cond delay="0"/>
                                          </p:stCondLst>
                                        </p:cTn>
                                        <p:tgtEl>
                                          <p:spTgt spid="88"/>
                                        </p:tgtEl>
                                        <p:attrNameLst>
                                          <p:attrName>style.visibility</p:attrName>
                                        </p:attrNameLst>
                                      </p:cBhvr>
                                      <p:to>
                                        <p:strVal val="visible"/>
                                      </p:to>
                                    </p:set>
                                    <p:anim calcmode="lin" valueType="num">
                                      <p:cBhvr>
                                        <p:cTn id="72" dur="500" fill="hold"/>
                                        <p:tgtEl>
                                          <p:spTgt spid="88"/>
                                        </p:tgtEl>
                                        <p:attrNameLst>
                                          <p:attrName>ppt_w</p:attrName>
                                        </p:attrNameLst>
                                      </p:cBhvr>
                                      <p:tavLst>
                                        <p:tav tm="0">
                                          <p:val>
                                            <p:fltVal val="0"/>
                                          </p:val>
                                        </p:tav>
                                        <p:tav tm="100000">
                                          <p:val>
                                            <p:strVal val="#ppt_w"/>
                                          </p:val>
                                        </p:tav>
                                      </p:tavLst>
                                    </p:anim>
                                    <p:anim calcmode="lin" valueType="num">
                                      <p:cBhvr>
                                        <p:cTn id="73" dur="500" fill="hold"/>
                                        <p:tgtEl>
                                          <p:spTgt spid="88"/>
                                        </p:tgtEl>
                                        <p:attrNameLst>
                                          <p:attrName>ppt_h</p:attrName>
                                        </p:attrNameLst>
                                      </p:cBhvr>
                                      <p:tavLst>
                                        <p:tav tm="0">
                                          <p:val>
                                            <p:fltVal val="0"/>
                                          </p:val>
                                        </p:tav>
                                        <p:tav tm="100000">
                                          <p:val>
                                            <p:strVal val="#ppt_h"/>
                                          </p:val>
                                        </p:tav>
                                      </p:tavLst>
                                    </p:anim>
                                    <p:animEffect transition="in" filter="fade">
                                      <p:cBhvr>
                                        <p:cTn id="74" dur="500"/>
                                        <p:tgtEl>
                                          <p:spTgt spid="88"/>
                                        </p:tgtEl>
                                      </p:cBhvr>
                                    </p:animEffect>
                                  </p:childTnLst>
                                </p:cTn>
                              </p:par>
                              <p:par>
                                <p:cTn id="75" presetID="53" presetClass="entr" presetSubtype="16" fill="hold" grpId="0" nodeType="withEffect">
                                  <p:stCondLst>
                                    <p:cond delay="600"/>
                                  </p:stCondLst>
                                  <p:childTnLst>
                                    <p:set>
                                      <p:cBhvr>
                                        <p:cTn id="76" dur="1" fill="hold">
                                          <p:stCondLst>
                                            <p:cond delay="0"/>
                                          </p:stCondLst>
                                        </p:cTn>
                                        <p:tgtEl>
                                          <p:spTgt spid="89"/>
                                        </p:tgtEl>
                                        <p:attrNameLst>
                                          <p:attrName>style.visibility</p:attrName>
                                        </p:attrNameLst>
                                      </p:cBhvr>
                                      <p:to>
                                        <p:strVal val="visible"/>
                                      </p:to>
                                    </p:set>
                                    <p:anim calcmode="lin" valueType="num">
                                      <p:cBhvr>
                                        <p:cTn id="77" dur="500" fill="hold"/>
                                        <p:tgtEl>
                                          <p:spTgt spid="89"/>
                                        </p:tgtEl>
                                        <p:attrNameLst>
                                          <p:attrName>ppt_w</p:attrName>
                                        </p:attrNameLst>
                                      </p:cBhvr>
                                      <p:tavLst>
                                        <p:tav tm="0">
                                          <p:val>
                                            <p:fltVal val="0"/>
                                          </p:val>
                                        </p:tav>
                                        <p:tav tm="100000">
                                          <p:val>
                                            <p:strVal val="#ppt_w"/>
                                          </p:val>
                                        </p:tav>
                                      </p:tavLst>
                                    </p:anim>
                                    <p:anim calcmode="lin" valueType="num">
                                      <p:cBhvr>
                                        <p:cTn id="78" dur="500" fill="hold"/>
                                        <p:tgtEl>
                                          <p:spTgt spid="89"/>
                                        </p:tgtEl>
                                        <p:attrNameLst>
                                          <p:attrName>ppt_h</p:attrName>
                                        </p:attrNameLst>
                                      </p:cBhvr>
                                      <p:tavLst>
                                        <p:tav tm="0">
                                          <p:val>
                                            <p:fltVal val="0"/>
                                          </p:val>
                                        </p:tav>
                                        <p:tav tm="100000">
                                          <p:val>
                                            <p:strVal val="#ppt_h"/>
                                          </p:val>
                                        </p:tav>
                                      </p:tavLst>
                                    </p:anim>
                                    <p:animEffect transition="in" filter="fade">
                                      <p:cBhvr>
                                        <p:cTn id="79" dur="500"/>
                                        <p:tgtEl>
                                          <p:spTgt spid="89"/>
                                        </p:tgtEl>
                                      </p:cBhvr>
                                    </p:animEffect>
                                  </p:childTnLst>
                                </p:cTn>
                              </p:par>
                              <p:par>
                                <p:cTn id="80" presetID="53" presetClass="entr" presetSubtype="16" fill="hold" grpId="0" nodeType="withEffect">
                                  <p:stCondLst>
                                    <p:cond delay="700"/>
                                  </p:stCondLst>
                                  <p:childTnLst>
                                    <p:set>
                                      <p:cBhvr>
                                        <p:cTn id="81" dur="1" fill="hold">
                                          <p:stCondLst>
                                            <p:cond delay="0"/>
                                          </p:stCondLst>
                                        </p:cTn>
                                        <p:tgtEl>
                                          <p:spTgt spid="96"/>
                                        </p:tgtEl>
                                        <p:attrNameLst>
                                          <p:attrName>style.visibility</p:attrName>
                                        </p:attrNameLst>
                                      </p:cBhvr>
                                      <p:to>
                                        <p:strVal val="visible"/>
                                      </p:to>
                                    </p:set>
                                    <p:anim calcmode="lin" valueType="num">
                                      <p:cBhvr>
                                        <p:cTn id="82" dur="500" fill="hold"/>
                                        <p:tgtEl>
                                          <p:spTgt spid="96"/>
                                        </p:tgtEl>
                                        <p:attrNameLst>
                                          <p:attrName>ppt_w</p:attrName>
                                        </p:attrNameLst>
                                      </p:cBhvr>
                                      <p:tavLst>
                                        <p:tav tm="0">
                                          <p:val>
                                            <p:fltVal val="0"/>
                                          </p:val>
                                        </p:tav>
                                        <p:tav tm="100000">
                                          <p:val>
                                            <p:strVal val="#ppt_w"/>
                                          </p:val>
                                        </p:tav>
                                      </p:tavLst>
                                    </p:anim>
                                    <p:anim calcmode="lin" valueType="num">
                                      <p:cBhvr>
                                        <p:cTn id="83" dur="500" fill="hold"/>
                                        <p:tgtEl>
                                          <p:spTgt spid="96"/>
                                        </p:tgtEl>
                                        <p:attrNameLst>
                                          <p:attrName>ppt_h</p:attrName>
                                        </p:attrNameLst>
                                      </p:cBhvr>
                                      <p:tavLst>
                                        <p:tav tm="0">
                                          <p:val>
                                            <p:fltVal val="0"/>
                                          </p:val>
                                        </p:tav>
                                        <p:tav tm="100000">
                                          <p:val>
                                            <p:strVal val="#ppt_h"/>
                                          </p:val>
                                        </p:tav>
                                      </p:tavLst>
                                    </p:anim>
                                    <p:animEffect transition="in" filter="fade">
                                      <p:cBhvr>
                                        <p:cTn id="84" dur="500"/>
                                        <p:tgtEl>
                                          <p:spTgt spid="96"/>
                                        </p:tgtEl>
                                      </p:cBhvr>
                                    </p:animEffect>
                                  </p:childTnLst>
                                </p:cTn>
                              </p:par>
                            </p:childTnLst>
                          </p:cTn>
                        </p:par>
                        <p:par>
                          <p:cTn id="85" fill="hold">
                            <p:stCondLst>
                              <p:cond delay="500"/>
                            </p:stCondLst>
                            <p:childTnLst>
                              <p:par>
                                <p:cTn id="86" presetID="53" presetClass="entr" presetSubtype="16" fill="hold" nodeType="afterEffect">
                                  <p:stCondLst>
                                    <p:cond delay="0"/>
                                  </p:stCondLst>
                                  <p:childTnLst>
                                    <p:set>
                                      <p:cBhvr>
                                        <p:cTn id="87" dur="1" fill="hold">
                                          <p:stCondLst>
                                            <p:cond delay="0"/>
                                          </p:stCondLst>
                                        </p:cTn>
                                        <p:tgtEl>
                                          <p:spTgt spid="55"/>
                                        </p:tgtEl>
                                        <p:attrNameLst>
                                          <p:attrName>style.visibility</p:attrName>
                                        </p:attrNameLst>
                                      </p:cBhvr>
                                      <p:to>
                                        <p:strVal val="visible"/>
                                      </p:to>
                                    </p:set>
                                    <p:anim calcmode="lin" valueType="num">
                                      <p:cBhvr>
                                        <p:cTn id="88" dur="500" fill="hold"/>
                                        <p:tgtEl>
                                          <p:spTgt spid="55"/>
                                        </p:tgtEl>
                                        <p:attrNameLst>
                                          <p:attrName>ppt_w</p:attrName>
                                        </p:attrNameLst>
                                      </p:cBhvr>
                                      <p:tavLst>
                                        <p:tav tm="0">
                                          <p:val>
                                            <p:fltVal val="0"/>
                                          </p:val>
                                        </p:tav>
                                        <p:tav tm="100000">
                                          <p:val>
                                            <p:strVal val="#ppt_w"/>
                                          </p:val>
                                        </p:tav>
                                      </p:tavLst>
                                    </p:anim>
                                    <p:anim calcmode="lin" valueType="num">
                                      <p:cBhvr>
                                        <p:cTn id="89" dur="500" fill="hold"/>
                                        <p:tgtEl>
                                          <p:spTgt spid="55"/>
                                        </p:tgtEl>
                                        <p:attrNameLst>
                                          <p:attrName>ppt_h</p:attrName>
                                        </p:attrNameLst>
                                      </p:cBhvr>
                                      <p:tavLst>
                                        <p:tav tm="0">
                                          <p:val>
                                            <p:fltVal val="0"/>
                                          </p:val>
                                        </p:tav>
                                        <p:tav tm="100000">
                                          <p:val>
                                            <p:strVal val="#ppt_h"/>
                                          </p:val>
                                        </p:tav>
                                      </p:tavLst>
                                    </p:anim>
                                    <p:animEffect transition="in" filter="fade">
                                      <p:cBhvr>
                                        <p:cTn id="90" dur="500"/>
                                        <p:tgtEl>
                                          <p:spTgt spid="55"/>
                                        </p:tgtEl>
                                      </p:cBhvr>
                                    </p:animEffect>
                                  </p:childTnLst>
                                </p:cTn>
                              </p:par>
                              <p:par>
                                <p:cTn id="91" presetID="53" presetClass="entr" presetSubtype="16" fill="hold" nodeType="withEffect">
                                  <p:stCondLst>
                                    <p:cond delay="0"/>
                                  </p:stCondLst>
                                  <p:childTnLst>
                                    <p:set>
                                      <p:cBhvr>
                                        <p:cTn id="92" dur="1" fill="hold">
                                          <p:stCondLst>
                                            <p:cond delay="0"/>
                                          </p:stCondLst>
                                        </p:cTn>
                                        <p:tgtEl>
                                          <p:spTgt spid="58"/>
                                        </p:tgtEl>
                                        <p:attrNameLst>
                                          <p:attrName>style.visibility</p:attrName>
                                        </p:attrNameLst>
                                      </p:cBhvr>
                                      <p:to>
                                        <p:strVal val="visible"/>
                                      </p:to>
                                    </p:set>
                                    <p:anim calcmode="lin" valueType="num">
                                      <p:cBhvr>
                                        <p:cTn id="93" dur="500" fill="hold"/>
                                        <p:tgtEl>
                                          <p:spTgt spid="58"/>
                                        </p:tgtEl>
                                        <p:attrNameLst>
                                          <p:attrName>ppt_w</p:attrName>
                                        </p:attrNameLst>
                                      </p:cBhvr>
                                      <p:tavLst>
                                        <p:tav tm="0">
                                          <p:val>
                                            <p:fltVal val="0"/>
                                          </p:val>
                                        </p:tav>
                                        <p:tav tm="100000">
                                          <p:val>
                                            <p:strVal val="#ppt_w"/>
                                          </p:val>
                                        </p:tav>
                                      </p:tavLst>
                                    </p:anim>
                                    <p:anim calcmode="lin" valueType="num">
                                      <p:cBhvr>
                                        <p:cTn id="94" dur="500" fill="hold"/>
                                        <p:tgtEl>
                                          <p:spTgt spid="58"/>
                                        </p:tgtEl>
                                        <p:attrNameLst>
                                          <p:attrName>ppt_h</p:attrName>
                                        </p:attrNameLst>
                                      </p:cBhvr>
                                      <p:tavLst>
                                        <p:tav tm="0">
                                          <p:val>
                                            <p:fltVal val="0"/>
                                          </p:val>
                                        </p:tav>
                                        <p:tav tm="100000">
                                          <p:val>
                                            <p:strVal val="#ppt_h"/>
                                          </p:val>
                                        </p:tav>
                                      </p:tavLst>
                                    </p:anim>
                                    <p:animEffect transition="in" filter="fade">
                                      <p:cBhvr>
                                        <p:cTn id="95" dur="500"/>
                                        <p:tgtEl>
                                          <p:spTgt spid="58"/>
                                        </p:tgtEl>
                                      </p:cBhvr>
                                    </p:animEffect>
                                  </p:childTnLst>
                                </p:cTn>
                              </p:par>
                              <p:par>
                                <p:cTn id="96" presetID="53" presetClass="entr" presetSubtype="16" fill="hold" nodeType="withEffect">
                                  <p:stCondLst>
                                    <p:cond delay="0"/>
                                  </p:stCondLst>
                                  <p:childTnLst>
                                    <p:set>
                                      <p:cBhvr>
                                        <p:cTn id="97" dur="1" fill="hold">
                                          <p:stCondLst>
                                            <p:cond delay="0"/>
                                          </p:stCondLst>
                                        </p:cTn>
                                        <p:tgtEl>
                                          <p:spTgt spid="61"/>
                                        </p:tgtEl>
                                        <p:attrNameLst>
                                          <p:attrName>style.visibility</p:attrName>
                                        </p:attrNameLst>
                                      </p:cBhvr>
                                      <p:to>
                                        <p:strVal val="visible"/>
                                      </p:to>
                                    </p:set>
                                    <p:anim calcmode="lin" valueType="num">
                                      <p:cBhvr>
                                        <p:cTn id="98" dur="500" fill="hold"/>
                                        <p:tgtEl>
                                          <p:spTgt spid="61"/>
                                        </p:tgtEl>
                                        <p:attrNameLst>
                                          <p:attrName>ppt_w</p:attrName>
                                        </p:attrNameLst>
                                      </p:cBhvr>
                                      <p:tavLst>
                                        <p:tav tm="0">
                                          <p:val>
                                            <p:fltVal val="0"/>
                                          </p:val>
                                        </p:tav>
                                        <p:tav tm="100000">
                                          <p:val>
                                            <p:strVal val="#ppt_w"/>
                                          </p:val>
                                        </p:tav>
                                      </p:tavLst>
                                    </p:anim>
                                    <p:anim calcmode="lin" valueType="num">
                                      <p:cBhvr>
                                        <p:cTn id="99" dur="500" fill="hold"/>
                                        <p:tgtEl>
                                          <p:spTgt spid="61"/>
                                        </p:tgtEl>
                                        <p:attrNameLst>
                                          <p:attrName>ppt_h</p:attrName>
                                        </p:attrNameLst>
                                      </p:cBhvr>
                                      <p:tavLst>
                                        <p:tav tm="0">
                                          <p:val>
                                            <p:fltVal val="0"/>
                                          </p:val>
                                        </p:tav>
                                        <p:tav tm="100000">
                                          <p:val>
                                            <p:strVal val="#ppt_h"/>
                                          </p:val>
                                        </p:tav>
                                      </p:tavLst>
                                    </p:anim>
                                    <p:animEffect transition="in" filter="fade">
                                      <p:cBhvr>
                                        <p:cTn id="100" dur="500"/>
                                        <p:tgtEl>
                                          <p:spTgt spid="61"/>
                                        </p:tgtEl>
                                      </p:cBhvr>
                                    </p:animEffect>
                                  </p:childTnLst>
                                </p:cTn>
                              </p:par>
                              <p:par>
                                <p:cTn id="101" presetID="53" presetClass="entr" presetSubtype="16" fill="hold" nodeType="withEffect">
                                  <p:stCondLst>
                                    <p:cond delay="0"/>
                                  </p:stCondLst>
                                  <p:childTnLst>
                                    <p:set>
                                      <p:cBhvr>
                                        <p:cTn id="102" dur="1" fill="hold">
                                          <p:stCondLst>
                                            <p:cond delay="0"/>
                                          </p:stCondLst>
                                        </p:cTn>
                                        <p:tgtEl>
                                          <p:spTgt spid="97"/>
                                        </p:tgtEl>
                                        <p:attrNameLst>
                                          <p:attrName>style.visibility</p:attrName>
                                        </p:attrNameLst>
                                      </p:cBhvr>
                                      <p:to>
                                        <p:strVal val="visible"/>
                                      </p:to>
                                    </p:set>
                                    <p:anim calcmode="lin" valueType="num">
                                      <p:cBhvr>
                                        <p:cTn id="103" dur="500" fill="hold"/>
                                        <p:tgtEl>
                                          <p:spTgt spid="97"/>
                                        </p:tgtEl>
                                        <p:attrNameLst>
                                          <p:attrName>ppt_w</p:attrName>
                                        </p:attrNameLst>
                                      </p:cBhvr>
                                      <p:tavLst>
                                        <p:tav tm="0">
                                          <p:val>
                                            <p:fltVal val="0"/>
                                          </p:val>
                                        </p:tav>
                                        <p:tav tm="100000">
                                          <p:val>
                                            <p:strVal val="#ppt_w"/>
                                          </p:val>
                                        </p:tav>
                                      </p:tavLst>
                                    </p:anim>
                                    <p:anim calcmode="lin" valueType="num">
                                      <p:cBhvr>
                                        <p:cTn id="104" dur="500" fill="hold"/>
                                        <p:tgtEl>
                                          <p:spTgt spid="97"/>
                                        </p:tgtEl>
                                        <p:attrNameLst>
                                          <p:attrName>ppt_h</p:attrName>
                                        </p:attrNameLst>
                                      </p:cBhvr>
                                      <p:tavLst>
                                        <p:tav tm="0">
                                          <p:val>
                                            <p:fltVal val="0"/>
                                          </p:val>
                                        </p:tav>
                                        <p:tav tm="100000">
                                          <p:val>
                                            <p:strVal val="#ppt_h"/>
                                          </p:val>
                                        </p:tav>
                                      </p:tavLst>
                                    </p:anim>
                                    <p:animEffect transition="in" filter="fade">
                                      <p:cBhvr>
                                        <p:cTn id="105" dur="500"/>
                                        <p:tgtEl>
                                          <p:spTgt spid="97"/>
                                        </p:tgtEl>
                                      </p:cBhvr>
                                    </p:animEffect>
                                  </p:childTnLst>
                                </p:cTn>
                              </p:par>
                            </p:childTnLst>
                          </p:cTn>
                        </p:par>
                        <p:par>
                          <p:cTn id="106" fill="hold">
                            <p:stCondLst>
                              <p:cond delay="1000"/>
                            </p:stCondLst>
                            <p:childTnLst>
                              <p:par>
                                <p:cTn id="107" presetID="31" presetClass="entr" presetSubtype="0" fill="hold" nodeType="afterEffect">
                                  <p:stCondLst>
                                    <p:cond delay="0"/>
                                  </p:stCondLst>
                                  <p:childTnLst>
                                    <p:set>
                                      <p:cBhvr>
                                        <p:cTn id="108" dur="1" fill="hold">
                                          <p:stCondLst>
                                            <p:cond delay="0"/>
                                          </p:stCondLst>
                                        </p:cTn>
                                        <p:tgtEl>
                                          <p:spTgt spid="64"/>
                                        </p:tgtEl>
                                        <p:attrNameLst>
                                          <p:attrName>style.visibility</p:attrName>
                                        </p:attrNameLst>
                                      </p:cBhvr>
                                      <p:to>
                                        <p:strVal val="visible"/>
                                      </p:to>
                                    </p:set>
                                    <p:anim calcmode="lin" valueType="num">
                                      <p:cBhvr>
                                        <p:cTn id="109" dur="1000" fill="hold"/>
                                        <p:tgtEl>
                                          <p:spTgt spid="64"/>
                                        </p:tgtEl>
                                        <p:attrNameLst>
                                          <p:attrName>ppt_w</p:attrName>
                                        </p:attrNameLst>
                                      </p:cBhvr>
                                      <p:tavLst>
                                        <p:tav tm="0">
                                          <p:val>
                                            <p:fltVal val="0"/>
                                          </p:val>
                                        </p:tav>
                                        <p:tav tm="100000">
                                          <p:val>
                                            <p:strVal val="#ppt_w"/>
                                          </p:val>
                                        </p:tav>
                                      </p:tavLst>
                                    </p:anim>
                                    <p:anim calcmode="lin" valueType="num">
                                      <p:cBhvr>
                                        <p:cTn id="110" dur="1000" fill="hold"/>
                                        <p:tgtEl>
                                          <p:spTgt spid="64"/>
                                        </p:tgtEl>
                                        <p:attrNameLst>
                                          <p:attrName>ppt_h</p:attrName>
                                        </p:attrNameLst>
                                      </p:cBhvr>
                                      <p:tavLst>
                                        <p:tav tm="0">
                                          <p:val>
                                            <p:fltVal val="0"/>
                                          </p:val>
                                        </p:tav>
                                        <p:tav tm="100000">
                                          <p:val>
                                            <p:strVal val="#ppt_h"/>
                                          </p:val>
                                        </p:tav>
                                      </p:tavLst>
                                    </p:anim>
                                    <p:anim calcmode="lin" valueType="num">
                                      <p:cBhvr>
                                        <p:cTn id="111" dur="1000" fill="hold"/>
                                        <p:tgtEl>
                                          <p:spTgt spid="64"/>
                                        </p:tgtEl>
                                        <p:attrNameLst>
                                          <p:attrName>style.rotation</p:attrName>
                                        </p:attrNameLst>
                                      </p:cBhvr>
                                      <p:tavLst>
                                        <p:tav tm="0">
                                          <p:val>
                                            <p:fltVal val="90"/>
                                          </p:val>
                                        </p:tav>
                                        <p:tav tm="100000">
                                          <p:val>
                                            <p:fltVal val="0"/>
                                          </p:val>
                                        </p:tav>
                                      </p:tavLst>
                                    </p:anim>
                                    <p:animEffect transition="in" filter="fade">
                                      <p:cBhvr>
                                        <p:cTn id="112" dur="1000"/>
                                        <p:tgtEl>
                                          <p:spTgt spid="64"/>
                                        </p:tgtEl>
                                      </p:cBhvr>
                                    </p:animEffect>
                                  </p:childTnLst>
                                </p:cTn>
                              </p:par>
                              <p:par>
                                <p:cTn id="113" presetID="31" presetClass="entr" presetSubtype="0" fill="hold" nodeType="withEffect">
                                  <p:stCondLst>
                                    <p:cond delay="0"/>
                                  </p:stCondLst>
                                  <p:childTnLst>
                                    <p:set>
                                      <p:cBhvr>
                                        <p:cTn id="114" dur="1" fill="hold">
                                          <p:stCondLst>
                                            <p:cond delay="0"/>
                                          </p:stCondLst>
                                        </p:cTn>
                                        <p:tgtEl>
                                          <p:spTgt spid="67"/>
                                        </p:tgtEl>
                                        <p:attrNameLst>
                                          <p:attrName>style.visibility</p:attrName>
                                        </p:attrNameLst>
                                      </p:cBhvr>
                                      <p:to>
                                        <p:strVal val="visible"/>
                                      </p:to>
                                    </p:set>
                                    <p:anim calcmode="lin" valueType="num">
                                      <p:cBhvr>
                                        <p:cTn id="115" dur="1000" fill="hold"/>
                                        <p:tgtEl>
                                          <p:spTgt spid="67"/>
                                        </p:tgtEl>
                                        <p:attrNameLst>
                                          <p:attrName>ppt_w</p:attrName>
                                        </p:attrNameLst>
                                      </p:cBhvr>
                                      <p:tavLst>
                                        <p:tav tm="0">
                                          <p:val>
                                            <p:fltVal val="0"/>
                                          </p:val>
                                        </p:tav>
                                        <p:tav tm="100000">
                                          <p:val>
                                            <p:strVal val="#ppt_w"/>
                                          </p:val>
                                        </p:tav>
                                      </p:tavLst>
                                    </p:anim>
                                    <p:anim calcmode="lin" valueType="num">
                                      <p:cBhvr>
                                        <p:cTn id="116" dur="1000" fill="hold"/>
                                        <p:tgtEl>
                                          <p:spTgt spid="67"/>
                                        </p:tgtEl>
                                        <p:attrNameLst>
                                          <p:attrName>ppt_h</p:attrName>
                                        </p:attrNameLst>
                                      </p:cBhvr>
                                      <p:tavLst>
                                        <p:tav tm="0">
                                          <p:val>
                                            <p:fltVal val="0"/>
                                          </p:val>
                                        </p:tav>
                                        <p:tav tm="100000">
                                          <p:val>
                                            <p:strVal val="#ppt_h"/>
                                          </p:val>
                                        </p:tav>
                                      </p:tavLst>
                                    </p:anim>
                                    <p:anim calcmode="lin" valueType="num">
                                      <p:cBhvr>
                                        <p:cTn id="117" dur="1000" fill="hold"/>
                                        <p:tgtEl>
                                          <p:spTgt spid="67"/>
                                        </p:tgtEl>
                                        <p:attrNameLst>
                                          <p:attrName>style.rotation</p:attrName>
                                        </p:attrNameLst>
                                      </p:cBhvr>
                                      <p:tavLst>
                                        <p:tav tm="0">
                                          <p:val>
                                            <p:fltVal val="90"/>
                                          </p:val>
                                        </p:tav>
                                        <p:tav tm="100000">
                                          <p:val>
                                            <p:fltVal val="0"/>
                                          </p:val>
                                        </p:tav>
                                      </p:tavLst>
                                    </p:anim>
                                    <p:animEffect transition="in" filter="fade">
                                      <p:cBhvr>
                                        <p:cTn id="118" dur="1000"/>
                                        <p:tgtEl>
                                          <p:spTgt spid="67"/>
                                        </p:tgtEl>
                                      </p:cBhvr>
                                    </p:animEffect>
                                  </p:childTnLst>
                                </p:cTn>
                              </p:par>
                              <p:par>
                                <p:cTn id="119" presetID="31" presetClass="entr" presetSubtype="0" fill="hold" nodeType="withEffect">
                                  <p:stCondLst>
                                    <p:cond delay="0"/>
                                  </p:stCondLst>
                                  <p:childTnLst>
                                    <p:set>
                                      <p:cBhvr>
                                        <p:cTn id="120" dur="1" fill="hold">
                                          <p:stCondLst>
                                            <p:cond delay="0"/>
                                          </p:stCondLst>
                                        </p:cTn>
                                        <p:tgtEl>
                                          <p:spTgt spid="70"/>
                                        </p:tgtEl>
                                        <p:attrNameLst>
                                          <p:attrName>style.visibility</p:attrName>
                                        </p:attrNameLst>
                                      </p:cBhvr>
                                      <p:to>
                                        <p:strVal val="visible"/>
                                      </p:to>
                                    </p:set>
                                    <p:anim calcmode="lin" valueType="num">
                                      <p:cBhvr>
                                        <p:cTn id="121" dur="1000" fill="hold"/>
                                        <p:tgtEl>
                                          <p:spTgt spid="70"/>
                                        </p:tgtEl>
                                        <p:attrNameLst>
                                          <p:attrName>ppt_w</p:attrName>
                                        </p:attrNameLst>
                                      </p:cBhvr>
                                      <p:tavLst>
                                        <p:tav tm="0">
                                          <p:val>
                                            <p:fltVal val="0"/>
                                          </p:val>
                                        </p:tav>
                                        <p:tav tm="100000">
                                          <p:val>
                                            <p:strVal val="#ppt_w"/>
                                          </p:val>
                                        </p:tav>
                                      </p:tavLst>
                                    </p:anim>
                                    <p:anim calcmode="lin" valueType="num">
                                      <p:cBhvr>
                                        <p:cTn id="122" dur="1000" fill="hold"/>
                                        <p:tgtEl>
                                          <p:spTgt spid="70"/>
                                        </p:tgtEl>
                                        <p:attrNameLst>
                                          <p:attrName>ppt_h</p:attrName>
                                        </p:attrNameLst>
                                      </p:cBhvr>
                                      <p:tavLst>
                                        <p:tav tm="0">
                                          <p:val>
                                            <p:fltVal val="0"/>
                                          </p:val>
                                        </p:tav>
                                        <p:tav tm="100000">
                                          <p:val>
                                            <p:strVal val="#ppt_h"/>
                                          </p:val>
                                        </p:tav>
                                      </p:tavLst>
                                    </p:anim>
                                    <p:anim calcmode="lin" valueType="num">
                                      <p:cBhvr>
                                        <p:cTn id="123" dur="1000" fill="hold"/>
                                        <p:tgtEl>
                                          <p:spTgt spid="70"/>
                                        </p:tgtEl>
                                        <p:attrNameLst>
                                          <p:attrName>style.rotation</p:attrName>
                                        </p:attrNameLst>
                                      </p:cBhvr>
                                      <p:tavLst>
                                        <p:tav tm="0">
                                          <p:val>
                                            <p:fltVal val="90"/>
                                          </p:val>
                                        </p:tav>
                                        <p:tav tm="100000">
                                          <p:val>
                                            <p:fltVal val="0"/>
                                          </p:val>
                                        </p:tav>
                                      </p:tavLst>
                                    </p:anim>
                                    <p:animEffect transition="in" filter="fade">
                                      <p:cBhvr>
                                        <p:cTn id="124" dur="1000"/>
                                        <p:tgtEl>
                                          <p:spTgt spid="70"/>
                                        </p:tgtEl>
                                      </p:cBhvr>
                                    </p:animEffect>
                                  </p:childTnLst>
                                </p:cTn>
                              </p:par>
                              <p:par>
                                <p:cTn id="125" presetID="31" presetClass="entr" presetSubtype="0"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1000" fill="hold"/>
                                        <p:tgtEl>
                                          <p:spTgt spid="100"/>
                                        </p:tgtEl>
                                        <p:attrNameLst>
                                          <p:attrName>ppt_w</p:attrName>
                                        </p:attrNameLst>
                                      </p:cBhvr>
                                      <p:tavLst>
                                        <p:tav tm="0">
                                          <p:val>
                                            <p:fltVal val="0"/>
                                          </p:val>
                                        </p:tav>
                                        <p:tav tm="100000">
                                          <p:val>
                                            <p:strVal val="#ppt_w"/>
                                          </p:val>
                                        </p:tav>
                                      </p:tavLst>
                                    </p:anim>
                                    <p:anim calcmode="lin" valueType="num">
                                      <p:cBhvr>
                                        <p:cTn id="128" dur="1000" fill="hold"/>
                                        <p:tgtEl>
                                          <p:spTgt spid="100"/>
                                        </p:tgtEl>
                                        <p:attrNameLst>
                                          <p:attrName>ppt_h</p:attrName>
                                        </p:attrNameLst>
                                      </p:cBhvr>
                                      <p:tavLst>
                                        <p:tav tm="0">
                                          <p:val>
                                            <p:fltVal val="0"/>
                                          </p:val>
                                        </p:tav>
                                        <p:tav tm="100000">
                                          <p:val>
                                            <p:strVal val="#ppt_h"/>
                                          </p:val>
                                        </p:tav>
                                      </p:tavLst>
                                    </p:anim>
                                    <p:anim calcmode="lin" valueType="num">
                                      <p:cBhvr>
                                        <p:cTn id="129" dur="1000" fill="hold"/>
                                        <p:tgtEl>
                                          <p:spTgt spid="100"/>
                                        </p:tgtEl>
                                        <p:attrNameLst>
                                          <p:attrName>style.rotation</p:attrName>
                                        </p:attrNameLst>
                                      </p:cBhvr>
                                      <p:tavLst>
                                        <p:tav tm="0">
                                          <p:val>
                                            <p:fltVal val="90"/>
                                          </p:val>
                                        </p:tav>
                                        <p:tav tm="100000">
                                          <p:val>
                                            <p:fltVal val="0"/>
                                          </p:val>
                                        </p:tav>
                                      </p:tavLst>
                                    </p:anim>
                                    <p:animEffect transition="in" filter="fade">
                                      <p:cBhvr>
                                        <p:cTn id="130" dur="1000"/>
                                        <p:tgtEl>
                                          <p:spTgt spid="100"/>
                                        </p:tgtEl>
                                      </p:cBhvr>
                                    </p:animEffect>
                                  </p:childTnLst>
                                </p:cTn>
                              </p:par>
                            </p:childTnLst>
                          </p:cTn>
                        </p:par>
                        <p:par>
                          <p:cTn id="131" fill="hold">
                            <p:stCondLst>
                              <p:cond delay="2000"/>
                            </p:stCondLst>
                            <p:childTnLst>
                              <p:par>
                                <p:cTn id="132" presetID="13" presetClass="entr" presetSubtype="16" fill="hold" nodeType="afterEffect">
                                  <p:stCondLst>
                                    <p:cond delay="0"/>
                                  </p:stCondLst>
                                  <p:childTnLst>
                                    <p:set>
                                      <p:cBhvr>
                                        <p:cTn id="133" dur="1" fill="hold">
                                          <p:stCondLst>
                                            <p:cond delay="0"/>
                                          </p:stCondLst>
                                        </p:cTn>
                                        <p:tgtEl>
                                          <p:spTgt spid="86"/>
                                        </p:tgtEl>
                                        <p:attrNameLst>
                                          <p:attrName>style.visibility</p:attrName>
                                        </p:attrNameLst>
                                      </p:cBhvr>
                                      <p:to>
                                        <p:strVal val="visible"/>
                                      </p:to>
                                    </p:set>
                                    <p:animEffect transition="in" filter="plus(in)">
                                      <p:cBhvr>
                                        <p:cTn id="134" dur="500"/>
                                        <p:tgtEl>
                                          <p:spTgt spid="86"/>
                                        </p:tgtEl>
                                      </p:cBhvr>
                                    </p:animEffect>
                                  </p:childTnLst>
                                </p:cTn>
                              </p:par>
                            </p:childTnLst>
                          </p:cTn>
                        </p:par>
                        <p:par>
                          <p:cTn id="135" fill="hold">
                            <p:stCondLst>
                              <p:cond delay="2500"/>
                            </p:stCondLst>
                            <p:childTnLst>
                              <p:par>
                                <p:cTn id="136" presetID="10" presetClass="entr" presetSubtype="0" fill="hold" grpId="0" nodeType="afterEffect">
                                  <p:stCondLst>
                                    <p:cond delay="0"/>
                                  </p:stCondLst>
                                  <p:childTnLst>
                                    <p:set>
                                      <p:cBhvr>
                                        <p:cTn id="137" dur="1" fill="hold">
                                          <p:stCondLst>
                                            <p:cond delay="0"/>
                                          </p:stCondLst>
                                        </p:cTn>
                                        <p:tgtEl>
                                          <p:spTgt spid="85"/>
                                        </p:tgtEl>
                                        <p:attrNameLst>
                                          <p:attrName>style.visibility</p:attrName>
                                        </p:attrNameLst>
                                      </p:cBhvr>
                                      <p:to>
                                        <p:strVal val="visible"/>
                                      </p:to>
                                    </p:set>
                                    <p:animEffect transition="in" filter="fade">
                                      <p:cBhvr>
                                        <p:cTn id="13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85" grpId="0"/>
      <p:bldP spid="42" grpId="0" animBg="1"/>
      <p:bldP spid="43" grpId="0" animBg="1"/>
      <p:bldP spid="44" grpId="0" animBg="1"/>
      <p:bldP spid="46" grpId="0" animBg="1"/>
      <p:bldP spid="47" grpId="0" animBg="1"/>
      <p:bldP spid="48" grpId="0" animBg="1"/>
      <p:bldP spid="49" grpId="0" animBg="1"/>
      <p:bldP spid="50" grpId="0" animBg="1"/>
      <p:bldP spid="51" grpId="0" animBg="1"/>
      <p:bldP spid="52" grpId="0" animBg="1"/>
      <p:bldP spid="53" grpId="0" animBg="1"/>
      <p:bldP spid="54" grpId="0" animBg="1"/>
      <p:bldP spid="88" grpId="0" animBg="1"/>
      <p:bldP spid="89" grpId="0" animBg="1"/>
      <p:bldP spid="9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a:spLocks noChangeAspect="1"/>
          </p:cNvSpPr>
          <p:nvPr/>
        </p:nvSpPr>
        <p:spPr>
          <a:xfrm>
            <a:off x="899475" y="2914650"/>
            <a:ext cx="2520000" cy="151200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a:spLocks noChangeAspect="1"/>
          </p:cNvSpPr>
          <p:nvPr/>
        </p:nvSpPr>
        <p:spPr>
          <a:xfrm>
            <a:off x="899475" y="4475175"/>
            <a:ext cx="2520000" cy="252000"/>
          </a:xfrm>
          <a:prstGeom prst="rect">
            <a:avLst/>
          </a:prstGeom>
          <a:solidFill>
            <a:schemeClr val="accent1"/>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a:spLocks noChangeAspect="1"/>
          </p:cNvSpPr>
          <p:nvPr/>
        </p:nvSpPr>
        <p:spPr>
          <a:xfrm>
            <a:off x="3523825" y="1858125"/>
            <a:ext cx="2520000" cy="1512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a:spLocks noChangeAspect="1"/>
          </p:cNvSpPr>
          <p:nvPr/>
        </p:nvSpPr>
        <p:spPr>
          <a:xfrm>
            <a:off x="3523825" y="3418650"/>
            <a:ext cx="2520000" cy="252000"/>
          </a:xfrm>
          <a:prstGeom prst="rect">
            <a:avLst/>
          </a:prstGeom>
          <a:solidFill>
            <a:schemeClr val="accent2"/>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a:spLocks noChangeAspect="1"/>
          </p:cNvSpPr>
          <p:nvPr/>
        </p:nvSpPr>
        <p:spPr>
          <a:xfrm>
            <a:off x="6148175" y="2914650"/>
            <a:ext cx="2520000" cy="151200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a:spLocks noChangeAspect="1"/>
          </p:cNvSpPr>
          <p:nvPr/>
        </p:nvSpPr>
        <p:spPr>
          <a:xfrm>
            <a:off x="6148175" y="4475175"/>
            <a:ext cx="2520000" cy="252000"/>
          </a:xfrm>
          <a:prstGeom prst="rect">
            <a:avLst/>
          </a:prstGeom>
          <a:solidFill>
            <a:schemeClr val="accent3"/>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a:spLocks noChangeAspect="1"/>
          </p:cNvSpPr>
          <p:nvPr/>
        </p:nvSpPr>
        <p:spPr>
          <a:xfrm>
            <a:off x="8772525" y="1858125"/>
            <a:ext cx="2520000" cy="1512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a:spLocks noChangeAspect="1"/>
          </p:cNvSpPr>
          <p:nvPr/>
        </p:nvSpPr>
        <p:spPr>
          <a:xfrm>
            <a:off x="8772525" y="3418650"/>
            <a:ext cx="2520000" cy="252000"/>
          </a:xfrm>
          <a:prstGeom prst="rect">
            <a:avLst/>
          </a:prstGeom>
          <a:solidFill>
            <a:schemeClr val="accent4"/>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899475" y="4829668"/>
            <a:ext cx="2504475" cy="646331"/>
          </a:xfrm>
          <a:prstGeom prst="rect">
            <a:avLst/>
          </a:prstGeom>
        </p:spPr>
        <p:txBody>
          <a:bodyPr wrap="square">
            <a:spAutoFit/>
          </a:bodyPr>
          <a:lstStyle/>
          <a:p>
            <a:pPr>
              <a:lnSpc>
                <a:spcPct val="150000"/>
              </a:lnSpc>
            </a:pPr>
            <a:r>
              <a:rPr lang="zh-CN" altLang="en-US" sz="1200" dirty="0" smtClean="0">
                <a:latin typeface="方正兰亭中黑_GBK" panose="02000000000000000000" pitchFamily="2" charset="-122"/>
                <a:ea typeface="方正兰亭中黑_GBK" panose="02000000000000000000" pitchFamily="2" charset="-122"/>
              </a:rPr>
              <a:t>●</a:t>
            </a:r>
            <a:r>
              <a:rPr lang="zh-CN" altLang="en-US" sz="1200" dirty="0">
                <a:latin typeface="微软雅黑" panose="020B0503020204020204" pitchFamily="34" charset="-122"/>
                <a:ea typeface="微软雅黑" panose="020B0503020204020204" pitchFamily="34" charset="-122"/>
              </a:rPr>
              <a:t>先裁剪图片至原图尺寸比例</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zh-CN" altLang="en-US" sz="1200" dirty="0" smtClean="0">
                <a:latin typeface="方正兰亭中黑_GBK" panose="02000000000000000000" pitchFamily="2" charset="-122"/>
                <a:ea typeface="方正兰亭中黑_GBK" panose="02000000000000000000" pitchFamily="2" charset="-122"/>
              </a:rPr>
              <a:t>●</a:t>
            </a:r>
            <a:r>
              <a:rPr lang="zh-CN" altLang="en-US" sz="1200" dirty="0">
                <a:latin typeface="微软雅黑" panose="020B0503020204020204" pitchFamily="34" charset="-122"/>
                <a:ea typeface="微软雅黑" panose="020B0503020204020204" pitchFamily="34" charset="-122"/>
              </a:rPr>
              <a:t>然后再右键单击原图选择填充图</a:t>
            </a:r>
            <a:endParaRPr lang="zh-CN" altLang="en-US" sz="1200" dirty="0">
              <a:latin typeface="微软雅黑" panose="020B0503020204020204" pitchFamily="34" charset="-122"/>
              <a:ea typeface="微软雅黑" panose="020B0503020204020204" pitchFamily="34" charset="-122"/>
            </a:endParaRPr>
          </a:p>
        </p:txBody>
      </p:sp>
      <p:sp>
        <p:nvSpPr>
          <p:cNvPr id="55" name="矩形 54"/>
          <p:cNvSpPr/>
          <p:nvPr/>
        </p:nvSpPr>
        <p:spPr>
          <a:xfrm>
            <a:off x="899474" y="4447505"/>
            <a:ext cx="2504475" cy="307777"/>
          </a:xfrm>
          <a:prstGeom prst="rect">
            <a:avLst/>
          </a:prstGeom>
        </p:spPr>
        <p:txBody>
          <a:bodyPr wrap="square">
            <a:spAutoFit/>
          </a:bodyPr>
          <a:lstStyle/>
          <a:p>
            <a:pPr algn="ctr"/>
            <a:r>
              <a:rPr lang="zh-CN" altLang="en-US" sz="1400" dirty="0">
                <a:solidFill>
                  <a:schemeClr val="bg1"/>
                </a:solidFill>
                <a:latin typeface="方正兰亭中黑_GBK" panose="02000000000000000000" pitchFamily="2" charset="-122"/>
                <a:ea typeface="方正兰亭中黑_GBK" panose="02000000000000000000" pitchFamily="2" charset="-122"/>
              </a:rPr>
              <a:t>在这里输入您的文字内容</a:t>
            </a:r>
            <a:endParaRPr lang="zh-CN" altLang="en-US" sz="1400" dirty="0">
              <a:solidFill>
                <a:schemeClr val="bg1"/>
              </a:solidFill>
              <a:latin typeface="方正兰亭中黑_GBK" panose="02000000000000000000" pitchFamily="2" charset="-122"/>
              <a:ea typeface="方正兰亭中黑_GBK" panose="02000000000000000000" pitchFamily="2" charset="-122"/>
            </a:endParaRPr>
          </a:p>
        </p:txBody>
      </p:sp>
      <p:sp>
        <p:nvSpPr>
          <p:cNvPr id="56" name="矩形 55"/>
          <p:cNvSpPr/>
          <p:nvPr/>
        </p:nvSpPr>
        <p:spPr>
          <a:xfrm>
            <a:off x="6148175" y="4829668"/>
            <a:ext cx="2504475" cy="646331"/>
          </a:xfrm>
          <a:prstGeom prst="rect">
            <a:avLst/>
          </a:prstGeom>
        </p:spPr>
        <p:txBody>
          <a:bodyPr wrap="square">
            <a:spAutoFit/>
          </a:bodyPr>
          <a:lstStyle/>
          <a:p>
            <a:pPr>
              <a:lnSpc>
                <a:spcPct val="150000"/>
              </a:lnSpc>
            </a:pPr>
            <a:r>
              <a:rPr lang="zh-CN" altLang="en-US" sz="1200" dirty="0">
                <a:latin typeface="方正兰亭中黑_GBK" panose="02000000000000000000" pitchFamily="2" charset="-122"/>
                <a:ea typeface="方正兰亭中黑_GBK" panose="02000000000000000000" pitchFamily="2" charset="-122"/>
              </a:rPr>
              <a:t>●</a:t>
            </a:r>
            <a:r>
              <a:rPr lang="zh-CN" altLang="en-US" sz="1200" dirty="0">
                <a:latin typeface="微软雅黑" panose="020B0503020204020204" pitchFamily="34" charset="-122"/>
                <a:ea typeface="微软雅黑" panose="020B0503020204020204" pitchFamily="34" charset="-122"/>
              </a:rPr>
              <a:t>先裁剪图片至原图尺寸比例</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zh-CN" altLang="en-US" sz="1200" dirty="0">
                <a:latin typeface="方正兰亭中黑_GBK" panose="02000000000000000000" pitchFamily="2" charset="-122"/>
                <a:ea typeface="方正兰亭中黑_GBK" panose="02000000000000000000" pitchFamily="2" charset="-122"/>
              </a:rPr>
              <a:t>●</a:t>
            </a:r>
            <a:r>
              <a:rPr lang="zh-CN" altLang="en-US" sz="1200" dirty="0">
                <a:latin typeface="微软雅黑" panose="020B0503020204020204" pitchFamily="34" charset="-122"/>
                <a:ea typeface="微软雅黑" panose="020B0503020204020204" pitchFamily="34" charset="-122"/>
              </a:rPr>
              <a:t>然后再右键单击原图选择填充图</a:t>
            </a:r>
            <a:endParaRPr lang="zh-CN" altLang="en-US" sz="1200" dirty="0">
              <a:latin typeface="微软雅黑" panose="020B0503020204020204" pitchFamily="34" charset="-122"/>
              <a:ea typeface="微软雅黑" panose="020B0503020204020204" pitchFamily="34" charset="-122"/>
            </a:endParaRPr>
          </a:p>
        </p:txBody>
      </p:sp>
      <p:sp>
        <p:nvSpPr>
          <p:cNvPr id="57" name="矩形 56"/>
          <p:cNvSpPr/>
          <p:nvPr/>
        </p:nvSpPr>
        <p:spPr>
          <a:xfrm>
            <a:off x="3523825" y="3798756"/>
            <a:ext cx="2504475" cy="646331"/>
          </a:xfrm>
          <a:prstGeom prst="rect">
            <a:avLst/>
          </a:prstGeom>
        </p:spPr>
        <p:txBody>
          <a:bodyPr wrap="square">
            <a:spAutoFit/>
          </a:bodyPr>
          <a:lstStyle/>
          <a:p>
            <a:pPr>
              <a:lnSpc>
                <a:spcPct val="150000"/>
              </a:lnSpc>
            </a:pPr>
            <a:r>
              <a:rPr lang="zh-CN" altLang="en-US" sz="1200" dirty="0">
                <a:latin typeface="方正兰亭中黑_GBK" panose="02000000000000000000" pitchFamily="2" charset="-122"/>
                <a:ea typeface="方正兰亭中黑_GBK" panose="02000000000000000000" pitchFamily="2" charset="-122"/>
              </a:rPr>
              <a:t>●</a:t>
            </a:r>
            <a:r>
              <a:rPr lang="zh-CN" altLang="en-US" sz="1200" dirty="0">
                <a:latin typeface="微软雅黑" panose="020B0503020204020204" pitchFamily="34" charset="-122"/>
                <a:ea typeface="微软雅黑" panose="020B0503020204020204" pitchFamily="34" charset="-122"/>
              </a:rPr>
              <a:t>先裁剪图片至原图尺寸比例</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zh-CN" altLang="en-US" sz="1200" dirty="0">
                <a:latin typeface="方正兰亭中黑_GBK" panose="02000000000000000000" pitchFamily="2" charset="-122"/>
                <a:ea typeface="方正兰亭中黑_GBK" panose="02000000000000000000" pitchFamily="2" charset="-122"/>
              </a:rPr>
              <a:t>●</a:t>
            </a:r>
            <a:r>
              <a:rPr lang="zh-CN" altLang="en-US" sz="1200" dirty="0">
                <a:latin typeface="微软雅黑" panose="020B0503020204020204" pitchFamily="34" charset="-122"/>
                <a:ea typeface="微软雅黑" panose="020B0503020204020204" pitchFamily="34" charset="-122"/>
              </a:rPr>
              <a:t>然后再右键单击原图选择填充图</a:t>
            </a:r>
            <a:endParaRPr lang="zh-CN" altLang="en-US" sz="1200" dirty="0">
              <a:latin typeface="微软雅黑" panose="020B0503020204020204" pitchFamily="34" charset="-122"/>
              <a:ea typeface="微软雅黑" panose="020B0503020204020204" pitchFamily="34" charset="-122"/>
            </a:endParaRPr>
          </a:p>
        </p:txBody>
      </p:sp>
      <p:sp>
        <p:nvSpPr>
          <p:cNvPr id="58" name="矩形 57"/>
          <p:cNvSpPr/>
          <p:nvPr/>
        </p:nvSpPr>
        <p:spPr>
          <a:xfrm>
            <a:off x="8788050" y="3798756"/>
            <a:ext cx="2504475" cy="646331"/>
          </a:xfrm>
          <a:prstGeom prst="rect">
            <a:avLst/>
          </a:prstGeom>
        </p:spPr>
        <p:txBody>
          <a:bodyPr wrap="square">
            <a:spAutoFit/>
          </a:bodyPr>
          <a:lstStyle/>
          <a:p>
            <a:pPr>
              <a:lnSpc>
                <a:spcPct val="150000"/>
              </a:lnSpc>
            </a:pPr>
            <a:r>
              <a:rPr lang="zh-CN" altLang="en-US" sz="1200" dirty="0">
                <a:latin typeface="方正兰亭中黑_GBK" panose="02000000000000000000" pitchFamily="2" charset="-122"/>
                <a:ea typeface="方正兰亭中黑_GBK" panose="02000000000000000000" pitchFamily="2" charset="-122"/>
              </a:rPr>
              <a:t>●</a:t>
            </a:r>
            <a:r>
              <a:rPr lang="zh-CN" altLang="en-US" sz="1200" dirty="0">
                <a:latin typeface="微软雅黑" panose="020B0503020204020204" pitchFamily="34" charset="-122"/>
                <a:ea typeface="微软雅黑" panose="020B0503020204020204" pitchFamily="34" charset="-122"/>
              </a:rPr>
              <a:t>先裁剪图片至原图尺寸比例</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zh-CN" altLang="en-US" sz="1200" dirty="0">
                <a:latin typeface="方正兰亭中黑_GBK" panose="02000000000000000000" pitchFamily="2" charset="-122"/>
                <a:ea typeface="方正兰亭中黑_GBK" panose="02000000000000000000" pitchFamily="2" charset="-122"/>
              </a:rPr>
              <a:t>●</a:t>
            </a:r>
            <a:r>
              <a:rPr lang="zh-CN" altLang="en-US" sz="1200" dirty="0">
                <a:latin typeface="微软雅黑" panose="020B0503020204020204" pitchFamily="34" charset="-122"/>
                <a:ea typeface="微软雅黑" panose="020B0503020204020204" pitchFamily="34" charset="-122"/>
              </a:rPr>
              <a:t>然后再右键单击原图选择填充图</a:t>
            </a:r>
            <a:endParaRPr lang="zh-CN" altLang="en-US" sz="1200" dirty="0">
              <a:latin typeface="微软雅黑" panose="020B0503020204020204" pitchFamily="34" charset="-122"/>
              <a:ea typeface="微软雅黑" panose="020B0503020204020204" pitchFamily="34" charset="-122"/>
            </a:endParaRPr>
          </a:p>
        </p:txBody>
      </p:sp>
      <p:sp>
        <p:nvSpPr>
          <p:cNvPr id="59" name="矩形 58"/>
          <p:cNvSpPr/>
          <p:nvPr/>
        </p:nvSpPr>
        <p:spPr>
          <a:xfrm>
            <a:off x="3523824" y="3378835"/>
            <a:ext cx="2504475" cy="307777"/>
          </a:xfrm>
          <a:prstGeom prst="rect">
            <a:avLst/>
          </a:prstGeom>
        </p:spPr>
        <p:txBody>
          <a:bodyPr wrap="square">
            <a:spAutoFit/>
          </a:bodyPr>
          <a:lstStyle/>
          <a:p>
            <a:pPr algn="ctr"/>
            <a:r>
              <a:rPr lang="zh-CN" altLang="en-US" sz="1400" dirty="0">
                <a:solidFill>
                  <a:schemeClr val="bg1"/>
                </a:solidFill>
                <a:latin typeface="方正兰亭中黑_GBK" panose="02000000000000000000" pitchFamily="2" charset="-122"/>
                <a:ea typeface="方正兰亭中黑_GBK" panose="02000000000000000000" pitchFamily="2" charset="-122"/>
              </a:rPr>
              <a:t>在这里输入您的文字内容</a:t>
            </a:r>
            <a:endParaRPr lang="zh-CN" altLang="en-US" sz="1400" dirty="0">
              <a:solidFill>
                <a:schemeClr val="bg1"/>
              </a:solidFill>
              <a:latin typeface="方正兰亭中黑_GBK" panose="02000000000000000000" pitchFamily="2" charset="-122"/>
              <a:ea typeface="方正兰亭中黑_GBK" panose="02000000000000000000" pitchFamily="2" charset="-122"/>
            </a:endParaRPr>
          </a:p>
        </p:txBody>
      </p:sp>
      <p:sp>
        <p:nvSpPr>
          <p:cNvPr id="60" name="矩形 59"/>
          <p:cNvSpPr/>
          <p:nvPr/>
        </p:nvSpPr>
        <p:spPr>
          <a:xfrm>
            <a:off x="6155937" y="4447286"/>
            <a:ext cx="2504475" cy="307777"/>
          </a:xfrm>
          <a:prstGeom prst="rect">
            <a:avLst/>
          </a:prstGeom>
        </p:spPr>
        <p:txBody>
          <a:bodyPr wrap="square">
            <a:spAutoFit/>
          </a:bodyPr>
          <a:lstStyle/>
          <a:p>
            <a:pPr algn="ctr"/>
            <a:r>
              <a:rPr lang="zh-CN" altLang="en-US" sz="1400" dirty="0">
                <a:solidFill>
                  <a:schemeClr val="bg1"/>
                </a:solidFill>
                <a:latin typeface="方正兰亭中黑_GBK" panose="02000000000000000000" pitchFamily="2" charset="-122"/>
                <a:ea typeface="方正兰亭中黑_GBK" panose="02000000000000000000" pitchFamily="2" charset="-122"/>
              </a:rPr>
              <a:t>在这里输入您的文字内容</a:t>
            </a:r>
            <a:endParaRPr lang="zh-CN" altLang="en-US" sz="1400" dirty="0">
              <a:solidFill>
                <a:schemeClr val="bg1"/>
              </a:solidFill>
              <a:latin typeface="方正兰亭中黑_GBK" panose="02000000000000000000" pitchFamily="2" charset="-122"/>
              <a:ea typeface="方正兰亭中黑_GBK" panose="02000000000000000000" pitchFamily="2" charset="-122"/>
            </a:endParaRPr>
          </a:p>
        </p:txBody>
      </p:sp>
      <p:sp>
        <p:nvSpPr>
          <p:cNvPr id="61" name="矩形 60"/>
          <p:cNvSpPr/>
          <p:nvPr/>
        </p:nvSpPr>
        <p:spPr>
          <a:xfrm>
            <a:off x="8772525" y="3379650"/>
            <a:ext cx="2504475" cy="307777"/>
          </a:xfrm>
          <a:prstGeom prst="rect">
            <a:avLst/>
          </a:prstGeom>
        </p:spPr>
        <p:txBody>
          <a:bodyPr wrap="square">
            <a:spAutoFit/>
          </a:bodyPr>
          <a:lstStyle/>
          <a:p>
            <a:pPr algn="ctr"/>
            <a:r>
              <a:rPr lang="zh-CN" altLang="en-US" sz="1400" dirty="0">
                <a:solidFill>
                  <a:schemeClr val="bg1"/>
                </a:solidFill>
                <a:latin typeface="方正兰亭中黑_GBK" panose="02000000000000000000" pitchFamily="2" charset="-122"/>
                <a:ea typeface="方正兰亭中黑_GBK" panose="02000000000000000000" pitchFamily="2" charset="-122"/>
              </a:rPr>
              <a:t>在这里输入您的文字内容</a:t>
            </a:r>
            <a:endParaRPr lang="zh-CN" altLang="en-US" sz="1400" dirty="0">
              <a:solidFill>
                <a:schemeClr val="bg1"/>
              </a:solidFill>
              <a:latin typeface="方正兰亭中黑_GBK" panose="02000000000000000000" pitchFamily="2" charset="-122"/>
              <a:ea typeface="方正兰亭中黑_GBK" panose="02000000000000000000" pitchFamily="2" charset="-122"/>
            </a:endParaRPr>
          </a:p>
        </p:txBody>
      </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250"/>
                                        <p:tgtEl>
                                          <p:spTgt spid="47"/>
                                        </p:tgtEl>
                                      </p:cBhvr>
                                    </p:animEffect>
                                    <p:anim calcmode="lin" valueType="num">
                                      <p:cBhvr>
                                        <p:cTn id="24" dur="250" fill="hold"/>
                                        <p:tgtEl>
                                          <p:spTgt spid="47"/>
                                        </p:tgtEl>
                                        <p:attrNameLst>
                                          <p:attrName>ppt_x</p:attrName>
                                        </p:attrNameLst>
                                      </p:cBhvr>
                                      <p:tavLst>
                                        <p:tav tm="0">
                                          <p:val>
                                            <p:strVal val="#ppt_x"/>
                                          </p:val>
                                        </p:tav>
                                        <p:tav tm="100000">
                                          <p:val>
                                            <p:strVal val="#ppt_x"/>
                                          </p:val>
                                        </p:tav>
                                      </p:tavLst>
                                    </p:anim>
                                    <p:anim calcmode="lin" valueType="num">
                                      <p:cBhvr>
                                        <p:cTn id="25" dur="250" fill="hold"/>
                                        <p:tgtEl>
                                          <p:spTgt spid="47"/>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7" presetClass="entr" presetSubtype="0"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250"/>
                                        <p:tgtEl>
                                          <p:spTgt spid="55"/>
                                        </p:tgtEl>
                                      </p:cBhvr>
                                    </p:animEffect>
                                    <p:anim calcmode="lin" valueType="num">
                                      <p:cBhvr>
                                        <p:cTn id="30" dur="250" fill="hold"/>
                                        <p:tgtEl>
                                          <p:spTgt spid="55"/>
                                        </p:tgtEl>
                                        <p:attrNameLst>
                                          <p:attrName>ppt_x</p:attrName>
                                        </p:attrNameLst>
                                      </p:cBhvr>
                                      <p:tavLst>
                                        <p:tav tm="0">
                                          <p:val>
                                            <p:strVal val="#ppt_x"/>
                                          </p:val>
                                        </p:tav>
                                        <p:tav tm="100000">
                                          <p:val>
                                            <p:strVal val="#ppt_x"/>
                                          </p:val>
                                        </p:tav>
                                      </p:tavLst>
                                    </p:anim>
                                    <p:anim calcmode="lin" valueType="num">
                                      <p:cBhvr>
                                        <p:cTn id="31" dur="250" fill="hold"/>
                                        <p:tgtEl>
                                          <p:spTgt spid="55"/>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7" presetClass="entr" presetSubtype="0"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250"/>
                                        <p:tgtEl>
                                          <p:spTgt spid="54"/>
                                        </p:tgtEl>
                                      </p:cBhvr>
                                    </p:animEffect>
                                    <p:anim calcmode="lin" valueType="num">
                                      <p:cBhvr>
                                        <p:cTn id="36" dur="250" fill="hold"/>
                                        <p:tgtEl>
                                          <p:spTgt spid="54"/>
                                        </p:tgtEl>
                                        <p:attrNameLst>
                                          <p:attrName>ppt_x</p:attrName>
                                        </p:attrNameLst>
                                      </p:cBhvr>
                                      <p:tavLst>
                                        <p:tav tm="0">
                                          <p:val>
                                            <p:strVal val="#ppt_x"/>
                                          </p:val>
                                        </p:tav>
                                        <p:tav tm="100000">
                                          <p:val>
                                            <p:strVal val="#ppt_x"/>
                                          </p:val>
                                        </p:tav>
                                      </p:tavLst>
                                    </p:anim>
                                    <p:anim calcmode="lin" valueType="num">
                                      <p:cBhvr>
                                        <p:cTn id="37" dur="250" fill="hold"/>
                                        <p:tgtEl>
                                          <p:spTgt spid="54"/>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7" presetClass="entr" presetSubtype="0" fill="hold" grpId="0"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250"/>
                                        <p:tgtEl>
                                          <p:spTgt spid="49"/>
                                        </p:tgtEl>
                                      </p:cBhvr>
                                    </p:animEffect>
                                    <p:anim calcmode="lin" valueType="num">
                                      <p:cBhvr>
                                        <p:cTn id="42" dur="250" fill="hold"/>
                                        <p:tgtEl>
                                          <p:spTgt spid="49"/>
                                        </p:tgtEl>
                                        <p:attrNameLst>
                                          <p:attrName>ppt_x</p:attrName>
                                        </p:attrNameLst>
                                      </p:cBhvr>
                                      <p:tavLst>
                                        <p:tav tm="0">
                                          <p:val>
                                            <p:strVal val="#ppt_x"/>
                                          </p:val>
                                        </p:tav>
                                        <p:tav tm="100000">
                                          <p:val>
                                            <p:strVal val="#ppt_x"/>
                                          </p:val>
                                        </p:tav>
                                      </p:tavLst>
                                    </p:anim>
                                    <p:anim calcmode="lin" valueType="num">
                                      <p:cBhvr>
                                        <p:cTn id="43" dur="250" fill="hold"/>
                                        <p:tgtEl>
                                          <p:spTgt spid="49"/>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7" presetClass="entr" presetSubtype="0" fill="hold" grpId="0" nodeType="after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250"/>
                                        <p:tgtEl>
                                          <p:spTgt spid="59"/>
                                        </p:tgtEl>
                                      </p:cBhvr>
                                    </p:animEffect>
                                    <p:anim calcmode="lin" valueType="num">
                                      <p:cBhvr>
                                        <p:cTn id="48" dur="250" fill="hold"/>
                                        <p:tgtEl>
                                          <p:spTgt spid="59"/>
                                        </p:tgtEl>
                                        <p:attrNameLst>
                                          <p:attrName>ppt_x</p:attrName>
                                        </p:attrNameLst>
                                      </p:cBhvr>
                                      <p:tavLst>
                                        <p:tav tm="0">
                                          <p:val>
                                            <p:strVal val="#ppt_x"/>
                                          </p:val>
                                        </p:tav>
                                        <p:tav tm="100000">
                                          <p:val>
                                            <p:strVal val="#ppt_x"/>
                                          </p:val>
                                        </p:tav>
                                      </p:tavLst>
                                    </p:anim>
                                    <p:anim calcmode="lin" valueType="num">
                                      <p:cBhvr>
                                        <p:cTn id="49" dur="250" fill="hold"/>
                                        <p:tgtEl>
                                          <p:spTgt spid="59"/>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47" presetClass="entr" presetSubtype="0" fill="hold" grpId="0" nodeType="after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250"/>
                                        <p:tgtEl>
                                          <p:spTgt spid="57"/>
                                        </p:tgtEl>
                                      </p:cBhvr>
                                    </p:animEffect>
                                    <p:anim calcmode="lin" valueType="num">
                                      <p:cBhvr>
                                        <p:cTn id="54" dur="250" fill="hold"/>
                                        <p:tgtEl>
                                          <p:spTgt spid="57"/>
                                        </p:tgtEl>
                                        <p:attrNameLst>
                                          <p:attrName>ppt_x</p:attrName>
                                        </p:attrNameLst>
                                      </p:cBhvr>
                                      <p:tavLst>
                                        <p:tav tm="0">
                                          <p:val>
                                            <p:strVal val="#ppt_x"/>
                                          </p:val>
                                        </p:tav>
                                        <p:tav tm="100000">
                                          <p:val>
                                            <p:strVal val="#ppt_x"/>
                                          </p:val>
                                        </p:tav>
                                      </p:tavLst>
                                    </p:anim>
                                    <p:anim calcmode="lin" valueType="num">
                                      <p:cBhvr>
                                        <p:cTn id="55" dur="250" fill="hold"/>
                                        <p:tgtEl>
                                          <p:spTgt spid="57"/>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47" presetClass="entr" presetSubtype="0" fill="hold" grpId="0"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250"/>
                                        <p:tgtEl>
                                          <p:spTgt spid="51"/>
                                        </p:tgtEl>
                                      </p:cBhvr>
                                    </p:animEffect>
                                    <p:anim calcmode="lin" valueType="num">
                                      <p:cBhvr>
                                        <p:cTn id="60" dur="250" fill="hold"/>
                                        <p:tgtEl>
                                          <p:spTgt spid="51"/>
                                        </p:tgtEl>
                                        <p:attrNameLst>
                                          <p:attrName>ppt_x</p:attrName>
                                        </p:attrNameLst>
                                      </p:cBhvr>
                                      <p:tavLst>
                                        <p:tav tm="0">
                                          <p:val>
                                            <p:strVal val="#ppt_x"/>
                                          </p:val>
                                        </p:tav>
                                        <p:tav tm="100000">
                                          <p:val>
                                            <p:strVal val="#ppt_x"/>
                                          </p:val>
                                        </p:tav>
                                      </p:tavLst>
                                    </p:anim>
                                    <p:anim calcmode="lin" valueType="num">
                                      <p:cBhvr>
                                        <p:cTn id="61" dur="250" fill="hold"/>
                                        <p:tgtEl>
                                          <p:spTgt spid="51"/>
                                        </p:tgtEl>
                                        <p:attrNameLst>
                                          <p:attrName>ppt_y</p:attrName>
                                        </p:attrNameLst>
                                      </p:cBhvr>
                                      <p:tavLst>
                                        <p:tav tm="0">
                                          <p:val>
                                            <p:strVal val="#ppt_y-.1"/>
                                          </p:val>
                                        </p:tav>
                                        <p:tav tm="100000">
                                          <p:val>
                                            <p:strVal val="#ppt_y"/>
                                          </p:val>
                                        </p:tav>
                                      </p:tavLst>
                                    </p:anim>
                                  </p:childTnLst>
                                </p:cTn>
                              </p:par>
                            </p:childTnLst>
                          </p:cTn>
                        </p:par>
                        <p:par>
                          <p:cTn id="62" fill="hold">
                            <p:stCondLst>
                              <p:cond delay="5500"/>
                            </p:stCondLst>
                            <p:childTnLst>
                              <p:par>
                                <p:cTn id="63" presetID="47" presetClass="entr" presetSubtype="0" fill="hold" grpId="0"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250"/>
                                        <p:tgtEl>
                                          <p:spTgt spid="60"/>
                                        </p:tgtEl>
                                      </p:cBhvr>
                                    </p:animEffect>
                                    <p:anim calcmode="lin" valueType="num">
                                      <p:cBhvr>
                                        <p:cTn id="66" dur="250" fill="hold"/>
                                        <p:tgtEl>
                                          <p:spTgt spid="60"/>
                                        </p:tgtEl>
                                        <p:attrNameLst>
                                          <p:attrName>ppt_x</p:attrName>
                                        </p:attrNameLst>
                                      </p:cBhvr>
                                      <p:tavLst>
                                        <p:tav tm="0">
                                          <p:val>
                                            <p:strVal val="#ppt_x"/>
                                          </p:val>
                                        </p:tav>
                                        <p:tav tm="100000">
                                          <p:val>
                                            <p:strVal val="#ppt_x"/>
                                          </p:val>
                                        </p:tav>
                                      </p:tavLst>
                                    </p:anim>
                                    <p:anim calcmode="lin" valueType="num">
                                      <p:cBhvr>
                                        <p:cTn id="67" dur="250" fill="hold"/>
                                        <p:tgtEl>
                                          <p:spTgt spid="60"/>
                                        </p:tgtEl>
                                        <p:attrNameLst>
                                          <p:attrName>ppt_y</p:attrName>
                                        </p:attrNameLst>
                                      </p:cBhvr>
                                      <p:tavLst>
                                        <p:tav tm="0">
                                          <p:val>
                                            <p:strVal val="#ppt_y-.1"/>
                                          </p:val>
                                        </p:tav>
                                        <p:tav tm="100000">
                                          <p:val>
                                            <p:strVal val="#ppt_y"/>
                                          </p:val>
                                        </p:tav>
                                      </p:tavLst>
                                    </p:anim>
                                  </p:childTnLst>
                                </p:cTn>
                              </p:par>
                            </p:childTnLst>
                          </p:cTn>
                        </p:par>
                        <p:par>
                          <p:cTn id="68" fill="hold">
                            <p:stCondLst>
                              <p:cond delay="6000"/>
                            </p:stCondLst>
                            <p:childTnLst>
                              <p:par>
                                <p:cTn id="69" presetID="47" presetClass="entr" presetSubtype="0" fill="hold" grpId="0"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250"/>
                                        <p:tgtEl>
                                          <p:spTgt spid="56"/>
                                        </p:tgtEl>
                                      </p:cBhvr>
                                    </p:animEffect>
                                    <p:anim calcmode="lin" valueType="num">
                                      <p:cBhvr>
                                        <p:cTn id="72" dur="250" fill="hold"/>
                                        <p:tgtEl>
                                          <p:spTgt spid="56"/>
                                        </p:tgtEl>
                                        <p:attrNameLst>
                                          <p:attrName>ppt_x</p:attrName>
                                        </p:attrNameLst>
                                      </p:cBhvr>
                                      <p:tavLst>
                                        <p:tav tm="0">
                                          <p:val>
                                            <p:strVal val="#ppt_x"/>
                                          </p:val>
                                        </p:tav>
                                        <p:tav tm="100000">
                                          <p:val>
                                            <p:strVal val="#ppt_x"/>
                                          </p:val>
                                        </p:tav>
                                      </p:tavLst>
                                    </p:anim>
                                    <p:anim calcmode="lin" valueType="num">
                                      <p:cBhvr>
                                        <p:cTn id="73" dur="250" fill="hold"/>
                                        <p:tgtEl>
                                          <p:spTgt spid="56"/>
                                        </p:tgtEl>
                                        <p:attrNameLst>
                                          <p:attrName>ppt_y</p:attrName>
                                        </p:attrNameLst>
                                      </p:cBhvr>
                                      <p:tavLst>
                                        <p:tav tm="0">
                                          <p:val>
                                            <p:strVal val="#ppt_y-.1"/>
                                          </p:val>
                                        </p:tav>
                                        <p:tav tm="100000">
                                          <p:val>
                                            <p:strVal val="#ppt_y"/>
                                          </p:val>
                                        </p:tav>
                                      </p:tavLst>
                                    </p:anim>
                                  </p:childTnLst>
                                </p:cTn>
                              </p:par>
                            </p:childTnLst>
                          </p:cTn>
                        </p:par>
                        <p:par>
                          <p:cTn id="74" fill="hold">
                            <p:stCondLst>
                              <p:cond delay="6500"/>
                            </p:stCondLst>
                            <p:childTnLst>
                              <p:par>
                                <p:cTn id="75" presetID="47" presetClass="entr" presetSubtype="0" fill="hold" grpId="0" nodeType="after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250"/>
                                        <p:tgtEl>
                                          <p:spTgt spid="53"/>
                                        </p:tgtEl>
                                      </p:cBhvr>
                                    </p:animEffect>
                                    <p:anim calcmode="lin" valueType="num">
                                      <p:cBhvr>
                                        <p:cTn id="78" dur="250" fill="hold"/>
                                        <p:tgtEl>
                                          <p:spTgt spid="53"/>
                                        </p:tgtEl>
                                        <p:attrNameLst>
                                          <p:attrName>ppt_x</p:attrName>
                                        </p:attrNameLst>
                                      </p:cBhvr>
                                      <p:tavLst>
                                        <p:tav tm="0">
                                          <p:val>
                                            <p:strVal val="#ppt_x"/>
                                          </p:val>
                                        </p:tav>
                                        <p:tav tm="100000">
                                          <p:val>
                                            <p:strVal val="#ppt_x"/>
                                          </p:val>
                                        </p:tav>
                                      </p:tavLst>
                                    </p:anim>
                                    <p:anim calcmode="lin" valueType="num">
                                      <p:cBhvr>
                                        <p:cTn id="79" dur="250" fill="hold"/>
                                        <p:tgtEl>
                                          <p:spTgt spid="53"/>
                                        </p:tgtEl>
                                        <p:attrNameLst>
                                          <p:attrName>ppt_y</p:attrName>
                                        </p:attrNameLst>
                                      </p:cBhvr>
                                      <p:tavLst>
                                        <p:tav tm="0">
                                          <p:val>
                                            <p:strVal val="#ppt_y-.1"/>
                                          </p:val>
                                        </p:tav>
                                        <p:tav tm="100000">
                                          <p:val>
                                            <p:strVal val="#ppt_y"/>
                                          </p:val>
                                        </p:tav>
                                      </p:tavLst>
                                    </p:anim>
                                  </p:childTnLst>
                                </p:cTn>
                              </p:par>
                            </p:childTnLst>
                          </p:cTn>
                        </p:par>
                        <p:par>
                          <p:cTn id="80" fill="hold">
                            <p:stCondLst>
                              <p:cond delay="7000"/>
                            </p:stCondLst>
                            <p:childTnLst>
                              <p:par>
                                <p:cTn id="81" presetID="47" presetClass="entr" presetSubtype="0" fill="hold" grpId="0" nodeType="after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fade">
                                      <p:cBhvr>
                                        <p:cTn id="83" dur="250"/>
                                        <p:tgtEl>
                                          <p:spTgt spid="61"/>
                                        </p:tgtEl>
                                      </p:cBhvr>
                                    </p:animEffect>
                                    <p:anim calcmode="lin" valueType="num">
                                      <p:cBhvr>
                                        <p:cTn id="84" dur="250" fill="hold"/>
                                        <p:tgtEl>
                                          <p:spTgt spid="61"/>
                                        </p:tgtEl>
                                        <p:attrNameLst>
                                          <p:attrName>ppt_x</p:attrName>
                                        </p:attrNameLst>
                                      </p:cBhvr>
                                      <p:tavLst>
                                        <p:tav tm="0">
                                          <p:val>
                                            <p:strVal val="#ppt_x"/>
                                          </p:val>
                                        </p:tav>
                                        <p:tav tm="100000">
                                          <p:val>
                                            <p:strVal val="#ppt_x"/>
                                          </p:val>
                                        </p:tav>
                                      </p:tavLst>
                                    </p:anim>
                                    <p:anim calcmode="lin" valueType="num">
                                      <p:cBhvr>
                                        <p:cTn id="85" dur="250" fill="hold"/>
                                        <p:tgtEl>
                                          <p:spTgt spid="61"/>
                                        </p:tgtEl>
                                        <p:attrNameLst>
                                          <p:attrName>ppt_y</p:attrName>
                                        </p:attrNameLst>
                                      </p:cBhvr>
                                      <p:tavLst>
                                        <p:tav tm="0">
                                          <p:val>
                                            <p:strVal val="#ppt_y-.1"/>
                                          </p:val>
                                        </p:tav>
                                        <p:tav tm="100000">
                                          <p:val>
                                            <p:strVal val="#ppt_y"/>
                                          </p:val>
                                        </p:tav>
                                      </p:tavLst>
                                    </p:anim>
                                  </p:childTnLst>
                                </p:cTn>
                              </p:par>
                            </p:childTnLst>
                          </p:cTn>
                        </p:par>
                        <p:par>
                          <p:cTn id="86" fill="hold">
                            <p:stCondLst>
                              <p:cond delay="7500"/>
                            </p:stCondLst>
                            <p:childTnLst>
                              <p:par>
                                <p:cTn id="87" presetID="47" presetClass="entr" presetSubtype="0" fill="hold" grpId="0" nodeType="afterEffect">
                                  <p:stCondLst>
                                    <p:cond delay="0"/>
                                  </p:stCondLst>
                                  <p:childTnLst>
                                    <p:set>
                                      <p:cBhvr>
                                        <p:cTn id="88" dur="1" fill="hold">
                                          <p:stCondLst>
                                            <p:cond delay="0"/>
                                          </p:stCondLst>
                                        </p:cTn>
                                        <p:tgtEl>
                                          <p:spTgt spid="58"/>
                                        </p:tgtEl>
                                        <p:attrNameLst>
                                          <p:attrName>style.visibility</p:attrName>
                                        </p:attrNameLst>
                                      </p:cBhvr>
                                      <p:to>
                                        <p:strVal val="visible"/>
                                      </p:to>
                                    </p:set>
                                    <p:animEffect transition="in" filter="fade">
                                      <p:cBhvr>
                                        <p:cTn id="89" dur="250"/>
                                        <p:tgtEl>
                                          <p:spTgt spid="58"/>
                                        </p:tgtEl>
                                      </p:cBhvr>
                                    </p:animEffect>
                                    <p:anim calcmode="lin" valueType="num">
                                      <p:cBhvr>
                                        <p:cTn id="90" dur="250" fill="hold"/>
                                        <p:tgtEl>
                                          <p:spTgt spid="58"/>
                                        </p:tgtEl>
                                        <p:attrNameLst>
                                          <p:attrName>ppt_x</p:attrName>
                                        </p:attrNameLst>
                                      </p:cBhvr>
                                      <p:tavLst>
                                        <p:tav tm="0">
                                          <p:val>
                                            <p:strVal val="#ppt_x"/>
                                          </p:val>
                                        </p:tav>
                                        <p:tav tm="100000">
                                          <p:val>
                                            <p:strVal val="#ppt_x"/>
                                          </p:val>
                                        </p:tav>
                                      </p:tavLst>
                                    </p:anim>
                                    <p:anim calcmode="lin" valueType="num">
                                      <p:cBhvr>
                                        <p:cTn id="91" dur="25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P spid="52" grpId="0" animBg="1"/>
      <p:bldP spid="53" grpId="0" animBg="1"/>
      <p:bldP spid="54" grpId="0"/>
      <p:bldP spid="55" grpId="0"/>
      <p:bldP spid="56" grpId="0"/>
      <p:bldP spid="57" grpId="0"/>
      <p:bldP spid="58" grpId="0"/>
      <p:bldP spid="59" grpId="0"/>
      <p:bldP spid="60" grpId="0"/>
      <p:bldP spid="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
          <p:cNvSpPr/>
          <p:nvPr/>
        </p:nvSpPr>
        <p:spPr bwMode="auto">
          <a:xfrm>
            <a:off x="3856055" y="4994533"/>
            <a:ext cx="4479891" cy="574107"/>
          </a:xfrm>
          <a:custGeom>
            <a:avLst/>
            <a:gdLst>
              <a:gd name="T0" fmla="*/ 1888 w 2039"/>
              <a:gd name="T1" fmla="*/ 0 h 262"/>
              <a:gd name="T2" fmla="*/ 2039 w 2039"/>
              <a:gd name="T3" fmla="*/ 262 h 262"/>
              <a:gd name="T4" fmla="*/ 1020 w 2039"/>
              <a:gd name="T5" fmla="*/ 262 h 262"/>
              <a:gd name="T6" fmla="*/ 0 w 2039"/>
              <a:gd name="T7" fmla="*/ 262 h 262"/>
              <a:gd name="T8" fmla="*/ 151 w 2039"/>
              <a:gd name="T9" fmla="*/ 0 h 262"/>
              <a:gd name="T10" fmla="*/ 1888 w 2039"/>
              <a:gd name="T11" fmla="*/ 0 h 262"/>
            </a:gdLst>
            <a:ahLst/>
            <a:cxnLst>
              <a:cxn ang="0">
                <a:pos x="T0" y="T1"/>
              </a:cxn>
              <a:cxn ang="0">
                <a:pos x="T2" y="T3"/>
              </a:cxn>
              <a:cxn ang="0">
                <a:pos x="T4" y="T5"/>
              </a:cxn>
              <a:cxn ang="0">
                <a:pos x="T6" y="T7"/>
              </a:cxn>
              <a:cxn ang="0">
                <a:pos x="T8" y="T9"/>
              </a:cxn>
              <a:cxn ang="0">
                <a:pos x="T10" y="T11"/>
              </a:cxn>
            </a:cxnLst>
            <a:rect l="0" t="0" r="r" b="b"/>
            <a:pathLst>
              <a:path w="2039" h="262">
                <a:moveTo>
                  <a:pt x="1888" y="0"/>
                </a:moveTo>
                <a:lnTo>
                  <a:pt x="2039" y="262"/>
                </a:lnTo>
                <a:lnTo>
                  <a:pt x="1020" y="262"/>
                </a:lnTo>
                <a:lnTo>
                  <a:pt x="0" y="262"/>
                </a:lnTo>
                <a:lnTo>
                  <a:pt x="151" y="0"/>
                </a:lnTo>
                <a:lnTo>
                  <a:pt x="1888" y="0"/>
                </a:lnTo>
                <a:close/>
              </a:path>
            </a:pathLst>
          </a:custGeom>
          <a:solidFill>
            <a:schemeClr val="tx2"/>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5" name="Freeform 14"/>
          <p:cNvSpPr/>
          <p:nvPr/>
        </p:nvSpPr>
        <p:spPr bwMode="auto">
          <a:xfrm>
            <a:off x="4336046" y="4166318"/>
            <a:ext cx="3519914" cy="574107"/>
          </a:xfrm>
          <a:custGeom>
            <a:avLst/>
            <a:gdLst>
              <a:gd name="T0" fmla="*/ 1450 w 1601"/>
              <a:gd name="T1" fmla="*/ 0 h 262"/>
              <a:gd name="T2" fmla="*/ 1601 w 1601"/>
              <a:gd name="T3" fmla="*/ 262 h 262"/>
              <a:gd name="T4" fmla="*/ 0 w 1601"/>
              <a:gd name="T5" fmla="*/ 262 h 262"/>
              <a:gd name="T6" fmla="*/ 151 w 1601"/>
              <a:gd name="T7" fmla="*/ 0 h 262"/>
              <a:gd name="T8" fmla="*/ 1450 w 1601"/>
              <a:gd name="T9" fmla="*/ 0 h 262"/>
            </a:gdLst>
            <a:ahLst/>
            <a:cxnLst>
              <a:cxn ang="0">
                <a:pos x="T0" y="T1"/>
              </a:cxn>
              <a:cxn ang="0">
                <a:pos x="T2" y="T3"/>
              </a:cxn>
              <a:cxn ang="0">
                <a:pos x="T4" y="T5"/>
              </a:cxn>
              <a:cxn ang="0">
                <a:pos x="T6" y="T7"/>
              </a:cxn>
              <a:cxn ang="0">
                <a:pos x="T8" y="T9"/>
              </a:cxn>
            </a:cxnLst>
            <a:rect l="0" t="0" r="r" b="b"/>
            <a:pathLst>
              <a:path w="1601" h="262">
                <a:moveTo>
                  <a:pt x="1450" y="0"/>
                </a:moveTo>
                <a:lnTo>
                  <a:pt x="1601" y="262"/>
                </a:lnTo>
                <a:lnTo>
                  <a:pt x="0" y="262"/>
                </a:lnTo>
                <a:lnTo>
                  <a:pt x="151" y="0"/>
                </a:lnTo>
                <a:lnTo>
                  <a:pt x="1450" y="0"/>
                </a:lnTo>
                <a:close/>
              </a:path>
            </a:pathLst>
          </a:custGeom>
          <a:solidFill>
            <a:schemeClr val="accent2"/>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6" name="Freeform 15"/>
          <p:cNvSpPr/>
          <p:nvPr/>
        </p:nvSpPr>
        <p:spPr bwMode="auto">
          <a:xfrm>
            <a:off x="4816032" y="3328695"/>
            <a:ext cx="2559938" cy="574107"/>
          </a:xfrm>
          <a:custGeom>
            <a:avLst/>
            <a:gdLst>
              <a:gd name="T0" fmla="*/ 1011 w 1163"/>
              <a:gd name="T1" fmla="*/ 0 h 261"/>
              <a:gd name="T2" fmla="*/ 1091 w 1163"/>
              <a:gd name="T3" fmla="*/ 138 h 261"/>
              <a:gd name="T4" fmla="*/ 1163 w 1163"/>
              <a:gd name="T5" fmla="*/ 261 h 261"/>
              <a:gd name="T6" fmla="*/ 0 w 1163"/>
              <a:gd name="T7" fmla="*/ 261 h 261"/>
              <a:gd name="T8" fmla="*/ 72 w 1163"/>
              <a:gd name="T9" fmla="*/ 138 h 261"/>
              <a:gd name="T10" fmla="*/ 152 w 1163"/>
              <a:gd name="T11" fmla="*/ 0 h 261"/>
              <a:gd name="T12" fmla="*/ 1011 w 1163"/>
              <a:gd name="T13" fmla="*/ 0 h 261"/>
            </a:gdLst>
            <a:ahLst/>
            <a:cxnLst>
              <a:cxn ang="0">
                <a:pos x="T0" y="T1"/>
              </a:cxn>
              <a:cxn ang="0">
                <a:pos x="T2" y="T3"/>
              </a:cxn>
              <a:cxn ang="0">
                <a:pos x="T4" y="T5"/>
              </a:cxn>
              <a:cxn ang="0">
                <a:pos x="T6" y="T7"/>
              </a:cxn>
              <a:cxn ang="0">
                <a:pos x="T8" y="T9"/>
              </a:cxn>
              <a:cxn ang="0">
                <a:pos x="T10" y="T11"/>
              </a:cxn>
              <a:cxn ang="0">
                <a:pos x="T12" y="T13"/>
              </a:cxn>
            </a:cxnLst>
            <a:rect l="0" t="0" r="r" b="b"/>
            <a:pathLst>
              <a:path w="1163" h="261">
                <a:moveTo>
                  <a:pt x="1011" y="0"/>
                </a:moveTo>
                <a:lnTo>
                  <a:pt x="1091" y="138"/>
                </a:lnTo>
                <a:lnTo>
                  <a:pt x="1163" y="261"/>
                </a:lnTo>
                <a:lnTo>
                  <a:pt x="0" y="261"/>
                </a:lnTo>
                <a:lnTo>
                  <a:pt x="72" y="138"/>
                </a:lnTo>
                <a:lnTo>
                  <a:pt x="152" y="0"/>
                </a:lnTo>
                <a:lnTo>
                  <a:pt x="1011" y="0"/>
                </a:lnTo>
                <a:close/>
              </a:path>
            </a:pathLst>
          </a:custGeom>
          <a:solidFill>
            <a:schemeClr val="accent3"/>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7" name="Freeform 16"/>
          <p:cNvSpPr/>
          <p:nvPr/>
        </p:nvSpPr>
        <p:spPr bwMode="auto">
          <a:xfrm>
            <a:off x="5305432" y="1700496"/>
            <a:ext cx="1581138" cy="1374084"/>
          </a:xfrm>
          <a:custGeom>
            <a:avLst/>
            <a:gdLst>
              <a:gd name="T0" fmla="*/ 362 w 723"/>
              <a:gd name="T1" fmla="*/ 0 h 627"/>
              <a:gd name="T2" fmla="*/ 723 w 723"/>
              <a:gd name="T3" fmla="*/ 627 h 627"/>
              <a:gd name="T4" fmla="*/ 0 w 723"/>
              <a:gd name="T5" fmla="*/ 627 h 627"/>
              <a:gd name="T6" fmla="*/ 362 w 723"/>
              <a:gd name="T7" fmla="*/ 0 h 627"/>
            </a:gdLst>
            <a:ahLst/>
            <a:cxnLst>
              <a:cxn ang="0">
                <a:pos x="T0" y="T1"/>
              </a:cxn>
              <a:cxn ang="0">
                <a:pos x="T2" y="T3"/>
              </a:cxn>
              <a:cxn ang="0">
                <a:pos x="T4" y="T5"/>
              </a:cxn>
              <a:cxn ang="0">
                <a:pos x="T6" y="T7"/>
              </a:cxn>
            </a:cxnLst>
            <a:rect l="0" t="0" r="r" b="b"/>
            <a:pathLst>
              <a:path w="723" h="627">
                <a:moveTo>
                  <a:pt x="362" y="0"/>
                </a:moveTo>
                <a:lnTo>
                  <a:pt x="723" y="627"/>
                </a:lnTo>
                <a:lnTo>
                  <a:pt x="0" y="627"/>
                </a:lnTo>
                <a:lnTo>
                  <a:pt x="362" y="0"/>
                </a:lnTo>
                <a:close/>
              </a:path>
            </a:pathLst>
          </a:custGeom>
          <a:solidFill>
            <a:schemeClr val="accent4"/>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8" name="矩形 7"/>
          <p:cNvSpPr/>
          <p:nvPr/>
        </p:nvSpPr>
        <p:spPr>
          <a:xfrm>
            <a:off x="4525286" y="5055671"/>
            <a:ext cx="3141429" cy="461665"/>
          </a:xfrm>
          <a:prstGeom prst="rect">
            <a:avLst/>
          </a:prstGeom>
        </p:spPr>
        <p:txBody>
          <a:bodyPr wrap="square">
            <a:spAutoFit/>
          </a:bodyPr>
          <a:lstStyle/>
          <a:p>
            <a:pPr algn="ctr"/>
            <a:r>
              <a:rPr lang="zh-CN" altLang="en-US" sz="2400" b="1" dirty="0" smtClean="0">
                <a:solidFill>
                  <a:schemeClr val="bg1"/>
                </a:solidFill>
                <a:latin typeface="微软雅黑" panose="020B0503020204020204" pitchFamily="34" charset="-122"/>
                <a:ea typeface="微软雅黑" panose="020B0503020204020204" pitchFamily="34" charset="-122"/>
              </a:rPr>
              <a:t>单击添加标题</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5084525" y="4257518"/>
            <a:ext cx="2022949" cy="400110"/>
          </a:xfrm>
          <a:prstGeom prst="rect">
            <a:avLst/>
          </a:prstGeom>
        </p:spPr>
        <p:txBody>
          <a:bodyPr wrap="squar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单击添加标题</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5084525" y="3431015"/>
            <a:ext cx="2022949" cy="338554"/>
          </a:xfrm>
          <a:prstGeom prst="rect">
            <a:avLst/>
          </a:prstGeom>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单击添加标题</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5622631" y="2318026"/>
            <a:ext cx="946736" cy="707886"/>
          </a:xfrm>
          <a:prstGeom prst="rect">
            <a:avLst/>
          </a:prstGeom>
        </p:spPr>
        <p:txBody>
          <a:bodyPr wrap="square">
            <a:spAutoFit/>
          </a:bodyP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添加</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2000" b="1" dirty="0" smtClean="0">
                <a:solidFill>
                  <a:schemeClr val="bg1"/>
                </a:solidFill>
                <a:latin typeface="微软雅黑" panose="020B0503020204020204" pitchFamily="34" charset="-122"/>
                <a:ea typeface="微软雅黑" panose="020B0503020204020204" pitchFamily="34" charset="-122"/>
              </a:rPr>
              <a:t>标题</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947165" y="3902802"/>
            <a:ext cx="3054265" cy="1169551"/>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在这里，在这里输入您的文字内容，或者将您的文字复制在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947165" y="1937112"/>
            <a:ext cx="3054265" cy="1169551"/>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在这里，在这里输入您的文字内容，或者将您的文字复制在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8335946" y="3902802"/>
            <a:ext cx="3054265" cy="1169551"/>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在这里，在这里输入您的文字内容，或者将您的文字复制在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8335946" y="1937112"/>
            <a:ext cx="3054265" cy="1169551"/>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在这里，在这里输入您的文字内容，或者将您的文字复制在</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4001430" y="2492070"/>
            <a:ext cx="1530690" cy="0"/>
          </a:xfrm>
          <a:prstGeom prst="lin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直接连接符 16"/>
          <p:cNvCxnSpPr/>
          <p:nvPr/>
        </p:nvCxnSpPr>
        <p:spPr>
          <a:xfrm>
            <a:off x="4001430" y="4421454"/>
            <a:ext cx="395310" cy="0"/>
          </a:xfrm>
          <a:prstGeom prst="lin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肘形连接符 17"/>
          <p:cNvCxnSpPr/>
          <p:nvPr/>
        </p:nvCxnSpPr>
        <p:spPr>
          <a:xfrm flipV="1">
            <a:off x="7217487" y="2561876"/>
            <a:ext cx="1118459" cy="1002636"/>
          </a:xfrm>
          <a:prstGeom prst="bentConnector3">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grpSp>
        <p:nvGrpSpPr>
          <p:cNvPr id="19" name="组合 18"/>
          <p:cNvGrpSpPr/>
          <p:nvPr/>
        </p:nvGrpSpPr>
        <p:grpSpPr>
          <a:xfrm>
            <a:off x="8200727" y="4484966"/>
            <a:ext cx="169241" cy="749156"/>
            <a:chOff x="8200727" y="4534928"/>
            <a:chExt cx="169241" cy="749156"/>
          </a:xfrm>
        </p:grpSpPr>
        <p:cxnSp>
          <p:nvCxnSpPr>
            <p:cNvPr id="20" name="直接连接符 19"/>
            <p:cNvCxnSpPr/>
            <p:nvPr/>
          </p:nvCxnSpPr>
          <p:spPr>
            <a:xfrm>
              <a:off x="8200727" y="4534928"/>
              <a:ext cx="169241" cy="0"/>
            </a:xfrm>
            <a:prstGeom prst="lin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直接连接符 20"/>
            <p:cNvCxnSpPr/>
            <p:nvPr/>
          </p:nvCxnSpPr>
          <p:spPr>
            <a:xfrm flipV="1">
              <a:off x="8200727" y="4535905"/>
              <a:ext cx="0" cy="748179"/>
            </a:xfrm>
            <a:prstGeom prst="lin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 name="标题 2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par>
                          <p:cTn id="31" fill="hold">
                            <p:stCondLst>
                              <p:cond delay="1500"/>
                            </p:stCondLst>
                            <p:childTnLst>
                              <p:par>
                                <p:cTn id="32" presetID="53" presetClass="entr" presetSubtype="16" fill="hold" grpId="0" nodeType="afterEffect">
                                  <p:stCondLst>
                                    <p:cond delay="0"/>
                                  </p:stCondLst>
                                  <p:iterate type="lt">
                                    <p:tmPct val="10000"/>
                                  </p:iterate>
                                  <p:childTnLst>
                                    <p:set>
                                      <p:cBhvr>
                                        <p:cTn id="33" dur="1" fill="hold">
                                          <p:stCondLst>
                                            <p:cond delay="0"/>
                                          </p:stCondLst>
                                        </p:cTn>
                                        <p:tgtEl>
                                          <p:spTgt spid="14"/>
                                        </p:tgtEl>
                                        <p:attrNameLst>
                                          <p:attrName>style.visibility</p:attrName>
                                        </p:attrNameLst>
                                      </p:cBhvr>
                                      <p:to>
                                        <p:strVal val="visible"/>
                                      </p:to>
                                    </p:set>
                                    <p:anim calcmode="lin" valueType="num">
                                      <p:cBhvr>
                                        <p:cTn id="34" dur="100" fill="hold"/>
                                        <p:tgtEl>
                                          <p:spTgt spid="14"/>
                                        </p:tgtEl>
                                        <p:attrNameLst>
                                          <p:attrName>ppt_w</p:attrName>
                                        </p:attrNameLst>
                                      </p:cBhvr>
                                      <p:tavLst>
                                        <p:tav tm="0">
                                          <p:val>
                                            <p:fltVal val="0"/>
                                          </p:val>
                                        </p:tav>
                                        <p:tav tm="100000">
                                          <p:val>
                                            <p:strVal val="#ppt_w"/>
                                          </p:val>
                                        </p:tav>
                                      </p:tavLst>
                                    </p:anim>
                                    <p:anim calcmode="lin" valueType="num">
                                      <p:cBhvr>
                                        <p:cTn id="35" dur="100" fill="hold"/>
                                        <p:tgtEl>
                                          <p:spTgt spid="14"/>
                                        </p:tgtEl>
                                        <p:attrNameLst>
                                          <p:attrName>ppt_h</p:attrName>
                                        </p:attrNameLst>
                                      </p:cBhvr>
                                      <p:tavLst>
                                        <p:tav tm="0">
                                          <p:val>
                                            <p:fltVal val="0"/>
                                          </p:val>
                                        </p:tav>
                                        <p:tav tm="100000">
                                          <p:val>
                                            <p:strVal val="#ppt_h"/>
                                          </p:val>
                                        </p:tav>
                                      </p:tavLst>
                                    </p:anim>
                                    <p:animEffect transition="in" filter="fade">
                                      <p:cBhvr>
                                        <p:cTn id="36" dur="100"/>
                                        <p:tgtEl>
                                          <p:spTgt spid="14"/>
                                        </p:tgtEl>
                                      </p:cBhvr>
                                    </p:animEffect>
                                  </p:childTnLst>
                                </p:cTn>
                              </p:par>
                            </p:childTnLst>
                          </p:cTn>
                        </p:par>
                        <p:par>
                          <p:cTn id="37" fill="hold">
                            <p:stCondLst>
                              <p:cond delay="2349"/>
                            </p:stCondLst>
                            <p:childTnLst>
                              <p:par>
                                <p:cTn id="38" presetID="53" presetClass="entr" presetSubtype="16"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par>
                          <p:cTn id="43" fill="hold">
                            <p:stCondLst>
                              <p:cond delay="2849"/>
                            </p:stCondLst>
                            <p:childTnLst>
                              <p:par>
                                <p:cTn id="44" presetID="22" presetClass="entr" presetSubtype="2"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right)">
                                      <p:cBhvr>
                                        <p:cTn id="46" dur="500"/>
                                        <p:tgtEl>
                                          <p:spTgt spid="17"/>
                                        </p:tgtEl>
                                      </p:cBhvr>
                                    </p:animEffect>
                                  </p:childTnLst>
                                </p:cTn>
                              </p:par>
                            </p:childTnLst>
                          </p:cTn>
                        </p:par>
                        <p:par>
                          <p:cTn id="47" fill="hold">
                            <p:stCondLst>
                              <p:cond delay="3349"/>
                            </p:stCondLst>
                            <p:childTnLst>
                              <p:par>
                                <p:cTn id="48" presetID="53" presetClass="entr" presetSubtype="16" fill="hold" grpId="0" nodeType="afterEffect">
                                  <p:stCondLst>
                                    <p:cond delay="0"/>
                                  </p:stCondLst>
                                  <p:iterate type="lt">
                                    <p:tmPct val="10000"/>
                                  </p:iterate>
                                  <p:childTnLst>
                                    <p:set>
                                      <p:cBhvr>
                                        <p:cTn id="49" dur="1" fill="hold">
                                          <p:stCondLst>
                                            <p:cond delay="0"/>
                                          </p:stCondLst>
                                        </p:cTn>
                                        <p:tgtEl>
                                          <p:spTgt spid="12"/>
                                        </p:tgtEl>
                                        <p:attrNameLst>
                                          <p:attrName>style.visibility</p:attrName>
                                        </p:attrNameLst>
                                      </p:cBhvr>
                                      <p:to>
                                        <p:strVal val="visible"/>
                                      </p:to>
                                    </p:set>
                                    <p:anim calcmode="lin" valueType="num">
                                      <p:cBhvr>
                                        <p:cTn id="50" dur="100" fill="hold"/>
                                        <p:tgtEl>
                                          <p:spTgt spid="12"/>
                                        </p:tgtEl>
                                        <p:attrNameLst>
                                          <p:attrName>ppt_w</p:attrName>
                                        </p:attrNameLst>
                                      </p:cBhvr>
                                      <p:tavLst>
                                        <p:tav tm="0">
                                          <p:val>
                                            <p:fltVal val="0"/>
                                          </p:val>
                                        </p:tav>
                                        <p:tav tm="100000">
                                          <p:val>
                                            <p:strVal val="#ppt_w"/>
                                          </p:val>
                                        </p:tav>
                                      </p:tavLst>
                                    </p:anim>
                                    <p:anim calcmode="lin" valueType="num">
                                      <p:cBhvr>
                                        <p:cTn id="51" dur="100" fill="hold"/>
                                        <p:tgtEl>
                                          <p:spTgt spid="12"/>
                                        </p:tgtEl>
                                        <p:attrNameLst>
                                          <p:attrName>ppt_h</p:attrName>
                                        </p:attrNameLst>
                                      </p:cBhvr>
                                      <p:tavLst>
                                        <p:tav tm="0">
                                          <p:val>
                                            <p:fltVal val="0"/>
                                          </p:val>
                                        </p:tav>
                                        <p:tav tm="100000">
                                          <p:val>
                                            <p:strVal val="#ppt_h"/>
                                          </p:val>
                                        </p:tav>
                                      </p:tavLst>
                                    </p:anim>
                                    <p:animEffect transition="in" filter="fade">
                                      <p:cBhvr>
                                        <p:cTn id="52" dur="100"/>
                                        <p:tgtEl>
                                          <p:spTgt spid="12"/>
                                        </p:tgtEl>
                                      </p:cBhvr>
                                    </p:animEffect>
                                  </p:childTnLst>
                                </p:cTn>
                              </p:par>
                            </p:childTnLst>
                          </p:cTn>
                        </p:par>
                        <p:par>
                          <p:cTn id="53" fill="hold">
                            <p:stCondLst>
                              <p:cond delay="4199"/>
                            </p:stCondLst>
                            <p:childTnLst>
                              <p:par>
                                <p:cTn id="54" presetID="53" presetClass="entr" presetSubtype="16"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par>
                          <p:cTn id="59" fill="hold">
                            <p:stCondLst>
                              <p:cond delay="4699"/>
                            </p:stCondLst>
                            <p:childTnLst>
                              <p:par>
                                <p:cTn id="60" presetID="22" presetClass="entr" presetSubtype="8"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par>
                          <p:cTn id="63" fill="hold">
                            <p:stCondLst>
                              <p:cond delay="5199"/>
                            </p:stCondLst>
                            <p:childTnLst>
                              <p:par>
                                <p:cTn id="64" presetID="53" presetClass="entr" presetSubtype="16" fill="hold" grpId="0" nodeType="afterEffect">
                                  <p:stCondLst>
                                    <p:cond delay="0"/>
                                  </p:stCondLst>
                                  <p:iterate type="lt">
                                    <p:tmPct val="10000"/>
                                  </p:iterate>
                                  <p:childTnLst>
                                    <p:set>
                                      <p:cBhvr>
                                        <p:cTn id="65" dur="1" fill="hold">
                                          <p:stCondLst>
                                            <p:cond delay="0"/>
                                          </p:stCondLst>
                                        </p:cTn>
                                        <p:tgtEl>
                                          <p:spTgt spid="15"/>
                                        </p:tgtEl>
                                        <p:attrNameLst>
                                          <p:attrName>style.visibility</p:attrName>
                                        </p:attrNameLst>
                                      </p:cBhvr>
                                      <p:to>
                                        <p:strVal val="visible"/>
                                      </p:to>
                                    </p:set>
                                    <p:anim calcmode="lin" valueType="num">
                                      <p:cBhvr>
                                        <p:cTn id="66" dur="100" fill="hold"/>
                                        <p:tgtEl>
                                          <p:spTgt spid="15"/>
                                        </p:tgtEl>
                                        <p:attrNameLst>
                                          <p:attrName>ppt_w</p:attrName>
                                        </p:attrNameLst>
                                      </p:cBhvr>
                                      <p:tavLst>
                                        <p:tav tm="0">
                                          <p:val>
                                            <p:fltVal val="0"/>
                                          </p:val>
                                        </p:tav>
                                        <p:tav tm="100000">
                                          <p:val>
                                            <p:strVal val="#ppt_w"/>
                                          </p:val>
                                        </p:tav>
                                      </p:tavLst>
                                    </p:anim>
                                    <p:anim calcmode="lin" valueType="num">
                                      <p:cBhvr>
                                        <p:cTn id="67" dur="100" fill="hold"/>
                                        <p:tgtEl>
                                          <p:spTgt spid="15"/>
                                        </p:tgtEl>
                                        <p:attrNameLst>
                                          <p:attrName>ppt_h</p:attrName>
                                        </p:attrNameLst>
                                      </p:cBhvr>
                                      <p:tavLst>
                                        <p:tav tm="0">
                                          <p:val>
                                            <p:fltVal val="0"/>
                                          </p:val>
                                        </p:tav>
                                        <p:tav tm="100000">
                                          <p:val>
                                            <p:strVal val="#ppt_h"/>
                                          </p:val>
                                        </p:tav>
                                      </p:tavLst>
                                    </p:anim>
                                    <p:animEffect transition="in" filter="fade">
                                      <p:cBhvr>
                                        <p:cTn id="68" dur="100"/>
                                        <p:tgtEl>
                                          <p:spTgt spid="15"/>
                                        </p:tgtEl>
                                      </p:cBhvr>
                                    </p:animEffect>
                                  </p:childTnLst>
                                </p:cTn>
                              </p:par>
                            </p:childTnLst>
                          </p:cTn>
                        </p:par>
                        <p:par>
                          <p:cTn id="69" fill="hold">
                            <p:stCondLst>
                              <p:cond delay="6050"/>
                            </p:stCondLst>
                            <p:childTnLst>
                              <p:par>
                                <p:cTn id="70" presetID="53" presetClass="entr" presetSubtype="16"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500" fill="hold"/>
                                        <p:tgtEl>
                                          <p:spTgt spid="11"/>
                                        </p:tgtEl>
                                        <p:attrNameLst>
                                          <p:attrName>ppt_w</p:attrName>
                                        </p:attrNameLst>
                                      </p:cBhvr>
                                      <p:tavLst>
                                        <p:tav tm="0">
                                          <p:val>
                                            <p:fltVal val="0"/>
                                          </p:val>
                                        </p:tav>
                                        <p:tav tm="100000">
                                          <p:val>
                                            <p:strVal val="#ppt_w"/>
                                          </p:val>
                                        </p:tav>
                                      </p:tavLst>
                                    </p:anim>
                                    <p:anim calcmode="lin" valueType="num">
                                      <p:cBhvr>
                                        <p:cTn id="73" dur="500" fill="hold"/>
                                        <p:tgtEl>
                                          <p:spTgt spid="11"/>
                                        </p:tgtEl>
                                        <p:attrNameLst>
                                          <p:attrName>ppt_h</p:attrName>
                                        </p:attrNameLst>
                                      </p:cBhvr>
                                      <p:tavLst>
                                        <p:tav tm="0">
                                          <p:val>
                                            <p:fltVal val="0"/>
                                          </p:val>
                                        </p:tav>
                                        <p:tav tm="100000">
                                          <p:val>
                                            <p:strVal val="#ppt_h"/>
                                          </p:val>
                                        </p:tav>
                                      </p:tavLst>
                                    </p:anim>
                                    <p:animEffect transition="in" filter="fade">
                                      <p:cBhvr>
                                        <p:cTn id="74" dur="500"/>
                                        <p:tgtEl>
                                          <p:spTgt spid="11"/>
                                        </p:tgtEl>
                                      </p:cBhvr>
                                    </p:animEffect>
                                  </p:childTnLst>
                                </p:cTn>
                              </p:par>
                            </p:childTnLst>
                          </p:cTn>
                        </p:par>
                        <p:par>
                          <p:cTn id="75" fill="hold">
                            <p:stCondLst>
                              <p:cond delay="6550"/>
                            </p:stCondLst>
                            <p:childTnLst>
                              <p:par>
                                <p:cTn id="76" presetID="22" presetClass="entr" presetSubtype="2" fill="hold"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right)">
                                      <p:cBhvr>
                                        <p:cTn id="78" dur="500"/>
                                        <p:tgtEl>
                                          <p:spTgt spid="16"/>
                                        </p:tgtEl>
                                      </p:cBhvr>
                                    </p:animEffect>
                                  </p:childTnLst>
                                </p:cTn>
                              </p:par>
                            </p:childTnLst>
                          </p:cTn>
                        </p:par>
                        <p:par>
                          <p:cTn id="79" fill="hold">
                            <p:stCondLst>
                              <p:cond delay="7050"/>
                            </p:stCondLst>
                            <p:childTnLst>
                              <p:par>
                                <p:cTn id="80" presetID="53" presetClass="entr" presetSubtype="16" fill="hold" grpId="0" nodeType="afterEffect">
                                  <p:stCondLst>
                                    <p:cond delay="0"/>
                                  </p:stCondLst>
                                  <p:iterate type="lt">
                                    <p:tmPct val="10000"/>
                                  </p:iterate>
                                  <p:childTnLst>
                                    <p:set>
                                      <p:cBhvr>
                                        <p:cTn id="81" dur="1" fill="hold">
                                          <p:stCondLst>
                                            <p:cond delay="0"/>
                                          </p:stCondLst>
                                        </p:cTn>
                                        <p:tgtEl>
                                          <p:spTgt spid="13"/>
                                        </p:tgtEl>
                                        <p:attrNameLst>
                                          <p:attrName>style.visibility</p:attrName>
                                        </p:attrNameLst>
                                      </p:cBhvr>
                                      <p:to>
                                        <p:strVal val="visible"/>
                                      </p:to>
                                    </p:set>
                                    <p:anim calcmode="lin" valueType="num">
                                      <p:cBhvr>
                                        <p:cTn id="82" dur="100" fill="hold"/>
                                        <p:tgtEl>
                                          <p:spTgt spid="13"/>
                                        </p:tgtEl>
                                        <p:attrNameLst>
                                          <p:attrName>ppt_w</p:attrName>
                                        </p:attrNameLst>
                                      </p:cBhvr>
                                      <p:tavLst>
                                        <p:tav tm="0">
                                          <p:val>
                                            <p:fltVal val="0"/>
                                          </p:val>
                                        </p:tav>
                                        <p:tav tm="100000">
                                          <p:val>
                                            <p:strVal val="#ppt_w"/>
                                          </p:val>
                                        </p:tav>
                                      </p:tavLst>
                                    </p:anim>
                                    <p:anim calcmode="lin" valueType="num">
                                      <p:cBhvr>
                                        <p:cTn id="83" dur="100" fill="hold"/>
                                        <p:tgtEl>
                                          <p:spTgt spid="13"/>
                                        </p:tgtEl>
                                        <p:attrNameLst>
                                          <p:attrName>ppt_h</p:attrName>
                                        </p:attrNameLst>
                                      </p:cBhvr>
                                      <p:tavLst>
                                        <p:tav tm="0">
                                          <p:val>
                                            <p:fltVal val="0"/>
                                          </p:val>
                                        </p:tav>
                                        <p:tav tm="100000">
                                          <p:val>
                                            <p:strVal val="#ppt_h"/>
                                          </p:val>
                                        </p:tav>
                                      </p:tavLst>
                                    </p:anim>
                                    <p:animEffect transition="in" filter="fade">
                                      <p:cBhvr>
                                        <p:cTn id="84" dur="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t>单击输入标题内容</a:t>
            </a:r>
            <a:endParaRPr lang="zh-CN" altLang="en-US" dirty="0"/>
          </a:p>
        </p:txBody>
      </p:sp>
      <p:pic>
        <p:nvPicPr>
          <p:cNvPr id="89" name="图片 8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03914" y="1868827"/>
            <a:ext cx="4299206" cy="4340116"/>
          </a:xfrm>
          <a:prstGeom prst="rect">
            <a:avLst/>
          </a:prstGeom>
        </p:spPr>
      </p:pic>
      <p:sp>
        <p:nvSpPr>
          <p:cNvPr id="91" name="Freeform 7"/>
          <p:cNvSpPr/>
          <p:nvPr/>
        </p:nvSpPr>
        <p:spPr bwMode="auto">
          <a:xfrm>
            <a:off x="5298624" y="2170802"/>
            <a:ext cx="1286299" cy="1228040"/>
          </a:xfrm>
          <a:custGeom>
            <a:avLst/>
            <a:gdLst>
              <a:gd name="T0" fmla="*/ 551 w 1102"/>
              <a:gd name="T1" fmla="*/ 1051 h 1051"/>
              <a:gd name="T2" fmla="*/ 544 w 1102"/>
              <a:gd name="T3" fmla="*/ 1051 h 1051"/>
              <a:gd name="T4" fmla="*/ 188 w 1102"/>
              <a:gd name="T5" fmla="*/ 629 h 1051"/>
              <a:gd name="T6" fmla="*/ 1 w 1102"/>
              <a:gd name="T7" fmla="*/ 109 h 1051"/>
              <a:gd name="T8" fmla="*/ 8 w 1102"/>
              <a:gd name="T9" fmla="*/ 97 h 1051"/>
              <a:gd name="T10" fmla="*/ 551 w 1102"/>
              <a:gd name="T11" fmla="*/ 0 h 1051"/>
              <a:gd name="T12" fmla="*/ 1094 w 1102"/>
              <a:gd name="T13" fmla="*/ 97 h 1051"/>
              <a:gd name="T14" fmla="*/ 1101 w 1102"/>
              <a:gd name="T15" fmla="*/ 109 h 1051"/>
              <a:gd name="T16" fmla="*/ 914 w 1102"/>
              <a:gd name="T17" fmla="*/ 629 h 1051"/>
              <a:gd name="T18" fmla="*/ 558 w 1102"/>
              <a:gd name="T19" fmla="*/ 1051 h 1051"/>
              <a:gd name="T20" fmla="*/ 551 w 1102"/>
              <a:gd name="T21" fmla="*/ 1051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2" h="1051">
                <a:moveTo>
                  <a:pt x="551" y="1051"/>
                </a:moveTo>
                <a:cubicBezTo>
                  <a:pt x="548" y="1051"/>
                  <a:pt x="545" y="1051"/>
                  <a:pt x="544" y="1051"/>
                </a:cubicBezTo>
                <a:cubicBezTo>
                  <a:pt x="527" y="1041"/>
                  <a:pt x="372" y="948"/>
                  <a:pt x="188" y="629"/>
                </a:cubicBezTo>
                <a:cubicBezTo>
                  <a:pt x="4" y="309"/>
                  <a:pt x="0" y="129"/>
                  <a:pt x="1" y="109"/>
                </a:cubicBezTo>
                <a:cubicBezTo>
                  <a:pt x="2" y="106"/>
                  <a:pt x="5" y="100"/>
                  <a:pt x="8" y="97"/>
                </a:cubicBezTo>
                <a:cubicBezTo>
                  <a:pt x="24" y="87"/>
                  <a:pt x="182" y="0"/>
                  <a:pt x="551" y="0"/>
                </a:cubicBezTo>
                <a:cubicBezTo>
                  <a:pt x="927" y="0"/>
                  <a:pt x="1082" y="90"/>
                  <a:pt x="1094" y="97"/>
                </a:cubicBezTo>
                <a:cubicBezTo>
                  <a:pt x="1097" y="100"/>
                  <a:pt x="1100" y="106"/>
                  <a:pt x="1101" y="109"/>
                </a:cubicBezTo>
                <a:cubicBezTo>
                  <a:pt x="1102" y="129"/>
                  <a:pt x="1098" y="309"/>
                  <a:pt x="914" y="629"/>
                </a:cubicBezTo>
                <a:cubicBezTo>
                  <a:pt x="726" y="954"/>
                  <a:pt x="571" y="1043"/>
                  <a:pt x="558" y="1051"/>
                </a:cubicBezTo>
                <a:cubicBezTo>
                  <a:pt x="557" y="1051"/>
                  <a:pt x="554" y="1051"/>
                  <a:pt x="551" y="1051"/>
                </a:cubicBezTo>
                <a:close/>
              </a:path>
            </a:pathLst>
          </a:custGeom>
          <a:gradFill>
            <a:gsLst>
              <a:gs pos="0">
                <a:schemeClr val="bg1">
                  <a:lumMod val="85000"/>
                </a:schemeClr>
              </a:gs>
              <a:gs pos="1000">
                <a:schemeClr val="bg1"/>
              </a:gs>
              <a:gs pos="100000">
                <a:schemeClr val="bg1">
                  <a:lumMod val="85000"/>
                </a:schemeClr>
              </a:gs>
            </a:gsLst>
            <a:lin ang="16200000" scaled="1"/>
          </a:gradFill>
          <a:ln>
            <a:noFill/>
          </a:ln>
        </p:spPr>
        <p:txBody>
          <a:bodyPr vert="horz" wrap="square" lIns="91431" tIns="45715" rIns="91431" bIns="45715" numCol="1" anchor="t" anchorCtr="0" compatLnSpc="1"/>
          <a:lstStyle/>
          <a:p>
            <a:endParaRPr lang="zh-CN" altLang="en-US" sz="1900" dirty="0">
              <a:solidFill>
                <a:schemeClr val="tx1">
                  <a:lumMod val="50000"/>
                  <a:lumOff val="50000"/>
                </a:schemeClr>
              </a:solidFill>
            </a:endParaRPr>
          </a:p>
        </p:txBody>
      </p:sp>
      <p:sp>
        <p:nvSpPr>
          <p:cNvPr id="92" name="文本框 68"/>
          <p:cNvSpPr txBox="1"/>
          <p:nvPr/>
        </p:nvSpPr>
        <p:spPr>
          <a:xfrm>
            <a:off x="5756922" y="2867992"/>
            <a:ext cx="457158" cy="384711"/>
          </a:xfrm>
          <a:prstGeom prst="rect">
            <a:avLst/>
          </a:prstGeom>
          <a:noFill/>
        </p:spPr>
        <p:txBody>
          <a:bodyPr wrap="none" lIns="91431" tIns="45715" rIns="91431" bIns="45715" rtlCol="0">
            <a:spAutoFit/>
          </a:bodyPr>
          <a:lstStyle/>
          <a:p>
            <a:r>
              <a:rPr lang="en-US" altLang="zh-CN"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rPr>
              <a:t>02</a:t>
            </a:r>
            <a:endParaRPr lang="zh-CN" altLang="en-US"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95" name="Freeform 6"/>
          <p:cNvSpPr/>
          <p:nvPr/>
        </p:nvSpPr>
        <p:spPr bwMode="auto">
          <a:xfrm>
            <a:off x="6423999" y="2566553"/>
            <a:ext cx="1285197" cy="1228040"/>
          </a:xfrm>
          <a:custGeom>
            <a:avLst/>
            <a:gdLst>
              <a:gd name="T0" fmla="*/ 550 w 1101"/>
              <a:gd name="T1" fmla="*/ 1051 h 1051"/>
              <a:gd name="T2" fmla="*/ 7 w 1101"/>
              <a:gd name="T3" fmla="*/ 954 h 1051"/>
              <a:gd name="T4" fmla="*/ 0 w 1101"/>
              <a:gd name="T5" fmla="*/ 942 h 1051"/>
              <a:gd name="T6" fmla="*/ 187 w 1101"/>
              <a:gd name="T7" fmla="*/ 422 h 1051"/>
              <a:gd name="T8" fmla="*/ 543 w 1101"/>
              <a:gd name="T9" fmla="*/ 0 h 1051"/>
              <a:gd name="T10" fmla="*/ 550 w 1101"/>
              <a:gd name="T11" fmla="*/ 0 h 1051"/>
              <a:gd name="T12" fmla="*/ 557 w 1101"/>
              <a:gd name="T13" fmla="*/ 0 h 1051"/>
              <a:gd name="T14" fmla="*/ 913 w 1101"/>
              <a:gd name="T15" fmla="*/ 422 h 1051"/>
              <a:gd name="T16" fmla="*/ 1101 w 1101"/>
              <a:gd name="T17" fmla="*/ 941 h 1051"/>
              <a:gd name="T18" fmla="*/ 1094 w 1101"/>
              <a:gd name="T19" fmla="*/ 954 h 1051"/>
              <a:gd name="T20" fmla="*/ 550 w 1101"/>
              <a:gd name="T21" fmla="*/ 1051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1" h="1051">
                <a:moveTo>
                  <a:pt x="550" y="1051"/>
                </a:moveTo>
                <a:cubicBezTo>
                  <a:pt x="174" y="1051"/>
                  <a:pt x="19" y="961"/>
                  <a:pt x="7" y="954"/>
                </a:cubicBezTo>
                <a:cubicBezTo>
                  <a:pt x="4" y="951"/>
                  <a:pt x="1" y="945"/>
                  <a:pt x="0" y="942"/>
                </a:cubicBezTo>
                <a:cubicBezTo>
                  <a:pt x="0" y="922"/>
                  <a:pt x="3" y="742"/>
                  <a:pt x="187" y="422"/>
                </a:cubicBezTo>
                <a:cubicBezTo>
                  <a:pt x="371" y="103"/>
                  <a:pt x="526" y="10"/>
                  <a:pt x="543" y="0"/>
                </a:cubicBezTo>
                <a:cubicBezTo>
                  <a:pt x="544" y="0"/>
                  <a:pt x="547" y="0"/>
                  <a:pt x="550" y="0"/>
                </a:cubicBezTo>
                <a:cubicBezTo>
                  <a:pt x="553" y="0"/>
                  <a:pt x="556" y="0"/>
                  <a:pt x="557" y="0"/>
                </a:cubicBezTo>
                <a:cubicBezTo>
                  <a:pt x="574" y="10"/>
                  <a:pt x="729" y="103"/>
                  <a:pt x="913" y="422"/>
                </a:cubicBezTo>
                <a:cubicBezTo>
                  <a:pt x="1101" y="748"/>
                  <a:pt x="1101" y="927"/>
                  <a:pt x="1101" y="941"/>
                </a:cubicBezTo>
                <a:cubicBezTo>
                  <a:pt x="1099" y="945"/>
                  <a:pt x="1096" y="951"/>
                  <a:pt x="1094" y="954"/>
                </a:cubicBezTo>
                <a:cubicBezTo>
                  <a:pt x="1077" y="964"/>
                  <a:pt x="919" y="1051"/>
                  <a:pt x="550" y="1051"/>
                </a:cubicBezTo>
                <a:close/>
              </a:path>
            </a:pathLst>
          </a:custGeom>
          <a:gradFill>
            <a:gsLst>
              <a:gs pos="0">
                <a:schemeClr val="bg1">
                  <a:lumMod val="85000"/>
                </a:schemeClr>
              </a:gs>
              <a:gs pos="1000">
                <a:schemeClr val="bg1"/>
              </a:gs>
              <a:gs pos="100000">
                <a:schemeClr val="bg1">
                  <a:lumMod val="85000"/>
                </a:schemeClr>
              </a:gs>
            </a:gsLst>
            <a:lin ang="16200000" scaled="1"/>
          </a:gradFill>
          <a:ln>
            <a:noFill/>
          </a:ln>
        </p:spPr>
        <p:txBody>
          <a:bodyPr vert="horz" wrap="square" lIns="91431" tIns="45715" rIns="91431" bIns="45715" numCol="1" anchor="t" anchorCtr="0" compatLnSpc="1"/>
          <a:lstStyle/>
          <a:p>
            <a:endParaRPr lang="zh-CN" altLang="en-US" sz="1900">
              <a:solidFill>
                <a:schemeClr val="tx1">
                  <a:lumMod val="50000"/>
                  <a:lumOff val="50000"/>
                </a:schemeClr>
              </a:solidFill>
            </a:endParaRPr>
          </a:p>
        </p:txBody>
      </p:sp>
      <p:sp>
        <p:nvSpPr>
          <p:cNvPr id="96" name="文本框 69"/>
          <p:cNvSpPr txBox="1"/>
          <p:nvPr/>
        </p:nvSpPr>
        <p:spPr>
          <a:xfrm>
            <a:off x="6885602" y="2867992"/>
            <a:ext cx="457158" cy="384711"/>
          </a:xfrm>
          <a:prstGeom prst="rect">
            <a:avLst/>
          </a:prstGeom>
          <a:noFill/>
        </p:spPr>
        <p:txBody>
          <a:bodyPr wrap="none" lIns="91431" tIns="45715" rIns="91431" bIns="45715" rtlCol="0">
            <a:spAutoFit/>
          </a:bodyPr>
          <a:lstStyle/>
          <a:p>
            <a:r>
              <a:rPr lang="en-US" altLang="zh-CN"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rPr>
              <a:t>03</a:t>
            </a:r>
            <a:endParaRPr lang="zh-CN" altLang="en-US"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99" name="Freeform 9"/>
          <p:cNvSpPr/>
          <p:nvPr/>
        </p:nvSpPr>
        <p:spPr bwMode="auto">
          <a:xfrm>
            <a:off x="4176558" y="2572064"/>
            <a:ext cx="1286299" cy="1228040"/>
          </a:xfrm>
          <a:custGeom>
            <a:avLst/>
            <a:gdLst>
              <a:gd name="T0" fmla="*/ 551 w 1102"/>
              <a:gd name="T1" fmla="*/ 1051 h 1051"/>
              <a:gd name="T2" fmla="*/ 7 w 1102"/>
              <a:gd name="T3" fmla="*/ 954 h 1051"/>
              <a:gd name="T4" fmla="*/ 1 w 1102"/>
              <a:gd name="T5" fmla="*/ 942 h 1051"/>
              <a:gd name="T6" fmla="*/ 188 w 1102"/>
              <a:gd name="T7" fmla="*/ 423 h 1051"/>
              <a:gd name="T8" fmla="*/ 544 w 1102"/>
              <a:gd name="T9" fmla="*/ 1 h 1051"/>
              <a:gd name="T10" fmla="*/ 551 w 1102"/>
              <a:gd name="T11" fmla="*/ 0 h 1051"/>
              <a:gd name="T12" fmla="*/ 558 w 1102"/>
              <a:gd name="T13" fmla="*/ 1 h 1051"/>
              <a:gd name="T14" fmla="*/ 914 w 1102"/>
              <a:gd name="T15" fmla="*/ 423 h 1051"/>
              <a:gd name="T16" fmla="*/ 1101 w 1102"/>
              <a:gd name="T17" fmla="*/ 942 h 1051"/>
              <a:gd name="T18" fmla="*/ 1094 w 1102"/>
              <a:gd name="T19" fmla="*/ 954 h 1051"/>
              <a:gd name="T20" fmla="*/ 551 w 1102"/>
              <a:gd name="T21" fmla="*/ 1051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2" h="1051">
                <a:moveTo>
                  <a:pt x="551" y="1051"/>
                </a:moveTo>
                <a:cubicBezTo>
                  <a:pt x="182" y="1051"/>
                  <a:pt x="24" y="964"/>
                  <a:pt x="7" y="954"/>
                </a:cubicBezTo>
                <a:cubicBezTo>
                  <a:pt x="5" y="951"/>
                  <a:pt x="2" y="945"/>
                  <a:pt x="1" y="942"/>
                </a:cubicBezTo>
                <a:cubicBezTo>
                  <a:pt x="0" y="922"/>
                  <a:pt x="4" y="742"/>
                  <a:pt x="188" y="423"/>
                </a:cubicBezTo>
                <a:cubicBezTo>
                  <a:pt x="372" y="104"/>
                  <a:pt x="527" y="10"/>
                  <a:pt x="544" y="1"/>
                </a:cubicBezTo>
                <a:cubicBezTo>
                  <a:pt x="545" y="0"/>
                  <a:pt x="548" y="0"/>
                  <a:pt x="551" y="0"/>
                </a:cubicBezTo>
                <a:cubicBezTo>
                  <a:pt x="554" y="0"/>
                  <a:pt x="557" y="0"/>
                  <a:pt x="558" y="1"/>
                </a:cubicBezTo>
                <a:cubicBezTo>
                  <a:pt x="575" y="10"/>
                  <a:pt x="729" y="104"/>
                  <a:pt x="914" y="423"/>
                </a:cubicBezTo>
                <a:cubicBezTo>
                  <a:pt x="1102" y="748"/>
                  <a:pt x="1102" y="927"/>
                  <a:pt x="1101" y="942"/>
                </a:cubicBezTo>
                <a:cubicBezTo>
                  <a:pt x="1100" y="945"/>
                  <a:pt x="1097" y="951"/>
                  <a:pt x="1094" y="954"/>
                </a:cubicBezTo>
                <a:cubicBezTo>
                  <a:pt x="1078" y="964"/>
                  <a:pt x="920" y="1051"/>
                  <a:pt x="551" y="1051"/>
                </a:cubicBezTo>
                <a:close/>
              </a:path>
            </a:pathLst>
          </a:custGeom>
          <a:gradFill>
            <a:gsLst>
              <a:gs pos="0">
                <a:schemeClr val="bg1">
                  <a:lumMod val="85000"/>
                </a:schemeClr>
              </a:gs>
              <a:gs pos="1000">
                <a:schemeClr val="bg1"/>
              </a:gs>
              <a:gs pos="100000">
                <a:schemeClr val="bg1">
                  <a:lumMod val="85000"/>
                </a:schemeClr>
              </a:gs>
            </a:gsLst>
            <a:lin ang="16200000" scaled="1"/>
          </a:gradFill>
          <a:ln>
            <a:noFill/>
          </a:ln>
        </p:spPr>
        <p:txBody>
          <a:bodyPr vert="horz" wrap="square" lIns="91431" tIns="45715" rIns="91431" bIns="45715" numCol="1" anchor="t" anchorCtr="0" compatLnSpc="1"/>
          <a:lstStyle/>
          <a:p>
            <a:endParaRPr lang="zh-CN" altLang="en-US" sz="1900">
              <a:solidFill>
                <a:schemeClr val="tx1">
                  <a:lumMod val="50000"/>
                  <a:lumOff val="50000"/>
                </a:schemeClr>
              </a:solidFill>
            </a:endParaRPr>
          </a:p>
        </p:txBody>
      </p:sp>
      <p:sp>
        <p:nvSpPr>
          <p:cNvPr id="100" name="文本框 60"/>
          <p:cNvSpPr txBox="1"/>
          <p:nvPr/>
        </p:nvSpPr>
        <p:spPr>
          <a:xfrm>
            <a:off x="4634855" y="2867992"/>
            <a:ext cx="457158" cy="384711"/>
          </a:xfrm>
          <a:prstGeom prst="rect">
            <a:avLst/>
          </a:prstGeom>
          <a:noFill/>
        </p:spPr>
        <p:txBody>
          <a:bodyPr wrap="none" lIns="91431" tIns="45715" rIns="91431" bIns="45715" rtlCol="0">
            <a:spAutoFit/>
          </a:bodyPr>
          <a:lstStyle/>
          <a:p>
            <a:r>
              <a:rPr lang="en-US" altLang="zh-CN"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rPr>
              <a:t>01</a:t>
            </a:r>
            <a:endParaRPr lang="zh-CN" altLang="en-US"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03" name="Freeform 11"/>
          <p:cNvSpPr/>
          <p:nvPr/>
        </p:nvSpPr>
        <p:spPr bwMode="auto">
          <a:xfrm>
            <a:off x="4178764" y="4118692"/>
            <a:ext cx="1285197" cy="1228040"/>
          </a:xfrm>
          <a:custGeom>
            <a:avLst/>
            <a:gdLst>
              <a:gd name="T0" fmla="*/ 551 w 1101"/>
              <a:gd name="T1" fmla="*/ 1051 h 1051"/>
              <a:gd name="T2" fmla="*/ 544 w 1101"/>
              <a:gd name="T3" fmla="*/ 1051 h 1051"/>
              <a:gd name="T4" fmla="*/ 188 w 1101"/>
              <a:gd name="T5" fmla="*/ 629 h 1051"/>
              <a:gd name="T6" fmla="*/ 0 w 1101"/>
              <a:gd name="T7" fmla="*/ 109 h 1051"/>
              <a:gd name="T8" fmla="*/ 7 w 1101"/>
              <a:gd name="T9" fmla="*/ 97 h 1051"/>
              <a:gd name="T10" fmla="*/ 551 w 1101"/>
              <a:gd name="T11" fmla="*/ 0 h 1051"/>
              <a:gd name="T12" fmla="*/ 1094 w 1101"/>
              <a:gd name="T13" fmla="*/ 97 h 1051"/>
              <a:gd name="T14" fmla="*/ 1101 w 1101"/>
              <a:gd name="T15" fmla="*/ 109 h 1051"/>
              <a:gd name="T16" fmla="*/ 914 w 1101"/>
              <a:gd name="T17" fmla="*/ 629 h 1051"/>
              <a:gd name="T18" fmla="*/ 558 w 1101"/>
              <a:gd name="T19" fmla="*/ 1051 h 1051"/>
              <a:gd name="T20" fmla="*/ 551 w 1101"/>
              <a:gd name="T21" fmla="*/ 1051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1" h="1051">
                <a:moveTo>
                  <a:pt x="551" y="1051"/>
                </a:moveTo>
                <a:cubicBezTo>
                  <a:pt x="548" y="1051"/>
                  <a:pt x="545" y="1051"/>
                  <a:pt x="544" y="1051"/>
                </a:cubicBezTo>
                <a:cubicBezTo>
                  <a:pt x="527" y="1041"/>
                  <a:pt x="372" y="948"/>
                  <a:pt x="188" y="629"/>
                </a:cubicBezTo>
                <a:cubicBezTo>
                  <a:pt x="0" y="303"/>
                  <a:pt x="0" y="124"/>
                  <a:pt x="0" y="109"/>
                </a:cubicBezTo>
                <a:cubicBezTo>
                  <a:pt x="1" y="106"/>
                  <a:pt x="5" y="100"/>
                  <a:pt x="7" y="97"/>
                </a:cubicBezTo>
                <a:cubicBezTo>
                  <a:pt x="24" y="87"/>
                  <a:pt x="182" y="0"/>
                  <a:pt x="551" y="0"/>
                </a:cubicBezTo>
                <a:cubicBezTo>
                  <a:pt x="919" y="0"/>
                  <a:pt x="1077" y="87"/>
                  <a:pt x="1094" y="97"/>
                </a:cubicBezTo>
                <a:cubicBezTo>
                  <a:pt x="1097" y="100"/>
                  <a:pt x="1100" y="106"/>
                  <a:pt x="1101" y="109"/>
                </a:cubicBezTo>
                <a:cubicBezTo>
                  <a:pt x="1101" y="129"/>
                  <a:pt x="1098" y="309"/>
                  <a:pt x="914" y="629"/>
                </a:cubicBezTo>
                <a:cubicBezTo>
                  <a:pt x="729" y="948"/>
                  <a:pt x="575" y="1041"/>
                  <a:pt x="558" y="1051"/>
                </a:cubicBezTo>
                <a:cubicBezTo>
                  <a:pt x="556" y="1051"/>
                  <a:pt x="554" y="1051"/>
                  <a:pt x="551" y="1051"/>
                </a:cubicBezTo>
                <a:close/>
              </a:path>
            </a:pathLst>
          </a:custGeom>
          <a:gradFill>
            <a:gsLst>
              <a:gs pos="0">
                <a:schemeClr val="bg1">
                  <a:lumMod val="85000"/>
                </a:schemeClr>
              </a:gs>
              <a:gs pos="1000">
                <a:schemeClr val="bg1"/>
              </a:gs>
              <a:gs pos="100000">
                <a:schemeClr val="bg1">
                  <a:lumMod val="85000"/>
                </a:schemeClr>
              </a:gs>
            </a:gsLst>
            <a:lin ang="16200000" scaled="1"/>
          </a:gradFill>
          <a:ln>
            <a:noFill/>
          </a:ln>
        </p:spPr>
        <p:txBody>
          <a:bodyPr vert="horz" wrap="square" lIns="91431" tIns="45715" rIns="91431" bIns="45715" numCol="1" anchor="t" anchorCtr="0" compatLnSpc="1"/>
          <a:lstStyle/>
          <a:p>
            <a:endParaRPr lang="zh-CN" altLang="en-US" sz="1900">
              <a:solidFill>
                <a:schemeClr val="tx1">
                  <a:lumMod val="50000"/>
                  <a:lumOff val="50000"/>
                </a:schemeClr>
              </a:solidFill>
            </a:endParaRPr>
          </a:p>
        </p:txBody>
      </p:sp>
      <p:sp>
        <p:nvSpPr>
          <p:cNvPr id="104" name="文本框 89"/>
          <p:cNvSpPr txBox="1"/>
          <p:nvPr/>
        </p:nvSpPr>
        <p:spPr>
          <a:xfrm>
            <a:off x="4634855" y="4691493"/>
            <a:ext cx="457158" cy="384711"/>
          </a:xfrm>
          <a:prstGeom prst="rect">
            <a:avLst/>
          </a:prstGeom>
          <a:noFill/>
        </p:spPr>
        <p:txBody>
          <a:bodyPr wrap="none" lIns="91431" tIns="45715" rIns="91431" bIns="45715" rtlCol="0">
            <a:spAutoFit/>
          </a:bodyPr>
          <a:lstStyle/>
          <a:p>
            <a:r>
              <a:rPr lang="en-US" altLang="zh-CN"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rPr>
              <a:t>06</a:t>
            </a:r>
            <a:endParaRPr lang="zh-CN" altLang="en-US"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07" name="Freeform 10"/>
          <p:cNvSpPr/>
          <p:nvPr/>
        </p:nvSpPr>
        <p:spPr bwMode="auto">
          <a:xfrm>
            <a:off x="5303033" y="4517749"/>
            <a:ext cx="1285197" cy="1226939"/>
          </a:xfrm>
          <a:custGeom>
            <a:avLst/>
            <a:gdLst>
              <a:gd name="T0" fmla="*/ 551 w 1101"/>
              <a:gd name="T1" fmla="*/ 1051 h 1051"/>
              <a:gd name="T2" fmla="*/ 7 w 1101"/>
              <a:gd name="T3" fmla="*/ 954 h 1051"/>
              <a:gd name="T4" fmla="*/ 0 w 1101"/>
              <a:gd name="T5" fmla="*/ 942 h 1051"/>
              <a:gd name="T6" fmla="*/ 188 w 1101"/>
              <a:gd name="T7" fmla="*/ 422 h 1051"/>
              <a:gd name="T8" fmla="*/ 544 w 1101"/>
              <a:gd name="T9" fmla="*/ 0 h 1051"/>
              <a:gd name="T10" fmla="*/ 551 w 1101"/>
              <a:gd name="T11" fmla="*/ 0 h 1051"/>
              <a:gd name="T12" fmla="*/ 558 w 1101"/>
              <a:gd name="T13" fmla="*/ 0 h 1051"/>
              <a:gd name="T14" fmla="*/ 914 w 1101"/>
              <a:gd name="T15" fmla="*/ 422 h 1051"/>
              <a:gd name="T16" fmla="*/ 1101 w 1101"/>
              <a:gd name="T17" fmla="*/ 942 h 1051"/>
              <a:gd name="T18" fmla="*/ 1094 w 1101"/>
              <a:gd name="T19" fmla="*/ 954 h 1051"/>
              <a:gd name="T20" fmla="*/ 551 w 1101"/>
              <a:gd name="T21" fmla="*/ 1051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1" h="1051">
                <a:moveTo>
                  <a:pt x="551" y="1051"/>
                </a:moveTo>
                <a:cubicBezTo>
                  <a:pt x="182" y="1051"/>
                  <a:pt x="24" y="964"/>
                  <a:pt x="7" y="954"/>
                </a:cubicBezTo>
                <a:cubicBezTo>
                  <a:pt x="5" y="951"/>
                  <a:pt x="2" y="945"/>
                  <a:pt x="0" y="942"/>
                </a:cubicBezTo>
                <a:cubicBezTo>
                  <a:pt x="0" y="922"/>
                  <a:pt x="4" y="742"/>
                  <a:pt x="188" y="422"/>
                </a:cubicBezTo>
                <a:cubicBezTo>
                  <a:pt x="372" y="103"/>
                  <a:pt x="527" y="10"/>
                  <a:pt x="544" y="0"/>
                </a:cubicBezTo>
                <a:cubicBezTo>
                  <a:pt x="545" y="0"/>
                  <a:pt x="548" y="0"/>
                  <a:pt x="551" y="0"/>
                </a:cubicBezTo>
                <a:cubicBezTo>
                  <a:pt x="554" y="0"/>
                  <a:pt x="556" y="0"/>
                  <a:pt x="558" y="0"/>
                </a:cubicBezTo>
                <a:cubicBezTo>
                  <a:pt x="575" y="10"/>
                  <a:pt x="729" y="103"/>
                  <a:pt x="914" y="422"/>
                </a:cubicBezTo>
                <a:cubicBezTo>
                  <a:pt x="1098" y="742"/>
                  <a:pt x="1101" y="922"/>
                  <a:pt x="1101" y="942"/>
                </a:cubicBezTo>
                <a:cubicBezTo>
                  <a:pt x="1100" y="945"/>
                  <a:pt x="1097" y="951"/>
                  <a:pt x="1094" y="954"/>
                </a:cubicBezTo>
                <a:cubicBezTo>
                  <a:pt x="1077" y="964"/>
                  <a:pt x="920" y="1051"/>
                  <a:pt x="551" y="1051"/>
                </a:cubicBezTo>
                <a:close/>
              </a:path>
            </a:pathLst>
          </a:custGeom>
          <a:gradFill>
            <a:gsLst>
              <a:gs pos="0">
                <a:schemeClr val="bg1">
                  <a:lumMod val="85000"/>
                </a:schemeClr>
              </a:gs>
              <a:gs pos="1000">
                <a:schemeClr val="bg1"/>
              </a:gs>
              <a:gs pos="100000">
                <a:schemeClr val="bg1">
                  <a:lumMod val="85000"/>
                </a:schemeClr>
              </a:gs>
            </a:gsLst>
            <a:lin ang="16200000" scaled="1"/>
          </a:gradFill>
          <a:ln>
            <a:noFill/>
          </a:ln>
        </p:spPr>
        <p:txBody>
          <a:bodyPr vert="horz" wrap="square" lIns="91431" tIns="45715" rIns="91431" bIns="45715" numCol="1" anchor="t" anchorCtr="0" compatLnSpc="1"/>
          <a:lstStyle/>
          <a:p>
            <a:endParaRPr lang="zh-CN" altLang="en-US" sz="1900">
              <a:solidFill>
                <a:schemeClr val="tx1">
                  <a:lumMod val="50000"/>
                  <a:lumOff val="50000"/>
                </a:schemeClr>
              </a:solidFill>
            </a:endParaRPr>
          </a:p>
        </p:txBody>
      </p:sp>
      <p:sp>
        <p:nvSpPr>
          <p:cNvPr id="108" name="文本框 91"/>
          <p:cNvSpPr txBox="1"/>
          <p:nvPr/>
        </p:nvSpPr>
        <p:spPr>
          <a:xfrm>
            <a:off x="5756922" y="4691493"/>
            <a:ext cx="457158" cy="384711"/>
          </a:xfrm>
          <a:prstGeom prst="rect">
            <a:avLst/>
          </a:prstGeom>
          <a:noFill/>
        </p:spPr>
        <p:txBody>
          <a:bodyPr wrap="none" lIns="91431" tIns="45715" rIns="91431" bIns="45715" rtlCol="0">
            <a:spAutoFit/>
          </a:bodyPr>
          <a:lstStyle/>
          <a:p>
            <a:r>
              <a:rPr lang="en-US" altLang="zh-CN"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rPr>
              <a:t>05</a:t>
            </a:r>
            <a:endParaRPr lang="zh-CN" altLang="en-US"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11" name="Freeform 8"/>
          <p:cNvSpPr/>
          <p:nvPr/>
        </p:nvSpPr>
        <p:spPr bwMode="auto">
          <a:xfrm>
            <a:off x="6425100" y="4115382"/>
            <a:ext cx="1286299" cy="1228040"/>
          </a:xfrm>
          <a:custGeom>
            <a:avLst/>
            <a:gdLst>
              <a:gd name="T0" fmla="*/ 551 w 1102"/>
              <a:gd name="T1" fmla="*/ 1051 h 1051"/>
              <a:gd name="T2" fmla="*/ 544 w 1102"/>
              <a:gd name="T3" fmla="*/ 1050 h 1051"/>
              <a:gd name="T4" fmla="*/ 188 w 1102"/>
              <a:gd name="T5" fmla="*/ 628 h 1051"/>
              <a:gd name="T6" fmla="*/ 1 w 1102"/>
              <a:gd name="T7" fmla="*/ 109 h 1051"/>
              <a:gd name="T8" fmla="*/ 7 w 1102"/>
              <a:gd name="T9" fmla="*/ 97 h 1051"/>
              <a:gd name="T10" fmla="*/ 551 w 1102"/>
              <a:gd name="T11" fmla="*/ 0 h 1051"/>
              <a:gd name="T12" fmla="*/ 1094 w 1102"/>
              <a:gd name="T13" fmla="*/ 97 h 1051"/>
              <a:gd name="T14" fmla="*/ 1101 w 1102"/>
              <a:gd name="T15" fmla="*/ 109 h 1051"/>
              <a:gd name="T16" fmla="*/ 914 w 1102"/>
              <a:gd name="T17" fmla="*/ 628 h 1051"/>
              <a:gd name="T18" fmla="*/ 558 w 1102"/>
              <a:gd name="T19" fmla="*/ 1050 h 1051"/>
              <a:gd name="T20" fmla="*/ 551 w 1102"/>
              <a:gd name="T21" fmla="*/ 1051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2" h="1051">
                <a:moveTo>
                  <a:pt x="551" y="1051"/>
                </a:moveTo>
                <a:cubicBezTo>
                  <a:pt x="548" y="1051"/>
                  <a:pt x="545" y="1051"/>
                  <a:pt x="544" y="1050"/>
                </a:cubicBezTo>
                <a:cubicBezTo>
                  <a:pt x="527" y="1041"/>
                  <a:pt x="372" y="947"/>
                  <a:pt x="188" y="628"/>
                </a:cubicBezTo>
                <a:cubicBezTo>
                  <a:pt x="4" y="309"/>
                  <a:pt x="0" y="129"/>
                  <a:pt x="1" y="109"/>
                </a:cubicBezTo>
                <a:cubicBezTo>
                  <a:pt x="2" y="106"/>
                  <a:pt x="5" y="100"/>
                  <a:pt x="7" y="97"/>
                </a:cubicBezTo>
                <a:cubicBezTo>
                  <a:pt x="24" y="87"/>
                  <a:pt x="182" y="0"/>
                  <a:pt x="551" y="0"/>
                </a:cubicBezTo>
                <a:cubicBezTo>
                  <a:pt x="920" y="0"/>
                  <a:pt x="1078" y="87"/>
                  <a:pt x="1094" y="97"/>
                </a:cubicBezTo>
                <a:cubicBezTo>
                  <a:pt x="1097" y="100"/>
                  <a:pt x="1100" y="106"/>
                  <a:pt x="1101" y="109"/>
                </a:cubicBezTo>
                <a:cubicBezTo>
                  <a:pt x="1102" y="128"/>
                  <a:pt x="1098" y="309"/>
                  <a:pt x="914" y="628"/>
                </a:cubicBezTo>
                <a:cubicBezTo>
                  <a:pt x="730" y="947"/>
                  <a:pt x="575" y="1041"/>
                  <a:pt x="558" y="1050"/>
                </a:cubicBezTo>
                <a:cubicBezTo>
                  <a:pt x="557" y="1051"/>
                  <a:pt x="554" y="1051"/>
                  <a:pt x="551" y="1051"/>
                </a:cubicBezTo>
                <a:close/>
              </a:path>
            </a:pathLst>
          </a:custGeom>
          <a:gradFill>
            <a:gsLst>
              <a:gs pos="0">
                <a:schemeClr val="bg1">
                  <a:lumMod val="85000"/>
                </a:schemeClr>
              </a:gs>
              <a:gs pos="1000">
                <a:schemeClr val="bg1"/>
              </a:gs>
              <a:gs pos="100000">
                <a:schemeClr val="bg1">
                  <a:lumMod val="85000"/>
                </a:schemeClr>
              </a:gs>
            </a:gsLst>
            <a:lin ang="16200000" scaled="1"/>
          </a:gradFill>
          <a:ln>
            <a:noFill/>
          </a:ln>
        </p:spPr>
        <p:txBody>
          <a:bodyPr vert="horz" wrap="square" lIns="91431" tIns="45715" rIns="91431" bIns="45715" numCol="1" anchor="t" anchorCtr="0" compatLnSpc="1"/>
          <a:lstStyle/>
          <a:p>
            <a:endParaRPr lang="zh-CN" altLang="en-US" sz="1900">
              <a:solidFill>
                <a:schemeClr val="tx1">
                  <a:lumMod val="50000"/>
                  <a:lumOff val="50000"/>
                </a:schemeClr>
              </a:solidFill>
            </a:endParaRPr>
          </a:p>
        </p:txBody>
      </p:sp>
      <p:sp>
        <p:nvSpPr>
          <p:cNvPr id="112" name="文本框 92"/>
          <p:cNvSpPr txBox="1"/>
          <p:nvPr/>
        </p:nvSpPr>
        <p:spPr>
          <a:xfrm>
            <a:off x="6811025" y="4676232"/>
            <a:ext cx="457158" cy="384711"/>
          </a:xfrm>
          <a:prstGeom prst="rect">
            <a:avLst/>
          </a:prstGeom>
          <a:noFill/>
        </p:spPr>
        <p:txBody>
          <a:bodyPr wrap="none" lIns="91431" tIns="45715" rIns="91431" bIns="45715" rtlCol="0">
            <a:spAutoFit/>
          </a:bodyPr>
          <a:lstStyle/>
          <a:p>
            <a:r>
              <a:rPr lang="en-US" altLang="zh-CN"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rPr>
              <a:t>04</a:t>
            </a:r>
            <a:endParaRPr lang="zh-CN" altLang="en-US" sz="1900" dirty="0">
              <a:solidFill>
                <a:schemeClr val="tx1">
                  <a:lumMod val="50000"/>
                  <a:lumOff val="50000"/>
                </a:schemeClr>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15" name="Freeform 119"/>
          <p:cNvSpPr>
            <a:spLocks noChangeArrowheads="1"/>
          </p:cNvSpPr>
          <p:nvPr/>
        </p:nvSpPr>
        <p:spPr bwMode="auto">
          <a:xfrm>
            <a:off x="4583155" y="3237047"/>
            <a:ext cx="482235" cy="430739"/>
          </a:xfrm>
          <a:custGeom>
            <a:avLst/>
            <a:gdLst>
              <a:gd name="T0" fmla="*/ 531268 w 497"/>
              <a:gd name="T1" fmla="*/ 83989 h 444"/>
              <a:gd name="T2" fmla="*/ 531268 w 497"/>
              <a:gd name="T3" fmla="*/ 83989 h 444"/>
              <a:gd name="T4" fmla="*/ 510880 w 497"/>
              <a:gd name="T5" fmla="*/ 83989 h 444"/>
              <a:gd name="T6" fmla="*/ 510880 w 497"/>
              <a:gd name="T7" fmla="*/ 531532 h 444"/>
              <a:gd name="T8" fmla="*/ 531268 w 497"/>
              <a:gd name="T9" fmla="*/ 531532 h 444"/>
              <a:gd name="T10" fmla="*/ 594828 w 497"/>
              <a:gd name="T11" fmla="*/ 477539 h 444"/>
              <a:gd name="T12" fmla="*/ 594828 w 497"/>
              <a:gd name="T13" fmla="*/ 148781 h 444"/>
              <a:gd name="T14" fmla="*/ 531268 w 497"/>
              <a:gd name="T15" fmla="*/ 83989 h 444"/>
              <a:gd name="T16" fmla="*/ 0 w 497"/>
              <a:gd name="T17" fmla="*/ 148781 h 444"/>
              <a:gd name="T18" fmla="*/ 0 w 497"/>
              <a:gd name="T19" fmla="*/ 148781 h 444"/>
              <a:gd name="T20" fmla="*/ 0 w 497"/>
              <a:gd name="T21" fmla="*/ 477539 h 444"/>
              <a:gd name="T22" fmla="*/ 63560 w 497"/>
              <a:gd name="T23" fmla="*/ 531532 h 444"/>
              <a:gd name="T24" fmla="*/ 85147 w 497"/>
              <a:gd name="T25" fmla="*/ 531532 h 444"/>
              <a:gd name="T26" fmla="*/ 85147 w 497"/>
              <a:gd name="T27" fmla="*/ 83989 h 444"/>
              <a:gd name="T28" fmla="*/ 63560 w 497"/>
              <a:gd name="T29" fmla="*/ 83989 h 444"/>
              <a:gd name="T30" fmla="*/ 0 w 497"/>
              <a:gd name="T31" fmla="*/ 148781 h 444"/>
              <a:gd name="T32" fmla="*/ 404147 w 497"/>
              <a:gd name="T33" fmla="*/ 31196 h 444"/>
              <a:gd name="T34" fmla="*/ 404147 w 497"/>
              <a:gd name="T35" fmla="*/ 31196 h 444"/>
              <a:gd name="T36" fmla="*/ 297414 w 497"/>
              <a:gd name="T37" fmla="*/ 0 h 444"/>
              <a:gd name="T38" fmla="*/ 191880 w 497"/>
              <a:gd name="T39" fmla="*/ 31196 h 444"/>
              <a:gd name="T40" fmla="*/ 191880 w 497"/>
              <a:gd name="T41" fmla="*/ 83989 h 444"/>
              <a:gd name="T42" fmla="*/ 128320 w 497"/>
              <a:gd name="T43" fmla="*/ 83989 h 444"/>
              <a:gd name="T44" fmla="*/ 128320 w 497"/>
              <a:gd name="T45" fmla="*/ 531532 h 444"/>
              <a:gd name="T46" fmla="*/ 467707 w 497"/>
              <a:gd name="T47" fmla="*/ 531532 h 444"/>
              <a:gd name="T48" fmla="*/ 467707 w 497"/>
              <a:gd name="T49" fmla="*/ 83989 h 444"/>
              <a:gd name="T50" fmla="*/ 404147 w 497"/>
              <a:gd name="T51" fmla="*/ 83989 h 444"/>
              <a:gd name="T52" fmla="*/ 404147 w 497"/>
              <a:gd name="T53" fmla="*/ 31196 h 444"/>
              <a:gd name="T54" fmla="*/ 360974 w 497"/>
              <a:gd name="T55" fmla="*/ 83989 h 444"/>
              <a:gd name="T56" fmla="*/ 360974 w 497"/>
              <a:gd name="T57" fmla="*/ 83989 h 444"/>
              <a:gd name="T58" fmla="*/ 233854 w 497"/>
              <a:gd name="T59" fmla="*/ 83989 h 444"/>
              <a:gd name="T60" fmla="*/ 233854 w 497"/>
              <a:gd name="T61" fmla="*/ 52793 h 444"/>
              <a:gd name="T62" fmla="*/ 297414 w 497"/>
              <a:gd name="T63" fmla="*/ 31196 h 444"/>
              <a:gd name="T64" fmla="*/ 360974 w 497"/>
              <a:gd name="T65" fmla="*/ 52793 h 444"/>
              <a:gd name="T66" fmla="*/ 360974 w 497"/>
              <a:gd name="T67" fmla="*/ 83989 h 4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tx2"/>
          </a:solidFill>
          <a:ln>
            <a:noFill/>
          </a:ln>
          <a:effectLst/>
        </p:spPr>
        <p:txBody>
          <a:bodyPr wrap="none" lIns="45715" tIns="22858" rIns="45715" bIns="22858" anchor="ctr"/>
          <a:lstStyle/>
          <a:p>
            <a:endParaRPr lang="zh-CN" altLang="en-US">
              <a:solidFill>
                <a:schemeClr val="tx1">
                  <a:lumMod val="50000"/>
                  <a:lumOff val="50000"/>
                </a:schemeClr>
              </a:solidFill>
            </a:endParaRPr>
          </a:p>
        </p:txBody>
      </p:sp>
      <p:sp>
        <p:nvSpPr>
          <p:cNvPr id="117" name="Freeform 23"/>
          <p:cNvSpPr>
            <a:spLocks noChangeArrowheads="1"/>
          </p:cNvSpPr>
          <p:nvPr/>
        </p:nvSpPr>
        <p:spPr bwMode="auto">
          <a:xfrm>
            <a:off x="5800177" y="2407421"/>
            <a:ext cx="389359" cy="382053"/>
          </a:xfrm>
          <a:custGeom>
            <a:avLst/>
            <a:gdLst>
              <a:gd name="T0" fmla="*/ 498453 w 427"/>
              <a:gd name="T1" fmla="*/ 63687 h 417"/>
              <a:gd name="T2" fmla="*/ 498453 w 427"/>
              <a:gd name="T3" fmla="*/ 63687 h 417"/>
              <a:gd name="T4" fmla="*/ 424164 w 427"/>
              <a:gd name="T5" fmla="*/ 10815 h 417"/>
              <a:gd name="T6" fmla="*/ 393011 w 427"/>
              <a:gd name="T7" fmla="*/ 0 h 417"/>
              <a:gd name="T8" fmla="*/ 106640 w 427"/>
              <a:gd name="T9" fmla="*/ 0 h 417"/>
              <a:gd name="T10" fmla="*/ 74289 w 427"/>
              <a:gd name="T11" fmla="*/ 10815 h 417"/>
              <a:gd name="T12" fmla="*/ 10784 w 427"/>
              <a:gd name="T13" fmla="*/ 63687 h 417"/>
              <a:gd name="T14" fmla="*/ 0 w 427"/>
              <a:gd name="T15" fmla="*/ 96132 h 417"/>
              <a:gd name="T16" fmla="*/ 52721 w 427"/>
              <a:gd name="T17" fmla="*/ 479457 h 417"/>
              <a:gd name="T18" fmla="*/ 86271 w 427"/>
              <a:gd name="T19" fmla="*/ 499885 h 417"/>
              <a:gd name="T20" fmla="*/ 424164 w 427"/>
              <a:gd name="T21" fmla="*/ 499885 h 417"/>
              <a:gd name="T22" fmla="*/ 456516 w 427"/>
              <a:gd name="T23" fmla="*/ 479457 h 417"/>
              <a:gd name="T24" fmla="*/ 510435 w 427"/>
              <a:gd name="T25" fmla="*/ 96132 h 417"/>
              <a:gd name="T26" fmla="*/ 498453 w 427"/>
              <a:gd name="T27" fmla="*/ 63687 h 417"/>
              <a:gd name="T28" fmla="*/ 255217 w 427"/>
              <a:gd name="T29" fmla="*/ 319638 h 417"/>
              <a:gd name="T30" fmla="*/ 255217 w 427"/>
              <a:gd name="T31" fmla="*/ 319638 h 417"/>
              <a:gd name="T32" fmla="*/ 128208 w 427"/>
              <a:gd name="T33" fmla="*/ 149004 h 417"/>
              <a:gd name="T34" fmla="*/ 191713 w 427"/>
              <a:gd name="T35" fmla="*/ 149004 h 417"/>
              <a:gd name="T36" fmla="*/ 255217 w 427"/>
              <a:gd name="T37" fmla="*/ 266766 h 417"/>
              <a:gd name="T38" fmla="*/ 318722 w 427"/>
              <a:gd name="T39" fmla="*/ 149004 h 417"/>
              <a:gd name="T40" fmla="*/ 371443 w 427"/>
              <a:gd name="T41" fmla="*/ 149004 h 417"/>
              <a:gd name="T42" fmla="*/ 255217 w 427"/>
              <a:gd name="T43" fmla="*/ 319638 h 417"/>
              <a:gd name="T44" fmla="*/ 43135 w 427"/>
              <a:gd name="T45" fmla="*/ 96132 h 417"/>
              <a:gd name="T46" fmla="*/ 43135 w 427"/>
              <a:gd name="T47" fmla="*/ 96132 h 417"/>
              <a:gd name="T48" fmla="*/ 106640 w 427"/>
              <a:gd name="T49" fmla="*/ 32444 h 417"/>
              <a:gd name="T50" fmla="*/ 393011 w 427"/>
              <a:gd name="T51" fmla="*/ 32444 h 417"/>
              <a:gd name="T52" fmla="*/ 468498 w 427"/>
              <a:gd name="T53" fmla="*/ 96132 h 417"/>
              <a:gd name="T54" fmla="*/ 43135 w 427"/>
              <a:gd name="T55" fmla="*/ 96132 h 4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27" h="417">
                <a:moveTo>
                  <a:pt x="416" y="53"/>
                </a:moveTo>
                <a:lnTo>
                  <a:pt x="416" y="53"/>
                </a:lnTo>
                <a:cubicBezTo>
                  <a:pt x="408" y="44"/>
                  <a:pt x="363" y="9"/>
                  <a:pt x="354" y="9"/>
                </a:cubicBezTo>
                <a:cubicBezTo>
                  <a:pt x="354" y="0"/>
                  <a:pt x="337" y="0"/>
                  <a:pt x="328" y="0"/>
                </a:cubicBezTo>
                <a:cubicBezTo>
                  <a:pt x="89" y="0"/>
                  <a:pt x="89" y="0"/>
                  <a:pt x="89" y="0"/>
                </a:cubicBezTo>
                <a:cubicBezTo>
                  <a:pt x="89" y="0"/>
                  <a:pt x="72" y="0"/>
                  <a:pt x="62" y="9"/>
                </a:cubicBezTo>
                <a:cubicBezTo>
                  <a:pt x="62" y="9"/>
                  <a:pt x="18" y="44"/>
                  <a:pt x="9" y="53"/>
                </a:cubicBezTo>
                <a:cubicBezTo>
                  <a:pt x="0" y="53"/>
                  <a:pt x="0" y="62"/>
                  <a:pt x="0" y="80"/>
                </a:cubicBezTo>
                <a:cubicBezTo>
                  <a:pt x="0" y="88"/>
                  <a:pt x="44" y="399"/>
                  <a:pt x="44" y="399"/>
                </a:cubicBezTo>
                <a:cubicBezTo>
                  <a:pt x="53" y="407"/>
                  <a:pt x="62" y="416"/>
                  <a:pt x="72" y="416"/>
                </a:cubicBezTo>
                <a:cubicBezTo>
                  <a:pt x="354" y="416"/>
                  <a:pt x="354" y="416"/>
                  <a:pt x="354" y="416"/>
                </a:cubicBezTo>
                <a:cubicBezTo>
                  <a:pt x="363" y="416"/>
                  <a:pt x="372" y="407"/>
                  <a:pt x="381" y="399"/>
                </a:cubicBezTo>
                <a:cubicBezTo>
                  <a:pt x="381" y="399"/>
                  <a:pt x="426" y="88"/>
                  <a:pt x="426" y="80"/>
                </a:cubicBezTo>
                <a:cubicBezTo>
                  <a:pt x="426" y="62"/>
                  <a:pt x="416" y="53"/>
                  <a:pt x="416" y="53"/>
                </a:cubicBezTo>
                <a:close/>
                <a:moveTo>
                  <a:pt x="213" y="266"/>
                </a:moveTo>
                <a:lnTo>
                  <a:pt x="213" y="266"/>
                </a:lnTo>
                <a:cubicBezTo>
                  <a:pt x="133" y="266"/>
                  <a:pt x="116" y="150"/>
                  <a:pt x="107" y="124"/>
                </a:cubicBezTo>
                <a:cubicBezTo>
                  <a:pt x="160" y="124"/>
                  <a:pt x="160" y="124"/>
                  <a:pt x="160" y="124"/>
                </a:cubicBezTo>
                <a:cubicBezTo>
                  <a:pt x="160" y="159"/>
                  <a:pt x="178" y="222"/>
                  <a:pt x="213" y="222"/>
                </a:cubicBezTo>
                <a:cubicBezTo>
                  <a:pt x="248" y="222"/>
                  <a:pt x="257" y="159"/>
                  <a:pt x="266" y="124"/>
                </a:cubicBezTo>
                <a:cubicBezTo>
                  <a:pt x="310" y="124"/>
                  <a:pt x="310" y="124"/>
                  <a:pt x="310" y="124"/>
                </a:cubicBezTo>
                <a:cubicBezTo>
                  <a:pt x="310" y="150"/>
                  <a:pt x="293" y="266"/>
                  <a:pt x="213" y="266"/>
                </a:cubicBezTo>
                <a:close/>
                <a:moveTo>
                  <a:pt x="36" y="80"/>
                </a:moveTo>
                <a:lnTo>
                  <a:pt x="36" y="80"/>
                </a:lnTo>
                <a:cubicBezTo>
                  <a:pt x="89" y="27"/>
                  <a:pt x="89" y="27"/>
                  <a:pt x="89" y="27"/>
                </a:cubicBezTo>
                <a:cubicBezTo>
                  <a:pt x="328" y="27"/>
                  <a:pt x="328" y="27"/>
                  <a:pt x="328" y="27"/>
                </a:cubicBezTo>
                <a:cubicBezTo>
                  <a:pt x="391" y="80"/>
                  <a:pt x="391" y="80"/>
                  <a:pt x="391" y="80"/>
                </a:cubicBezTo>
                <a:lnTo>
                  <a:pt x="36" y="80"/>
                </a:lnTo>
                <a:close/>
              </a:path>
            </a:pathLst>
          </a:custGeom>
          <a:solidFill>
            <a:schemeClr val="accent1"/>
          </a:solidFill>
          <a:ln>
            <a:noFill/>
          </a:ln>
          <a:effectLst/>
        </p:spPr>
        <p:txBody>
          <a:bodyPr wrap="none" lIns="45715" tIns="22858" rIns="45715" bIns="22858" anchor="ctr"/>
          <a:lstStyle/>
          <a:p>
            <a:pPr>
              <a:defRPr/>
            </a:pPr>
            <a:endParaRPr lang="zh-CN" altLang="en-US">
              <a:solidFill>
                <a:schemeClr val="tx1">
                  <a:lumMod val="50000"/>
                  <a:lumOff val="50000"/>
                </a:schemeClr>
              </a:solidFill>
            </a:endParaRPr>
          </a:p>
        </p:txBody>
      </p:sp>
      <p:sp>
        <p:nvSpPr>
          <p:cNvPr id="118" name="Freeform 79"/>
          <p:cNvSpPr>
            <a:spLocks noChangeArrowheads="1"/>
          </p:cNvSpPr>
          <p:nvPr/>
        </p:nvSpPr>
        <p:spPr bwMode="auto">
          <a:xfrm>
            <a:off x="6675027" y="3237047"/>
            <a:ext cx="421151" cy="422259"/>
          </a:xfrm>
          <a:custGeom>
            <a:avLst/>
            <a:gdLst>
              <a:gd name="T0" fmla="*/ 286865 w 479"/>
              <a:gd name="T1" fmla="*/ 0 h 479"/>
              <a:gd name="T2" fmla="*/ 286865 w 479"/>
              <a:gd name="T3" fmla="*/ 0 h 479"/>
              <a:gd name="T4" fmla="*/ 0 w 479"/>
              <a:gd name="T5" fmla="*/ 286865 h 479"/>
              <a:gd name="T6" fmla="*/ 286865 w 479"/>
              <a:gd name="T7" fmla="*/ 573730 h 479"/>
              <a:gd name="T8" fmla="*/ 573730 w 479"/>
              <a:gd name="T9" fmla="*/ 286865 h 479"/>
              <a:gd name="T10" fmla="*/ 286865 w 479"/>
              <a:gd name="T11" fmla="*/ 0 h 479"/>
              <a:gd name="T12" fmla="*/ 531720 w 479"/>
              <a:gd name="T13" fmla="*/ 286865 h 479"/>
              <a:gd name="T14" fmla="*/ 531720 w 479"/>
              <a:gd name="T15" fmla="*/ 286865 h 479"/>
              <a:gd name="T16" fmla="*/ 478908 w 479"/>
              <a:gd name="T17" fmla="*/ 435699 h 479"/>
              <a:gd name="T18" fmla="*/ 468106 w 479"/>
              <a:gd name="T19" fmla="*/ 393689 h 479"/>
              <a:gd name="T20" fmla="*/ 478908 w 479"/>
              <a:gd name="T21" fmla="*/ 308470 h 479"/>
              <a:gd name="T22" fmla="*/ 446501 w 479"/>
              <a:gd name="T23" fmla="*/ 244855 h 479"/>
              <a:gd name="T24" fmla="*/ 382887 w 479"/>
              <a:gd name="T25" fmla="*/ 213648 h 479"/>
              <a:gd name="T26" fmla="*/ 415294 w 479"/>
              <a:gd name="T27" fmla="*/ 105624 h 479"/>
              <a:gd name="T28" fmla="*/ 351680 w 479"/>
              <a:gd name="T29" fmla="*/ 74417 h 479"/>
              <a:gd name="T30" fmla="*/ 361282 w 479"/>
              <a:gd name="T31" fmla="*/ 63614 h 479"/>
              <a:gd name="T32" fmla="*/ 531720 w 479"/>
              <a:gd name="T33" fmla="*/ 286865 h 479"/>
              <a:gd name="T34" fmla="*/ 254458 w 479"/>
              <a:gd name="T35" fmla="*/ 52812 h 479"/>
              <a:gd name="T36" fmla="*/ 254458 w 479"/>
              <a:gd name="T37" fmla="*/ 52812 h 479"/>
              <a:gd name="T38" fmla="*/ 223250 w 479"/>
              <a:gd name="T39" fmla="*/ 74417 h 479"/>
              <a:gd name="T40" fmla="*/ 180041 w 479"/>
              <a:gd name="T41" fmla="*/ 105624 h 479"/>
              <a:gd name="T42" fmla="*/ 138031 w 479"/>
              <a:gd name="T43" fmla="*/ 159636 h 479"/>
              <a:gd name="T44" fmla="*/ 159636 w 479"/>
              <a:gd name="T45" fmla="*/ 190843 h 479"/>
              <a:gd name="T46" fmla="*/ 212448 w 479"/>
              <a:gd name="T47" fmla="*/ 190843 h 479"/>
              <a:gd name="T48" fmla="*/ 297667 w 479"/>
              <a:gd name="T49" fmla="*/ 286865 h 479"/>
              <a:gd name="T50" fmla="*/ 223250 w 479"/>
              <a:gd name="T51" fmla="*/ 350479 h 479"/>
              <a:gd name="T52" fmla="*/ 212448 w 479"/>
              <a:gd name="T53" fmla="*/ 404491 h 479"/>
              <a:gd name="T54" fmla="*/ 212448 w 479"/>
              <a:gd name="T55" fmla="*/ 468106 h 479"/>
              <a:gd name="T56" fmla="*/ 159636 w 479"/>
              <a:gd name="T57" fmla="*/ 414094 h 479"/>
              <a:gd name="T58" fmla="*/ 148834 w 479"/>
              <a:gd name="T59" fmla="*/ 340877 h 479"/>
              <a:gd name="T60" fmla="*/ 105624 w 479"/>
              <a:gd name="T61" fmla="*/ 286865 h 479"/>
              <a:gd name="T62" fmla="*/ 127229 w 479"/>
              <a:gd name="T63" fmla="*/ 223250 h 479"/>
              <a:gd name="T64" fmla="*/ 63614 w 479"/>
              <a:gd name="T65" fmla="*/ 202846 h 479"/>
              <a:gd name="T66" fmla="*/ 254458 w 479"/>
              <a:gd name="T67" fmla="*/ 52812 h 479"/>
              <a:gd name="T68" fmla="*/ 212448 w 479"/>
              <a:gd name="T69" fmla="*/ 520918 h 479"/>
              <a:gd name="T70" fmla="*/ 212448 w 479"/>
              <a:gd name="T71" fmla="*/ 520918 h 479"/>
              <a:gd name="T72" fmla="*/ 244855 w 479"/>
              <a:gd name="T73" fmla="*/ 499313 h 479"/>
              <a:gd name="T74" fmla="*/ 286865 w 479"/>
              <a:gd name="T75" fmla="*/ 488510 h 479"/>
              <a:gd name="T76" fmla="*/ 351680 w 479"/>
              <a:gd name="T77" fmla="*/ 468106 h 479"/>
              <a:gd name="T78" fmla="*/ 424896 w 479"/>
              <a:gd name="T79" fmla="*/ 488510 h 479"/>
              <a:gd name="T80" fmla="*/ 286865 w 479"/>
              <a:gd name="T81" fmla="*/ 531720 h 479"/>
              <a:gd name="T82" fmla="*/ 212448 w 479"/>
              <a:gd name="T83" fmla="*/ 520918 h 4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accent2"/>
          </a:solidFill>
          <a:ln>
            <a:noFill/>
          </a:ln>
          <a:effectLst/>
        </p:spPr>
        <p:txBody>
          <a:bodyPr wrap="none" lIns="45715" tIns="22858" rIns="45715" bIns="22858" anchor="ctr"/>
          <a:lstStyle/>
          <a:p>
            <a:pPr>
              <a:defRPr/>
            </a:pPr>
            <a:endParaRPr lang="zh-CN" altLang="en-US">
              <a:solidFill>
                <a:schemeClr val="tx1">
                  <a:lumMod val="50000"/>
                  <a:lumOff val="50000"/>
                </a:schemeClr>
              </a:solidFill>
            </a:endParaRPr>
          </a:p>
        </p:txBody>
      </p:sp>
      <p:sp>
        <p:nvSpPr>
          <p:cNvPr id="119" name="Freeform 70"/>
          <p:cNvSpPr>
            <a:spLocks noChangeArrowheads="1"/>
          </p:cNvSpPr>
          <p:nvPr/>
        </p:nvSpPr>
        <p:spPr bwMode="auto">
          <a:xfrm>
            <a:off x="4614456" y="4287508"/>
            <a:ext cx="450933" cy="403984"/>
          </a:xfrm>
          <a:custGeom>
            <a:avLst/>
            <a:gdLst>
              <a:gd name="T0" fmla="*/ 170295 w 497"/>
              <a:gd name="T1" fmla="*/ 329219 h 445"/>
              <a:gd name="T2" fmla="*/ 170295 w 497"/>
              <a:gd name="T3" fmla="*/ 329219 h 445"/>
              <a:gd name="T4" fmla="*/ 170295 w 497"/>
              <a:gd name="T5" fmla="*/ 149645 h 445"/>
              <a:gd name="T6" fmla="*/ 63561 w 497"/>
              <a:gd name="T7" fmla="*/ 149645 h 445"/>
              <a:gd name="T8" fmla="*/ 0 w 497"/>
              <a:gd name="T9" fmla="*/ 213094 h 445"/>
              <a:gd name="T10" fmla="*/ 0 w 497"/>
              <a:gd name="T11" fmla="*/ 381894 h 445"/>
              <a:gd name="T12" fmla="*/ 63561 w 497"/>
              <a:gd name="T13" fmla="*/ 446541 h 445"/>
              <a:gd name="T14" fmla="*/ 85147 w 497"/>
              <a:gd name="T15" fmla="*/ 446541 h 445"/>
              <a:gd name="T16" fmla="*/ 85147 w 497"/>
              <a:gd name="T17" fmla="*/ 531539 h 445"/>
              <a:gd name="T18" fmla="*/ 181088 w 497"/>
              <a:gd name="T19" fmla="*/ 446541 h 445"/>
              <a:gd name="T20" fmla="*/ 328597 w 497"/>
              <a:gd name="T21" fmla="*/ 446541 h 445"/>
              <a:gd name="T22" fmla="*/ 382563 w 497"/>
              <a:gd name="T23" fmla="*/ 381894 h 445"/>
              <a:gd name="T24" fmla="*/ 382563 w 497"/>
              <a:gd name="T25" fmla="*/ 329219 h 445"/>
              <a:gd name="T26" fmla="*/ 382563 w 497"/>
              <a:gd name="T27" fmla="*/ 329219 h 445"/>
              <a:gd name="T28" fmla="*/ 170295 w 497"/>
              <a:gd name="T29" fmla="*/ 329219 h 445"/>
              <a:gd name="T30" fmla="*/ 531271 w 497"/>
              <a:gd name="T31" fmla="*/ 0 h 445"/>
              <a:gd name="T32" fmla="*/ 531271 w 497"/>
              <a:gd name="T33" fmla="*/ 0 h 445"/>
              <a:gd name="T34" fmla="*/ 265036 w 497"/>
              <a:gd name="T35" fmla="*/ 0 h 445"/>
              <a:gd name="T36" fmla="*/ 212269 w 497"/>
              <a:gd name="T37" fmla="*/ 64647 h 445"/>
              <a:gd name="T38" fmla="*/ 212269 w 497"/>
              <a:gd name="T39" fmla="*/ 296896 h 445"/>
              <a:gd name="T40" fmla="*/ 414943 w 497"/>
              <a:gd name="T41" fmla="*/ 296896 h 445"/>
              <a:gd name="T42" fmla="*/ 509684 w 497"/>
              <a:gd name="T43" fmla="*/ 381894 h 445"/>
              <a:gd name="T44" fmla="*/ 509684 w 497"/>
              <a:gd name="T45" fmla="*/ 296896 h 445"/>
              <a:gd name="T46" fmla="*/ 531271 w 497"/>
              <a:gd name="T47" fmla="*/ 296896 h 445"/>
              <a:gd name="T48" fmla="*/ 594832 w 497"/>
              <a:gd name="T49" fmla="*/ 233446 h 445"/>
              <a:gd name="T50" fmla="*/ 594832 w 497"/>
              <a:gd name="T51" fmla="*/ 64647 h 445"/>
              <a:gd name="T52" fmla="*/ 531271 w 497"/>
              <a:gd name="T53" fmla="*/ 0 h 4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accent5"/>
          </a:solidFill>
          <a:ln>
            <a:noFill/>
          </a:ln>
          <a:effectLst/>
        </p:spPr>
        <p:txBody>
          <a:bodyPr wrap="none" lIns="45715" tIns="22858" rIns="45715" bIns="22858" anchor="ctr"/>
          <a:lstStyle/>
          <a:p>
            <a:pPr>
              <a:defRPr/>
            </a:pPr>
            <a:endParaRPr lang="zh-CN" altLang="en-US">
              <a:solidFill>
                <a:schemeClr val="tx1">
                  <a:lumMod val="50000"/>
                  <a:lumOff val="50000"/>
                </a:schemeClr>
              </a:solidFill>
            </a:endParaRPr>
          </a:p>
        </p:txBody>
      </p:sp>
      <p:sp>
        <p:nvSpPr>
          <p:cNvPr id="120" name="Freeform 111"/>
          <p:cNvSpPr>
            <a:spLocks noChangeArrowheads="1"/>
          </p:cNvSpPr>
          <p:nvPr/>
        </p:nvSpPr>
        <p:spPr bwMode="auto">
          <a:xfrm>
            <a:off x="5781496" y="5131217"/>
            <a:ext cx="329685" cy="403168"/>
          </a:xfrm>
          <a:custGeom>
            <a:avLst/>
            <a:gdLst>
              <a:gd name="T0" fmla="*/ 416411 w 355"/>
              <a:gd name="T1" fmla="*/ 339721 h 435"/>
              <a:gd name="T2" fmla="*/ 416411 w 355"/>
              <a:gd name="T3" fmla="*/ 339721 h 435"/>
              <a:gd name="T4" fmla="*/ 214223 w 355"/>
              <a:gd name="T5" fmla="*/ 414148 h 435"/>
              <a:gd name="T6" fmla="*/ 10832 w 355"/>
              <a:gd name="T7" fmla="*/ 339721 h 435"/>
              <a:gd name="T8" fmla="*/ 0 w 355"/>
              <a:gd name="T9" fmla="*/ 339721 h 435"/>
              <a:gd name="T10" fmla="*/ 0 w 355"/>
              <a:gd name="T11" fmla="*/ 403344 h 435"/>
              <a:gd name="T12" fmla="*/ 214223 w 355"/>
              <a:gd name="T13" fmla="*/ 520986 h 435"/>
              <a:gd name="T14" fmla="*/ 426039 w 355"/>
              <a:gd name="T15" fmla="*/ 403344 h 435"/>
              <a:gd name="T16" fmla="*/ 426039 w 355"/>
              <a:gd name="T17" fmla="*/ 339721 h 435"/>
              <a:gd name="T18" fmla="*/ 416411 w 355"/>
              <a:gd name="T19" fmla="*/ 339721 h 435"/>
              <a:gd name="T20" fmla="*/ 416411 w 355"/>
              <a:gd name="T21" fmla="*/ 192068 h 435"/>
              <a:gd name="T22" fmla="*/ 416411 w 355"/>
              <a:gd name="T23" fmla="*/ 192068 h 435"/>
              <a:gd name="T24" fmla="*/ 214223 w 355"/>
              <a:gd name="T25" fmla="*/ 255691 h 435"/>
              <a:gd name="T26" fmla="*/ 10832 w 355"/>
              <a:gd name="T27" fmla="*/ 192068 h 435"/>
              <a:gd name="T28" fmla="*/ 0 w 355"/>
              <a:gd name="T29" fmla="*/ 192068 h 435"/>
              <a:gd name="T30" fmla="*/ 0 w 355"/>
              <a:gd name="T31" fmla="*/ 266495 h 435"/>
              <a:gd name="T32" fmla="*/ 214223 w 355"/>
              <a:gd name="T33" fmla="*/ 350525 h 435"/>
              <a:gd name="T34" fmla="*/ 426039 w 355"/>
              <a:gd name="T35" fmla="*/ 266495 h 435"/>
              <a:gd name="T36" fmla="*/ 426039 w 355"/>
              <a:gd name="T37" fmla="*/ 192068 h 435"/>
              <a:gd name="T38" fmla="*/ 416411 w 355"/>
              <a:gd name="T39" fmla="*/ 192068 h 435"/>
              <a:gd name="T40" fmla="*/ 214223 w 355"/>
              <a:gd name="T41" fmla="*/ 0 h 435"/>
              <a:gd name="T42" fmla="*/ 214223 w 355"/>
              <a:gd name="T43" fmla="*/ 0 h 435"/>
              <a:gd name="T44" fmla="*/ 0 w 355"/>
              <a:gd name="T45" fmla="*/ 74427 h 435"/>
              <a:gd name="T46" fmla="*/ 0 w 355"/>
              <a:gd name="T47" fmla="*/ 116441 h 435"/>
              <a:gd name="T48" fmla="*/ 214223 w 355"/>
              <a:gd name="T49" fmla="*/ 192068 h 435"/>
              <a:gd name="T50" fmla="*/ 426039 w 355"/>
              <a:gd name="T51" fmla="*/ 116441 h 435"/>
              <a:gd name="T52" fmla="*/ 426039 w 355"/>
              <a:gd name="T53" fmla="*/ 74427 h 435"/>
              <a:gd name="T54" fmla="*/ 214223 w 355"/>
              <a:gd name="T55" fmla="*/ 0 h 43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55" h="435">
                <a:moveTo>
                  <a:pt x="346" y="283"/>
                </a:moveTo>
                <a:lnTo>
                  <a:pt x="346" y="283"/>
                </a:lnTo>
                <a:cubicBezTo>
                  <a:pt x="328" y="319"/>
                  <a:pt x="257" y="345"/>
                  <a:pt x="178" y="345"/>
                </a:cubicBezTo>
                <a:cubicBezTo>
                  <a:pt x="97" y="345"/>
                  <a:pt x="36" y="319"/>
                  <a:pt x="9" y="283"/>
                </a:cubicBezTo>
                <a:cubicBezTo>
                  <a:pt x="9" y="275"/>
                  <a:pt x="0" y="283"/>
                  <a:pt x="0" y="283"/>
                </a:cubicBezTo>
                <a:cubicBezTo>
                  <a:pt x="0" y="292"/>
                  <a:pt x="0" y="336"/>
                  <a:pt x="0" y="336"/>
                </a:cubicBezTo>
                <a:cubicBezTo>
                  <a:pt x="0" y="381"/>
                  <a:pt x="80" y="434"/>
                  <a:pt x="178" y="434"/>
                </a:cubicBezTo>
                <a:cubicBezTo>
                  <a:pt x="275" y="434"/>
                  <a:pt x="354" y="381"/>
                  <a:pt x="354" y="336"/>
                </a:cubicBezTo>
                <a:cubicBezTo>
                  <a:pt x="354" y="336"/>
                  <a:pt x="354" y="292"/>
                  <a:pt x="354" y="283"/>
                </a:cubicBezTo>
                <a:cubicBezTo>
                  <a:pt x="354" y="283"/>
                  <a:pt x="346" y="275"/>
                  <a:pt x="346" y="283"/>
                </a:cubicBezTo>
                <a:close/>
                <a:moveTo>
                  <a:pt x="346" y="160"/>
                </a:moveTo>
                <a:lnTo>
                  <a:pt x="346" y="160"/>
                </a:lnTo>
                <a:cubicBezTo>
                  <a:pt x="328" y="186"/>
                  <a:pt x="257" y="213"/>
                  <a:pt x="178" y="213"/>
                </a:cubicBezTo>
                <a:cubicBezTo>
                  <a:pt x="97" y="213"/>
                  <a:pt x="36" y="186"/>
                  <a:pt x="9" y="160"/>
                </a:cubicBezTo>
                <a:cubicBezTo>
                  <a:pt x="9" y="151"/>
                  <a:pt x="0" y="160"/>
                  <a:pt x="0" y="160"/>
                </a:cubicBezTo>
                <a:lnTo>
                  <a:pt x="0" y="222"/>
                </a:lnTo>
                <a:cubicBezTo>
                  <a:pt x="0" y="257"/>
                  <a:pt x="80" y="292"/>
                  <a:pt x="178" y="292"/>
                </a:cubicBezTo>
                <a:cubicBezTo>
                  <a:pt x="275" y="292"/>
                  <a:pt x="354" y="257"/>
                  <a:pt x="354" y="222"/>
                </a:cubicBezTo>
                <a:lnTo>
                  <a:pt x="354" y="160"/>
                </a:lnTo>
                <a:cubicBezTo>
                  <a:pt x="354" y="160"/>
                  <a:pt x="346" y="151"/>
                  <a:pt x="346" y="160"/>
                </a:cubicBezTo>
                <a:close/>
                <a:moveTo>
                  <a:pt x="178" y="0"/>
                </a:moveTo>
                <a:lnTo>
                  <a:pt x="178" y="0"/>
                </a:lnTo>
                <a:cubicBezTo>
                  <a:pt x="80" y="0"/>
                  <a:pt x="0" y="26"/>
                  <a:pt x="0" y="62"/>
                </a:cubicBezTo>
                <a:cubicBezTo>
                  <a:pt x="0" y="97"/>
                  <a:pt x="0" y="97"/>
                  <a:pt x="0" y="97"/>
                </a:cubicBezTo>
                <a:cubicBezTo>
                  <a:pt x="0" y="133"/>
                  <a:pt x="80" y="160"/>
                  <a:pt x="178" y="160"/>
                </a:cubicBezTo>
                <a:cubicBezTo>
                  <a:pt x="275" y="160"/>
                  <a:pt x="354" y="133"/>
                  <a:pt x="354" y="97"/>
                </a:cubicBezTo>
                <a:cubicBezTo>
                  <a:pt x="354" y="62"/>
                  <a:pt x="354" y="62"/>
                  <a:pt x="354" y="62"/>
                </a:cubicBezTo>
                <a:cubicBezTo>
                  <a:pt x="354" y="26"/>
                  <a:pt x="275" y="0"/>
                  <a:pt x="178" y="0"/>
                </a:cubicBezTo>
                <a:close/>
              </a:path>
            </a:pathLst>
          </a:custGeom>
          <a:solidFill>
            <a:schemeClr val="accent4"/>
          </a:solidFill>
          <a:ln>
            <a:noFill/>
          </a:ln>
          <a:effectLst/>
        </p:spPr>
        <p:txBody>
          <a:bodyPr wrap="none" lIns="45715" tIns="22858" rIns="45715" bIns="22858" anchor="ctr"/>
          <a:lstStyle/>
          <a:p>
            <a:pPr>
              <a:defRPr/>
            </a:pPr>
            <a:endParaRPr lang="zh-CN" altLang="en-US">
              <a:solidFill>
                <a:schemeClr val="tx1">
                  <a:lumMod val="50000"/>
                  <a:lumOff val="50000"/>
                </a:schemeClr>
              </a:solidFill>
            </a:endParaRPr>
          </a:p>
        </p:txBody>
      </p:sp>
      <p:sp>
        <p:nvSpPr>
          <p:cNvPr id="121" name="Freeform 74"/>
          <p:cNvSpPr>
            <a:spLocks noChangeArrowheads="1"/>
          </p:cNvSpPr>
          <p:nvPr/>
        </p:nvSpPr>
        <p:spPr bwMode="auto">
          <a:xfrm>
            <a:off x="6829730" y="4287509"/>
            <a:ext cx="434703" cy="384829"/>
          </a:xfrm>
          <a:custGeom>
            <a:avLst/>
            <a:gdLst>
              <a:gd name="T0" fmla="*/ 541820 w 461"/>
              <a:gd name="T1" fmla="*/ 255464 h 409"/>
              <a:gd name="T2" fmla="*/ 541820 w 461"/>
              <a:gd name="T3" fmla="*/ 255464 h 409"/>
              <a:gd name="T4" fmla="*/ 296740 w 461"/>
              <a:gd name="T5" fmla="*/ 20389 h 409"/>
              <a:gd name="T6" fmla="*/ 254692 w 461"/>
              <a:gd name="T7" fmla="*/ 20389 h 409"/>
              <a:gd name="T8" fmla="*/ 10812 w 461"/>
              <a:gd name="T9" fmla="*/ 255464 h 409"/>
              <a:gd name="T10" fmla="*/ 21625 w 461"/>
              <a:gd name="T11" fmla="*/ 275853 h 409"/>
              <a:gd name="T12" fmla="*/ 74485 w 461"/>
              <a:gd name="T13" fmla="*/ 275853 h 409"/>
              <a:gd name="T14" fmla="*/ 74485 w 461"/>
              <a:gd name="T15" fmla="*/ 467750 h 409"/>
              <a:gd name="T16" fmla="*/ 94909 w 461"/>
              <a:gd name="T17" fmla="*/ 489339 h 409"/>
              <a:gd name="T18" fmla="*/ 212643 w 461"/>
              <a:gd name="T19" fmla="*/ 489339 h 409"/>
              <a:gd name="T20" fmla="*/ 212643 w 461"/>
              <a:gd name="T21" fmla="*/ 297441 h 409"/>
              <a:gd name="T22" fmla="*/ 339989 w 461"/>
              <a:gd name="T23" fmla="*/ 297441 h 409"/>
              <a:gd name="T24" fmla="*/ 339989 w 461"/>
              <a:gd name="T25" fmla="*/ 489339 h 409"/>
              <a:gd name="T26" fmla="*/ 457724 w 461"/>
              <a:gd name="T27" fmla="*/ 489339 h 409"/>
              <a:gd name="T28" fmla="*/ 478147 w 461"/>
              <a:gd name="T29" fmla="*/ 467750 h 409"/>
              <a:gd name="T30" fmla="*/ 478147 w 461"/>
              <a:gd name="T31" fmla="*/ 275853 h 409"/>
              <a:gd name="T32" fmla="*/ 532209 w 461"/>
              <a:gd name="T33" fmla="*/ 275853 h 409"/>
              <a:gd name="T34" fmla="*/ 541820 w 461"/>
              <a:gd name="T35" fmla="*/ 255464 h 4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chemeClr val="accent3"/>
          </a:solidFill>
          <a:ln>
            <a:noFill/>
          </a:ln>
          <a:effectLst/>
        </p:spPr>
        <p:txBody>
          <a:bodyPr wrap="none" lIns="45715" tIns="22858" rIns="45715" bIns="22858" anchor="ctr"/>
          <a:lstStyle/>
          <a:p>
            <a:pPr>
              <a:defRPr/>
            </a:pPr>
            <a:endParaRPr lang="zh-CN" altLang="en-US">
              <a:solidFill>
                <a:schemeClr val="tx1">
                  <a:lumMod val="50000"/>
                  <a:lumOff val="50000"/>
                </a:schemeClr>
              </a:solidFill>
            </a:endParaRPr>
          </a:p>
        </p:txBody>
      </p:sp>
      <p:sp>
        <p:nvSpPr>
          <p:cNvPr id="122" name="Content Placeholder 2"/>
          <p:cNvSpPr txBox="1"/>
          <p:nvPr/>
        </p:nvSpPr>
        <p:spPr bwMode="auto">
          <a:xfrm>
            <a:off x="7839089" y="2809712"/>
            <a:ext cx="3143985" cy="99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这里输入简单的文字概述里输入简单文字概述输入简单的文字概述里输入输入里这里输入简单的文字概述里输入简单文字概述</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123" name="Content Placeholder 2"/>
          <p:cNvSpPr txBox="1"/>
          <p:nvPr/>
        </p:nvSpPr>
        <p:spPr bwMode="auto">
          <a:xfrm>
            <a:off x="7847923" y="4161434"/>
            <a:ext cx="3143985" cy="99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这里输入简单的文字概述里输入简单文字概述输入简单的文字概述里输入输入里这里输入简单的文字概述里输入简单文字概述</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124" name="Content Placeholder 2"/>
          <p:cNvSpPr txBox="1"/>
          <p:nvPr/>
        </p:nvSpPr>
        <p:spPr bwMode="auto">
          <a:xfrm>
            <a:off x="816102" y="2800877"/>
            <a:ext cx="3143985" cy="99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algn="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这里输入简单的文字概述里输入简单文字概述输入简单的文字概述里输入输入里这里输入简单的文字概述里输入简单文字概述</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125" name="Content Placeholder 2"/>
          <p:cNvSpPr txBox="1"/>
          <p:nvPr/>
        </p:nvSpPr>
        <p:spPr bwMode="auto">
          <a:xfrm>
            <a:off x="833769" y="4179104"/>
            <a:ext cx="3143985" cy="99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algn="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这里输入简单的文字概述里输入简单文字概述输入简单的文字概述里输入输入里这里输入简单的文字概述里输入简单文字概述</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126" name="Content Placeholder 2"/>
          <p:cNvSpPr txBox="1"/>
          <p:nvPr/>
        </p:nvSpPr>
        <p:spPr bwMode="auto">
          <a:xfrm>
            <a:off x="4448283" y="5867166"/>
            <a:ext cx="3143985" cy="80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algn="ct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
        <p:nvSpPr>
          <p:cNvPr id="127" name="Content Placeholder 2"/>
          <p:cNvSpPr txBox="1"/>
          <p:nvPr/>
        </p:nvSpPr>
        <p:spPr bwMode="auto">
          <a:xfrm>
            <a:off x="4368035" y="1164750"/>
            <a:ext cx="3143985" cy="75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0" tIns="60941" rIns="121880" bIns="60941"/>
          <a:lstStyle>
            <a:lvl1pPr>
              <a:defRPr>
                <a:solidFill>
                  <a:schemeClr val="tx1"/>
                </a:solidFill>
                <a:latin typeface="Calibri" panose="020F0502020204030204" charset="0"/>
                <a:ea typeface="MS PGothic" panose="020B0600070205080204" charset="-128"/>
              </a:defRPr>
            </a:lvl1pPr>
            <a:lvl2pPr marL="742950" indent="-285750">
              <a:defRPr>
                <a:solidFill>
                  <a:schemeClr val="tx1"/>
                </a:solidFill>
                <a:latin typeface="Calibri" panose="020F0502020204030204" charset="0"/>
                <a:ea typeface="MS PGothic" panose="020B0600070205080204" charset="-128"/>
              </a:defRPr>
            </a:lvl2pPr>
            <a:lvl3pPr marL="1143000" indent="-228600">
              <a:defRPr>
                <a:solidFill>
                  <a:schemeClr val="tx1"/>
                </a:solidFill>
                <a:latin typeface="Calibri" panose="020F0502020204030204" charset="0"/>
                <a:ea typeface="MS PGothic" panose="020B0600070205080204" charset="-128"/>
              </a:defRPr>
            </a:lvl3pPr>
            <a:lvl4pPr marL="1600200" indent="-228600">
              <a:defRPr>
                <a:solidFill>
                  <a:schemeClr val="tx1"/>
                </a:solidFill>
                <a:latin typeface="Calibri" panose="020F0502020204030204" charset="0"/>
                <a:ea typeface="MS PGothic" panose="020B0600070205080204" charset="-128"/>
              </a:defRPr>
            </a:lvl4pPr>
            <a:lvl5pPr marL="2057400" indent="-228600">
              <a:defRPr>
                <a:solidFill>
                  <a:schemeClr val="tx1"/>
                </a:solidFill>
                <a:latin typeface="Calibri" panose="020F050202020403020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charset="-128"/>
              </a:defRPr>
            </a:lvl9pPr>
          </a:lstStyle>
          <a:p>
            <a:pPr algn="ctr" defTabSz="913765">
              <a:spcBef>
                <a:spcPct val="20000"/>
              </a:spcBef>
              <a:defRPr/>
            </a:pPr>
            <a:r>
              <a:rPr lang="zh-CN" altLang="en-US"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rPr>
              <a:t>输入你的标题</a:t>
            </a:r>
            <a:endParaRPr lang="en-US" altLang="zh-CN" sz="1600" b="1" kern="0" dirty="0">
              <a:solidFill>
                <a:schemeClr val="tx1">
                  <a:lumMod val="50000"/>
                  <a:lumOff val="50000"/>
                </a:schemeClr>
              </a:solidFill>
              <a:latin typeface="微软雅黑" panose="020B0503020204020204" pitchFamily="34" charset="-122"/>
              <a:ea typeface="微软雅黑" panose="020B0503020204020204" pitchFamily="34" charset="-122"/>
              <a:cs typeface="Raleway"/>
            </a:endParaRPr>
          </a:p>
          <a:p>
            <a:pPr algn="ctr" defTabSz="913765">
              <a:spcBef>
                <a:spcPct val="20000"/>
              </a:spcBef>
              <a:defRPr/>
            </a:pPr>
            <a:r>
              <a:rPr lang="zh-CN" altLang="en-US"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rPr>
              <a:t>这里输入简单的文字概述里输入简单文字概述输入简单的文字概述里输入输入里这里输入简单的</a:t>
            </a:r>
            <a:endParaRPr lang="en-US" altLang="zh-CN" sz="1100" kern="0" dirty="0">
              <a:solidFill>
                <a:schemeClr val="tx1">
                  <a:lumMod val="50000"/>
                  <a:lumOff val="50000"/>
                </a:schemeClr>
              </a:solidFill>
              <a:latin typeface="微软雅黑" panose="020B0503020204020204" pitchFamily="34" charset="-122"/>
              <a:ea typeface="微软雅黑" panose="020B0503020204020204" pitchFamily="34" charset="-122"/>
              <a:cs typeface="Raleway Light"/>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00"/>
                                        </p:tgtEl>
                                        <p:attrNameLst>
                                          <p:attrName>style.visibility</p:attrName>
                                        </p:attrNameLst>
                                      </p:cBhvr>
                                      <p:to>
                                        <p:strVal val="visible"/>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115"/>
                                        </p:tgtEl>
                                        <p:attrNameLst>
                                          <p:attrName>style.visibility</p:attrName>
                                        </p:attrNameLst>
                                      </p:cBhvr>
                                      <p:to>
                                        <p:strVal val="visible"/>
                                      </p:to>
                                    </p:set>
                                    <p:anim calcmode="lin" valueType="num">
                                      <p:cBhvr>
                                        <p:cTn id="17" dur="500" fill="hold"/>
                                        <p:tgtEl>
                                          <p:spTgt spid="115"/>
                                        </p:tgtEl>
                                        <p:attrNameLst>
                                          <p:attrName>ppt_w</p:attrName>
                                        </p:attrNameLst>
                                      </p:cBhvr>
                                      <p:tavLst>
                                        <p:tav tm="0">
                                          <p:val>
                                            <p:fltVal val="0"/>
                                          </p:val>
                                        </p:tav>
                                        <p:tav tm="100000">
                                          <p:val>
                                            <p:strVal val="#ppt_w"/>
                                          </p:val>
                                        </p:tav>
                                      </p:tavLst>
                                    </p:anim>
                                    <p:anim calcmode="lin" valueType="num">
                                      <p:cBhvr>
                                        <p:cTn id="18" dur="500" fill="hold"/>
                                        <p:tgtEl>
                                          <p:spTgt spid="115"/>
                                        </p:tgtEl>
                                        <p:attrNameLst>
                                          <p:attrName>ppt_h</p:attrName>
                                        </p:attrNameLst>
                                      </p:cBhvr>
                                      <p:tavLst>
                                        <p:tav tm="0">
                                          <p:val>
                                            <p:fltVal val="0"/>
                                          </p:val>
                                        </p:tav>
                                        <p:tav tm="100000">
                                          <p:val>
                                            <p:strVal val="#ppt_h"/>
                                          </p:val>
                                        </p:tav>
                                      </p:tavLst>
                                    </p:anim>
                                    <p:animEffect transition="in" filter="fade">
                                      <p:cBhvr>
                                        <p:cTn id="19" dur="500"/>
                                        <p:tgtEl>
                                          <p:spTgt spid="115"/>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24"/>
                                        </p:tgtEl>
                                        <p:attrNameLst>
                                          <p:attrName>style.visibility</p:attrName>
                                        </p:attrNameLst>
                                      </p:cBhvr>
                                      <p:to>
                                        <p:strVal val="visible"/>
                                      </p:to>
                                    </p:set>
                                    <p:animEffect transition="in" filter="fade">
                                      <p:cBhvr>
                                        <p:cTn id="23" dur="500"/>
                                        <p:tgtEl>
                                          <p:spTgt spid="124"/>
                                        </p:tgtEl>
                                      </p:cBhvr>
                                    </p:animEffec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grpId="0" nodeType="afterEffect">
                                  <p:stCondLst>
                                    <p:cond delay="0"/>
                                  </p:stCondLst>
                                  <p:childTnLst>
                                    <p:set>
                                      <p:cBhvr>
                                        <p:cTn id="29" dur="1" fill="hold">
                                          <p:stCondLst>
                                            <p:cond delay="0"/>
                                          </p:stCondLst>
                                        </p:cTn>
                                        <p:tgtEl>
                                          <p:spTgt spid="92"/>
                                        </p:tgtEl>
                                        <p:attrNameLst>
                                          <p:attrName>style.visibility</p:attrName>
                                        </p:attrNameLst>
                                      </p:cBhvr>
                                      <p:to>
                                        <p:strVal val="visible"/>
                                      </p:to>
                                    </p:set>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117"/>
                                        </p:tgtEl>
                                        <p:attrNameLst>
                                          <p:attrName>style.visibility</p:attrName>
                                        </p:attrNameLst>
                                      </p:cBhvr>
                                      <p:to>
                                        <p:strVal val="visible"/>
                                      </p:to>
                                    </p:set>
                                    <p:anim calcmode="lin" valueType="num">
                                      <p:cBhvr>
                                        <p:cTn id="33" dur="500" fill="hold"/>
                                        <p:tgtEl>
                                          <p:spTgt spid="117"/>
                                        </p:tgtEl>
                                        <p:attrNameLst>
                                          <p:attrName>ppt_w</p:attrName>
                                        </p:attrNameLst>
                                      </p:cBhvr>
                                      <p:tavLst>
                                        <p:tav tm="0">
                                          <p:val>
                                            <p:fltVal val="0"/>
                                          </p:val>
                                        </p:tav>
                                        <p:tav tm="100000">
                                          <p:val>
                                            <p:strVal val="#ppt_w"/>
                                          </p:val>
                                        </p:tav>
                                      </p:tavLst>
                                    </p:anim>
                                    <p:anim calcmode="lin" valueType="num">
                                      <p:cBhvr>
                                        <p:cTn id="34" dur="500" fill="hold"/>
                                        <p:tgtEl>
                                          <p:spTgt spid="117"/>
                                        </p:tgtEl>
                                        <p:attrNameLst>
                                          <p:attrName>ppt_h</p:attrName>
                                        </p:attrNameLst>
                                      </p:cBhvr>
                                      <p:tavLst>
                                        <p:tav tm="0">
                                          <p:val>
                                            <p:fltVal val="0"/>
                                          </p:val>
                                        </p:tav>
                                        <p:tav tm="100000">
                                          <p:val>
                                            <p:strVal val="#ppt_h"/>
                                          </p:val>
                                        </p:tav>
                                      </p:tavLst>
                                    </p:anim>
                                    <p:animEffect transition="in" filter="fade">
                                      <p:cBhvr>
                                        <p:cTn id="35" dur="500"/>
                                        <p:tgtEl>
                                          <p:spTgt spid="117"/>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27"/>
                                        </p:tgtEl>
                                        <p:attrNameLst>
                                          <p:attrName>style.visibility</p:attrName>
                                        </p:attrNameLst>
                                      </p:cBhvr>
                                      <p:to>
                                        <p:strVal val="visible"/>
                                      </p:to>
                                    </p:set>
                                    <p:animEffect transition="in" filter="fade">
                                      <p:cBhvr>
                                        <p:cTn id="39" dur="500"/>
                                        <p:tgtEl>
                                          <p:spTgt spid="127"/>
                                        </p:tgtEl>
                                      </p:cBhvr>
                                    </p:animEffect>
                                  </p:childTnLst>
                                </p:cTn>
                              </p:par>
                            </p:childTnLst>
                          </p:cTn>
                        </p:par>
                        <p:par>
                          <p:cTn id="40" fill="hold">
                            <p:stCondLst>
                              <p:cond delay="2500"/>
                            </p:stCondLst>
                            <p:childTnLst>
                              <p:par>
                                <p:cTn id="41" presetID="1" presetClass="entr" presetSubtype="0" fill="hold" grpId="0" nodeType="after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childTnLst>
                          </p:cTn>
                        </p:par>
                        <p:par>
                          <p:cTn id="43" fill="hold">
                            <p:stCondLst>
                              <p:cond delay="2500"/>
                            </p:stCondLst>
                            <p:childTnLst>
                              <p:par>
                                <p:cTn id="44" presetID="1" presetClass="entr" presetSubtype="0" fill="hold" grpId="0" nodeType="afterEffect">
                                  <p:stCondLst>
                                    <p:cond delay="0"/>
                                  </p:stCondLst>
                                  <p:childTnLst>
                                    <p:set>
                                      <p:cBhvr>
                                        <p:cTn id="45" dur="1" fill="hold">
                                          <p:stCondLst>
                                            <p:cond delay="0"/>
                                          </p:stCondLst>
                                        </p:cTn>
                                        <p:tgtEl>
                                          <p:spTgt spid="96"/>
                                        </p:tgtEl>
                                        <p:attrNameLst>
                                          <p:attrName>style.visibility</p:attrName>
                                        </p:attrNameLst>
                                      </p:cBhvr>
                                      <p:to>
                                        <p:strVal val="visible"/>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18"/>
                                        </p:tgtEl>
                                        <p:attrNameLst>
                                          <p:attrName>style.visibility</p:attrName>
                                        </p:attrNameLst>
                                      </p:cBhvr>
                                      <p:to>
                                        <p:strVal val="visible"/>
                                      </p:to>
                                    </p:set>
                                    <p:anim calcmode="lin" valueType="num">
                                      <p:cBhvr>
                                        <p:cTn id="49" dur="500" fill="hold"/>
                                        <p:tgtEl>
                                          <p:spTgt spid="118"/>
                                        </p:tgtEl>
                                        <p:attrNameLst>
                                          <p:attrName>ppt_w</p:attrName>
                                        </p:attrNameLst>
                                      </p:cBhvr>
                                      <p:tavLst>
                                        <p:tav tm="0">
                                          <p:val>
                                            <p:fltVal val="0"/>
                                          </p:val>
                                        </p:tav>
                                        <p:tav tm="100000">
                                          <p:val>
                                            <p:strVal val="#ppt_w"/>
                                          </p:val>
                                        </p:tav>
                                      </p:tavLst>
                                    </p:anim>
                                    <p:anim calcmode="lin" valueType="num">
                                      <p:cBhvr>
                                        <p:cTn id="50" dur="500" fill="hold"/>
                                        <p:tgtEl>
                                          <p:spTgt spid="118"/>
                                        </p:tgtEl>
                                        <p:attrNameLst>
                                          <p:attrName>ppt_h</p:attrName>
                                        </p:attrNameLst>
                                      </p:cBhvr>
                                      <p:tavLst>
                                        <p:tav tm="0">
                                          <p:val>
                                            <p:fltVal val="0"/>
                                          </p:val>
                                        </p:tav>
                                        <p:tav tm="100000">
                                          <p:val>
                                            <p:strVal val="#ppt_h"/>
                                          </p:val>
                                        </p:tav>
                                      </p:tavLst>
                                    </p:anim>
                                    <p:animEffect transition="in" filter="fade">
                                      <p:cBhvr>
                                        <p:cTn id="51" dur="500"/>
                                        <p:tgtEl>
                                          <p:spTgt spid="118"/>
                                        </p:tgtEl>
                                      </p:cBhvr>
                                    </p:animEffec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122"/>
                                        </p:tgtEl>
                                        <p:attrNameLst>
                                          <p:attrName>style.visibility</p:attrName>
                                        </p:attrNameLst>
                                      </p:cBhvr>
                                      <p:to>
                                        <p:strVal val="visible"/>
                                      </p:to>
                                    </p:set>
                                    <p:animEffect transition="in" filter="fade">
                                      <p:cBhvr>
                                        <p:cTn id="55" dur="500"/>
                                        <p:tgtEl>
                                          <p:spTgt spid="122"/>
                                        </p:tgtEl>
                                      </p:cBhvr>
                                    </p:animEffect>
                                  </p:childTnLst>
                                </p:cTn>
                              </p:par>
                            </p:childTnLst>
                          </p:cTn>
                        </p:par>
                        <p:par>
                          <p:cTn id="56" fill="hold">
                            <p:stCondLst>
                              <p:cond delay="3500"/>
                            </p:stCondLst>
                            <p:childTnLst>
                              <p:par>
                                <p:cTn id="57" presetID="1" presetClass="entr" presetSubtype="0" fill="hold" grpId="0" nodeType="afterEffect">
                                  <p:stCondLst>
                                    <p:cond delay="0"/>
                                  </p:stCondLst>
                                  <p:childTnLst>
                                    <p:set>
                                      <p:cBhvr>
                                        <p:cTn id="58" dur="1" fill="hold">
                                          <p:stCondLst>
                                            <p:cond delay="0"/>
                                          </p:stCondLst>
                                        </p:cTn>
                                        <p:tgtEl>
                                          <p:spTgt spid="111"/>
                                        </p:tgtEl>
                                        <p:attrNameLst>
                                          <p:attrName>style.visibility</p:attrName>
                                        </p:attrNameLst>
                                      </p:cBhvr>
                                      <p:to>
                                        <p:strVal val="visible"/>
                                      </p:to>
                                    </p:set>
                                  </p:childTnLst>
                                </p:cTn>
                              </p:par>
                            </p:childTnLst>
                          </p:cTn>
                        </p:par>
                        <p:par>
                          <p:cTn id="59" fill="hold">
                            <p:stCondLst>
                              <p:cond delay="3500"/>
                            </p:stCondLst>
                            <p:childTnLst>
                              <p:par>
                                <p:cTn id="60" presetID="1" presetClass="entr" presetSubtype="0" fill="hold" grpId="0" nodeType="afterEffect">
                                  <p:stCondLst>
                                    <p:cond delay="0"/>
                                  </p:stCondLst>
                                  <p:childTnLst>
                                    <p:set>
                                      <p:cBhvr>
                                        <p:cTn id="61" dur="1" fill="hold">
                                          <p:stCondLst>
                                            <p:cond delay="0"/>
                                          </p:stCondLst>
                                        </p:cTn>
                                        <p:tgtEl>
                                          <p:spTgt spid="112"/>
                                        </p:tgtEl>
                                        <p:attrNameLst>
                                          <p:attrName>style.visibility</p:attrName>
                                        </p:attrNameLst>
                                      </p:cBhvr>
                                      <p:to>
                                        <p:strVal val="visible"/>
                                      </p:to>
                                    </p:set>
                                  </p:childTnLst>
                                </p:cTn>
                              </p:par>
                            </p:childTnLst>
                          </p:cTn>
                        </p:par>
                        <p:par>
                          <p:cTn id="62" fill="hold">
                            <p:stCondLst>
                              <p:cond delay="3500"/>
                            </p:stCondLst>
                            <p:childTnLst>
                              <p:par>
                                <p:cTn id="63" presetID="53" presetClass="entr" presetSubtype="16" fill="hold" grpId="0" nodeType="afterEffect">
                                  <p:stCondLst>
                                    <p:cond delay="0"/>
                                  </p:stCondLst>
                                  <p:childTnLst>
                                    <p:set>
                                      <p:cBhvr>
                                        <p:cTn id="64" dur="1" fill="hold">
                                          <p:stCondLst>
                                            <p:cond delay="0"/>
                                          </p:stCondLst>
                                        </p:cTn>
                                        <p:tgtEl>
                                          <p:spTgt spid="121"/>
                                        </p:tgtEl>
                                        <p:attrNameLst>
                                          <p:attrName>style.visibility</p:attrName>
                                        </p:attrNameLst>
                                      </p:cBhvr>
                                      <p:to>
                                        <p:strVal val="visible"/>
                                      </p:to>
                                    </p:set>
                                    <p:anim calcmode="lin" valueType="num">
                                      <p:cBhvr>
                                        <p:cTn id="65" dur="500" fill="hold"/>
                                        <p:tgtEl>
                                          <p:spTgt spid="121"/>
                                        </p:tgtEl>
                                        <p:attrNameLst>
                                          <p:attrName>ppt_w</p:attrName>
                                        </p:attrNameLst>
                                      </p:cBhvr>
                                      <p:tavLst>
                                        <p:tav tm="0">
                                          <p:val>
                                            <p:fltVal val="0"/>
                                          </p:val>
                                        </p:tav>
                                        <p:tav tm="100000">
                                          <p:val>
                                            <p:strVal val="#ppt_w"/>
                                          </p:val>
                                        </p:tav>
                                      </p:tavLst>
                                    </p:anim>
                                    <p:anim calcmode="lin" valueType="num">
                                      <p:cBhvr>
                                        <p:cTn id="66" dur="500" fill="hold"/>
                                        <p:tgtEl>
                                          <p:spTgt spid="121"/>
                                        </p:tgtEl>
                                        <p:attrNameLst>
                                          <p:attrName>ppt_h</p:attrName>
                                        </p:attrNameLst>
                                      </p:cBhvr>
                                      <p:tavLst>
                                        <p:tav tm="0">
                                          <p:val>
                                            <p:fltVal val="0"/>
                                          </p:val>
                                        </p:tav>
                                        <p:tav tm="100000">
                                          <p:val>
                                            <p:strVal val="#ppt_h"/>
                                          </p:val>
                                        </p:tav>
                                      </p:tavLst>
                                    </p:anim>
                                    <p:animEffect transition="in" filter="fade">
                                      <p:cBhvr>
                                        <p:cTn id="67" dur="500"/>
                                        <p:tgtEl>
                                          <p:spTgt spid="121"/>
                                        </p:tgtEl>
                                      </p:cBhvr>
                                    </p:animEffect>
                                  </p:childTnLst>
                                </p:cTn>
                              </p:par>
                            </p:childTnLst>
                          </p:cTn>
                        </p:par>
                        <p:par>
                          <p:cTn id="68" fill="hold">
                            <p:stCondLst>
                              <p:cond delay="4000"/>
                            </p:stCondLst>
                            <p:childTnLst>
                              <p:par>
                                <p:cTn id="69" presetID="10" presetClass="entr" presetSubtype="0" fill="hold" grpId="0" nodeType="afterEffect">
                                  <p:stCondLst>
                                    <p:cond delay="0"/>
                                  </p:stCondLst>
                                  <p:childTnLst>
                                    <p:set>
                                      <p:cBhvr>
                                        <p:cTn id="70" dur="1" fill="hold">
                                          <p:stCondLst>
                                            <p:cond delay="0"/>
                                          </p:stCondLst>
                                        </p:cTn>
                                        <p:tgtEl>
                                          <p:spTgt spid="123"/>
                                        </p:tgtEl>
                                        <p:attrNameLst>
                                          <p:attrName>style.visibility</p:attrName>
                                        </p:attrNameLst>
                                      </p:cBhvr>
                                      <p:to>
                                        <p:strVal val="visible"/>
                                      </p:to>
                                    </p:set>
                                    <p:animEffect transition="in" filter="fade">
                                      <p:cBhvr>
                                        <p:cTn id="71" dur="500"/>
                                        <p:tgtEl>
                                          <p:spTgt spid="123"/>
                                        </p:tgtEl>
                                      </p:cBhvr>
                                    </p:animEffect>
                                  </p:childTnLst>
                                </p:cTn>
                              </p:par>
                            </p:childTnLst>
                          </p:cTn>
                        </p:par>
                        <p:par>
                          <p:cTn id="72" fill="hold">
                            <p:stCondLst>
                              <p:cond delay="4500"/>
                            </p:stCondLst>
                            <p:childTnLst>
                              <p:par>
                                <p:cTn id="73" presetID="1" presetClass="entr" presetSubtype="0" fill="hold" grpId="0" nodeType="afterEffect">
                                  <p:stCondLst>
                                    <p:cond delay="0"/>
                                  </p:stCondLst>
                                  <p:childTnLst>
                                    <p:set>
                                      <p:cBhvr>
                                        <p:cTn id="74" dur="1" fill="hold">
                                          <p:stCondLst>
                                            <p:cond delay="0"/>
                                          </p:stCondLst>
                                        </p:cTn>
                                        <p:tgtEl>
                                          <p:spTgt spid="107"/>
                                        </p:tgtEl>
                                        <p:attrNameLst>
                                          <p:attrName>style.visibility</p:attrName>
                                        </p:attrNameLst>
                                      </p:cBhvr>
                                      <p:to>
                                        <p:strVal val="visible"/>
                                      </p:to>
                                    </p:set>
                                  </p:childTnLst>
                                </p:cTn>
                              </p:par>
                            </p:childTnLst>
                          </p:cTn>
                        </p:par>
                        <p:par>
                          <p:cTn id="75" fill="hold">
                            <p:stCondLst>
                              <p:cond delay="4500"/>
                            </p:stCondLst>
                            <p:childTnLst>
                              <p:par>
                                <p:cTn id="76" presetID="1" presetClass="entr" presetSubtype="0" fill="hold" grpId="0" nodeType="afterEffect">
                                  <p:stCondLst>
                                    <p:cond delay="0"/>
                                  </p:stCondLst>
                                  <p:childTnLst>
                                    <p:set>
                                      <p:cBhvr>
                                        <p:cTn id="77" dur="1" fill="hold">
                                          <p:stCondLst>
                                            <p:cond delay="0"/>
                                          </p:stCondLst>
                                        </p:cTn>
                                        <p:tgtEl>
                                          <p:spTgt spid="108"/>
                                        </p:tgtEl>
                                        <p:attrNameLst>
                                          <p:attrName>style.visibility</p:attrName>
                                        </p:attrNameLst>
                                      </p:cBhvr>
                                      <p:to>
                                        <p:strVal val="visible"/>
                                      </p:to>
                                    </p:set>
                                  </p:childTnLst>
                                </p:cTn>
                              </p:par>
                            </p:childTnLst>
                          </p:cTn>
                        </p:par>
                        <p:par>
                          <p:cTn id="78" fill="hold">
                            <p:stCondLst>
                              <p:cond delay="4500"/>
                            </p:stCondLst>
                            <p:childTnLst>
                              <p:par>
                                <p:cTn id="79" presetID="53" presetClass="entr" presetSubtype="16" fill="hold" grpId="0" nodeType="afterEffect">
                                  <p:stCondLst>
                                    <p:cond delay="0"/>
                                  </p:stCondLst>
                                  <p:childTnLst>
                                    <p:set>
                                      <p:cBhvr>
                                        <p:cTn id="80" dur="1" fill="hold">
                                          <p:stCondLst>
                                            <p:cond delay="0"/>
                                          </p:stCondLst>
                                        </p:cTn>
                                        <p:tgtEl>
                                          <p:spTgt spid="120"/>
                                        </p:tgtEl>
                                        <p:attrNameLst>
                                          <p:attrName>style.visibility</p:attrName>
                                        </p:attrNameLst>
                                      </p:cBhvr>
                                      <p:to>
                                        <p:strVal val="visible"/>
                                      </p:to>
                                    </p:set>
                                    <p:anim calcmode="lin" valueType="num">
                                      <p:cBhvr>
                                        <p:cTn id="81" dur="500" fill="hold"/>
                                        <p:tgtEl>
                                          <p:spTgt spid="120"/>
                                        </p:tgtEl>
                                        <p:attrNameLst>
                                          <p:attrName>ppt_w</p:attrName>
                                        </p:attrNameLst>
                                      </p:cBhvr>
                                      <p:tavLst>
                                        <p:tav tm="0">
                                          <p:val>
                                            <p:fltVal val="0"/>
                                          </p:val>
                                        </p:tav>
                                        <p:tav tm="100000">
                                          <p:val>
                                            <p:strVal val="#ppt_w"/>
                                          </p:val>
                                        </p:tav>
                                      </p:tavLst>
                                    </p:anim>
                                    <p:anim calcmode="lin" valueType="num">
                                      <p:cBhvr>
                                        <p:cTn id="82" dur="500" fill="hold"/>
                                        <p:tgtEl>
                                          <p:spTgt spid="120"/>
                                        </p:tgtEl>
                                        <p:attrNameLst>
                                          <p:attrName>ppt_h</p:attrName>
                                        </p:attrNameLst>
                                      </p:cBhvr>
                                      <p:tavLst>
                                        <p:tav tm="0">
                                          <p:val>
                                            <p:fltVal val="0"/>
                                          </p:val>
                                        </p:tav>
                                        <p:tav tm="100000">
                                          <p:val>
                                            <p:strVal val="#ppt_h"/>
                                          </p:val>
                                        </p:tav>
                                      </p:tavLst>
                                    </p:anim>
                                    <p:animEffect transition="in" filter="fade">
                                      <p:cBhvr>
                                        <p:cTn id="83" dur="500"/>
                                        <p:tgtEl>
                                          <p:spTgt spid="120"/>
                                        </p:tgtEl>
                                      </p:cBhvr>
                                    </p:animEffect>
                                  </p:childTnLst>
                                </p:cTn>
                              </p:par>
                            </p:childTnLst>
                          </p:cTn>
                        </p:par>
                        <p:par>
                          <p:cTn id="84" fill="hold">
                            <p:stCondLst>
                              <p:cond delay="5000"/>
                            </p:stCondLst>
                            <p:childTnLst>
                              <p:par>
                                <p:cTn id="85" presetID="10" presetClass="entr" presetSubtype="0" fill="hold" grpId="0" nodeType="afterEffect">
                                  <p:stCondLst>
                                    <p:cond delay="0"/>
                                  </p:stCondLst>
                                  <p:childTnLst>
                                    <p:set>
                                      <p:cBhvr>
                                        <p:cTn id="86" dur="1" fill="hold">
                                          <p:stCondLst>
                                            <p:cond delay="0"/>
                                          </p:stCondLst>
                                        </p:cTn>
                                        <p:tgtEl>
                                          <p:spTgt spid="126"/>
                                        </p:tgtEl>
                                        <p:attrNameLst>
                                          <p:attrName>style.visibility</p:attrName>
                                        </p:attrNameLst>
                                      </p:cBhvr>
                                      <p:to>
                                        <p:strVal val="visible"/>
                                      </p:to>
                                    </p:set>
                                    <p:animEffect transition="in" filter="fade">
                                      <p:cBhvr>
                                        <p:cTn id="87" dur="500"/>
                                        <p:tgtEl>
                                          <p:spTgt spid="126"/>
                                        </p:tgtEl>
                                      </p:cBhvr>
                                    </p:animEffect>
                                  </p:childTnLst>
                                </p:cTn>
                              </p:par>
                            </p:childTnLst>
                          </p:cTn>
                        </p:par>
                        <p:par>
                          <p:cTn id="88" fill="hold">
                            <p:stCondLst>
                              <p:cond delay="5500"/>
                            </p:stCondLst>
                            <p:childTnLst>
                              <p:par>
                                <p:cTn id="89" presetID="1" presetClass="entr" presetSubtype="0" fill="hold" grpId="0" nodeType="afterEffect">
                                  <p:stCondLst>
                                    <p:cond delay="0"/>
                                  </p:stCondLst>
                                  <p:childTnLst>
                                    <p:set>
                                      <p:cBhvr>
                                        <p:cTn id="90" dur="1" fill="hold">
                                          <p:stCondLst>
                                            <p:cond delay="0"/>
                                          </p:stCondLst>
                                        </p:cTn>
                                        <p:tgtEl>
                                          <p:spTgt spid="103"/>
                                        </p:tgtEl>
                                        <p:attrNameLst>
                                          <p:attrName>style.visibility</p:attrName>
                                        </p:attrNameLst>
                                      </p:cBhvr>
                                      <p:to>
                                        <p:strVal val="visible"/>
                                      </p:to>
                                    </p:set>
                                  </p:childTnLst>
                                </p:cTn>
                              </p:par>
                            </p:childTnLst>
                          </p:cTn>
                        </p:par>
                        <p:par>
                          <p:cTn id="91" fill="hold">
                            <p:stCondLst>
                              <p:cond delay="5500"/>
                            </p:stCondLst>
                            <p:childTnLst>
                              <p:par>
                                <p:cTn id="92" presetID="53" presetClass="entr" presetSubtype="16" fill="hold" grpId="0" nodeType="afterEffect">
                                  <p:stCondLst>
                                    <p:cond delay="0"/>
                                  </p:stCondLst>
                                  <p:childTnLst>
                                    <p:set>
                                      <p:cBhvr>
                                        <p:cTn id="93" dur="1" fill="hold">
                                          <p:stCondLst>
                                            <p:cond delay="0"/>
                                          </p:stCondLst>
                                        </p:cTn>
                                        <p:tgtEl>
                                          <p:spTgt spid="119"/>
                                        </p:tgtEl>
                                        <p:attrNameLst>
                                          <p:attrName>style.visibility</p:attrName>
                                        </p:attrNameLst>
                                      </p:cBhvr>
                                      <p:to>
                                        <p:strVal val="visible"/>
                                      </p:to>
                                    </p:set>
                                    <p:anim calcmode="lin" valueType="num">
                                      <p:cBhvr>
                                        <p:cTn id="94" dur="500" fill="hold"/>
                                        <p:tgtEl>
                                          <p:spTgt spid="119"/>
                                        </p:tgtEl>
                                        <p:attrNameLst>
                                          <p:attrName>ppt_w</p:attrName>
                                        </p:attrNameLst>
                                      </p:cBhvr>
                                      <p:tavLst>
                                        <p:tav tm="0">
                                          <p:val>
                                            <p:fltVal val="0"/>
                                          </p:val>
                                        </p:tav>
                                        <p:tav tm="100000">
                                          <p:val>
                                            <p:strVal val="#ppt_w"/>
                                          </p:val>
                                        </p:tav>
                                      </p:tavLst>
                                    </p:anim>
                                    <p:anim calcmode="lin" valueType="num">
                                      <p:cBhvr>
                                        <p:cTn id="95" dur="500" fill="hold"/>
                                        <p:tgtEl>
                                          <p:spTgt spid="119"/>
                                        </p:tgtEl>
                                        <p:attrNameLst>
                                          <p:attrName>ppt_h</p:attrName>
                                        </p:attrNameLst>
                                      </p:cBhvr>
                                      <p:tavLst>
                                        <p:tav tm="0">
                                          <p:val>
                                            <p:fltVal val="0"/>
                                          </p:val>
                                        </p:tav>
                                        <p:tav tm="100000">
                                          <p:val>
                                            <p:strVal val="#ppt_h"/>
                                          </p:val>
                                        </p:tav>
                                      </p:tavLst>
                                    </p:anim>
                                    <p:animEffect transition="in" filter="fade">
                                      <p:cBhvr>
                                        <p:cTn id="96" dur="500"/>
                                        <p:tgtEl>
                                          <p:spTgt spid="119"/>
                                        </p:tgtEl>
                                      </p:cBhvr>
                                    </p:animEffect>
                                  </p:childTnLst>
                                </p:cTn>
                              </p:par>
                            </p:childTnLst>
                          </p:cTn>
                        </p:par>
                        <p:par>
                          <p:cTn id="97" fill="hold">
                            <p:stCondLst>
                              <p:cond delay="6000"/>
                            </p:stCondLst>
                            <p:childTnLst>
                              <p:par>
                                <p:cTn id="98" presetID="1" presetClass="entr" presetSubtype="0" fill="hold" grpId="0" nodeType="afterEffect">
                                  <p:stCondLst>
                                    <p:cond delay="0"/>
                                  </p:stCondLst>
                                  <p:childTnLst>
                                    <p:set>
                                      <p:cBhvr>
                                        <p:cTn id="99" dur="1" fill="hold">
                                          <p:stCondLst>
                                            <p:cond delay="0"/>
                                          </p:stCondLst>
                                        </p:cTn>
                                        <p:tgtEl>
                                          <p:spTgt spid="104"/>
                                        </p:tgtEl>
                                        <p:attrNameLst>
                                          <p:attrName>style.visibility</p:attrName>
                                        </p:attrNameLst>
                                      </p:cBhvr>
                                      <p:to>
                                        <p:strVal val="visible"/>
                                      </p:to>
                                    </p:set>
                                  </p:childTnLst>
                                </p:cTn>
                              </p:par>
                            </p:childTnLst>
                          </p:cTn>
                        </p:par>
                        <p:par>
                          <p:cTn id="100" fill="hold">
                            <p:stCondLst>
                              <p:cond delay="6000"/>
                            </p:stCondLst>
                            <p:childTnLst>
                              <p:par>
                                <p:cTn id="101" presetID="10" presetClass="entr" presetSubtype="0" fill="hold" grpId="0" nodeType="afterEffect">
                                  <p:stCondLst>
                                    <p:cond delay="0"/>
                                  </p:stCondLst>
                                  <p:childTnLst>
                                    <p:set>
                                      <p:cBhvr>
                                        <p:cTn id="102" dur="1" fill="hold">
                                          <p:stCondLst>
                                            <p:cond delay="0"/>
                                          </p:stCondLst>
                                        </p:cTn>
                                        <p:tgtEl>
                                          <p:spTgt spid="125"/>
                                        </p:tgtEl>
                                        <p:attrNameLst>
                                          <p:attrName>style.visibility</p:attrName>
                                        </p:attrNameLst>
                                      </p:cBhvr>
                                      <p:to>
                                        <p:strVal val="visible"/>
                                      </p:to>
                                    </p:set>
                                    <p:animEffect transition="in" filter="fade">
                                      <p:cBhvr>
                                        <p:cTn id="103"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p:bldP spid="95" grpId="0" animBg="1"/>
      <p:bldP spid="96" grpId="0"/>
      <p:bldP spid="99" grpId="0" animBg="1"/>
      <p:bldP spid="100" grpId="0"/>
      <p:bldP spid="103" grpId="0" animBg="1"/>
      <p:bldP spid="104" grpId="0"/>
      <p:bldP spid="107" grpId="0" animBg="1"/>
      <p:bldP spid="108" grpId="0"/>
      <p:bldP spid="111" grpId="0" animBg="1"/>
      <p:bldP spid="112" grpId="0"/>
      <p:bldP spid="115" grpId="0" animBg="1"/>
      <p:bldP spid="117" grpId="0" animBg="1"/>
      <p:bldP spid="118" grpId="0" animBg="1"/>
      <p:bldP spid="119" grpId="0" animBg="1"/>
      <p:bldP spid="120" grpId="0" animBg="1"/>
      <p:bldP spid="121" grpId="0" animBg="1"/>
      <p:bldP spid="122" grpId="0"/>
      <p:bldP spid="123" grpId="0"/>
      <p:bldP spid="124" grpId="0"/>
      <p:bldP spid="125" grpId="0"/>
      <p:bldP spid="126" grpId="0"/>
      <p:bldP spid="1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右箭头 1"/>
          <p:cNvSpPr/>
          <p:nvPr/>
        </p:nvSpPr>
        <p:spPr>
          <a:xfrm rot="905815">
            <a:off x="4447081" y="1782454"/>
            <a:ext cx="4457153" cy="1842734"/>
          </a:xfrm>
          <a:custGeom>
            <a:avLst/>
            <a:gdLst>
              <a:gd name="connsiteX0" fmla="*/ 0 w 3981450"/>
              <a:gd name="connsiteY0" fmla="*/ 373856 h 1495425"/>
              <a:gd name="connsiteX1" fmla="*/ 3233738 w 3981450"/>
              <a:gd name="connsiteY1" fmla="*/ 373856 h 1495425"/>
              <a:gd name="connsiteX2" fmla="*/ 3233738 w 3981450"/>
              <a:gd name="connsiteY2" fmla="*/ 0 h 1495425"/>
              <a:gd name="connsiteX3" fmla="*/ 3981450 w 3981450"/>
              <a:gd name="connsiteY3" fmla="*/ 747713 h 1495425"/>
              <a:gd name="connsiteX4" fmla="*/ 3233738 w 3981450"/>
              <a:gd name="connsiteY4" fmla="*/ 1495425 h 1495425"/>
              <a:gd name="connsiteX5" fmla="*/ 3233738 w 3981450"/>
              <a:gd name="connsiteY5" fmla="*/ 1121569 h 1495425"/>
              <a:gd name="connsiteX6" fmla="*/ 0 w 3981450"/>
              <a:gd name="connsiteY6" fmla="*/ 1121569 h 1495425"/>
              <a:gd name="connsiteX7" fmla="*/ 0 w 3981450"/>
              <a:gd name="connsiteY7" fmla="*/ 373856 h 1495425"/>
              <a:gd name="connsiteX0-1" fmla="*/ 0 w 3981450"/>
              <a:gd name="connsiteY0-2" fmla="*/ 1121569 h 1495425"/>
              <a:gd name="connsiteX1-3" fmla="*/ 3233738 w 3981450"/>
              <a:gd name="connsiteY1-4" fmla="*/ 373856 h 1495425"/>
              <a:gd name="connsiteX2-5" fmla="*/ 3233738 w 3981450"/>
              <a:gd name="connsiteY2-6" fmla="*/ 0 h 1495425"/>
              <a:gd name="connsiteX3-7" fmla="*/ 3981450 w 3981450"/>
              <a:gd name="connsiteY3-8" fmla="*/ 747713 h 1495425"/>
              <a:gd name="connsiteX4-9" fmla="*/ 3233738 w 3981450"/>
              <a:gd name="connsiteY4-10" fmla="*/ 1495425 h 1495425"/>
              <a:gd name="connsiteX5-11" fmla="*/ 3233738 w 3981450"/>
              <a:gd name="connsiteY5-12" fmla="*/ 1121569 h 1495425"/>
              <a:gd name="connsiteX6-13" fmla="*/ 0 w 3981450"/>
              <a:gd name="connsiteY6-14" fmla="*/ 1121569 h 1495425"/>
              <a:gd name="connsiteX0-15" fmla="*/ 0 w 3952875"/>
              <a:gd name="connsiteY0-16" fmla="*/ 731044 h 1495425"/>
              <a:gd name="connsiteX1-17" fmla="*/ 3205163 w 3952875"/>
              <a:gd name="connsiteY1-18" fmla="*/ 373856 h 1495425"/>
              <a:gd name="connsiteX2-19" fmla="*/ 3205163 w 3952875"/>
              <a:gd name="connsiteY2-20" fmla="*/ 0 h 1495425"/>
              <a:gd name="connsiteX3-21" fmla="*/ 3952875 w 3952875"/>
              <a:gd name="connsiteY3-22" fmla="*/ 747713 h 1495425"/>
              <a:gd name="connsiteX4-23" fmla="*/ 3205163 w 3952875"/>
              <a:gd name="connsiteY4-24" fmla="*/ 1495425 h 1495425"/>
              <a:gd name="connsiteX5-25" fmla="*/ 3205163 w 3952875"/>
              <a:gd name="connsiteY5-26" fmla="*/ 1121569 h 1495425"/>
              <a:gd name="connsiteX6-27" fmla="*/ 0 w 3952875"/>
              <a:gd name="connsiteY6-28" fmla="*/ 731044 h 1495425"/>
              <a:gd name="connsiteX0-29" fmla="*/ 0 w 3952875"/>
              <a:gd name="connsiteY0-30" fmla="*/ 731044 h 1495425"/>
              <a:gd name="connsiteX1-31" fmla="*/ 3205163 w 3952875"/>
              <a:gd name="connsiteY1-32" fmla="*/ 373856 h 1495425"/>
              <a:gd name="connsiteX2-33" fmla="*/ 3205163 w 3952875"/>
              <a:gd name="connsiteY2-34" fmla="*/ 0 h 1495425"/>
              <a:gd name="connsiteX3-35" fmla="*/ 3952875 w 3952875"/>
              <a:gd name="connsiteY3-36" fmla="*/ 747713 h 1495425"/>
              <a:gd name="connsiteX4-37" fmla="*/ 3205163 w 3952875"/>
              <a:gd name="connsiteY4-38" fmla="*/ 1495425 h 1495425"/>
              <a:gd name="connsiteX5-39" fmla="*/ 3205163 w 3952875"/>
              <a:gd name="connsiteY5-40" fmla="*/ 1121569 h 1495425"/>
              <a:gd name="connsiteX6-41" fmla="*/ 0 w 3952875"/>
              <a:gd name="connsiteY6-42" fmla="*/ 731044 h 1495425"/>
              <a:gd name="connsiteX0-43" fmla="*/ 0 w 3952875"/>
              <a:gd name="connsiteY0-44" fmla="*/ 731044 h 1495425"/>
              <a:gd name="connsiteX1-45" fmla="*/ 3205163 w 3952875"/>
              <a:gd name="connsiteY1-46" fmla="*/ 373856 h 1495425"/>
              <a:gd name="connsiteX2-47" fmla="*/ 3205163 w 3952875"/>
              <a:gd name="connsiteY2-48" fmla="*/ 0 h 1495425"/>
              <a:gd name="connsiteX3-49" fmla="*/ 3952875 w 3952875"/>
              <a:gd name="connsiteY3-50" fmla="*/ 747713 h 1495425"/>
              <a:gd name="connsiteX4-51" fmla="*/ 3205163 w 3952875"/>
              <a:gd name="connsiteY4-52" fmla="*/ 1495425 h 1495425"/>
              <a:gd name="connsiteX5-53" fmla="*/ 3205163 w 3952875"/>
              <a:gd name="connsiteY5-54" fmla="*/ 1121569 h 1495425"/>
              <a:gd name="connsiteX6-55" fmla="*/ 0 w 3952875"/>
              <a:gd name="connsiteY6-56" fmla="*/ 731044 h 1495425"/>
              <a:gd name="connsiteX0-57" fmla="*/ 0 w 3952875"/>
              <a:gd name="connsiteY0-58" fmla="*/ 731044 h 1495425"/>
              <a:gd name="connsiteX1-59" fmla="*/ 3205163 w 3952875"/>
              <a:gd name="connsiteY1-60" fmla="*/ 373856 h 1495425"/>
              <a:gd name="connsiteX2-61" fmla="*/ 3205163 w 3952875"/>
              <a:gd name="connsiteY2-62" fmla="*/ 0 h 1495425"/>
              <a:gd name="connsiteX3-63" fmla="*/ 3952875 w 3952875"/>
              <a:gd name="connsiteY3-64" fmla="*/ 747713 h 1495425"/>
              <a:gd name="connsiteX4-65" fmla="*/ 3205163 w 3952875"/>
              <a:gd name="connsiteY4-66" fmla="*/ 1495425 h 1495425"/>
              <a:gd name="connsiteX5-67" fmla="*/ 3205163 w 3952875"/>
              <a:gd name="connsiteY5-68" fmla="*/ 1121569 h 1495425"/>
              <a:gd name="connsiteX6-69" fmla="*/ 0 w 3952875"/>
              <a:gd name="connsiteY6-70" fmla="*/ 731044 h 1495425"/>
              <a:gd name="connsiteX0-71" fmla="*/ 0 w 3952875"/>
              <a:gd name="connsiteY0-72" fmla="*/ 731044 h 1495425"/>
              <a:gd name="connsiteX1-73" fmla="*/ 3205163 w 3952875"/>
              <a:gd name="connsiteY1-74" fmla="*/ 373856 h 1495425"/>
              <a:gd name="connsiteX2-75" fmla="*/ 3205163 w 3952875"/>
              <a:gd name="connsiteY2-76" fmla="*/ 0 h 1495425"/>
              <a:gd name="connsiteX3-77" fmla="*/ 3952875 w 3952875"/>
              <a:gd name="connsiteY3-78" fmla="*/ 747713 h 1495425"/>
              <a:gd name="connsiteX4-79" fmla="*/ 3205163 w 3952875"/>
              <a:gd name="connsiteY4-80" fmla="*/ 1495425 h 1495425"/>
              <a:gd name="connsiteX5-81" fmla="*/ 3205163 w 3952875"/>
              <a:gd name="connsiteY5-82" fmla="*/ 1121569 h 1495425"/>
              <a:gd name="connsiteX6-83" fmla="*/ 0 w 3952875"/>
              <a:gd name="connsiteY6-84" fmla="*/ 731044 h 1495425"/>
              <a:gd name="connsiteX0-85" fmla="*/ 0 w 3933825"/>
              <a:gd name="connsiteY0-86" fmla="*/ 883444 h 1495425"/>
              <a:gd name="connsiteX1-87" fmla="*/ 3186113 w 3933825"/>
              <a:gd name="connsiteY1-88" fmla="*/ 373856 h 1495425"/>
              <a:gd name="connsiteX2-89" fmla="*/ 3186113 w 3933825"/>
              <a:gd name="connsiteY2-90" fmla="*/ 0 h 1495425"/>
              <a:gd name="connsiteX3-91" fmla="*/ 3933825 w 3933825"/>
              <a:gd name="connsiteY3-92" fmla="*/ 747713 h 1495425"/>
              <a:gd name="connsiteX4-93" fmla="*/ 3186113 w 3933825"/>
              <a:gd name="connsiteY4-94" fmla="*/ 1495425 h 1495425"/>
              <a:gd name="connsiteX5-95" fmla="*/ 3186113 w 3933825"/>
              <a:gd name="connsiteY5-96" fmla="*/ 1121569 h 1495425"/>
              <a:gd name="connsiteX6-97" fmla="*/ 0 w 3933825"/>
              <a:gd name="connsiteY6-98" fmla="*/ 883444 h 1495425"/>
              <a:gd name="connsiteX0-99" fmla="*/ 0 w 3933825"/>
              <a:gd name="connsiteY0-100" fmla="*/ 883444 h 1495425"/>
              <a:gd name="connsiteX1-101" fmla="*/ 3186113 w 3933825"/>
              <a:gd name="connsiteY1-102" fmla="*/ 373856 h 1495425"/>
              <a:gd name="connsiteX2-103" fmla="*/ 3186113 w 3933825"/>
              <a:gd name="connsiteY2-104" fmla="*/ 0 h 1495425"/>
              <a:gd name="connsiteX3-105" fmla="*/ 3933825 w 3933825"/>
              <a:gd name="connsiteY3-106" fmla="*/ 747713 h 1495425"/>
              <a:gd name="connsiteX4-107" fmla="*/ 3186113 w 3933825"/>
              <a:gd name="connsiteY4-108" fmla="*/ 1495425 h 1495425"/>
              <a:gd name="connsiteX5-109" fmla="*/ 3186113 w 3933825"/>
              <a:gd name="connsiteY5-110" fmla="*/ 1121569 h 1495425"/>
              <a:gd name="connsiteX6-111" fmla="*/ 0 w 3933825"/>
              <a:gd name="connsiteY6-112" fmla="*/ 883444 h 1495425"/>
              <a:gd name="connsiteX0-113" fmla="*/ 0 w 3933825"/>
              <a:gd name="connsiteY0-114" fmla="*/ 883444 h 1495425"/>
              <a:gd name="connsiteX1-115" fmla="*/ 3186113 w 3933825"/>
              <a:gd name="connsiteY1-116" fmla="*/ 373856 h 1495425"/>
              <a:gd name="connsiteX2-117" fmla="*/ 3186113 w 3933825"/>
              <a:gd name="connsiteY2-118" fmla="*/ 0 h 1495425"/>
              <a:gd name="connsiteX3-119" fmla="*/ 3933825 w 3933825"/>
              <a:gd name="connsiteY3-120" fmla="*/ 747713 h 1495425"/>
              <a:gd name="connsiteX4-121" fmla="*/ 3186113 w 3933825"/>
              <a:gd name="connsiteY4-122" fmla="*/ 1495425 h 1495425"/>
              <a:gd name="connsiteX5-123" fmla="*/ 3186113 w 3933825"/>
              <a:gd name="connsiteY5-124" fmla="*/ 1121569 h 1495425"/>
              <a:gd name="connsiteX6-125" fmla="*/ 0 w 3933825"/>
              <a:gd name="connsiteY6-126" fmla="*/ 883444 h 1495425"/>
              <a:gd name="connsiteX0-127" fmla="*/ 0 w 3933825"/>
              <a:gd name="connsiteY0-128" fmla="*/ 883444 h 1495425"/>
              <a:gd name="connsiteX1-129" fmla="*/ 3186113 w 3933825"/>
              <a:gd name="connsiteY1-130" fmla="*/ 373856 h 1495425"/>
              <a:gd name="connsiteX2-131" fmla="*/ 3186113 w 3933825"/>
              <a:gd name="connsiteY2-132" fmla="*/ 0 h 1495425"/>
              <a:gd name="connsiteX3-133" fmla="*/ 3933825 w 3933825"/>
              <a:gd name="connsiteY3-134" fmla="*/ 747713 h 1495425"/>
              <a:gd name="connsiteX4-135" fmla="*/ 3186113 w 3933825"/>
              <a:gd name="connsiteY4-136" fmla="*/ 1495425 h 1495425"/>
              <a:gd name="connsiteX5-137" fmla="*/ 3071813 w 3933825"/>
              <a:gd name="connsiteY5-138" fmla="*/ 1121569 h 1495425"/>
              <a:gd name="connsiteX6-139" fmla="*/ 0 w 3933825"/>
              <a:gd name="connsiteY6-140" fmla="*/ 883444 h 1495425"/>
              <a:gd name="connsiteX0-141" fmla="*/ 0 w 3933825"/>
              <a:gd name="connsiteY0-142" fmla="*/ 883444 h 1495425"/>
              <a:gd name="connsiteX1-143" fmla="*/ 3186113 w 3933825"/>
              <a:gd name="connsiteY1-144" fmla="*/ 373856 h 1495425"/>
              <a:gd name="connsiteX2-145" fmla="*/ 3186113 w 3933825"/>
              <a:gd name="connsiteY2-146" fmla="*/ 0 h 1495425"/>
              <a:gd name="connsiteX3-147" fmla="*/ 3933825 w 3933825"/>
              <a:gd name="connsiteY3-148" fmla="*/ 747713 h 1495425"/>
              <a:gd name="connsiteX4-149" fmla="*/ 2995613 w 3933825"/>
              <a:gd name="connsiteY4-150" fmla="*/ 1495425 h 1495425"/>
              <a:gd name="connsiteX5-151" fmla="*/ 3071813 w 3933825"/>
              <a:gd name="connsiteY5-152" fmla="*/ 1121569 h 1495425"/>
              <a:gd name="connsiteX6-153" fmla="*/ 0 w 3933825"/>
              <a:gd name="connsiteY6-154" fmla="*/ 883444 h 1495425"/>
              <a:gd name="connsiteX0-155" fmla="*/ 0 w 3933825"/>
              <a:gd name="connsiteY0-156" fmla="*/ 873919 h 1485900"/>
              <a:gd name="connsiteX1-157" fmla="*/ 3186113 w 3933825"/>
              <a:gd name="connsiteY1-158" fmla="*/ 364331 h 1485900"/>
              <a:gd name="connsiteX2-159" fmla="*/ 3290888 w 3933825"/>
              <a:gd name="connsiteY2-160" fmla="*/ 0 h 1485900"/>
              <a:gd name="connsiteX3-161" fmla="*/ 3933825 w 3933825"/>
              <a:gd name="connsiteY3-162" fmla="*/ 738188 h 1485900"/>
              <a:gd name="connsiteX4-163" fmla="*/ 2995613 w 3933825"/>
              <a:gd name="connsiteY4-164" fmla="*/ 1485900 h 1485900"/>
              <a:gd name="connsiteX5-165" fmla="*/ 3071813 w 3933825"/>
              <a:gd name="connsiteY5-166" fmla="*/ 1112044 h 1485900"/>
              <a:gd name="connsiteX6-167" fmla="*/ 0 w 3933825"/>
              <a:gd name="connsiteY6-168" fmla="*/ 873919 h 1485900"/>
              <a:gd name="connsiteX0-169" fmla="*/ 0 w 3771900"/>
              <a:gd name="connsiteY0-170" fmla="*/ 873919 h 1485900"/>
              <a:gd name="connsiteX1-171" fmla="*/ 3186113 w 3771900"/>
              <a:gd name="connsiteY1-172" fmla="*/ 364331 h 1485900"/>
              <a:gd name="connsiteX2-173" fmla="*/ 3290888 w 3771900"/>
              <a:gd name="connsiteY2-174" fmla="*/ 0 h 1485900"/>
              <a:gd name="connsiteX3-175" fmla="*/ 3771900 w 3771900"/>
              <a:gd name="connsiteY3-176" fmla="*/ 938213 h 1485900"/>
              <a:gd name="connsiteX4-177" fmla="*/ 2995613 w 3771900"/>
              <a:gd name="connsiteY4-178" fmla="*/ 1485900 h 1485900"/>
              <a:gd name="connsiteX5-179" fmla="*/ 3071813 w 3771900"/>
              <a:gd name="connsiteY5-180" fmla="*/ 1112044 h 1485900"/>
              <a:gd name="connsiteX6-181" fmla="*/ 0 w 3771900"/>
              <a:gd name="connsiteY6-182" fmla="*/ 873919 h 1485900"/>
              <a:gd name="connsiteX0-183" fmla="*/ 0 w 3771900"/>
              <a:gd name="connsiteY0-184" fmla="*/ 873919 h 1485900"/>
              <a:gd name="connsiteX1-185" fmla="*/ 3186113 w 3771900"/>
              <a:gd name="connsiteY1-186" fmla="*/ 364331 h 1485900"/>
              <a:gd name="connsiteX2-187" fmla="*/ 3271838 w 3771900"/>
              <a:gd name="connsiteY2-188" fmla="*/ 0 h 1485900"/>
              <a:gd name="connsiteX3-189" fmla="*/ 3771900 w 3771900"/>
              <a:gd name="connsiteY3-190" fmla="*/ 938213 h 1485900"/>
              <a:gd name="connsiteX4-191" fmla="*/ 2995613 w 3771900"/>
              <a:gd name="connsiteY4-192" fmla="*/ 1485900 h 1485900"/>
              <a:gd name="connsiteX5-193" fmla="*/ 3071813 w 3771900"/>
              <a:gd name="connsiteY5-194" fmla="*/ 1112044 h 1485900"/>
              <a:gd name="connsiteX6-195" fmla="*/ 0 w 3771900"/>
              <a:gd name="connsiteY6-196" fmla="*/ 873919 h 1485900"/>
              <a:gd name="connsiteX0-197" fmla="*/ 0 w 3771900"/>
              <a:gd name="connsiteY0-198" fmla="*/ 826294 h 1438275"/>
              <a:gd name="connsiteX1-199" fmla="*/ 3186113 w 3771900"/>
              <a:gd name="connsiteY1-200" fmla="*/ 316706 h 1438275"/>
              <a:gd name="connsiteX2-201" fmla="*/ 3243263 w 3771900"/>
              <a:gd name="connsiteY2-202" fmla="*/ 0 h 1438275"/>
              <a:gd name="connsiteX3-203" fmla="*/ 3771900 w 3771900"/>
              <a:gd name="connsiteY3-204" fmla="*/ 890588 h 1438275"/>
              <a:gd name="connsiteX4-205" fmla="*/ 2995613 w 3771900"/>
              <a:gd name="connsiteY4-206" fmla="*/ 1438275 h 1438275"/>
              <a:gd name="connsiteX5-207" fmla="*/ 3071813 w 3771900"/>
              <a:gd name="connsiteY5-208" fmla="*/ 1064419 h 1438275"/>
              <a:gd name="connsiteX6-209" fmla="*/ 0 w 3771900"/>
              <a:gd name="connsiteY6-210" fmla="*/ 826294 h 1438275"/>
              <a:gd name="connsiteX0-211" fmla="*/ 0 w 3771900"/>
              <a:gd name="connsiteY0-212" fmla="*/ 826294 h 1362075"/>
              <a:gd name="connsiteX1-213" fmla="*/ 3186113 w 3771900"/>
              <a:gd name="connsiteY1-214" fmla="*/ 316706 h 1362075"/>
              <a:gd name="connsiteX2-215" fmla="*/ 3243263 w 3771900"/>
              <a:gd name="connsiteY2-216" fmla="*/ 0 h 1362075"/>
              <a:gd name="connsiteX3-217" fmla="*/ 3771900 w 3771900"/>
              <a:gd name="connsiteY3-218" fmla="*/ 890588 h 1362075"/>
              <a:gd name="connsiteX4-219" fmla="*/ 2995613 w 3771900"/>
              <a:gd name="connsiteY4-220" fmla="*/ 1362075 h 1362075"/>
              <a:gd name="connsiteX5-221" fmla="*/ 3071813 w 3771900"/>
              <a:gd name="connsiteY5-222" fmla="*/ 1064419 h 1362075"/>
              <a:gd name="connsiteX6-223" fmla="*/ 0 w 3771900"/>
              <a:gd name="connsiteY6-224" fmla="*/ 826294 h 1362075"/>
              <a:gd name="connsiteX0-225" fmla="*/ 0 w 3771900"/>
              <a:gd name="connsiteY0-226" fmla="*/ 826294 h 1362075"/>
              <a:gd name="connsiteX1-227" fmla="*/ 3186113 w 3771900"/>
              <a:gd name="connsiteY1-228" fmla="*/ 316706 h 1362075"/>
              <a:gd name="connsiteX2-229" fmla="*/ 3243263 w 3771900"/>
              <a:gd name="connsiteY2-230" fmla="*/ 0 h 1362075"/>
              <a:gd name="connsiteX3-231" fmla="*/ 3771900 w 3771900"/>
              <a:gd name="connsiteY3-232" fmla="*/ 890588 h 1362075"/>
              <a:gd name="connsiteX4-233" fmla="*/ 2995613 w 3771900"/>
              <a:gd name="connsiteY4-234" fmla="*/ 1362075 h 1362075"/>
              <a:gd name="connsiteX5-235" fmla="*/ 3052763 w 3771900"/>
              <a:gd name="connsiteY5-236" fmla="*/ 1045369 h 1362075"/>
              <a:gd name="connsiteX6-237" fmla="*/ 0 w 3771900"/>
              <a:gd name="connsiteY6-238" fmla="*/ 826294 h 1362075"/>
              <a:gd name="connsiteX0-239" fmla="*/ 0 w 3771900"/>
              <a:gd name="connsiteY0-240" fmla="*/ 826294 h 1362075"/>
              <a:gd name="connsiteX1-241" fmla="*/ 3186113 w 3771900"/>
              <a:gd name="connsiteY1-242" fmla="*/ 316706 h 1362075"/>
              <a:gd name="connsiteX2-243" fmla="*/ 3243263 w 3771900"/>
              <a:gd name="connsiteY2-244" fmla="*/ 0 h 1362075"/>
              <a:gd name="connsiteX3-245" fmla="*/ 3771900 w 3771900"/>
              <a:gd name="connsiteY3-246" fmla="*/ 833438 h 1362075"/>
              <a:gd name="connsiteX4-247" fmla="*/ 2995613 w 3771900"/>
              <a:gd name="connsiteY4-248" fmla="*/ 1362075 h 1362075"/>
              <a:gd name="connsiteX5-249" fmla="*/ 3052763 w 3771900"/>
              <a:gd name="connsiteY5-250" fmla="*/ 1045369 h 1362075"/>
              <a:gd name="connsiteX6-251" fmla="*/ 0 w 3771900"/>
              <a:gd name="connsiteY6-252" fmla="*/ 826294 h 1362075"/>
              <a:gd name="connsiteX0-253" fmla="*/ 0 w 3771900"/>
              <a:gd name="connsiteY0-254" fmla="*/ 826294 h 1362075"/>
              <a:gd name="connsiteX1-255" fmla="*/ 3186113 w 3771900"/>
              <a:gd name="connsiteY1-256" fmla="*/ 316706 h 1362075"/>
              <a:gd name="connsiteX2-257" fmla="*/ 3243263 w 3771900"/>
              <a:gd name="connsiteY2-258" fmla="*/ 0 h 1362075"/>
              <a:gd name="connsiteX3-259" fmla="*/ 3771900 w 3771900"/>
              <a:gd name="connsiteY3-260" fmla="*/ 833438 h 1362075"/>
              <a:gd name="connsiteX4-261" fmla="*/ 2995613 w 3771900"/>
              <a:gd name="connsiteY4-262" fmla="*/ 1362075 h 1362075"/>
              <a:gd name="connsiteX5-263" fmla="*/ 3052763 w 3771900"/>
              <a:gd name="connsiteY5-264" fmla="*/ 1045369 h 1362075"/>
              <a:gd name="connsiteX6-265" fmla="*/ 0 w 3771900"/>
              <a:gd name="connsiteY6-266" fmla="*/ 826294 h 1362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771900" h="1362075">
                <a:moveTo>
                  <a:pt x="0" y="826294"/>
                </a:moveTo>
                <a:cubicBezTo>
                  <a:pt x="1163638" y="335756"/>
                  <a:pt x="2174875" y="273844"/>
                  <a:pt x="3186113" y="316706"/>
                </a:cubicBezTo>
                <a:lnTo>
                  <a:pt x="3243263" y="0"/>
                </a:lnTo>
                <a:lnTo>
                  <a:pt x="3771900" y="833438"/>
                </a:lnTo>
                <a:lnTo>
                  <a:pt x="2995613" y="1362075"/>
                </a:lnTo>
                <a:lnTo>
                  <a:pt x="3052763" y="1045369"/>
                </a:lnTo>
                <a:cubicBezTo>
                  <a:pt x="2212975" y="838994"/>
                  <a:pt x="1363663" y="718344"/>
                  <a:pt x="0" y="826294"/>
                </a:cubicBezTo>
                <a:close/>
              </a:path>
            </a:pathLst>
          </a:custGeom>
          <a:solidFill>
            <a:schemeClr val="accent2"/>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3" name="文本框 12"/>
          <p:cNvSpPr txBox="1"/>
          <p:nvPr/>
        </p:nvSpPr>
        <p:spPr>
          <a:xfrm rot="1212081">
            <a:off x="6469297" y="2654420"/>
            <a:ext cx="1846660" cy="338554"/>
          </a:xfrm>
          <a:prstGeom prst="rect">
            <a:avLst/>
          </a:prstGeom>
          <a:noFill/>
        </p:spPr>
        <p:txBody>
          <a:bodyPr wrap="none" lIns="0" rIns="0" rtlCol="0">
            <a:spAutoFit/>
          </a:bodyPr>
          <a:lstStyle/>
          <a:p>
            <a:pPr algn="r"/>
            <a:r>
              <a:rPr lang="zh-CN" altLang="en-US" sz="1600" dirty="0" smtClean="0">
                <a:solidFill>
                  <a:schemeClr val="bg1"/>
                </a:solidFill>
                <a:latin typeface="微软雅黑" panose="020B0503020204020204" pitchFamily="34" charset="-122"/>
                <a:ea typeface="微软雅黑" panose="020B0503020204020204" pitchFamily="34" charset="-122"/>
              </a:rPr>
              <a:t>请在此处添加关键字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4" name="右箭头 1"/>
          <p:cNvSpPr/>
          <p:nvPr/>
        </p:nvSpPr>
        <p:spPr>
          <a:xfrm rot="905815" flipH="1" flipV="1">
            <a:off x="3287767" y="2749069"/>
            <a:ext cx="4457153" cy="1819572"/>
          </a:xfrm>
          <a:custGeom>
            <a:avLst/>
            <a:gdLst>
              <a:gd name="connsiteX0" fmla="*/ 0 w 3981450"/>
              <a:gd name="connsiteY0" fmla="*/ 373856 h 1495425"/>
              <a:gd name="connsiteX1" fmla="*/ 3233738 w 3981450"/>
              <a:gd name="connsiteY1" fmla="*/ 373856 h 1495425"/>
              <a:gd name="connsiteX2" fmla="*/ 3233738 w 3981450"/>
              <a:gd name="connsiteY2" fmla="*/ 0 h 1495425"/>
              <a:gd name="connsiteX3" fmla="*/ 3981450 w 3981450"/>
              <a:gd name="connsiteY3" fmla="*/ 747713 h 1495425"/>
              <a:gd name="connsiteX4" fmla="*/ 3233738 w 3981450"/>
              <a:gd name="connsiteY4" fmla="*/ 1495425 h 1495425"/>
              <a:gd name="connsiteX5" fmla="*/ 3233738 w 3981450"/>
              <a:gd name="connsiteY5" fmla="*/ 1121569 h 1495425"/>
              <a:gd name="connsiteX6" fmla="*/ 0 w 3981450"/>
              <a:gd name="connsiteY6" fmla="*/ 1121569 h 1495425"/>
              <a:gd name="connsiteX7" fmla="*/ 0 w 3981450"/>
              <a:gd name="connsiteY7" fmla="*/ 373856 h 1495425"/>
              <a:gd name="connsiteX0-1" fmla="*/ 0 w 3981450"/>
              <a:gd name="connsiteY0-2" fmla="*/ 1121569 h 1495425"/>
              <a:gd name="connsiteX1-3" fmla="*/ 3233738 w 3981450"/>
              <a:gd name="connsiteY1-4" fmla="*/ 373856 h 1495425"/>
              <a:gd name="connsiteX2-5" fmla="*/ 3233738 w 3981450"/>
              <a:gd name="connsiteY2-6" fmla="*/ 0 h 1495425"/>
              <a:gd name="connsiteX3-7" fmla="*/ 3981450 w 3981450"/>
              <a:gd name="connsiteY3-8" fmla="*/ 747713 h 1495425"/>
              <a:gd name="connsiteX4-9" fmla="*/ 3233738 w 3981450"/>
              <a:gd name="connsiteY4-10" fmla="*/ 1495425 h 1495425"/>
              <a:gd name="connsiteX5-11" fmla="*/ 3233738 w 3981450"/>
              <a:gd name="connsiteY5-12" fmla="*/ 1121569 h 1495425"/>
              <a:gd name="connsiteX6-13" fmla="*/ 0 w 3981450"/>
              <a:gd name="connsiteY6-14" fmla="*/ 1121569 h 1495425"/>
              <a:gd name="connsiteX0-15" fmla="*/ 0 w 3952875"/>
              <a:gd name="connsiteY0-16" fmla="*/ 731044 h 1495425"/>
              <a:gd name="connsiteX1-17" fmla="*/ 3205163 w 3952875"/>
              <a:gd name="connsiteY1-18" fmla="*/ 373856 h 1495425"/>
              <a:gd name="connsiteX2-19" fmla="*/ 3205163 w 3952875"/>
              <a:gd name="connsiteY2-20" fmla="*/ 0 h 1495425"/>
              <a:gd name="connsiteX3-21" fmla="*/ 3952875 w 3952875"/>
              <a:gd name="connsiteY3-22" fmla="*/ 747713 h 1495425"/>
              <a:gd name="connsiteX4-23" fmla="*/ 3205163 w 3952875"/>
              <a:gd name="connsiteY4-24" fmla="*/ 1495425 h 1495425"/>
              <a:gd name="connsiteX5-25" fmla="*/ 3205163 w 3952875"/>
              <a:gd name="connsiteY5-26" fmla="*/ 1121569 h 1495425"/>
              <a:gd name="connsiteX6-27" fmla="*/ 0 w 3952875"/>
              <a:gd name="connsiteY6-28" fmla="*/ 731044 h 1495425"/>
              <a:gd name="connsiteX0-29" fmla="*/ 0 w 3952875"/>
              <a:gd name="connsiteY0-30" fmla="*/ 731044 h 1495425"/>
              <a:gd name="connsiteX1-31" fmla="*/ 3205163 w 3952875"/>
              <a:gd name="connsiteY1-32" fmla="*/ 373856 h 1495425"/>
              <a:gd name="connsiteX2-33" fmla="*/ 3205163 w 3952875"/>
              <a:gd name="connsiteY2-34" fmla="*/ 0 h 1495425"/>
              <a:gd name="connsiteX3-35" fmla="*/ 3952875 w 3952875"/>
              <a:gd name="connsiteY3-36" fmla="*/ 747713 h 1495425"/>
              <a:gd name="connsiteX4-37" fmla="*/ 3205163 w 3952875"/>
              <a:gd name="connsiteY4-38" fmla="*/ 1495425 h 1495425"/>
              <a:gd name="connsiteX5-39" fmla="*/ 3205163 w 3952875"/>
              <a:gd name="connsiteY5-40" fmla="*/ 1121569 h 1495425"/>
              <a:gd name="connsiteX6-41" fmla="*/ 0 w 3952875"/>
              <a:gd name="connsiteY6-42" fmla="*/ 731044 h 1495425"/>
              <a:gd name="connsiteX0-43" fmla="*/ 0 w 3952875"/>
              <a:gd name="connsiteY0-44" fmla="*/ 731044 h 1495425"/>
              <a:gd name="connsiteX1-45" fmla="*/ 3205163 w 3952875"/>
              <a:gd name="connsiteY1-46" fmla="*/ 373856 h 1495425"/>
              <a:gd name="connsiteX2-47" fmla="*/ 3205163 w 3952875"/>
              <a:gd name="connsiteY2-48" fmla="*/ 0 h 1495425"/>
              <a:gd name="connsiteX3-49" fmla="*/ 3952875 w 3952875"/>
              <a:gd name="connsiteY3-50" fmla="*/ 747713 h 1495425"/>
              <a:gd name="connsiteX4-51" fmla="*/ 3205163 w 3952875"/>
              <a:gd name="connsiteY4-52" fmla="*/ 1495425 h 1495425"/>
              <a:gd name="connsiteX5-53" fmla="*/ 3205163 w 3952875"/>
              <a:gd name="connsiteY5-54" fmla="*/ 1121569 h 1495425"/>
              <a:gd name="connsiteX6-55" fmla="*/ 0 w 3952875"/>
              <a:gd name="connsiteY6-56" fmla="*/ 731044 h 1495425"/>
              <a:gd name="connsiteX0-57" fmla="*/ 0 w 3952875"/>
              <a:gd name="connsiteY0-58" fmla="*/ 731044 h 1495425"/>
              <a:gd name="connsiteX1-59" fmla="*/ 3205163 w 3952875"/>
              <a:gd name="connsiteY1-60" fmla="*/ 373856 h 1495425"/>
              <a:gd name="connsiteX2-61" fmla="*/ 3205163 w 3952875"/>
              <a:gd name="connsiteY2-62" fmla="*/ 0 h 1495425"/>
              <a:gd name="connsiteX3-63" fmla="*/ 3952875 w 3952875"/>
              <a:gd name="connsiteY3-64" fmla="*/ 747713 h 1495425"/>
              <a:gd name="connsiteX4-65" fmla="*/ 3205163 w 3952875"/>
              <a:gd name="connsiteY4-66" fmla="*/ 1495425 h 1495425"/>
              <a:gd name="connsiteX5-67" fmla="*/ 3205163 w 3952875"/>
              <a:gd name="connsiteY5-68" fmla="*/ 1121569 h 1495425"/>
              <a:gd name="connsiteX6-69" fmla="*/ 0 w 3952875"/>
              <a:gd name="connsiteY6-70" fmla="*/ 731044 h 1495425"/>
              <a:gd name="connsiteX0-71" fmla="*/ 0 w 3952875"/>
              <a:gd name="connsiteY0-72" fmla="*/ 731044 h 1495425"/>
              <a:gd name="connsiteX1-73" fmla="*/ 3205163 w 3952875"/>
              <a:gd name="connsiteY1-74" fmla="*/ 373856 h 1495425"/>
              <a:gd name="connsiteX2-75" fmla="*/ 3205163 w 3952875"/>
              <a:gd name="connsiteY2-76" fmla="*/ 0 h 1495425"/>
              <a:gd name="connsiteX3-77" fmla="*/ 3952875 w 3952875"/>
              <a:gd name="connsiteY3-78" fmla="*/ 747713 h 1495425"/>
              <a:gd name="connsiteX4-79" fmla="*/ 3205163 w 3952875"/>
              <a:gd name="connsiteY4-80" fmla="*/ 1495425 h 1495425"/>
              <a:gd name="connsiteX5-81" fmla="*/ 3205163 w 3952875"/>
              <a:gd name="connsiteY5-82" fmla="*/ 1121569 h 1495425"/>
              <a:gd name="connsiteX6-83" fmla="*/ 0 w 3952875"/>
              <a:gd name="connsiteY6-84" fmla="*/ 731044 h 1495425"/>
              <a:gd name="connsiteX0-85" fmla="*/ 0 w 3933825"/>
              <a:gd name="connsiteY0-86" fmla="*/ 883444 h 1495425"/>
              <a:gd name="connsiteX1-87" fmla="*/ 3186113 w 3933825"/>
              <a:gd name="connsiteY1-88" fmla="*/ 373856 h 1495425"/>
              <a:gd name="connsiteX2-89" fmla="*/ 3186113 w 3933825"/>
              <a:gd name="connsiteY2-90" fmla="*/ 0 h 1495425"/>
              <a:gd name="connsiteX3-91" fmla="*/ 3933825 w 3933825"/>
              <a:gd name="connsiteY3-92" fmla="*/ 747713 h 1495425"/>
              <a:gd name="connsiteX4-93" fmla="*/ 3186113 w 3933825"/>
              <a:gd name="connsiteY4-94" fmla="*/ 1495425 h 1495425"/>
              <a:gd name="connsiteX5-95" fmla="*/ 3186113 w 3933825"/>
              <a:gd name="connsiteY5-96" fmla="*/ 1121569 h 1495425"/>
              <a:gd name="connsiteX6-97" fmla="*/ 0 w 3933825"/>
              <a:gd name="connsiteY6-98" fmla="*/ 883444 h 1495425"/>
              <a:gd name="connsiteX0-99" fmla="*/ 0 w 3933825"/>
              <a:gd name="connsiteY0-100" fmla="*/ 883444 h 1495425"/>
              <a:gd name="connsiteX1-101" fmla="*/ 3186113 w 3933825"/>
              <a:gd name="connsiteY1-102" fmla="*/ 373856 h 1495425"/>
              <a:gd name="connsiteX2-103" fmla="*/ 3186113 w 3933825"/>
              <a:gd name="connsiteY2-104" fmla="*/ 0 h 1495425"/>
              <a:gd name="connsiteX3-105" fmla="*/ 3933825 w 3933825"/>
              <a:gd name="connsiteY3-106" fmla="*/ 747713 h 1495425"/>
              <a:gd name="connsiteX4-107" fmla="*/ 3186113 w 3933825"/>
              <a:gd name="connsiteY4-108" fmla="*/ 1495425 h 1495425"/>
              <a:gd name="connsiteX5-109" fmla="*/ 3186113 w 3933825"/>
              <a:gd name="connsiteY5-110" fmla="*/ 1121569 h 1495425"/>
              <a:gd name="connsiteX6-111" fmla="*/ 0 w 3933825"/>
              <a:gd name="connsiteY6-112" fmla="*/ 883444 h 1495425"/>
              <a:gd name="connsiteX0-113" fmla="*/ 0 w 3933825"/>
              <a:gd name="connsiteY0-114" fmla="*/ 883444 h 1495425"/>
              <a:gd name="connsiteX1-115" fmla="*/ 3186113 w 3933825"/>
              <a:gd name="connsiteY1-116" fmla="*/ 373856 h 1495425"/>
              <a:gd name="connsiteX2-117" fmla="*/ 3186113 w 3933825"/>
              <a:gd name="connsiteY2-118" fmla="*/ 0 h 1495425"/>
              <a:gd name="connsiteX3-119" fmla="*/ 3933825 w 3933825"/>
              <a:gd name="connsiteY3-120" fmla="*/ 747713 h 1495425"/>
              <a:gd name="connsiteX4-121" fmla="*/ 3186113 w 3933825"/>
              <a:gd name="connsiteY4-122" fmla="*/ 1495425 h 1495425"/>
              <a:gd name="connsiteX5-123" fmla="*/ 3186113 w 3933825"/>
              <a:gd name="connsiteY5-124" fmla="*/ 1121569 h 1495425"/>
              <a:gd name="connsiteX6-125" fmla="*/ 0 w 3933825"/>
              <a:gd name="connsiteY6-126" fmla="*/ 883444 h 1495425"/>
              <a:gd name="connsiteX0-127" fmla="*/ 0 w 3933825"/>
              <a:gd name="connsiteY0-128" fmla="*/ 883444 h 1495425"/>
              <a:gd name="connsiteX1-129" fmla="*/ 3186113 w 3933825"/>
              <a:gd name="connsiteY1-130" fmla="*/ 373856 h 1495425"/>
              <a:gd name="connsiteX2-131" fmla="*/ 3186113 w 3933825"/>
              <a:gd name="connsiteY2-132" fmla="*/ 0 h 1495425"/>
              <a:gd name="connsiteX3-133" fmla="*/ 3933825 w 3933825"/>
              <a:gd name="connsiteY3-134" fmla="*/ 747713 h 1495425"/>
              <a:gd name="connsiteX4-135" fmla="*/ 3186113 w 3933825"/>
              <a:gd name="connsiteY4-136" fmla="*/ 1495425 h 1495425"/>
              <a:gd name="connsiteX5-137" fmla="*/ 3071813 w 3933825"/>
              <a:gd name="connsiteY5-138" fmla="*/ 1121569 h 1495425"/>
              <a:gd name="connsiteX6-139" fmla="*/ 0 w 3933825"/>
              <a:gd name="connsiteY6-140" fmla="*/ 883444 h 1495425"/>
              <a:gd name="connsiteX0-141" fmla="*/ 0 w 3933825"/>
              <a:gd name="connsiteY0-142" fmla="*/ 883444 h 1495425"/>
              <a:gd name="connsiteX1-143" fmla="*/ 3186113 w 3933825"/>
              <a:gd name="connsiteY1-144" fmla="*/ 373856 h 1495425"/>
              <a:gd name="connsiteX2-145" fmla="*/ 3186113 w 3933825"/>
              <a:gd name="connsiteY2-146" fmla="*/ 0 h 1495425"/>
              <a:gd name="connsiteX3-147" fmla="*/ 3933825 w 3933825"/>
              <a:gd name="connsiteY3-148" fmla="*/ 747713 h 1495425"/>
              <a:gd name="connsiteX4-149" fmla="*/ 2995613 w 3933825"/>
              <a:gd name="connsiteY4-150" fmla="*/ 1495425 h 1495425"/>
              <a:gd name="connsiteX5-151" fmla="*/ 3071813 w 3933825"/>
              <a:gd name="connsiteY5-152" fmla="*/ 1121569 h 1495425"/>
              <a:gd name="connsiteX6-153" fmla="*/ 0 w 3933825"/>
              <a:gd name="connsiteY6-154" fmla="*/ 883444 h 1495425"/>
              <a:gd name="connsiteX0-155" fmla="*/ 0 w 3933825"/>
              <a:gd name="connsiteY0-156" fmla="*/ 873919 h 1485900"/>
              <a:gd name="connsiteX1-157" fmla="*/ 3186113 w 3933825"/>
              <a:gd name="connsiteY1-158" fmla="*/ 364331 h 1485900"/>
              <a:gd name="connsiteX2-159" fmla="*/ 3290888 w 3933825"/>
              <a:gd name="connsiteY2-160" fmla="*/ 0 h 1485900"/>
              <a:gd name="connsiteX3-161" fmla="*/ 3933825 w 3933825"/>
              <a:gd name="connsiteY3-162" fmla="*/ 738188 h 1485900"/>
              <a:gd name="connsiteX4-163" fmla="*/ 2995613 w 3933825"/>
              <a:gd name="connsiteY4-164" fmla="*/ 1485900 h 1485900"/>
              <a:gd name="connsiteX5-165" fmla="*/ 3071813 w 3933825"/>
              <a:gd name="connsiteY5-166" fmla="*/ 1112044 h 1485900"/>
              <a:gd name="connsiteX6-167" fmla="*/ 0 w 3933825"/>
              <a:gd name="connsiteY6-168" fmla="*/ 873919 h 1485900"/>
              <a:gd name="connsiteX0-169" fmla="*/ 0 w 3771900"/>
              <a:gd name="connsiteY0-170" fmla="*/ 873919 h 1485900"/>
              <a:gd name="connsiteX1-171" fmla="*/ 3186113 w 3771900"/>
              <a:gd name="connsiteY1-172" fmla="*/ 364331 h 1485900"/>
              <a:gd name="connsiteX2-173" fmla="*/ 3290888 w 3771900"/>
              <a:gd name="connsiteY2-174" fmla="*/ 0 h 1485900"/>
              <a:gd name="connsiteX3-175" fmla="*/ 3771900 w 3771900"/>
              <a:gd name="connsiteY3-176" fmla="*/ 938213 h 1485900"/>
              <a:gd name="connsiteX4-177" fmla="*/ 2995613 w 3771900"/>
              <a:gd name="connsiteY4-178" fmla="*/ 1485900 h 1485900"/>
              <a:gd name="connsiteX5-179" fmla="*/ 3071813 w 3771900"/>
              <a:gd name="connsiteY5-180" fmla="*/ 1112044 h 1485900"/>
              <a:gd name="connsiteX6-181" fmla="*/ 0 w 3771900"/>
              <a:gd name="connsiteY6-182" fmla="*/ 873919 h 1485900"/>
              <a:gd name="connsiteX0-183" fmla="*/ 0 w 3771900"/>
              <a:gd name="connsiteY0-184" fmla="*/ 873919 h 1485900"/>
              <a:gd name="connsiteX1-185" fmla="*/ 3186113 w 3771900"/>
              <a:gd name="connsiteY1-186" fmla="*/ 364331 h 1485900"/>
              <a:gd name="connsiteX2-187" fmla="*/ 3271838 w 3771900"/>
              <a:gd name="connsiteY2-188" fmla="*/ 0 h 1485900"/>
              <a:gd name="connsiteX3-189" fmla="*/ 3771900 w 3771900"/>
              <a:gd name="connsiteY3-190" fmla="*/ 938213 h 1485900"/>
              <a:gd name="connsiteX4-191" fmla="*/ 2995613 w 3771900"/>
              <a:gd name="connsiteY4-192" fmla="*/ 1485900 h 1485900"/>
              <a:gd name="connsiteX5-193" fmla="*/ 3071813 w 3771900"/>
              <a:gd name="connsiteY5-194" fmla="*/ 1112044 h 1485900"/>
              <a:gd name="connsiteX6-195" fmla="*/ 0 w 3771900"/>
              <a:gd name="connsiteY6-196" fmla="*/ 873919 h 1485900"/>
              <a:gd name="connsiteX0-197" fmla="*/ 0 w 3771900"/>
              <a:gd name="connsiteY0-198" fmla="*/ 826294 h 1438275"/>
              <a:gd name="connsiteX1-199" fmla="*/ 3186113 w 3771900"/>
              <a:gd name="connsiteY1-200" fmla="*/ 316706 h 1438275"/>
              <a:gd name="connsiteX2-201" fmla="*/ 3243263 w 3771900"/>
              <a:gd name="connsiteY2-202" fmla="*/ 0 h 1438275"/>
              <a:gd name="connsiteX3-203" fmla="*/ 3771900 w 3771900"/>
              <a:gd name="connsiteY3-204" fmla="*/ 890588 h 1438275"/>
              <a:gd name="connsiteX4-205" fmla="*/ 2995613 w 3771900"/>
              <a:gd name="connsiteY4-206" fmla="*/ 1438275 h 1438275"/>
              <a:gd name="connsiteX5-207" fmla="*/ 3071813 w 3771900"/>
              <a:gd name="connsiteY5-208" fmla="*/ 1064419 h 1438275"/>
              <a:gd name="connsiteX6-209" fmla="*/ 0 w 3771900"/>
              <a:gd name="connsiteY6-210" fmla="*/ 826294 h 1438275"/>
              <a:gd name="connsiteX0-211" fmla="*/ 0 w 3771900"/>
              <a:gd name="connsiteY0-212" fmla="*/ 826294 h 1362075"/>
              <a:gd name="connsiteX1-213" fmla="*/ 3186113 w 3771900"/>
              <a:gd name="connsiteY1-214" fmla="*/ 316706 h 1362075"/>
              <a:gd name="connsiteX2-215" fmla="*/ 3243263 w 3771900"/>
              <a:gd name="connsiteY2-216" fmla="*/ 0 h 1362075"/>
              <a:gd name="connsiteX3-217" fmla="*/ 3771900 w 3771900"/>
              <a:gd name="connsiteY3-218" fmla="*/ 890588 h 1362075"/>
              <a:gd name="connsiteX4-219" fmla="*/ 2995613 w 3771900"/>
              <a:gd name="connsiteY4-220" fmla="*/ 1362075 h 1362075"/>
              <a:gd name="connsiteX5-221" fmla="*/ 3071813 w 3771900"/>
              <a:gd name="connsiteY5-222" fmla="*/ 1064419 h 1362075"/>
              <a:gd name="connsiteX6-223" fmla="*/ 0 w 3771900"/>
              <a:gd name="connsiteY6-224" fmla="*/ 826294 h 1362075"/>
              <a:gd name="connsiteX0-225" fmla="*/ 0 w 3771900"/>
              <a:gd name="connsiteY0-226" fmla="*/ 826294 h 1362075"/>
              <a:gd name="connsiteX1-227" fmla="*/ 3186113 w 3771900"/>
              <a:gd name="connsiteY1-228" fmla="*/ 316706 h 1362075"/>
              <a:gd name="connsiteX2-229" fmla="*/ 3243263 w 3771900"/>
              <a:gd name="connsiteY2-230" fmla="*/ 0 h 1362075"/>
              <a:gd name="connsiteX3-231" fmla="*/ 3771900 w 3771900"/>
              <a:gd name="connsiteY3-232" fmla="*/ 890588 h 1362075"/>
              <a:gd name="connsiteX4-233" fmla="*/ 2995613 w 3771900"/>
              <a:gd name="connsiteY4-234" fmla="*/ 1362075 h 1362075"/>
              <a:gd name="connsiteX5-235" fmla="*/ 3052763 w 3771900"/>
              <a:gd name="connsiteY5-236" fmla="*/ 1045369 h 1362075"/>
              <a:gd name="connsiteX6-237" fmla="*/ 0 w 3771900"/>
              <a:gd name="connsiteY6-238" fmla="*/ 826294 h 1362075"/>
              <a:gd name="connsiteX0-239" fmla="*/ 0 w 3771900"/>
              <a:gd name="connsiteY0-240" fmla="*/ 826294 h 1362075"/>
              <a:gd name="connsiteX1-241" fmla="*/ 3186113 w 3771900"/>
              <a:gd name="connsiteY1-242" fmla="*/ 316706 h 1362075"/>
              <a:gd name="connsiteX2-243" fmla="*/ 3243263 w 3771900"/>
              <a:gd name="connsiteY2-244" fmla="*/ 0 h 1362075"/>
              <a:gd name="connsiteX3-245" fmla="*/ 3771900 w 3771900"/>
              <a:gd name="connsiteY3-246" fmla="*/ 833438 h 1362075"/>
              <a:gd name="connsiteX4-247" fmla="*/ 2995613 w 3771900"/>
              <a:gd name="connsiteY4-248" fmla="*/ 1362075 h 1362075"/>
              <a:gd name="connsiteX5-249" fmla="*/ 3052763 w 3771900"/>
              <a:gd name="connsiteY5-250" fmla="*/ 1045369 h 1362075"/>
              <a:gd name="connsiteX6-251" fmla="*/ 0 w 3771900"/>
              <a:gd name="connsiteY6-252" fmla="*/ 826294 h 1362075"/>
              <a:gd name="connsiteX0-253" fmla="*/ 0 w 3771900"/>
              <a:gd name="connsiteY0-254" fmla="*/ 826294 h 1362075"/>
              <a:gd name="connsiteX1-255" fmla="*/ 3186113 w 3771900"/>
              <a:gd name="connsiteY1-256" fmla="*/ 316706 h 1362075"/>
              <a:gd name="connsiteX2-257" fmla="*/ 3243263 w 3771900"/>
              <a:gd name="connsiteY2-258" fmla="*/ 0 h 1362075"/>
              <a:gd name="connsiteX3-259" fmla="*/ 3771900 w 3771900"/>
              <a:gd name="connsiteY3-260" fmla="*/ 833438 h 1362075"/>
              <a:gd name="connsiteX4-261" fmla="*/ 2995613 w 3771900"/>
              <a:gd name="connsiteY4-262" fmla="*/ 1362075 h 1362075"/>
              <a:gd name="connsiteX5-263" fmla="*/ 3052763 w 3771900"/>
              <a:gd name="connsiteY5-264" fmla="*/ 1045369 h 1362075"/>
              <a:gd name="connsiteX6-265" fmla="*/ 0 w 3771900"/>
              <a:gd name="connsiteY6-266" fmla="*/ 826294 h 1362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771900" h="1362075">
                <a:moveTo>
                  <a:pt x="0" y="826294"/>
                </a:moveTo>
                <a:cubicBezTo>
                  <a:pt x="1163638" y="335756"/>
                  <a:pt x="2174875" y="273844"/>
                  <a:pt x="3186113" y="316706"/>
                </a:cubicBezTo>
                <a:lnTo>
                  <a:pt x="3243263" y="0"/>
                </a:lnTo>
                <a:lnTo>
                  <a:pt x="3771900" y="833438"/>
                </a:lnTo>
                <a:lnTo>
                  <a:pt x="2995613" y="1362075"/>
                </a:lnTo>
                <a:lnTo>
                  <a:pt x="3052763" y="1045369"/>
                </a:lnTo>
                <a:cubicBezTo>
                  <a:pt x="2212975" y="838994"/>
                  <a:pt x="1363663" y="718344"/>
                  <a:pt x="0" y="826294"/>
                </a:cubicBezTo>
                <a:close/>
              </a:path>
            </a:pathLst>
          </a:custGeom>
          <a:solidFill>
            <a:schemeClr val="accent1"/>
          </a:solidFill>
          <a:ln w="25400">
            <a:noFill/>
          </a:ln>
          <a:effectLst>
            <a:outerShdw blurRad="381000" dist="2540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文本框 14"/>
          <p:cNvSpPr txBox="1"/>
          <p:nvPr/>
        </p:nvSpPr>
        <p:spPr>
          <a:xfrm rot="1309175">
            <a:off x="3783296" y="3334348"/>
            <a:ext cx="1846659" cy="338554"/>
          </a:xfrm>
          <a:prstGeom prst="rect">
            <a:avLst/>
          </a:prstGeom>
          <a:noFill/>
        </p:spPr>
        <p:txBody>
          <a:bodyPr wrap="none" lIns="0" rIns="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请在此处添加关键字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1034007" y="2075204"/>
            <a:ext cx="2259234" cy="461665"/>
          </a:xfrm>
          <a:prstGeom prst="rect">
            <a:avLst/>
          </a:prstGeom>
        </p:spPr>
        <p:txBody>
          <a:bodyPr wrap="square">
            <a:spAutoFit/>
          </a:bodyPr>
          <a:lstStyle/>
          <a:p>
            <a:r>
              <a:rPr lang="zh-CN" altLang="en-US" sz="2400" b="1" dirty="0" smtClean="0">
                <a:solidFill>
                  <a:schemeClr val="accent1"/>
                </a:solidFill>
                <a:latin typeface="微软雅黑" panose="020B0503020204020204" pitchFamily="34" charset="-122"/>
                <a:ea typeface="微软雅黑" panose="020B0503020204020204" pitchFamily="34" charset="-122"/>
              </a:rPr>
              <a:t>添加标题</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
        <p:nvSpPr>
          <p:cNvPr id="17" name="矩形 16"/>
          <p:cNvSpPr/>
          <p:nvPr/>
        </p:nvSpPr>
        <p:spPr>
          <a:xfrm>
            <a:off x="1034007" y="2507843"/>
            <a:ext cx="2259234" cy="1815882"/>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在这里，在这里输入您的文字内容，或者将您的文字复制在这里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8916055" y="2075204"/>
            <a:ext cx="2259234" cy="461665"/>
          </a:xfrm>
          <a:prstGeom prst="rect">
            <a:avLst/>
          </a:prstGeom>
        </p:spPr>
        <p:txBody>
          <a:bodyPr wrap="square">
            <a:spAutoFit/>
          </a:bodyPr>
          <a:lstStyle/>
          <a:p>
            <a:r>
              <a:rPr lang="zh-CN" altLang="en-US" sz="2400" b="1" dirty="0" smtClean="0">
                <a:solidFill>
                  <a:schemeClr val="accent1"/>
                </a:solidFill>
                <a:latin typeface="微软雅黑" panose="020B0503020204020204" pitchFamily="34" charset="-122"/>
                <a:ea typeface="微软雅黑" panose="020B0503020204020204" pitchFamily="34" charset="-122"/>
              </a:rPr>
              <a:t>添加标题</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
        <p:nvSpPr>
          <p:cNvPr id="19" name="矩形 18"/>
          <p:cNvSpPr/>
          <p:nvPr/>
        </p:nvSpPr>
        <p:spPr>
          <a:xfrm>
            <a:off x="8916055" y="2507843"/>
            <a:ext cx="2259234" cy="1815882"/>
          </a:xfrm>
          <a:prstGeom prst="rect">
            <a:avLst/>
          </a:prstGeom>
        </p:spPr>
        <p:txBody>
          <a:bodyPr wrap="square">
            <a:spAutoFit/>
          </a:bodyPr>
          <a:lstStyle/>
          <a:p>
            <a:pPr algn="just"/>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这里。在这里输入您的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文字内容，</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或者将您的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文字复制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在这里，在这里输入您的文字内容，或者将您的文字复制在这里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2190384" y="4862989"/>
            <a:ext cx="7811232" cy="646331"/>
          </a:xfrm>
          <a:prstGeom prst="rect">
            <a:avLst/>
          </a:prstGeom>
        </p:spPr>
        <p:txBody>
          <a:bodyPr wrap="square">
            <a:spAutoFit/>
          </a:bodyPr>
          <a:lstStyle/>
          <a:p>
            <a:pPr algn="ctr"/>
            <a:r>
              <a:rPr lang="zh-CN" altLang="en-US" b="1" dirty="0" smtClean="0">
                <a:solidFill>
                  <a:schemeClr val="accent1"/>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b="1" dirty="0">
                <a:solidFill>
                  <a:schemeClr val="accent1"/>
                </a:solidFill>
                <a:latin typeface="微软雅黑" panose="020B0503020204020204" pitchFamily="34" charset="-122"/>
                <a:ea typeface="微软雅黑" panose="020B0503020204020204" pitchFamily="34" charset="-122"/>
              </a:rPr>
              <a:t>这里。在这里输入您的</a:t>
            </a:r>
            <a:r>
              <a:rPr lang="zh-CN" altLang="en-US" b="1" dirty="0" smtClean="0">
                <a:solidFill>
                  <a:schemeClr val="accent1"/>
                </a:solidFill>
                <a:latin typeface="微软雅黑" panose="020B0503020204020204" pitchFamily="34" charset="-122"/>
                <a:ea typeface="微软雅黑" panose="020B0503020204020204" pitchFamily="34" charset="-122"/>
              </a:rPr>
              <a:t>文字内容，</a:t>
            </a:r>
            <a:r>
              <a:rPr lang="zh-CN" altLang="en-US" b="1" dirty="0">
                <a:solidFill>
                  <a:schemeClr val="accent1"/>
                </a:solidFill>
                <a:latin typeface="微软雅黑" panose="020B0503020204020204" pitchFamily="34" charset="-122"/>
                <a:ea typeface="微软雅黑" panose="020B0503020204020204" pitchFamily="34" charset="-122"/>
              </a:rPr>
              <a:t>或者将您的</a:t>
            </a:r>
            <a:r>
              <a:rPr lang="zh-CN" altLang="en-US" b="1" dirty="0" smtClean="0">
                <a:solidFill>
                  <a:schemeClr val="accent1"/>
                </a:solidFill>
                <a:latin typeface="微软雅黑" panose="020B0503020204020204" pitchFamily="34" charset="-122"/>
                <a:ea typeface="微软雅黑" panose="020B0503020204020204" pitchFamily="34" charset="-122"/>
              </a:rPr>
              <a:t>文字复制</a:t>
            </a:r>
            <a:r>
              <a:rPr lang="zh-CN" altLang="en-US" b="1" dirty="0">
                <a:solidFill>
                  <a:schemeClr val="accent1"/>
                </a:solidFill>
                <a:latin typeface="微软雅黑" panose="020B0503020204020204" pitchFamily="34" charset="-122"/>
                <a:ea typeface="微软雅黑" panose="020B0503020204020204" pitchFamily="34" charset="-122"/>
              </a:rPr>
              <a:t>在这里，在这里输入您的文字</a:t>
            </a:r>
            <a:r>
              <a:rPr lang="zh-CN" altLang="en-US" b="1" dirty="0" smtClean="0">
                <a:solidFill>
                  <a:schemeClr val="accent1"/>
                </a:solidFill>
                <a:latin typeface="微软雅黑" panose="020B0503020204020204" pitchFamily="34" charset="-122"/>
                <a:ea typeface="微软雅黑" panose="020B0503020204020204" pitchFamily="34" charset="-122"/>
              </a:rPr>
              <a:t>内容</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4" name="标题 3"/>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35" presetClass="path" presetSubtype="0" accel="50000" decel="50000" fill="hold" grpId="1" nodeType="withEffect">
                                  <p:stCondLst>
                                    <p:cond delay="0"/>
                                  </p:stCondLst>
                                  <p:childTnLst>
                                    <p:animMotion origin="layout" path="M -3.95833E-6 -4.81481E-6 L 0.18607 0.05718 " pathEditMode="relative" rAng="0" ptsTypes="AA">
                                      <p:cBhvr>
                                        <p:cTn id="11" dur="1000" spd="-100000" fill="hold"/>
                                        <p:tgtEl>
                                          <p:spTgt spid="14"/>
                                        </p:tgtEl>
                                        <p:attrNameLst>
                                          <p:attrName>ppt_x</p:attrName>
                                          <p:attrName>ppt_y</p:attrName>
                                        </p:attrNameLst>
                                      </p:cBhvr>
                                      <p:rCtr x="9297" y="2847"/>
                                    </p:animMotion>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35" presetClass="path" presetSubtype="0" accel="50000" decel="50000" fill="hold" grpId="1" nodeType="withEffect">
                                  <p:stCondLst>
                                    <p:cond delay="0"/>
                                  </p:stCondLst>
                                  <p:childTnLst>
                                    <p:animMotion origin="layout" path="M 3.95833E-6 -2.96296E-6 L -0.17552 -0.05926 " pathEditMode="relative" rAng="0" ptsTypes="AA">
                                      <p:cBhvr>
                                        <p:cTn id="19" dur="1000" spd="-100000" fill="hold"/>
                                        <p:tgtEl>
                                          <p:spTgt spid="12"/>
                                        </p:tgtEl>
                                        <p:attrNameLst>
                                          <p:attrName>ppt_x</p:attrName>
                                          <p:attrName>ppt_y</p:attrName>
                                        </p:attrNameLst>
                                      </p:cBhvr>
                                      <p:rCtr x="-8776" y="-2963"/>
                                    </p:animMotion>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right)">
                                      <p:cBhvr>
                                        <p:cTn id="23" dur="500"/>
                                        <p:tgtEl>
                                          <p:spTgt spid="15"/>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2000"/>
                            </p:stCondLst>
                            <p:childTnLst>
                              <p:par>
                                <p:cTn id="29" presetID="23" presetClass="entr" presetSubtype="52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 calcmode="lin" valueType="num">
                                      <p:cBhvr>
                                        <p:cTn id="33" dur="500" fill="hold"/>
                                        <p:tgtEl>
                                          <p:spTgt spid="16"/>
                                        </p:tgtEl>
                                        <p:attrNameLst>
                                          <p:attrName>ppt_x</p:attrName>
                                        </p:attrNameLst>
                                      </p:cBhvr>
                                      <p:tavLst>
                                        <p:tav tm="0">
                                          <p:val>
                                            <p:fltVal val="0.5"/>
                                          </p:val>
                                        </p:tav>
                                        <p:tav tm="100000">
                                          <p:val>
                                            <p:strVal val="#ppt_x"/>
                                          </p:val>
                                        </p:tav>
                                      </p:tavLst>
                                    </p:anim>
                                    <p:anim calcmode="lin" valueType="num">
                                      <p:cBhvr>
                                        <p:cTn id="34" dur="500" fill="hold"/>
                                        <p:tgtEl>
                                          <p:spTgt spid="16"/>
                                        </p:tgtEl>
                                        <p:attrNameLst>
                                          <p:attrName>ppt_y</p:attrName>
                                        </p:attrNameLst>
                                      </p:cBhvr>
                                      <p:tavLst>
                                        <p:tav tm="0">
                                          <p:val>
                                            <p:fltVal val="0.5"/>
                                          </p:val>
                                        </p:tav>
                                        <p:tav tm="100000">
                                          <p:val>
                                            <p:strVal val="#ppt_y"/>
                                          </p:val>
                                        </p:tav>
                                      </p:tavLst>
                                    </p:anim>
                                  </p:childTnLst>
                                </p:cTn>
                              </p:par>
                            </p:childTnLst>
                          </p:cTn>
                        </p:par>
                        <p:par>
                          <p:cTn id="35" fill="hold">
                            <p:stCondLst>
                              <p:cond delay="2500"/>
                            </p:stCondLst>
                            <p:childTnLst>
                              <p:par>
                                <p:cTn id="36" presetID="53" presetClass="entr" presetSubtype="16" fill="hold" grpId="0" nodeType="afterEffect">
                                  <p:stCondLst>
                                    <p:cond delay="0"/>
                                  </p:stCondLst>
                                  <p:iterate type="lt">
                                    <p:tmPct val="10000"/>
                                  </p:iterate>
                                  <p:childTnLst>
                                    <p:set>
                                      <p:cBhvr>
                                        <p:cTn id="37" dur="1" fill="hold">
                                          <p:stCondLst>
                                            <p:cond delay="0"/>
                                          </p:stCondLst>
                                        </p:cTn>
                                        <p:tgtEl>
                                          <p:spTgt spid="17"/>
                                        </p:tgtEl>
                                        <p:attrNameLst>
                                          <p:attrName>style.visibility</p:attrName>
                                        </p:attrNameLst>
                                      </p:cBhvr>
                                      <p:to>
                                        <p:strVal val="visible"/>
                                      </p:to>
                                    </p:set>
                                    <p:anim calcmode="lin" valueType="num">
                                      <p:cBhvr>
                                        <p:cTn id="38" dur="100" fill="hold"/>
                                        <p:tgtEl>
                                          <p:spTgt spid="17"/>
                                        </p:tgtEl>
                                        <p:attrNameLst>
                                          <p:attrName>ppt_w</p:attrName>
                                        </p:attrNameLst>
                                      </p:cBhvr>
                                      <p:tavLst>
                                        <p:tav tm="0">
                                          <p:val>
                                            <p:fltVal val="0"/>
                                          </p:val>
                                        </p:tav>
                                        <p:tav tm="100000">
                                          <p:val>
                                            <p:strVal val="#ppt_w"/>
                                          </p:val>
                                        </p:tav>
                                      </p:tavLst>
                                    </p:anim>
                                    <p:anim calcmode="lin" valueType="num">
                                      <p:cBhvr>
                                        <p:cTn id="39" dur="100" fill="hold"/>
                                        <p:tgtEl>
                                          <p:spTgt spid="17"/>
                                        </p:tgtEl>
                                        <p:attrNameLst>
                                          <p:attrName>ppt_h</p:attrName>
                                        </p:attrNameLst>
                                      </p:cBhvr>
                                      <p:tavLst>
                                        <p:tav tm="0">
                                          <p:val>
                                            <p:fltVal val="0"/>
                                          </p:val>
                                        </p:tav>
                                        <p:tav tm="100000">
                                          <p:val>
                                            <p:strVal val="#ppt_h"/>
                                          </p:val>
                                        </p:tav>
                                      </p:tavLst>
                                    </p:anim>
                                    <p:animEffect transition="in" filter="fade">
                                      <p:cBhvr>
                                        <p:cTn id="40" dur="100"/>
                                        <p:tgtEl>
                                          <p:spTgt spid="17"/>
                                        </p:tgtEl>
                                      </p:cBhvr>
                                    </p:animEffect>
                                  </p:childTnLst>
                                </p:cTn>
                              </p:par>
                            </p:childTnLst>
                          </p:cTn>
                        </p:par>
                        <p:par>
                          <p:cTn id="41" fill="hold">
                            <p:stCondLst>
                              <p:cond delay="4340"/>
                            </p:stCondLst>
                            <p:childTnLst>
                              <p:par>
                                <p:cTn id="42" presetID="23" presetClass="entr" presetSubtype="528"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 calcmode="lin" valueType="num">
                                      <p:cBhvr>
                                        <p:cTn id="46" dur="500" fill="hold"/>
                                        <p:tgtEl>
                                          <p:spTgt spid="18"/>
                                        </p:tgtEl>
                                        <p:attrNameLst>
                                          <p:attrName>ppt_x</p:attrName>
                                        </p:attrNameLst>
                                      </p:cBhvr>
                                      <p:tavLst>
                                        <p:tav tm="0">
                                          <p:val>
                                            <p:fltVal val="0.5"/>
                                          </p:val>
                                        </p:tav>
                                        <p:tav tm="100000">
                                          <p:val>
                                            <p:strVal val="#ppt_x"/>
                                          </p:val>
                                        </p:tav>
                                      </p:tavLst>
                                    </p:anim>
                                    <p:anim calcmode="lin" valueType="num">
                                      <p:cBhvr>
                                        <p:cTn id="47" dur="500" fill="hold"/>
                                        <p:tgtEl>
                                          <p:spTgt spid="18"/>
                                        </p:tgtEl>
                                        <p:attrNameLst>
                                          <p:attrName>ppt_y</p:attrName>
                                        </p:attrNameLst>
                                      </p:cBhvr>
                                      <p:tavLst>
                                        <p:tav tm="0">
                                          <p:val>
                                            <p:fltVal val="0.5"/>
                                          </p:val>
                                        </p:tav>
                                        <p:tav tm="100000">
                                          <p:val>
                                            <p:strVal val="#ppt_y"/>
                                          </p:val>
                                        </p:tav>
                                      </p:tavLst>
                                    </p:anim>
                                  </p:childTnLst>
                                </p:cTn>
                              </p:par>
                            </p:childTnLst>
                          </p:cTn>
                        </p:par>
                        <p:par>
                          <p:cTn id="48" fill="hold">
                            <p:stCondLst>
                              <p:cond delay="4840"/>
                            </p:stCondLst>
                            <p:childTnLst>
                              <p:par>
                                <p:cTn id="49" presetID="53" presetClass="entr" presetSubtype="16" fill="hold" grpId="0" nodeType="afterEffect">
                                  <p:stCondLst>
                                    <p:cond delay="0"/>
                                  </p:stCondLst>
                                  <p:iterate type="lt">
                                    <p:tmPct val="10000"/>
                                  </p:iterate>
                                  <p:childTnLst>
                                    <p:set>
                                      <p:cBhvr>
                                        <p:cTn id="50" dur="1" fill="hold">
                                          <p:stCondLst>
                                            <p:cond delay="0"/>
                                          </p:stCondLst>
                                        </p:cTn>
                                        <p:tgtEl>
                                          <p:spTgt spid="19"/>
                                        </p:tgtEl>
                                        <p:attrNameLst>
                                          <p:attrName>style.visibility</p:attrName>
                                        </p:attrNameLst>
                                      </p:cBhvr>
                                      <p:to>
                                        <p:strVal val="visible"/>
                                      </p:to>
                                    </p:set>
                                    <p:anim calcmode="lin" valueType="num">
                                      <p:cBhvr>
                                        <p:cTn id="51" dur="100" fill="hold"/>
                                        <p:tgtEl>
                                          <p:spTgt spid="19"/>
                                        </p:tgtEl>
                                        <p:attrNameLst>
                                          <p:attrName>ppt_w</p:attrName>
                                        </p:attrNameLst>
                                      </p:cBhvr>
                                      <p:tavLst>
                                        <p:tav tm="0">
                                          <p:val>
                                            <p:fltVal val="0"/>
                                          </p:val>
                                        </p:tav>
                                        <p:tav tm="100000">
                                          <p:val>
                                            <p:strVal val="#ppt_w"/>
                                          </p:val>
                                        </p:tav>
                                      </p:tavLst>
                                    </p:anim>
                                    <p:anim calcmode="lin" valueType="num">
                                      <p:cBhvr>
                                        <p:cTn id="52" dur="100" fill="hold"/>
                                        <p:tgtEl>
                                          <p:spTgt spid="19"/>
                                        </p:tgtEl>
                                        <p:attrNameLst>
                                          <p:attrName>ppt_h</p:attrName>
                                        </p:attrNameLst>
                                      </p:cBhvr>
                                      <p:tavLst>
                                        <p:tav tm="0">
                                          <p:val>
                                            <p:fltVal val="0"/>
                                          </p:val>
                                        </p:tav>
                                        <p:tav tm="100000">
                                          <p:val>
                                            <p:strVal val="#ppt_h"/>
                                          </p:val>
                                        </p:tav>
                                      </p:tavLst>
                                    </p:anim>
                                    <p:animEffect transition="in" filter="fade">
                                      <p:cBhvr>
                                        <p:cTn id="53" dur="100"/>
                                        <p:tgtEl>
                                          <p:spTgt spid="19"/>
                                        </p:tgtEl>
                                      </p:cBhvr>
                                    </p:animEffect>
                                  </p:childTnLst>
                                </p:cTn>
                              </p:par>
                            </p:childTnLst>
                          </p:cTn>
                        </p:par>
                        <p:par>
                          <p:cTn id="54" fill="hold">
                            <p:stCondLst>
                              <p:cond delay="5680"/>
                            </p:stCondLst>
                            <p:childTnLst>
                              <p:par>
                                <p:cTn id="55" presetID="53" presetClass="entr" presetSubtype="16" fill="hold" grpId="0" nodeType="afterEffect">
                                  <p:stCondLst>
                                    <p:cond delay="0"/>
                                  </p:stCondLst>
                                  <p:iterate type="lt">
                                    <p:tmPct val="10000"/>
                                  </p:iterate>
                                  <p:childTnLst>
                                    <p:set>
                                      <p:cBhvr>
                                        <p:cTn id="56" dur="1" fill="hold">
                                          <p:stCondLst>
                                            <p:cond delay="0"/>
                                          </p:stCondLst>
                                        </p:cTn>
                                        <p:tgtEl>
                                          <p:spTgt spid="20"/>
                                        </p:tgtEl>
                                        <p:attrNameLst>
                                          <p:attrName>style.visibility</p:attrName>
                                        </p:attrNameLst>
                                      </p:cBhvr>
                                      <p:to>
                                        <p:strVal val="visible"/>
                                      </p:to>
                                    </p:set>
                                    <p:anim calcmode="lin" valueType="num">
                                      <p:cBhvr>
                                        <p:cTn id="57" dur="250" fill="hold"/>
                                        <p:tgtEl>
                                          <p:spTgt spid="20"/>
                                        </p:tgtEl>
                                        <p:attrNameLst>
                                          <p:attrName>ppt_w</p:attrName>
                                        </p:attrNameLst>
                                      </p:cBhvr>
                                      <p:tavLst>
                                        <p:tav tm="0">
                                          <p:val>
                                            <p:fltVal val="0"/>
                                          </p:val>
                                        </p:tav>
                                        <p:tav tm="100000">
                                          <p:val>
                                            <p:strVal val="#ppt_w"/>
                                          </p:val>
                                        </p:tav>
                                      </p:tavLst>
                                    </p:anim>
                                    <p:anim calcmode="lin" valueType="num">
                                      <p:cBhvr>
                                        <p:cTn id="58" dur="250" fill="hold"/>
                                        <p:tgtEl>
                                          <p:spTgt spid="20"/>
                                        </p:tgtEl>
                                        <p:attrNameLst>
                                          <p:attrName>ppt_h</p:attrName>
                                        </p:attrNameLst>
                                      </p:cBhvr>
                                      <p:tavLst>
                                        <p:tav tm="0">
                                          <p:val>
                                            <p:fltVal val="0"/>
                                          </p:val>
                                        </p:tav>
                                        <p:tav tm="100000">
                                          <p:val>
                                            <p:strVal val="#ppt_h"/>
                                          </p:val>
                                        </p:tav>
                                      </p:tavLst>
                                    </p:anim>
                                    <p:animEffect transition="in" filter="fade">
                                      <p:cBhvr>
                                        <p:cTn id="59"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p:bldP spid="14" grpId="0" animBg="1"/>
      <p:bldP spid="14" grpId="1" animBg="1"/>
      <p:bldP spid="15" grpId="0"/>
      <p:bldP spid="16" grpId="0"/>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0"/>
          <p:cNvSpPr/>
          <p:nvPr/>
        </p:nvSpPr>
        <p:spPr>
          <a:xfrm>
            <a:off x="1241071" y="3812345"/>
            <a:ext cx="2427467" cy="2015459"/>
          </a:xfrm>
          <a:prstGeom prst="rect">
            <a:avLst/>
          </a:prstGeom>
          <a:solidFill>
            <a:schemeClr val="accent1"/>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endParaRPr lang="en-US" sz="1000" dirty="0">
              <a:solidFill>
                <a:schemeClr val="bg1"/>
              </a:solidFill>
            </a:endParaRPr>
          </a:p>
        </p:txBody>
      </p:sp>
      <p:sp>
        <p:nvSpPr>
          <p:cNvPr id="13" name="Rectangle 24"/>
          <p:cNvSpPr/>
          <p:nvPr/>
        </p:nvSpPr>
        <p:spPr>
          <a:xfrm>
            <a:off x="3668535" y="3812345"/>
            <a:ext cx="2427467" cy="2015459"/>
          </a:xfrm>
          <a:prstGeom prst="rect">
            <a:avLst/>
          </a:prstGeom>
          <a:solidFill>
            <a:schemeClr val="accent2"/>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endParaRPr lang="en-US" sz="1000" dirty="0">
              <a:solidFill>
                <a:schemeClr val="bg1"/>
              </a:solidFill>
            </a:endParaRPr>
          </a:p>
        </p:txBody>
      </p:sp>
      <p:sp>
        <p:nvSpPr>
          <p:cNvPr id="14" name="Rectangle 25"/>
          <p:cNvSpPr/>
          <p:nvPr/>
        </p:nvSpPr>
        <p:spPr>
          <a:xfrm>
            <a:off x="6096001" y="3812345"/>
            <a:ext cx="2427467" cy="2015459"/>
          </a:xfrm>
          <a:prstGeom prst="rect">
            <a:avLst/>
          </a:prstGeom>
          <a:solidFill>
            <a:schemeClr val="accent3"/>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endParaRPr lang="en-US" sz="1000" dirty="0">
              <a:solidFill>
                <a:schemeClr val="bg1"/>
              </a:solidFill>
            </a:endParaRPr>
          </a:p>
        </p:txBody>
      </p:sp>
      <p:sp>
        <p:nvSpPr>
          <p:cNvPr id="15" name="Rectangle 26"/>
          <p:cNvSpPr/>
          <p:nvPr/>
        </p:nvSpPr>
        <p:spPr>
          <a:xfrm>
            <a:off x="8523460" y="3812345"/>
            <a:ext cx="2427467" cy="2015459"/>
          </a:xfrm>
          <a:prstGeom prst="rect">
            <a:avLst/>
          </a:prstGeom>
          <a:solidFill>
            <a:schemeClr val="accent4"/>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lnSpc>
                <a:spcPct val="120000"/>
              </a:lnSpc>
            </a:pPr>
            <a:endParaRPr lang="en-US" sz="1000" dirty="0">
              <a:solidFill>
                <a:schemeClr val="bg1"/>
              </a:solidFill>
            </a:endParaRPr>
          </a:p>
        </p:txBody>
      </p:sp>
      <p:sp>
        <p:nvSpPr>
          <p:cNvPr id="49" name="任意多边形 48"/>
          <p:cNvSpPr/>
          <p:nvPr/>
        </p:nvSpPr>
        <p:spPr>
          <a:xfrm>
            <a:off x="1241074" y="1510229"/>
            <a:ext cx="2427467" cy="1740550"/>
          </a:xfrm>
          <a:custGeom>
            <a:avLst/>
            <a:gdLst>
              <a:gd name="connsiteX0" fmla="*/ 0 w 1910717"/>
              <a:gd name="connsiteY0" fmla="*/ 0 h 1740550"/>
              <a:gd name="connsiteX1" fmla="*/ 1910717 w 1910717"/>
              <a:gd name="connsiteY1" fmla="*/ 0 h 1740550"/>
              <a:gd name="connsiteX2" fmla="*/ 1910717 w 1910717"/>
              <a:gd name="connsiteY2" fmla="*/ 1561350 h 1740550"/>
              <a:gd name="connsiteX3" fmla="*/ 1134554 w 1910717"/>
              <a:gd name="connsiteY3" fmla="*/ 1561350 h 1740550"/>
              <a:gd name="connsiteX4" fmla="*/ 955355 w 1910717"/>
              <a:gd name="connsiteY4" fmla="*/ 1740550 h 1740550"/>
              <a:gd name="connsiteX5" fmla="*/ 776155 w 1910717"/>
              <a:gd name="connsiteY5" fmla="*/ 1561350 h 1740550"/>
              <a:gd name="connsiteX6" fmla="*/ 0 w 1910717"/>
              <a:gd name="connsiteY6" fmla="*/ 1561350 h 174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0717" h="1740550">
                <a:moveTo>
                  <a:pt x="0" y="0"/>
                </a:moveTo>
                <a:lnTo>
                  <a:pt x="1910717" y="0"/>
                </a:lnTo>
                <a:lnTo>
                  <a:pt x="1910717" y="1561350"/>
                </a:lnTo>
                <a:lnTo>
                  <a:pt x="1134554" y="1561350"/>
                </a:lnTo>
                <a:lnTo>
                  <a:pt x="955355" y="1740550"/>
                </a:lnTo>
                <a:lnTo>
                  <a:pt x="776155" y="1561350"/>
                </a:lnTo>
                <a:lnTo>
                  <a:pt x="0" y="1561350"/>
                </a:lnTo>
                <a:close/>
              </a:path>
            </a:pathLst>
          </a:custGeom>
          <a:solidFill>
            <a:schemeClr val="accent1"/>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4000" dirty="0"/>
          </a:p>
        </p:txBody>
      </p:sp>
      <p:sp>
        <p:nvSpPr>
          <p:cNvPr id="51" name="任意多边形 50"/>
          <p:cNvSpPr/>
          <p:nvPr/>
        </p:nvSpPr>
        <p:spPr>
          <a:xfrm>
            <a:off x="3668539" y="1510229"/>
            <a:ext cx="2427467" cy="1740549"/>
          </a:xfrm>
          <a:custGeom>
            <a:avLst/>
            <a:gdLst>
              <a:gd name="connsiteX0" fmla="*/ 0 w 1910717"/>
              <a:gd name="connsiteY0" fmla="*/ 0 h 1740549"/>
              <a:gd name="connsiteX1" fmla="*/ 1910717 w 1910717"/>
              <a:gd name="connsiteY1" fmla="*/ 0 h 1740549"/>
              <a:gd name="connsiteX2" fmla="*/ 1910717 w 1910717"/>
              <a:gd name="connsiteY2" fmla="*/ 1561350 h 1740549"/>
              <a:gd name="connsiteX3" fmla="*/ 1134549 w 1910717"/>
              <a:gd name="connsiteY3" fmla="*/ 1561350 h 1740549"/>
              <a:gd name="connsiteX4" fmla="*/ 955351 w 1910717"/>
              <a:gd name="connsiteY4" fmla="*/ 1740549 h 1740549"/>
              <a:gd name="connsiteX5" fmla="*/ 776152 w 1910717"/>
              <a:gd name="connsiteY5" fmla="*/ 1561350 h 1740549"/>
              <a:gd name="connsiteX6" fmla="*/ 0 w 1910717"/>
              <a:gd name="connsiteY6" fmla="*/ 1561350 h 174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0717" h="1740549">
                <a:moveTo>
                  <a:pt x="0" y="0"/>
                </a:moveTo>
                <a:lnTo>
                  <a:pt x="1910717" y="0"/>
                </a:lnTo>
                <a:lnTo>
                  <a:pt x="1910717" y="1561350"/>
                </a:lnTo>
                <a:lnTo>
                  <a:pt x="1134549" y="1561350"/>
                </a:lnTo>
                <a:lnTo>
                  <a:pt x="955351" y="1740549"/>
                </a:lnTo>
                <a:lnTo>
                  <a:pt x="776152" y="1561350"/>
                </a:lnTo>
                <a:lnTo>
                  <a:pt x="0" y="1561350"/>
                </a:lnTo>
                <a:close/>
              </a:path>
            </a:pathLst>
          </a:custGeom>
          <a:solidFill>
            <a:schemeClr val="accent2"/>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dirty="0">
              <a:solidFill>
                <a:schemeClr val="bg1"/>
              </a:solidFill>
              <a:latin typeface="FontAwesome" pitchFamily="2" charset="0"/>
            </a:endParaRPr>
          </a:p>
        </p:txBody>
      </p:sp>
      <p:sp>
        <p:nvSpPr>
          <p:cNvPr id="52" name="任意多边形 51"/>
          <p:cNvSpPr/>
          <p:nvPr/>
        </p:nvSpPr>
        <p:spPr>
          <a:xfrm>
            <a:off x="6096004" y="1510229"/>
            <a:ext cx="2427467" cy="1740548"/>
          </a:xfrm>
          <a:custGeom>
            <a:avLst/>
            <a:gdLst>
              <a:gd name="connsiteX0" fmla="*/ 0 w 1910717"/>
              <a:gd name="connsiteY0" fmla="*/ 0 h 1740548"/>
              <a:gd name="connsiteX1" fmla="*/ 1910717 w 1910717"/>
              <a:gd name="connsiteY1" fmla="*/ 0 h 1740548"/>
              <a:gd name="connsiteX2" fmla="*/ 1910717 w 1910717"/>
              <a:gd name="connsiteY2" fmla="*/ 1561350 h 1740548"/>
              <a:gd name="connsiteX3" fmla="*/ 1134540 w 1910717"/>
              <a:gd name="connsiteY3" fmla="*/ 1561350 h 1740548"/>
              <a:gd name="connsiteX4" fmla="*/ 955343 w 1910717"/>
              <a:gd name="connsiteY4" fmla="*/ 1740548 h 1740548"/>
              <a:gd name="connsiteX5" fmla="*/ 776145 w 1910717"/>
              <a:gd name="connsiteY5" fmla="*/ 1561350 h 1740548"/>
              <a:gd name="connsiteX6" fmla="*/ 0 w 1910717"/>
              <a:gd name="connsiteY6" fmla="*/ 1561350 h 174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0717" h="1740548">
                <a:moveTo>
                  <a:pt x="0" y="0"/>
                </a:moveTo>
                <a:lnTo>
                  <a:pt x="1910717" y="0"/>
                </a:lnTo>
                <a:lnTo>
                  <a:pt x="1910717" y="1561350"/>
                </a:lnTo>
                <a:lnTo>
                  <a:pt x="1134540" y="1561350"/>
                </a:lnTo>
                <a:lnTo>
                  <a:pt x="955343" y="1740548"/>
                </a:lnTo>
                <a:lnTo>
                  <a:pt x="776145" y="1561350"/>
                </a:lnTo>
                <a:lnTo>
                  <a:pt x="0" y="1561350"/>
                </a:lnTo>
                <a:close/>
              </a:path>
            </a:pathLst>
          </a:custGeom>
          <a:solidFill>
            <a:schemeClr val="accent3"/>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dirty="0">
              <a:solidFill>
                <a:schemeClr val="bg1"/>
              </a:solidFill>
              <a:latin typeface="FontAwesome" pitchFamily="2" charset="0"/>
            </a:endParaRPr>
          </a:p>
        </p:txBody>
      </p:sp>
      <p:sp>
        <p:nvSpPr>
          <p:cNvPr id="53" name="任意多边形 52"/>
          <p:cNvSpPr/>
          <p:nvPr/>
        </p:nvSpPr>
        <p:spPr>
          <a:xfrm>
            <a:off x="8523463" y="1510229"/>
            <a:ext cx="2427467" cy="1740548"/>
          </a:xfrm>
          <a:custGeom>
            <a:avLst/>
            <a:gdLst>
              <a:gd name="connsiteX0" fmla="*/ 0 w 1910717"/>
              <a:gd name="connsiteY0" fmla="*/ 0 h 1740548"/>
              <a:gd name="connsiteX1" fmla="*/ 1910717 w 1910717"/>
              <a:gd name="connsiteY1" fmla="*/ 0 h 1740548"/>
              <a:gd name="connsiteX2" fmla="*/ 1910717 w 1910717"/>
              <a:gd name="connsiteY2" fmla="*/ 1561350 h 1740548"/>
              <a:gd name="connsiteX3" fmla="*/ 1134553 w 1910717"/>
              <a:gd name="connsiteY3" fmla="*/ 1561350 h 1740548"/>
              <a:gd name="connsiteX4" fmla="*/ 955356 w 1910717"/>
              <a:gd name="connsiteY4" fmla="*/ 1740548 h 1740548"/>
              <a:gd name="connsiteX5" fmla="*/ 776158 w 1910717"/>
              <a:gd name="connsiteY5" fmla="*/ 1561350 h 1740548"/>
              <a:gd name="connsiteX6" fmla="*/ 0 w 1910717"/>
              <a:gd name="connsiteY6" fmla="*/ 1561350 h 174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0717" h="1740548">
                <a:moveTo>
                  <a:pt x="0" y="0"/>
                </a:moveTo>
                <a:lnTo>
                  <a:pt x="1910717" y="0"/>
                </a:lnTo>
                <a:lnTo>
                  <a:pt x="1910717" y="1561350"/>
                </a:lnTo>
                <a:lnTo>
                  <a:pt x="1134553" y="1561350"/>
                </a:lnTo>
                <a:lnTo>
                  <a:pt x="955356" y="1740548"/>
                </a:lnTo>
                <a:lnTo>
                  <a:pt x="776158" y="1561350"/>
                </a:lnTo>
                <a:lnTo>
                  <a:pt x="0" y="1561350"/>
                </a:lnTo>
                <a:close/>
              </a:path>
            </a:pathLst>
          </a:custGeom>
          <a:solidFill>
            <a:schemeClr val="accent4"/>
          </a:solidFill>
          <a:ln>
            <a:noFill/>
          </a:ln>
          <a:effectLst>
            <a:outerShdw blurRad="254000" dist="1524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4000" dirty="0">
              <a:solidFill>
                <a:srgbClr val="FFFFFF"/>
              </a:solidFill>
              <a:latin typeface="FontAwesome" pitchFamily="2" charset="0"/>
            </a:endParaRPr>
          </a:p>
        </p:txBody>
      </p:sp>
      <p:sp>
        <p:nvSpPr>
          <p:cNvPr id="47" name="TextBox 16"/>
          <p:cNvSpPr txBox="1">
            <a:spLocks noChangeArrowheads="1"/>
          </p:cNvSpPr>
          <p:nvPr/>
        </p:nvSpPr>
        <p:spPr bwMode="auto">
          <a:xfrm>
            <a:off x="1528339" y="1883116"/>
            <a:ext cx="18529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zh-CN" altLang="en-US" sz="2400" b="1" dirty="0" smtClean="0">
                <a:solidFill>
                  <a:schemeClr val="bg1"/>
                </a:solidFill>
                <a:latin typeface="微软雅黑" panose="020B0503020204020204" pitchFamily="34" charset="-122"/>
              </a:rPr>
              <a:t>添加您的</a:t>
            </a:r>
            <a:endParaRPr lang="en-US" altLang="zh-CN" sz="2400" b="1" dirty="0" smtClean="0">
              <a:solidFill>
                <a:schemeClr val="bg1"/>
              </a:solidFill>
              <a:latin typeface="微软雅黑" panose="020B0503020204020204" pitchFamily="34" charset="-122"/>
            </a:endParaRPr>
          </a:p>
          <a:p>
            <a:pPr algn="ctr" fontAlgn="base">
              <a:spcBef>
                <a:spcPct val="0"/>
              </a:spcBef>
              <a:spcAft>
                <a:spcPct val="0"/>
              </a:spcAft>
              <a:buFontTx/>
              <a:buNone/>
            </a:pPr>
            <a:r>
              <a:rPr lang="zh-CN" altLang="en-US" sz="2400" b="1" dirty="0" smtClean="0">
                <a:solidFill>
                  <a:schemeClr val="bg1"/>
                </a:solidFill>
                <a:latin typeface="微软雅黑" panose="020B0503020204020204" pitchFamily="34" charset="-122"/>
              </a:rPr>
              <a:t>标题</a:t>
            </a:r>
            <a:endParaRPr lang="zh-CN" altLang="en-US" sz="2400" b="1" dirty="0">
              <a:solidFill>
                <a:schemeClr val="bg1"/>
              </a:solidFill>
              <a:latin typeface="微软雅黑" panose="020B0503020204020204" pitchFamily="34" charset="-122"/>
            </a:endParaRPr>
          </a:p>
        </p:txBody>
      </p:sp>
      <p:sp>
        <p:nvSpPr>
          <p:cNvPr id="48" name="矩形 47"/>
          <p:cNvSpPr/>
          <p:nvPr/>
        </p:nvSpPr>
        <p:spPr>
          <a:xfrm>
            <a:off x="1446445" y="4127577"/>
            <a:ext cx="2016719" cy="1384995"/>
          </a:xfrm>
          <a:prstGeom prst="rect">
            <a:avLst/>
          </a:prstGeom>
        </p:spPr>
        <p:txBody>
          <a:bodyPr wrap="square">
            <a:spAutoFit/>
          </a:bodyP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bg1"/>
                </a:solidFill>
                <a:latin typeface="微软雅黑" panose="020B0503020204020204" pitchFamily="34" charset="-122"/>
                <a:ea typeface="微软雅黑" panose="020B0503020204020204" pitchFamily="34" charset="-122"/>
              </a:rPr>
              <a:t>这里。在这里输入您的文字内容，或者将您的文字内容复制在</a:t>
            </a:r>
            <a:r>
              <a:rPr lang="zh-CN" altLang="en-US" sz="1400" dirty="0" smtClean="0">
                <a:solidFill>
                  <a:schemeClr val="bg1"/>
                </a:solidFill>
                <a:latin typeface="微软雅黑" panose="020B0503020204020204" pitchFamily="34" charset="-122"/>
                <a:ea typeface="微软雅黑" panose="020B0503020204020204" pitchFamily="34" charset="-122"/>
              </a:rPr>
              <a:t>这里。</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4" name="TextBox 16"/>
          <p:cNvSpPr txBox="1">
            <a:spLocks noChangeArrowheads="1"/>
          </p:cNvSpPr>
          <p:nvPr/>
        </p:nvSpPr>
        <p:spPr bwMode="auto">
          <a:xfrm>
            <a:off x="3955804" y="1883116"/>
            <a:ext cx="18529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zh-CN" altLang="en-US" sz="2400" b="1" dirty="0" smtClean="0">
                <a:solidFill>
                  <a:schemeClr val="bg1"/>
                </a:solidFill>
                <a:latin typeface="微软雅黑" panose="020B0503020204020204" pitchFamily="34" charset="-122"/>
              </a:rPr>
              <a:t>添加您的</a:t>
            </a:r>
            <a:endParaRPr lang="en-US" altLang="zh-CN" sz="2400" b="1" dirty="0" smtClean="0">
              <a:solidFill>
                <a:schemeClr val="bg1"/>
              </a:solidFill>
              <a:latin typeface="微软雅黑" panose="020B0503020204020204" pitchFamily="34" charset="-122"/>
            </a:endParaRPr>
          </a:p>
          <a:p>
            <a:pPr algn="ctr" fontAlgn="base">
              <a:spcBef>
                <a:spcPct val="0"/>
              </a:spcBef>
              <a:spcAft>
                <a:spcPct val="0"/>
              </a:spcAft>
              <a:buFontTx/>
              <a:buNone/>
            </a:pPr>
            <a:r>
              <a:rPr lang="zh-CN" altLang="en-US" sz="2400" b="1" dirty="0" smtClean="0">
                <a:solidFill>
                  <a:schemeClr val="bg1"/>
                </a:solidFill>
                <a:latin typeface="微软雅黑" panose="020B0503020204020204" pitchFamily="34" charset="-122"/>
              </a:rPr>
              <a:t>标题</a:t>
            </a:r>
            <a:endParaRPr lang="zh-CN" altLang="en-US" sz="2400" b="1" dirty="0">
              <a:solidFill>
                <a:schemeClr val="bg1"/>
              </a:solidFill>
              <a:latin typeface="微软雅黑" panose="020B0503020204020204" pitchFamily="34" charset="-122"/>
            </a:endParaRPr>
          </a:p>
        </p:txBody>
      </p:sp>
      <p:sp>
        <p:nvSpPr>
          <p:cNvPr id="55" name="TextBox 16"/>
          <p:cNvSpPr txBox="1">
            <a:spLocks noChangeArrowheads="1"/>
          </p:cNvSpPr>
          <p:nvPr/>
        </p:nvSpPr>
        <p:spPr bwMode="auto">
          <a:xfrm>
            <a:off x="6383269" y="1883116"/>
            <a:ext cx="18529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zh-CN" altLang="en-US" sz="2400" b="1" dirty="0" smtClean="0">
                <a:solidFill>
                  <a:schemeClr val="bg1"/>
                </a:solidFill>
                <a:latin typeface="微软雅黑" panose="020B0503020204020204" pitchFamily="34" charset="-122"/>
              </a:rPr>
              <a:t>添加您的</a:t>
            </a:r>
            <a:endParaRPr lang="en-US" altLang="zh-CN" sz="2400" b="1" dirty="0" smtClean="0">
              <a:solidFill>
                <a:schemeClr val="bg1"/>
              </a:solidFill>
              <a:latin typeface="微软雅黑" panose="020B0503020204020204" pitchFamily="34" charset="-122"/>
            </a:endParaRPr>
          </a:p>
          <a:p>
            <a:pPr algn="ctr" fontAlgn="base">
              <a:spcBef>
                <a:spcPct val="0"/>
              </a:spcBef>
              <a:spcAft>
                <a:spcPct val="0"/>
              </a:spcAft>
              <a:buFontTx/>
              <a:buNone/>
            </a:pPr>
            <a:r>
              <a:rPr lang="zh-CN" altLang="en-US" sz="2400" b="1" dirty="0" smtClean="0">
                <a:solidFill>
                  <a:schemeClr val="bg1"/>
                </a:solidFill>
                <a:latin typeface="微软雅黑" panose="020B0503020204020204" pitchFamily="34" charset="-122"/>
              </a:rPr>
              <a:t>标题</a:t>
            </a:r>
            <a:endParaRPr lang="zh-CN" altLang="en-US" sz="2400" b="1" dirty="0">
              <a:solidFill>
                <a:schemeClr val="bg1"/>
              </a:solidFill>
              <a:latin typeface="微软雅黑" panose="020B0503020204020204" pitchFamily="34" charset="-122"/>
            </a:endParaRPr>
          </a:p>
        </p:txBody>
      </p:sp>
      <p:sp>
        <p:nvSpPr>
          <p:cNvPr id="56" name="TextBox 16"/>
          <p:cNvSpPr txBox="1">
            <a:spLocks noChangeArrowheads="1"/>
          </p:cNvSpPr>
          <p:nvPr/>
        </p:nvSpPr>
        <p:spPr bwMode="auto">
          <a:xfrm>
            <a:off x="8810728" y="1883116"/>
            <a:ext cx="18529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Tx/>
              <a:buNone/>
            </a:pPr>
            <a:r>
              <a:rPr lang="zh-CN" altLang="en-US" sz="2400" b="1" dirty="0" smtClean="0">
                <a:solidFill>
                  <a:schemeClr val="bg1"/>
                </a:solidFill>
                <a:latin typeface="微软雅黑" panose="020B0503020204020204" pitchFamily="34" charset="-122"/>
              </a:rPr>
              <a:t>添加您的</a:t>
            </a:r>
            <a:endParaRPr lang="en-US" altLang="zh-CN" sz="2400" b="1" dirty="0" smtClean="0">
              <a:solidFill>
                <a:schemeClr val="bg1"/>
              </a:solidFill>
              <a:latin typeface="微软雅黑" panose="020B0503020204020204" pitchFamily="34" charset="-122"/>
            </a:endParaRPr>
          </a:p>
          <a:p>
            <a:pPr algn="ctr" fontAlgn="base">
              <a:spcBef>
                <a:spcPct val="0"/>
              </a:spcBef>
              <a:spcAft>
                <a:spcPct val="0"/>
              </a:spcAft>
              <a:buFontTx/>
              <a:buNone/>
            </a:pPr>
            <a:r>
              <a:rPr lang="zh-CN" altLang="en-US" sz="2400" b="1" dirty="0" smtClean="0">
                <a:solidFill>
                  <a:schemeClr val="bg1"/>
                </a:solidFill>
                <a:latin typeface="微软雅黑" panose="020B0503020204020204" pitchFamily="34" charset="-122"/>
              </a:rPr>
              <a:t>标题</a:t>
            </a:r>
            <a:endParaRPr lang="zh-CN" altLang="en-US" sz="2400" b="1" dirty="0">
              <a:solidFill>
                <a:schemeClr val="bg1"/>
              </a:solidFill>
              <a:latin typeface="微软雅黑" panose="020B0503020204020204" pitchFamily="34" charset="-122"/>
            </a:endParaRPr>
          </a:p>
        </p:txBody>
      </p:sp>
      <p:sp>
        <p:nvSpPr>
          <p:cNvPr id="57" name="矩形 56"/>
          <p:cNvSpPr/>
          <p:nvPr/>
        </p:nvSpPr>
        <p:spPr>
          <a:xfrm>
            <a:off x="3873908" y="4127577"/>
            <a:ext cx="2016719" cy="1384995"/>
          </a:xfrm>
          <a:prstGeom prst="rect">
            <a:avLst/>
          </a:prstGeom>
        </p:spPr>
        <p:txBody>
          <a:bodyPr wrap="square">
            <a:spAutoFit/>
          </a:bodyP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bg1"/>
                </a:solidFill>
                <a:latin typeface="微软雅黑" panose="020B0503020204020204" pitchFamily="34" charset="-122"/>
                <a:ea typeface="微软雅黑" panose="020B0503020204020204" pitchFamily="34" charset="-122"/>
              </a:rPr>
              <a:t>这里。在这里输入您的文字内容，或者将您的文字内容复制在</a:t>
            </a:r>
            <a:r>
              <a:rPr lang="zh-CN" altLang="en-US" sz="1400" dirty="0" smtClean="0">
                <a:solidFill>
                  <a:schemeClr val="bg1"/>
                </a:solidFill>
                <a:latin typeface="微软雅黑" panose="020B0503020204020204" pitchFamily="34" charset="-122"/>
                <a:ea typeface="微软雅黑" panose="020B0503020204020204" pitchFamily="34" charset="-122"/>
              </a:rPr>
              <a:t>这里。</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8" name="矩形 57"/>
          <p:cNvSpPr/>
          <p:nvPr/>
        </p:nvSpPr>
        <p:spPr>
          <a:xfrm>
            <a:off x="6301375" y="4127577"/>
            <a:ext cx="2016719" cy="1384995"/>
          </a:xfrm>
          <a:prstGeom prst="rect">
            <a:avLst/>
          </a:prstGeom>
        </p:spPr>
        <p:txBody>
          <a:bodyPr wrap="square">
            <a:spAutoFit/>
          </a:bodyP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bg1"/>
                </a:solidFill>
                <a:latin typeface="微软雅黑" panose="020B0503020204020204" pitchFamily="34" charset="-122"/>
                <a:ea typeface="微软雅黑" panose="020B0503020204020204" pitchFamily="34" charset="-122"/>
              </a:rPr>
              <a:t>这里。在这里输入您的文字内容，或者将您的文字内容复制在</a:t>
            </a:r>
            <a:r>
              <a:rPr lang="zh-CN" altLang="en-US" sz="1400" dirty="0" smtClean="0">
                <a:solidFill>
                  <a:schemeClr val="bg1"/>
                </a:solidFill>
                <a:latin typeface="微软雅黑" panose="020B0503020204020204" pitchFamily="34" charset="-122"/>
                <a:ea typeface="微软雅黑" panose="020B0503020204020204" pitchFamily="34" charset="-122"/>
              </a:rPr>
              <a:t>这里。</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9" name="矩形 58"/>
          <p:cNvSpPr/>
          <p:nvPr/>
        </p:nvSpPr>
        <p:spPr>
          <a:xfrm>
            <a:off x="8728834" y="4127577"/>
            <a:ext cx="2016719" cy="1384995"/>
          </a:xfrm>
          <a:prstGeom prst="rect">
            <a:avLst/>
          </a:prstGeom>
        </p:spPr>
        <p:txBody>
          <a:bodyPr wrap="square">
            <a:spAutoFit/>
          </a:bodyP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在这里输入您的文字内容，或者将您的文字内容复制在</a:t>
            </a:r>
            <a:r>
              <a:rPr lang="zh-CN" altLang="en-US" sz="1400" dirty="0">
                <a:solidFill>
                  <a:schemeClr val="bg1"/>
                </a:solidFill>
                <a:latin typeface="微软雅黑" panose="020B0503020204020204" pitchFamily="34" charset="-122"/>
                <a:ea typeface="微软雅黑" panose="020B0503020204020204" pitchFamily="34" charset="-122"/>
              </a:rPr>
              <a:t>这里。在这里输入您的文字内容，或者将您的文字内容复制在</a:t>
            </a:r>
            <a:r>
              <a:rPr lang="zh-CN" altLang="en-US" sz="1400" dirty="0" smtClean="0">
                <a:solidFill>
                  <a:schemeClr val="bg1"/>
                </a:solidFill>
                <a:latin typeface="微软雅黑" panose="020B0503020204020204" pitchFamily="34" charset="-122"/>
                <a:ea typeface="微软雅黑" panose="020B0503020204020204" pitchFamily="34" charset="-122"/>
              </a:rPr>
              <a:t>这里。</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anim calcmode="lin" valueType="num">
                                      <p:cBhvr>
                                        <p:cTn id="8" dur="500" fill="hold"/>
                                        <p:tgtEl>
                                          <p:spTgt spid="49"/>
                                        </p:tgtEl>
                                        <p:attrNameLst>
                                          <p:attrName>ppt_x</p:attrName>
                                        </p:attrNameLst>
                                      </p:cBhvr>
                                      <p:tavLst>
                                        <p:tav tm="0">
                                          <p:val>
                                            <p:strVal val="#ppt_x"/>
                                          </p:val>
                                        </p:tav>
                                        <p:tav tm="100000">
                                          <p:val>
                                            <p:strVal val="#ppt_x"/>
                                          </p:val>
                                        </p:tav>
                                      </p:tavLst>
                                    </p:anim>
                                    <p:anim calcmode="lin" valueType="num">
                                      <p:cBhvr>
                                        <p:cTn id="9" dur="5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40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anim calcmode="lin" valueType="num">
                                      <p:cBhvr>
                                        <p:cTn id="18" dur="500" fill="hold"/>
                                        <p:tgtEl>
                                          <p:spTgt spid="52"/>
                                        </p:tgtEl>
                                        <p:attrNameLst>
                                          <p:attrName>ppt_x</p:attrName>
                                        </p:attrNameLst>
                                      </p:cBhvr>
                                      <p:tavLst>
                                        <p:tav tm="0">
                                          <p:val>
                                            <p:strVal val="#ppt_x"/>
                                          </p:val>
                                        </p:tav>
                                        <p:tav tm="100000">
                                          <p:val>
                                            <p:strVal val="#ppt_x"/>
                                          </p:val>
                                        </p:tav>
                                      </p:tavLst>
                                    </p:anim>
                                    <p:anim calcmode="lin" valueType="num">
                                      <p:cBhvr>
                                        <p:cTn id="19" dur="500" fill="hold"/>
                                        <p:tgtEl>
                                          <p:spTgt spid="5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60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anim calcmode="lin" valueType="num">
                                      <p:cBhvr>
                                        <p:cTn id="23" dur="500" fill="hold"/>
                                        <p:tgtEl>
                                          <p:spTgt spid="53"/>
                                        </p:tgtEl>
                                        <p:attrNameLst>
                                          <p:attrName>ppt_x</p:attrName>
                                        </p:attrNameLst>
                                      </p:cBhvr>
                                      <p:tavLst>
                                        <p:tav tm="0">
                                          <p:val>
                                            <p:strVal val="#ppt_x"/>
                                          </p:val>
                                        </p:tav>
                                        <p:tav tm="100000">
                                          <p:val>
                                            <p:strVal val="#ppt_x"/>
                                          </p:val>
                                        </p:tav>
                                      </p:tavLst>
                                    </p:anim>
                                    <p:anim calcmode="lin" valueType="num">
                                      <p:cBhvr>
                                        <p:cTn id="24" dur="500" fill="hold"/>
                                        <p:tgtEl>
                                          <p:spTgt spid="53"/>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anim calcmode="lin" valueType="num">
                                      <p:cBhvr>
                                        <p:cTn id="29" dur="500" fill="hold"/>
                                        <p:tgtEl>
                                          <p:spTgt spid="15"/>
                                        </p:tgtEl>
                                        <p:attrNameLst>
                                          <p:attrName>ppt_x</p:attrName>
                                        </p:attrNameLst>
                                      </p:cBhvr>
                                      <p:tavLst>
                                        <p:tav tm="0">
                                          <p:val>
                                            <p:strVal val="#ppt_x"/>
                                          </p:val>
                                        </p:tav>
                                        <p:tav tm="100000">
                                          <p:val>
                                            <p:strVal val="#ppt_x"/>
                                          </p:val>
                                        </p:tav>
                                      </p:tavLst>
                                    </p:anim>
                                    <p:anim calcmode="lin" valueType="num">
                                      <p:cBhvr>
                                        <p:cTn id="30" dur="500" fill="hold"/>
                                        <p:tgtEl>
                                          <p:spTgt spid="15"/>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2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anim calcmode="lin" valueType="num">
                                      <p:cBhvr>
                                        <p:cTn id="34" dur="500" fill="hold"/>
                                        <p:tgtEl>
                                          <p:spTgt spid="14"/>
                                        </p:tgtEl>
                                        <p:attrNameLst>
                                          <p:attrName>ppt_x</p:attrName>
                                        </p:attrNameLst>
                                      </p:cBhvr>
                                      <p:tavLst>
                                        <p:tav tm="0">
                                          <p:val>
                                            <p:strVal val="#ppt_x"/>
                                          </p:val>
                                        </p:tav>
                                        <p:tav tm="100000">
                                          <p:val>
                                            <p:strVal val="#ppt_x"/>
                                          </p:val>
                                        </p:tav>
                                      </p:tavLst>
                                    </p:anim>
                                    <p:anim calcmode="lin" valueType="num">
                                      <p:cBhvr>
                                        <p:cTn id="35" dur="500" fill="hold"/>
                                        <p:tgtEl>
                                          <p:spTgt spid="14"/>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4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anim calcmode="lin" valueType="num">
                                      <p:cBhvr>
                                        <p:cTn id="39" dur="500" fill="hold"/>
                                        <p:tgtEl>
                                          <p:spTgt spid="13"/>
                                        </p:tgtEl>
                                        <p:attrNameLst>
                                          <p:attrName>ppt_x</p:attrName>
                                        </p:attrNameLst>
                                      </p:cBhvr>
                                      <p:tavLst>
                                        <p:tav tm="0">
                                          <p:val>
                                            <p:strVal val="#ppt_x"/>
                                          </p:val>
                                        </p:tav>
                                        <p:tav tm="100000">
                                          <p:val>
                                            <p:strVal val="#ppt_x"/>
                                          </p:val>
                                        </p:tav>
                                      </p:tavLst>
                                    </p:anim>
                                    <p:anim calcmode="lin" valueType="num">
                                      <p:cBhvr>
                                        <p:cTn id="40" dur="500" fill="hold"/>
                                        <p:tgtEl>
                                          <p:spTgt spid="13"/>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60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anim calcmode="lin" valueType="num">
                                      <p:cBhvr>
                                        <p:cTn id="44" dur="500" fill="hold"/>
                                        <p:tgtEl>
                                          <p:spTgt spid="8"/>
                                        </p:tgtEl>
                                        <p:attrNameLst>
                                          <p:attrName>ppt_x</p:attrName>
                                        </p:attrNameLst>
                                      </p:cBhvr>
                                      <p:tavLst>
                                        <p:tav tm="0">
                                          <p:val>
                                            <p:strVal val="#ppt_x"/>
                                          </p:val>
                                        </p:tav>
                                        <p:tav tm="100000">
                                          <p:val>
                                            <p:strVal val="#ppt_x"/>
                                          </p:val>
                                        </p:tav>
                                      </p:tavLst>
                                    </p:anim>
                                    <p:anim calcmode="lin" valueType="num">
                                      <p:cBhvr>
                                        <p:cTn id="45" dur="5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53" presetClass="entr" presetSubtype="16" fill="hold" grpId="0" nodeType="after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250" fill="hold"/>
                                        <p:tgtEl>
                                          <p:spTgt spid="47"/>
                                        </p:tgtEl>
                                        <p:attrNameLst>
                                          <p:attrName>ppt_w</p:attrName>
                                        </p:attrNameLst>
                                      </p:cBhvr>
                                      <p:tavLst>
                                        <p:tav tm="0">
                                          <p:val>
                                            <p:fltVal val="0"/>
                                          </p:val>
                                        </p:tav>
                                        <p:tav tm="100000">
                                          <p:val>
                                            <p:strVal val="#ppt_w"/>
                                          </p:val>
                                        </p:tav>
                                      </p:tavLst>
                                    </p:anim>
                                    <p:anim calcmode="lin" valueType="num">
                                      <p:cBhvr>
                                        <p:cTn id="50" dur="250" fill="hold"/>
                                        <p:tgtEl>
                                          <p:spTgt spid="47"/>
                                        </p:tgtEl>
                                        <p:attrNameLst>
                                          <p:attrName>ppt_h</p:attrName>
                                        </p:attrNameLst>
                                      </p:cBhvr>
                                      <p:tavLst>
                                        <p:tav tm="0">
                                          <p:val>
                                            <p:fltVal val="0"/>
                                          </p:val>
                                        </p:tav>
                                        <p:tav tm="100000">
                                          <p:val>
                                            <p:strVal val="#ppt_h"/>
                                          </p:val>
                                        </p:tav>
                                      </p:tavLst>
                                    </p:anim>
                                    <p:animEffect transition="in" filter="fade">
                                      <p:cBhvr>
                                        <p:cTn id="51" dur="250"/>
                                        <p:tgtEl>
                                          <p:spTgt spid="47"/>
                                        </p:tgtEl>
                                      </p:cBhvr>
                                    </p:animEffect>
                                  </p:childTnLst>
                                </p:cTn>
                              </p:par>
                            </p:childTnLst>
                          </p:cTn>
                        </p:par>
                        <p:par>
                          <p:cTn id="52" fill="hold">
                            <p:stCondLst>
                              <p:cond delay="1500"/>
                            </p:stCondLst>
                            <p:childTnLst>
                              <p:par>
                                <p:cTn id="53" presetID="53" presetClass="entr" presetSubtype="16" fill="hold" grpId="0" nodeType="afterEffect">
                                  <p:stCondLst>
                                    <p:cond delay="0"/>
                                  </p:stCondLst>
                                  <p:iterate type="lt">
                                    <p:tmPct val="10000"/>
                                  </p:iterate>
                                  <p:childTnLst>
                                    <p:set>
                                      <p:cBhvr>
                                        <p:cTn id="54" dur="1" fill="hold">
                                          <p:stCondLst>
                                            <p:cond delay="0"/>
                                          </p:stCondLst>
                                        </p:cTn>
                                        <p:tgtEl>
                                          <p:spTgt spid="48"/>
                                        </p:tgtEl>
                                        <p:attrNameLst>
                                          <p:attrName>style.visibility</p:attrName>
                                        </p:attrNameLst>
                                      </p:cBhvr>
                                      <p:to>
                                        <p:strVal val="visible"/>
                                      </p:to>
                                    </p:set>
                                    <p:anim calcmode="lin" valueType="num">
                                      <p:cBhvr>
                                        <p:cTn id="55" dur="250" fill="hold"/>
                                        <p:tgtEl>
                                          <p:spTgt spid="48"/>
                                        </p:tgtEl>
                                        <p:attrNameLst>
                                          <p:attrName>ppt_w</p:attrName>
                                        </p:attrNameLst>
                                      </p:cBhvr>
                                      <p:tavLst>
                                        <p:tav tm="0">
                                          <p:val>
                                            <p:fltVal val="0"/>
                                          </p:val>
                                        </p:tav>
                                        <p:tav tm="100000">
                                          <p:val>
                                            <p:strVal val="#ppt_w"/>
                                          </p:val>
                                        </p:tav>
                                      </p:tavLst>
                                    </p:anim>
                                    <p:anim calcmode="lin" valueType="num">
                                      <p:cBhvr>
                                        <p:cTn id="56" dur="250" fill="hold"/>
                                        <p:tgtEl>
                                          <p:spTgt spid="48"/>
                                        </p:tgtEl>
                                        <p:attrNameLst>
                                          <p:attrName>ppt_h</p:attrName>
                                        </p:attrNameLst>
                                      </p:cBhvr>
                                      <p:tavLst>
                                        <p:tav tm="0">
                                          <p:val>
                                            <p:fltVal val="0"/>
                                          </p:val>
                                        </p:tav>
                                        <p:tav tm="100000">
                                          <p:val>
                                            <p:strVal val="#ppt_h"/>
                                          </p:val>
                                        </p:tav>
                                      </p:tavLst>
                                    </p:anim>
                                    <p:animEffect transition="in" filter="fade">
                                      <p:cBhvr>
                                        <p:cTn id="57" dur="250"/>
                                        <p:tgtEl>
                                          <p:spTgt spid="48"/>
                                        </p:tgtEl>
                                      </p:cBhvr>
                                    </p:animEffect>
                                  </p:childTnLst>
                                </p:cTn>
                              </p:par>
                            </p:childTnLst>
                          </p:cTn>
                        </p:par>
                        <p:par>
                          <p:cTn id="58" fill="hold">
                            <p:stCondLst>
                              <p:cond delay="4025"/>
                            </p:stCondLst>
                            <p:childTnLst>
                              <p:par>
                                <p:cTn id="59" presetID="53" presetClass="entr" presetSubtype="16" fill="hold" grpId="0" nodeType="after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p:cTn id="61" dur="250" fill="hold"/>
                                        <p:tgtEl>
                                          <p:spTgt spid="54"/>
                                        </p:tgtEl>
                                        <p:attrNameLst>
                                          <p:attrName>ppt_w</p:attrName>
                                        </p:attrNameLst>
                                      </p:cBhvr>
                                      <p:tavLst>
                                        <p:tav tm="0">
                                          <p:val>
                                            <p:fltVal val="0"/>
                                          </p:val>
                                        </p:tav>
                                        <p:tav tm="100000">
                                          <p:val>
                                            <p:strVal val="#ppt_w"/>
                                          </p:val>
                                        </p:tav>
                                      </p:tavLst>
                                    </p:anim>
                                    <p:anim calcmode="lin" valueType="num">
                                      <p:cBhvr>
                                        <p:cTn id="62" dur="250" fill="hold"/>
                                        <p:tgtEl>
                                          <p:spTgt spid="54"/>
                                        </p:tgtEl>
                                        <p:attrNameLst>
                                          <p:attrName>ppt_h</p:attrName>
                                        </p:attrNameLst>
                                      </p:cBhvr>
                                      <p:tavLst>
                                        <p:tav tm="0">
                                          <p:val>
                                            <p:fltVal val="0"/>
                                          </p:val>
                                        </p:tav>
                                        <p:tav tm="100000">
                                          <p:val>
                                            <p:strVal val="#ppt_h"/>
                                          </p:val>
                                        </p:tav>
                                      </p:tavLst>
                                    </p:anim>
                                    <p:animEffect transition="in" filter="fade">
                                      <p:cBhvr>
                                        <p:cTn id="63" dur="250"/>
                                        <p:tgtEl>
                                          <p:spTgt spid="54"/>
                                        </p:tgtEl>
                                      </p:cBhvr>
                                    </p:animEffect>
                                  </p:childTnLst>
                                </p:cTn>
                              </p:par>
                            </p:childTnLst>
                          </p:cTn>
                        </p:par>
                        <p:par>
                          <p:cTn id="64" fill="hold">
                            <p:stCondLst>
                              <p:cond delay="4525"/>
                            </p:stCondLst>
                            <p:childTnLst>
                              <p:par>
                                <p:cTn id="65" presetID="53" presetClass="entr" presetSubtype="16" fill="hold" grpId="0" nodeType="afterEffect">
                                  <p:stCondLst>
                                    <p:cond delay="0"/>
                                  </p:stCondLst>
                                  <p:iterate type="lt">
                                    <p:tmPct val="10000"/>
                                  </p:iterate>
                                  <p:childTnLst>
                                    <p:set>
                                      <p:cBhvr>
                                        <p:cTn id="66" dur="1" fill="hold">
                                          <p:stCondLst>
                                            <p:cond delay="0"/>
                                          </p:stCondLst>
                                        </p:cTn>
                                        <p:tgtEl>
                                          <p:spTgt spid="57"/>
                                        </p:tgtEl>
                                        <p:attrNameLst>
                                          <p:attrName>style.visibility</p:attrName>
                                        </p:attrNameLst>
                                      </p:cBhvr>
                                      <p:to>
                                        <p:strVal val="visible"/>
                                      </p:to>
                                    </p:set>
                                    <p:anim calcmode="lin" valueType="num">
                                      <p:cBhvr>
                                        <p:cTn id="67" dur="250" fill="hold"/>
                                        <p:tgtEl>
                                          <p:spTgt spid="57"/>
                                        </p:tgtEl>
                                        <p:attrNameLst>
                                          <p:attrName>ppt_w</p:attrName>
                                        </p:attrNameLst>
                                      </p:cBhvr>
                                      <p:tavLst>
                                        <p:tav tm="0">
                                          <p:val>
                                            <p:fltVal val="0"/>
                                          </p:val>
                                        </p:tav>
                                        <p:tav tm="100000">
                                          <p:val>
                                            <p:strVal val="#ppt_w"/>
                                          </p:val>
                                        </p:tav>
                                      </p:tavLst>
                                    </p:anim>
                                    <p:anim calcmode="lin" valueType="num">
                                      <p:cBhvr>
                                        <p:cTn id="68" dur="250" fill="hold"/>
                                        <p:tgtEl>
                                          <p:spTgt spid="57"/>
                                        </p:tgtEl>
                                        <p:attrNameLst>
                                          <p:attrName>ppt_h</p:attrName>
                                        </p:attrNameLst>
                                      </p:cBhvr>
                                      <p:tavLst>
                                        <p:tav tm="0">
                                          <p:val>
                                            <p:fltVal val="0"/>
                                          </p:val>
                                        </p:tav>
                                        <p:tav tm="100000">
                                          <p:val>
                                            <p:strVal val="#ppt_h"/>
                                          </p:val>
                                        </p:tav>
                                      </p:tavLst>
                                    </p:anim>
                                    <p:animEffect transition="in" filter="fade">
                                      <p:cBhvr>
                                        <p:cTn id="69" dur="250"/>
                                        <p:tgtEl>
                                          <p:spTgt spid="57"/>
                                        </p:tgtEl>
                                      </p:cBhvr>
                                    </p:animEffect>
                                  </p:childTnLst>
                                </p:cTn>
                              </p:par>
                            </p:childTnLst>
                          </p:cTn>
                        </p:par>
                        <p:par>
                          <p:cTn id="70" fill="hold">
                            <p:stCondLst>
                              <p:cond delay="5849"/>
                            </p:stCondLst>
                            <p:childTnLst>
                              <p:par>
                                <p:cTn id="71" presetID="53" presetClass="entr" presetSubtype="16" fill="hold" grpId="0" nodeType="afterEffect">
                                  <p:stCondLst>
                                    <p:cond delay="0"/>
                                  </p:stCondLst>
                                  <p:childTnLst>
                                    <p:set>
                                      <p:cBhvr>
                                        <p:cTn id="72" dur="1" fill="hold">
                                          <p:stCondLst>
                                            <p:cond delay="0"/>
                                          </p:stCondLst>
                                        </p:cTn>
                                        <p:tgtEl>
                                          <p:spTgt spid="55"/>
                                        </p:tgtEl>
                                        <p:attrNameLst>
                                          <p:attrName>style.visibility</p:attrName>
                                        </p:attrNameLst>
                                      </p:cBhvr>
                                      <p:to>
                                        <p:strVal val="visible"/>
                                      </p:to>
                                    </p:set>
                                    <p:anim calcmode="lin" valueType="num">
                                      <p:cBhvr>
                                        <p:cTn id="73" dur="250" fill="hold"/>
                                        <p:tgtEl>
                                          <p:spTgt spid="55"/>
                                        </p:tgtEl>
                                        <p:attrNameLst>
                                          <p:attrName>ppt_w</p:attrName>
                                        </p:attrNameLst>
                                      </p:cBhvr>
                                      <p:tavLst>
                                        <p:tav tm="0">
                                          <p:val>
                                            <p:fltVal val="0"/>
                                          </p:val>
                                        </p:tav>
                                        <p:tav tm="100000">
                                          <p:val>
                                            <p:strVal val="#ppt_w"/>
                                          </p:val>
                                        </p:tav>
                                      </p:tavLst>
                                    </p:anim>
                                    <p:anim calcmode="lin" valueType="num">
                                      <p:cBhvr>
                                        <p:cTn id="74" dur="250" fill="hold"/>
                                        <p:tgtEl>
                                          <p:spTgt spid="55"/>
                                        </p:tgtEl>
                                        <p:attrNameLst>
                                          <p:attrName>ppt_h</p:attrName>
                                        </p:attrNameLst>
                                      </p:cBhvr>
                                      <p:tavLst>
                                        <p:tav tm="0">
                                          <p:val>
                                            <p:fltVal val="0"/>
                                          </p:val>
                                        </p:tav>
                                        <p:tav tm="100000">
                                          <p:val>
                                            <p:strVal val="#ppt_h"/>
                                          </p:val>
                                        </p:tav>
                                      </p:tavLst>
                                    </p:anim>
                                    <p:animEffect transition="in" filter="fade">
                                      <p:cBhvr>
                                        <p:cTn id="75" dur="250"/>
                                        <p:tgtEl>
                                          <p:spTgt spid="55"/>
                                        </p:tgtEl>
                                      </p:cBhvr>
                                    </p:animEffect>
                                  </p:childTnLst>
                                </p:cTn>
                              </p:par>
                            </p:childTnLst>
                          </p:cTn>
                        </p:par>
                        <p:par>
                          <p:cTn id="76" fill="hold">
                            <p:stCondLst>
                              <p:cond delay="6349"/>
                            </p:stCondLst>
                            <p:childTnLst>
                              <p:par>
                                <p:cTn id="77" presetID="53" presetClass="entr" presetSubtype="16" fill="hold" grpId="0" nodeType="afterEffect">
                                  <p:stCondLst>
                                    <p:cond delay="0"/>
                                  </p:stCondLst>
                                  <p:iterate type="lt">
                                    <p:tmPct val="10000"/>
                                  </p:iterate>
                                  <p:childTnLst>
                                    <p:set>
                                      <p:cBhvr>
                                        <p:cTn id="78" dur="1" fill="hold">
                                          <p:stCondLst>
                                            <p:cond delay="0"/>
                                          </p:stCondLst>
                                        </p:cTn>
                                        <p:tgtEl>
                                          <p:spTgt spid="58"/>
                                        </p:tgtEl>
                                        <p:attrNameLst>
                                          <p:attrName>style.visibility</p:attrName>
                                        </p:attrNameLst>
                                      </p:cBhvr>
                                      <p:to>
                                        <p:strVal val="visible"/>
                                      </p:to>
                                    </p:set>
                                    <p:anim calcmode="lin" valueType="num">
                                      <p:cBhvr>
                                        <p:cTn id="79" dur="250" fill="hold"/>
                                        <p:tgtEl>
                                          <p:spTgt spid="58"/>
                                        </p:tgtEl>
                                        <p:attrNameLst>
                                          <p:attrName>ppt_w</p:attrName>
                                        </p:attrNameLst>
                                      </p:cBhvr>
                                      <p:tavLst>
                                        <p:tav tm="0">
                                          <p:val>
                                            <p:fltVal val="0"/>
                                          </p:val>
                                        </p:tav>
                                        <p:tav tm="100000">
                                          <p:val>
                                            <p:strVal val="#ppt_w"/>
                                          </p:val>
                                        </p:tav>
                                      </p:tavLst>
                                    </p:anim>
                                    <p:anim calcmode="lin" valueType="num">
                                      <p:cBhvr>
                                        <p:cTn id="80" dur="250" fill="hold"/>
                                        <p:tgtEl>
                                          <p:spTgt spid="58"/>
                                        </p:tgtEl>
                                        <p:attrNameLst>
                                          <p:attrName>ppt_h</p:attrName>
                                        </p:attrNameLst>
                                      </p:cBhvr>
                                      <p:tavLst>
                                        <p:tav tm="0">
                                          <p:val>
                                            <p:fltVal val="0"/>
                                          </p:val>
                                        </p:tav>
                                        <p:tav tm="100000">
                                          <p:val>
                                            <p:strVal val="#ppt_h"/>
                                          </p:val>
                                        </p:tav>
                                      </p:tavLst>
                                    </p:anim>
                                    <p:animEffect transition="in" filter="fade">
                                      <p:cBhvr>
                                        <p:cTn id="81" dur="250"/>
                                        <p:tgtEl>
                                          <p:spTgt spid="58"/>
                                        </p:tgtEl>
                                      </p:cBhvr>
                                    </p:animEffect>
                                  </p:childTnLst>
                                </p:cTn>
                              </p:par>
                            </p:childTnLst>
                          </p:cTn>
                        </p:par>
                        <p:par>
                          <p:cTn id="82" fill="hold">
                            <p:stCondLst>
                              <p:cond delay="7675"/>
                            </p:stCondLst>
                            <p:childTnLst>
                              <p:par>
                                <p:cTn id="83" presetID="53" presetClass="entr" presetSubtype="16" fill="hold" grpId="0" nodeType="afterEffect">
                                  <p:stCondLst>
                                    <p:cond delay="0"/>
                                  </p:stCondLst>
                                  <p:childTnLst>
                                    <p:set>
                                      <p:cBhvr>
                                        <p:cTn id="84" dur="1" fill="hold">
                                          <p:stCondLst>
                                            <p:cond delay="0"/>
                                          </p:stCondLst>
                                        </p:cTn>
                                        <p:tgtEl>
                                          <p:spTgt spid="56"/>
                                        </p:tgtEl>
                                        <p:attrNameLst>
                                          <p:attrName>style.visibility</p:attrName>
                                        </p:attrNameLst>
                                      </p:cBhvr>
                                      <p:to>
                                        <p:strVal val="visible"/>
                                      </p:to>
                                    </p:set>
                                    <p:anim calcmode="lin" valueType="num">
                                      <p:cBhvr>
                                        <p:cTn id="85" dur="250" fill="hold"/>
                                        <p:tgtEl>
                                          <p:spTgt spid="56"/>
                                        </p:tgtEl>
                                        <p:attrNameLst>
                                          <p:attrName>ppt_w</p:attrName>
                                        </p:attrNameLst>
                                      </p:cBhvr>
                                      <p:tavLst>
                                        <p:tav tm="0">
                                          <p:val>
                                            <p:fltVal val="0"/>
                                          </p:val>
                                        </p:tav>
                                        <p:tav tm="100000">
                                          <p:val>
                                            <p:strVal val="#ppt_w"/>
                                          </p:val>
                                        </p:tav>
                                      </p:tavLst>
                                    </p:anim>
                                    <p:anim calcmode="lin" valueType="num">
                                      <p:cBhvr>
                                        <p:cTn id="86" dur="250" fill="hold"/>
                                        <p:tgtEl>
                                          <p:spTgt spid="56"/>
                                        </p:tgtEl>
                                        <p:attrNameLst>
                                          <p:attrName>ppt_h</p:attrName>
                                        </p:attrNameLst>
                                      </p:cBhvr>
                                      <p:tavLst>
                                        <p:tav tm="0">
                                          <p:val>
                                            <p:fltVal val="0"/>
                                          </p:val>
                                        </p:tav>
                                        <p:tav tm="100000">
                                          <p:val>
                                            <p:strVal val="#ppt_h"/>
                                          </p:val>
                                        </p:tav>
                                      </p:tavLst>
                                    </p:anim>
                                    <p:animEffect transition="in" filter="fade">
                                      <p:cBhvr>
                                        <p:cTn id="87" dur="250"/>
                                        <p:tgtEl>
                                          <p:spTgt spid="56"/>
                                        </p:tgtEl>
                                      </p:cBhvr>
                                    </p:animEffect>
                                  </p:childTnLst>
                                </p:cTn>
                              </p:par>
                            </p:childTnLst>
                          </p:cTn>
                        </p:par>
                        <p:par>
                          <p:cTn id="88" fill="hold">
                            <p:stCondLst>
                              <p:cond delay="8175"/>
                            </p:stCondLst>
                            <p:childTnLst>
                              <p:par>
                                <p:cTn id="89" presetID="53" presetClass="entr" presetSubtype="16" fill="hold" grpId="0" nodeType="afterEffect">
                                  <p:stCondLst>
                                    <p:cond delay="0"/>
                                  </p:stCondLst>
                                  <p:iterate type="lt">
                                    <p:tmPct val="10000"/>
                                  </p:iterate>
                                  <p:childTnLst>
                                    <p:set>
                                      <p:cBhvr>
                                        <p:cTn id="90" dur="1" fill="hold">
                                          <p:stCondLst>
                                            <p:cond delay="0"/>
                                          </p:stCondLst>
                                        </p:cTn>
                                        <p:tgtEl>
                                          <p:spTgt spid="59"/>
                                        </p:tgtEl>
                                        <p:attrNameLst>
                                          <p:attrName>style.visibility</p:attrName>
                                        </p:attrNameLst>
                                      </p:cBhvr>
                                      <p:to>
                                        <p:strVal val="visible"/>
                                      </p:to>
                                    </p:set>
                                    <p:anim calcmode="lin" valueType="num">
                                      <p:cBhvr>
                                        <p:cTn id="91" dur="250" fill="hold"/>
                                        <p:tgtEl>
                                          <p:spTgt spid="59"/>
                                        </p:tgtEl>
                                        <p:attrNameLst>
                                          <p:attrName>ppt_w</p:attrName>
                                        </p:attrNameLst>
                                      </p:cBhvr>
                                      <p:tavLst>
                                        <p:tav tm="0">
                                          <p:val>
                                            <p:fltVal val="0"/>
                                          </p:val>
                                        </p:tav>
                                        <p:tav tm="100000">
                                          <p:val>
                                            <p:strVal val="#ppt_w"/>
                                          </p:val>
                                        </p:tav>
                                      </p:tavLst>
                                    </p:anim>
                                    <p:anim calcmode="lin" valueType="num">
                                      <p:cBhvr>
                                        <p:cTn id="92" dur="250" fill="hold"/>
                                        <p:tgtEl>
                                          <p:spTgt spid="59"/>
                                        </p:tgtEl>
                                        <p:attrNameLst>
                                          <p:attrName>ppt_h</p:attrName>
                                        </p:attrNameLst>
                                      </p:cBhvr>
                                      <p:tavLst>
                                        <p:tav tm="0">
                                          <p:val>
                                            <p:fltVal val="0"/>
                                          </p:val>
                                        </p:tav>
                                        <p:tav tm="100000">
                                          <p:val>
                                            <p:strVal val="#ppt_h"/>
                                          </p:val>
                                        </p:tav>
                                      </p:tavLst>
                                    </p:anim>
                                    <p:animEffect transition="in" filter="fade">
                                      <p:cBhvr>
                                        <p:cTn id="93" dur="2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49" grpId="0" animBg="1"/>
      <p:bldP spid="51" grpId="0" animBg="1"/>
      <p:bldP spid="52" grpId="0" animBg="1"/>
      <p:bldP spid="53" grpId="0" animBg="1"/>
      <p:bldP spid="47" grpId="0"/>
      <p:bldP spid="48" grpId="0"/>
      <p:bldP spid="54" grpId="0"/>
      <p:bldP spid="55" grpId="0"/>
      <p:bldP spid="56" grpId="0"/>
      <p:bldP spid="57" grpId="0"/>
      <p:bldP spid="58" grpId="0"/>
      <p:bldP spid="59" grpId="0"/>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MH" val="20151126093208"/>
  <p:tag name="MH_LIBRARY" val="GRAPHIC"/>
  <p:tag name="MH_TYPE" val="Other"/>
  <p:tag name="MH_ORDER" val="3"/>
</p:tagLst>
</file>

<file path=ppt/tags/tag13.xml><?xml version="1.0" encoding="utf-8"?>
<p:tagLst xmlns:p="http://schemas.openxmlformats.org/presentationml/2006/main">
  <p:tag name="MH" val="20151126093208"/>
  <p:tag name="MH_LIBRARY" val="GRAPHIC"/>
  <p:tag name="MH_TYPE" val="Other"/>
  <p:tag name="MH_ORDER" val="3"/>
</p:tagLst>
</file>

<file path=ppt/tags/tag14.xml><?xml version="1.0" encoding="utf-8"?>
<p:tagLst xmlns:p="http://schemas.openxmlformats.org/presentationml/2006/main">
  <p:tag name="MH" val="20151126093208"/>
  <p:tag name="MH_LIBRARY" val="GRAPHIC"/>
  <p:tag name="MH_TYPE" val="Other"/>
  <p:tag name="MH_ORDER" val="3"/>
</p:tagLst>
</file>

<file path=ppt/tags/tag15.xml><?xml version="1.0" encoding="utf-8"?>
<p:tagLst xmlns:p="http://schemas.openxmlformats.org/presentationml/2006/main">
  <p:tag name="MH" val="20151126093208"/>
  <p:tag name="MH_LIBRARY" val="GRAPHIC"/>
  <p:tag name="MH_TYPE" val="Other"/>
  <p:tag name="MH_ORDER" val="3"/>
</p:tagLst>
</file>

<file path=ppt/tags/tag16.xml><?xml version="1.0" encoding="utf-8"?>
<p:tagLst xmlns:p="http://schemas.openxmlformats.org/presentationml/2006/main">
  <p:tag name="MH" val="20151126093208"/>
  <p:tag name="MH_LIBRARY" val="GRAPHIC"/>
  <p:tag name="MH_TYPE" val="Other"/>
  <p:tag name="MH_ORDER" val="3"/>
</p:tagLst>
</file>

<file path=ppt/tags/tag17.xml><?xml version="1.0" encoding="utf-8"?>
<p:tagLst xmlns:p="http://schemas.openxmlformats.org/presentationml/2006/main">
  <p:tag name="MH" val="20151126093208"/>
  <p:tag name="MH_LIBRARY" val="GRAPHIC"/>
  <p:tag name="MH_TYPE" val="Other"/>
  <p:tag name="MH_ORDER" val="3"/>
</p:tagLst>
</file>

<file path=ppt/tags/tag18.xml><?xml version="1.0" encoding="utf-8"?>
<p:tagLst xmlns:p="http://schemas.openxmlformats.org/presentationml/2006/main">
  <p:tag name="PA" val="v3.0.1"/>
</p:tagLst>
</file>

<file path=ppt/tags/tag19.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PA" val="v3.0.1"/>
</p:tagLst>
</file>

<file path=ppt/tags/tag21.xml><?xml version="1.0" encoding="utf-8"?>
<p:tagLst xmlns:p="http://schemas.openxmlformats.org/presentationml/2006/main">
  <p:tag name="PA" val="v3.0.1"/>
</p:tagLst>
</file>

<file path=ppt/tags/tag22.xml><?xml version="1.0" encoding="utf-8"?>
<p:tagLst xmlns:p="http://schemas.openxmlformats.org/presentationml/2006/main">
  <p:tag name="MH" val="20151126132610"/>
  <p:tag name="MH_LIBRARY" val="GRAPHIC"/>
  <p:tag name="MH_TYPE" val="Other"/>
  <p:tag name="MH_ORDER" val="2"/>
</p:tagLst>
</file>

<file path=ppt/tags/tag23.xml><?xml version="1.0" encoding="utf-8"?>
<p:tagLst xmlns:p="http://schemas.openxmlformats.org/presentationml/2006/main">
  <p:tag name="MH" val="20151126132610"/>
  <p:tag name="MH_LIBRARY" val="GRAPHIC"/>
  <p:tag name="MH_TYPE" val="Other"/>
  <p:tag name="MH_ORDER" val="2"/>
</p:tagLst>
</file>

<file path=ppt/tags/tag24.xml><?xml version="1.0" encoding="utf-8"?>
<p:tagLst xmlns:p="http://schemas.openxmlformats.org/presentationml/2006/main">
  <p:tag name="MH" val="20151222205109"/>
  <p:tag name="MH_LIBRARY" val="GRAPHIC"/>
  <p:tag name="MH_TYPE" val="SubTitle"/>
  <p:tag name="MH_ORDER" val="1"/>
</p:tagLst>
</file>

<file path=ppt/tags/tag25.xml><?xml version="1.0" encoding="utf-8"?>
<p:tagLst xmlns:p="http://schemas.openxmlformats.org/presentationml/2006/main">
  <p:tag name="MH" val="20151222205109"/>
  <p:tag name="MH_LIBRARY" val="GRAPHIC"/>
  <p:tag name="MH_TYPE" val="SubTitle"/>
  <p:tag name="MH_ORDER" val="1"/>
</p:tagLst>
</file>

<file path=ppt/tags/tag26.xml><?xml version="1.0" encoding="utf-8"?>
<p:tagLst xmlns:p="http://schemas.openxmlformats.org/presentationml/2006/main">
  <p:tag name="MH" val="20151222205109"/>
  <p:tag name="MH_LIBRARY" val="GRAPHIC"/>
  <p:tag name="MH_TYPE" val="SubTitle"/>
  <p:tag name="MH_ORDER" val="1"/>
</p:tagLst>
</file>

<file path=ppt/tags/tag27.xml><?xml version="1.0" encoding="utf-8"?>
<p:tagLst xmlns:p="http://schemas.openxmlformats.org/presentationml/2006/main">
  <p:tag name="MH" val="20151222205109"/>
  <p:tag name="MH_LIBRARY" val="GRAPHIC"/>
  <p:tag name="MH_TYPE" val="SubTitle"/>
  <p:tag name="MH_ORDER" val="1"/>
</p:tagLst>
</file>

<file path=ppt/tags/tag28.xml><?xml version="1.0" encoding="utf-8"?>
<p:tagLst xmlns:p="http://schemas.openxmlformats.org/presentationml/2006/main">
  <p:tag name="PA" val="v3.0.1"/>
</p:tagLst>
</file>

<file path=ppt/tags/tag29.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自定义 1366">
      <a:dk1>
        <a:sysClr val="windowText" lastClr="000000"/>
      </a:dk1>
      <a:lt1>
        <a:sysClr val="window" lastClr="FFFFFF"/>
      </a:lt1>
      <a:dk2>
        <a:srgbClr val="8F994C"/>
      </a:dk2>
      <a:lt2>
        <a:srgbClr val="F6796D"/>
      </a:lt2>
      <a:accent1>
        <a:srgbClr val="F6796D"/>
      </a:accent1>
      <a:accent2>
        <a:srgbClr val="8F994C"/>
      </a:accent2>
      <a:accent3>
        <a:srgbClr val="F6796D"/>
      </a:accent3>
      <a:accent4>
        <a:srgbClr val="8F994C"/>
      </a:accent4>
      <a:accent5>
        <a:srgbClr val="F6796D"/>
      </a:accent5>
      <a:accent6>
        <a:srgbClr val="8F994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6647</Words>
  <Application>WPS 演示</Application>
  <PresentationFormat>宽屏</PresentationFormat>
  <Paragraphs>751</Paragraphs>
  <Slides>35</Slides>
  <Notes>13</Notes>
  <HiddenSlides>0</HiddenSlides>
  <MMClips>1</MMClips>
  <ScaleCrop>false</ScaleCrop>
  <HeadingPairs>
    <vt:vector size="6" baseType="variant">
      <vt:variant>
        <vt:lpstr>已用的字体</vt:lpstr>
      </vt:variant>
      <vt:variant>
        <vt:i4>30</vt:i4>
      </vt:variant>
      <vt:variant>
        <vt:lpstr>主题</vt:lpstr>
      </vt:variant>
      <vt:variant>
        <vt:i4>1</vt:i4>
      </vt:variant>
      <vt:variant>
        <vt:lpstr>幻灯片标题</vt:lpstr>
      </vt:variant>
      <vt:variant>
        <vt:i4>35</vt:i4>
      </vt:variant>
    </vt:vector>
  </HeadingPairs>
  <TitlesOfParts>
    <vt:vector size="66" baseType="lpstr">
      <vt:lpstr>Arial</vt:lpstr>
      <vt:lpstr>宋体</vt:lpstr>
      <vt:lpstr>Wingdings</vt:lpstr>
      <vt:lpstr>微软雅黑</vt:lpstr>
      <vt:lpstr>方正正纤黑简体</vt:lpstr>
      <vt:lpstr>方正兰亭中黑_GBK</vt:lpstr>
      <vt:lpstr>Microsoft YaHei UI</vt:lpstr>
      <vt:lpstr>Calibri</vt:lpstr>
      <vt:lpstr>MS PGothic</vt:lpstr>
      <vt:lpstr>Raleway</vt:lpstr>
      <vt:lpstr>Raleway Light</vt:lpstr>
      <vt:lpstr>FontAwesome</vt:lpstr>
      <vt:lpstr>仿宋_GB2312</vt:lpstr>
      <vt:lpstr>Arial Black</vt:lpstr>
      <vt:lpstr>Impact</vt:lpstr>
      <vt:lpstr>Segoe UI Light</vt:lpstr>
      <vt:lpstr>Times New Roman</vt:lpstr>
      <vt:lpstr>Gill Sans</vt:lpstr>
      <vt:lpstr>Lato Light</vt:lpstr>
      <vt:lpstr>Open Sans</vt:lpstr>
      <vt:lpstr>Agency FB</vt:lpstr>
      <vt:lpstr>华文黑体</vt:lpstr>
      <vt:lpstr>Bebas</vt:lpstr>
      <vt:lpstr>黑体</vt:lpstr>
      <vt:lpstr>Raleway</vt:lpstr>
      <vt:lpstr>GoodVibrationsROB</vt:lpstr>
      <vt:lpstr>仿宋</vt:lpstr>
      <vt:lpstr>Gill Sans MT</vt:lpstr>
      <vt:lpstr>Lato</vt:lpstr>
      <vt:lpstr>Bebas Neue</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单击输入标题内容</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单击输入标题内容</vt:lpstr>
      <vt:lpstr>单击输入标题内容</vt:lpstr>
      <vt:lpstr>单击输入标题内容</vt:lpstr>
      <vt:lpstr>单击输入标题内容</vt:lpstr>
      <vt:lpstr>PowerPoint 演示文稿</vt:lpstr>
      <vt:lpstr>单击输入标题内容</vt:lpstr>
      <vt:lpstr>单击输入标题内容</vt:lpstr>
      <vt:lpstr>单击输入标题内容</vt:lpstr>
      <vt:lpstr>单击输入标题内容</vt:lpstr>
      <vt:lpstr>单击此处添加标题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17</cp:revision>
  <dcterms:created xsi:type="dcterms:W3CDTF">2015-05-05T08:02:00Z</dcterms:created>
  <dcterms:modified xsi:type="dcterms:W3CDTF">2017-06-06T03:23:21Z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