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307" r:id="rId5"/>
    <p:sldId id="363" r:id="rId7"/>
    <p:sldId id="361" r:id="rId8"/>
    <p:sldId id="334" r:id="rId9"/>
    <p:sldId id="347" r:id="rId10"/>
    <p:sldId id="315" r:id="rId11"/>
    <p:sldId id="314" r:id="rId12"/>
    <p:sldId id="343" r:id="rId13"/>
    <p:sldId id="310" r:id="rId14"/>
    <p:sldId id="351" r:id="rId15"/>
    <p:sldId id="374" r:id="rId16"/>
    <p:sldId id="373" r:id="rId17"/>
    <p:sldId id="342" r:id="rId18"/>
    <p:sldId id="371" r:id="rId19"/>
    <p:sldId id="375" r:id="rId20"/>
    <p:sldId id="352" r:id="rId21"/>
    <p:sldId id="365" r:id="rId22"/>
    <p:sldId id="345" r:id="rId23"/>
    <p:sldId id="349" r:id="rId24"/>
    <p:sldId id="339" r:id="rId25"/>
    <p:sldId id="369" r:id="rId26"/>
    <p:sldId id="360" r:id="rId27"/>
    <p:sldId id="328" r:id="rId28"/>
    <p:sldId id="322" r:id="rId29"/>
    <p:sldId id="370" r:id="rId30"/>
    <p:sldId id="372" r:id="rId31"/>
    <p:sldId id="309" r:id="rId32"/>
    <p:sldId id="321" r:id="rId33"/>
    <p:sldId id="340" r:id="rId34"/>
    <p:sldId id="376" r:id="rId35"/>
  </p:sldIdLst>
  <p:sldSz cx="9144000" cy="5144770"/>
  <p:notesSz cx="6858000" cy="9144000"/>
  <p:defaultTextStyle>
    <a:defPPr>
      <a:defRPr lang="zh-CN"/>
    </a:defPPr>
    <a:lvl1pPr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99"/>
    <a:srgbClr val="CC0000"/>
    <a:srgbClr val="0099FF"/>
    <a:srgbClr val="B4B4B4"/>
    <a:srgbClr val="F8F8F8"/>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39" d="100"/>
          <a:sy n="139" d="100"/>
        </p:scale>
        <p:origin x="-198" y="-96"/>
      </p:cViewPr>
      <p:guideLst>
        <p:guide orient="horz" pos="1620"/>
        <p:guide pos="2856"/>
      </p:guideLst>
    </p:cSldViewPr>
  </p:slideViewPr>
  <p:notesTextViewPr>
    <p:cViewPr>
      <p:scale>
        <a:sx n="100" d="100"/>
        <a:sy n="100" d="100"/>
      </p:scale>
      <p:origin x="0" y="0"/>
    </p:cViewPr>
  </p:notesTextViewPr>
  <p:sorterViewPr>
    <p:cViewPr>
      <p:scale>
        <a:sx n="100" d="100"/>
        <a:sy n="100" d="100"/>
      </p:scale>
      <p:origin x="0" y="2556"/>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hdr" sz="quarter"/>
          </p:nvPr>
        </p:nvSpPr>
        <p:spPr>
          <a:xfrm>
            <a:off x="0" y="0"/>
            <a:ext cx="2971800" cy="457200"/>
          </a:xfrm>
          <a:prstGeom prst="rect">
            <a:avLst/>
          </a:prstGeom>
          <a:noFill/>
          <a:ln w="9525">
            <a:noFill/>
            <a:miter/>
          </a:ln>
        </p:spPr>
        <p:txBody>
          <a:bodyPr/>
          <a:lstStyle>
            <a:lvl1pPr eaLnBrk="1" fontAlgn="base" hangingPunct="1">
              <a:buClr>
                <a:srgbClr val="FF0000"/>
              </a:buClr>
              <a:buSzPct val="70000"/>
              <a:buFont typeface="Arial" panose="020B0604020202020204" pitchFamily="34" charset="0"/>
              <a:buNone/>
              <a:defRPr sz="1200" noProof="1"/>
            </a:lvl1pPr>
          </a:lstStyle>
          <a:p>
            <a:pPr>
              <a:defRPr/>
            </a:pPr>
            <a:endParaRPr lang="zh-CN" altLang="en-US"/>
          </a:p>
        </p:txBody>
      </p:sp>
      <p:sp>
        <p:nvSpPr>
          <p:cNvPr id="4099" name="Rectangle 3"/>
          <p:cNvSpPr>
            <a:spLocks noGrp="1"/>
          </p:cNvSpPr>
          <p:nvPr>
            <p:ph type="dt" idx="1"/>
          </p:nvPr>
        </p:nvSpPr>
        <p:spPr>
          <a:xfrm>
            <a:off x="3884613" y="0"/>
            <a:ext cx="2971800" cy="457200"/>
          </a:xfrm>
          <a:prstGeom prst="rect">
            <a:avLst/>
          </a:prstGeom>
          <a:noFill/>
          <a:ln w="9525">
            <a:noFill/>
            <a:miter/>
          </a:ln>
        </p:spPr>
        <p:txBody>
          <a:bodyPr/>
          <a:lstStyle>
            <a:lvl1pPr algn="r" eaLnBrk="1" fontAlgn="base" hangingPunct="1">
              <a:buClr>
                <a:srgbClr val="FF0000"/>
              </a:buClr>
              <a:buSzPct val="70000"/>
              <a:buFont typeface="Arial" panose="020B0604020202020204" pitchFamily="34" charset="0"/>
              <a:buNone/>
              <a:defRPr sz="1200" noProof="1"/>
            </a:lvl1pPr>
          </a:lstStyle>
          <a:p>
            <a:pPr>
              <a:defRPr/>
            </a:pPr>
            <a:endParaRPr lang="zh-CN" altLang="en-US"/>
          </a:p>
        </p:txBody>
      </p:sp>
      <p:sp>
        <p:nvSpPr>
          <p:cNvPr id="2052" name="Rectangle 4"/>
          <p:cNvSpPr>
            <a:spLocks noGrp="1" noRot="1" noChangeAspect="1" noChangeArrowheads="1" noTextEdit="1"/>
          </p:cNvSpPr>
          <p:nvPr>
            <p:ph type="sldImg" idx="4294967295"/>
          </p:nvPr>
        </p:nvSpPr>
        <p:spPr bwMode="auto">
          <a:xfrm>
            <a:off x="382588" y="685800"/>
            <a:ext cx="6092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1pPr>
            <a:lvl2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2pPr>
            <a:lvl3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3pPr>
            <a:lvl4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4pPr>
            <a:lvl5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5pPr>
            <a:lvl6pPr marL="457200" defTabSz="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6pPr>
            <a:lvl7pPr marL="914400" defTabSz="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7pPr>
            <a:lvl8pPr marL="1371600" defTabSz="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8pPr>
            <a:lvl9pPr marL="1828800" defTabSz="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r>
              <a:rPr lang="zh-CN" altLang="en-US" smtClean="0"/>
              <a:t>            </a:t>
            </a:r>
            <a:endParaRPr lang="zh-CN" altLang="en-US" smtClean="0"/>
          </a:p>
          <a:p>
            <a:pPr>
              <a:buFont typeface="Arial" panose="020B0604020202020204" pitchFamily="34" charset="0"/>
              <a:buNone/>
              <a:defRPr/>
            </a:pPr>
            <a:r>
              <a:rPr lang="zh-CN" altLang="en-US" smtClean="0"/>
              <a:t>   </a:t>
            </a:r>
            <a:endParaRPr lang="zh-CN" altLang="en-US" smtClean="0"/>
          </a:p>
          <a:p>
            <a:pPr>
              <a:buFont typeface="Arial" panose="020B0604020202020204" pitchFamily="34" charset="0"/>
              <a:buNone/>
              <a:defRPr/>
            </a:pPr>
            <a:r>
              <a:rPr lang="zh-CN" altLang="en-US" smtClean="0"/>
              <a:t>   </a:t>
            </a:r>
            <a:endParaRPr lang="zh-CN" altLang="en-US" smtClean="0"/>
          </a:p>
          <a:p>
            <a:pPr>
              <a:buFont typeface="Arial" panose="020B0604020202020204" pitchFamily="34" charset="0"/>
              <a:buNone/>
              <a:defRPr/>
            </a:pPr>
            <a:r>
              <a:rPr lang="zh-CN" altLang="en-US" smtClean="0"/>
              <a:t>   </a:t>
            </a:r>
            <a:endParaRPr lang="zh-CN" altLang="en-US" smtClean="0"/>
          </a:p>
          <a:p>
            <a:pPr>
              <a:buFont typeface="Arial" panose="020B0604020202020204" pitchFamily="34" charset="0"/>
              <a:buNone/>
              <a:defRPr/>
            </a:pPr>
            <a:r>
              <a:rPr lang="zh-CN" altLang="en-US" smtClean="0"/>
              <a:t>   </a:t>
            </a:r>
            <a:endParaRPr lang="zh-CN" altLang="en-US" smtClean="0"/>
          </a:p>
        </p:txBody>
      </p:sp>
      <p:sp>
        <p:nvSpPr>
          <p:cNvPr id="4102" name="Rectangle 6"/>
          <p:cNvSpPr>
            <a:spLocks noGrp="1"/>
          </p:cNvSpPr>
          <p:nvPr>
            <p:ph type="ftr" sz="quarter" idx="4"/>
          </p:nvPr>
        </p:nvSpPr>
        <p:spPr>
          <a:xfrm>
            <a:off x="0" y="8685213"/>
            <a:ext cx="2971800" cy="457200"/>
          </a:xfrm>
          <a:prstGeom prst="rect">
            <a:avLst/>
          </a:prstGeom>
          <a:noFill/>
          <a:ln w="9525">
            <a:noFill/>
            <a:miter/>
          </a:ln>
        </p:spPr>
        <p:txBody>
          <a:bodyPr anchor="b"/>
          <a:lstStyle>
            <a:lvl1pPr eaLnBrk="1" fontAlgn="base" hangingPunct="1">
              <a:buClr>
                <a:srgbClr val="FF0000"/>
              </a:buClr>
              <a:buSzPct val="70000"/>
              <a:buFont typeface="Arial" panose="020B0604020202020204" pitchFamily="34" charset="0"/>
              <a:buNone/>
              <a:defRPr sz="1200" noProof="1"/>
            </a:lvl1pPr>
          </a:lstStyle>
          <a:p>
            <a:pPr>
              <a:defRPr/>
            </a:pPr>
            <a:endParaRPr lang="zh-CN" altLang="en-US"/>
          </a:p>
        </p:txBody>
      </p:sp>
      <p:sp>
        <p:nvSpPr>
          <p:cNvPr id="4103" name="Rectangle 7"/>
          <p:cNvSpPr>
            <a:spLocks noGrp="1"/>
          </p:cNvSpPr>
          <p:nvPr>
            <p:ph type="sldNum" sz="quarter" idx="5"/>
          </p:nvPr>
        </p:nvSpPr>
        <p:spPr>
          <a:xfrm>
            <a:off x="3884613" y="8685213"/>
            <a:ext cx="2971800" cy="457200"/>
          </a:xfrm>
          <a:prstGeom prst="rect">
            <a:avLst/>
          </a:prstGeom>
          <a:noFill/>
          <a:ln w="9525">
            <a:noFill/>
            <a:miter/>
          </a:ln>
        </p:spPr>
        <p:txBody>
          <a:bodyPr vert="horz" wrap="square" lIns="91440" tIns="45720" rIns="91440" bIns="45720" numCol="1" anchor="b" anchorCtr="0" compatLnSpc="1"/>
          <a:lstStyle>
            <a:lvl1pPr algn="r" eaLnBrk="1" hangingPunct="1">
              <a:buClr>
                <a:srgbClr val="FF0000"/>
              </a:buClr>
              <a:buSzPct val="70000"/>
              <a:buFont typeface="Arial" panose="020B0604020202020204" pitchFamily="34" charset="0"/>
              <a:buNone/>
              <a:defRPr noProof="1">
                <a:latin typeface="微软雅黑" panose="020B0503020204020204" pitchFamily="34" charset="-122"/>
                <a:ea typeface="微软雅黑" panose="020B0503020204020204" pitchFamily="34" charset="-122"/>
                <a:cs typeface="宋体" panose="02010600030101010101" pitchFamily="2" charset="-122"/>
              </a:defRPr>
            </a:lvl1pPr>
          </a:lstStyle>
          <a:p>
            <a:fld id="{0D7365D3-F0C6-474A-BA2D-12C69A6339C6}" type="slidenum">
              <a:rPr altLang="en-US"/>
            </a:fld>
            <a:endParaRPr lang="zh-CN" sz="1200">
              <a:latin typeface="Arial" panose="020B0604020202020204" pitchFamily="34" charset="0"/>
            </a:endParaRPr>
          </a:p>
        </p:txBody>
      </p:sp>
    </p:spTree>
  </p:cSld>
  <p:clrMap bg1="lt1" tx1="dk1" bg2="lt2" tx2="dk2" accent1="accent1" accent2="accent2" accent3="accent3" accent4="accent4" accent5="accent5" accent6="accent6" hlink="hlink" folHlink="folHlink"/>
  <p:hf hdr="0" ftr="0" dt="0"/>
  <p:notesStyle>
    <a:lvl1pPr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1pPr>
    <a:lvl2pPr lvl="1"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2pPr>
    <a:lvl3pPr lvl="2"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3pPr>
    <a:lvl4pPr lvl="3"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4pPr>
    <a:lvl5pPr lvl="4"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5pPr>
    <a:lvl6pPr marL="2286000" lvl="5"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51201"/>
          <p:cNvSpPr>
            <a:spLocks noGrp="1" noRot="1" noChangeAspect="1" noChangeArrowheads="1" noTextEdit="1"/>
          </p:cNvSpPr>
          <p:nvPr>
            <p:ph type="sldImg" idx="4294967295"/>
          </p:nvPr>
        </p:nvSpPr>
        <p:spPr/>
      </p:sp>
      <p:sp>
        <p:nvSpPr>
          <p:cNvPr id="4099" name="文本占位符 5120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AE7A4E80-3443-4999-AE43-E4C6DB4088EA}"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61441"/>
          <p:cNvSpPr>
            <a:spLocks noGrp="1" noRot="1" noChangeAspect="1" noChangeArrowheads="1" noTextEdit="1"/>
          </p:cNvSpPr>
          <p:nvPr>
            <p:ph type="sldImg" idx="4294967295"/>
          </p:nvPr>
        </p:nvSpPr>
        <p:spPr/>
      </p:sp>
      <p:sp>
        <p:nvSpPr>
          <p:cNvPr id="22531" name="文本占位符 6144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457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3ECD9632-681E-41B5-96DA-E3D7A56DFE0C}"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63489"/>
          <p:cNvSpPr>
            <a:spLocks noGrp="1" noRot="1" noChangeAspect="1" noChangeArrowheads="1" noTextEdit="1"/>
          </p:cNvSpPr>
          <p:nvPr>
            <p:ph type="sldImg" idx="4294967295"/>
          </p:nvPr>
        </p:nvSpPr>
        <p:spPr/>
      </p:sp>
      <p:sp>
        <p:nvSpPr>
          <p:cNvPr id="24579" name="文本占位符 6349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662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CAC822B1-104A-41BB-91D5-5A1A5BBBE49B}"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53249"/>
          <p:cNvSpPr>
            <a:spLocks noGrp="1" noRot="1" noChangeAspect="1" noChangeArrowheads="1" noTextEdit="1"/>
          </p:cNvSpPr>
          <p:nvPr>
            <p:ph type="sldImg" idx="4294967295"/>
          </p:nvPr>
        </p:nvSpPr>
        <p:spPr/>
      </p:sp>
      <p:sp>
        <p:nvSpPr>
          <p:cNvPr id="26627" name="文本占位符 5325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867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41028B82-400E-4C44-ACB7-1A0BD0AF608F}"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55297"/>
          <p:cNvSpPr>
            <a:spLocks noGrp="1" noRot="1" noChangeAspect="1" noChangeArrowheads="1" noTextEdit="1"/>
          </p:cNvSpPr>
          <p:nvPr>
            <p:ph type="sldImg" idx="4294967295"/>
          </p:nvPr>
        </p:nvSpPr>
        <p:spPr/>
      </p:sp>
      <p:sp>
        <p:nvSpPr>
          <p:cNvPr id="28675" name="文本占位符 5529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072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D6C57ED1-D073-4880-82C1-B52AF6C8E889}"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64513"/>
          <p:cNvSpPr>
            <a:spLocks noGrp="1" noRot="1" noChangeAspect="1" noChangeArrowheads="1" noTextEdit="1"/>
          </p:cNvSpPr>
          <p:nvPr>
            <p:ph type="sldImg" idx="4294967295"/>
          </p:nvPr>
        </p:nvSpPr>
        <p:spPr/>
      </p:sp>
      <p:sp>
        <p:nvSpPr>
          <p:cNvPr id="30723" name="文本占位符 6451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277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3E1003BE-59A7-4B62-8F15-B817F72BC157}"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65537"/>
          <p:cNvSpPr>
            <a:spLocks noGrp="1" noRot="1" noChangeAspect="1" noChangeArrowheads="1" noTextEdit="1"/>
          </p:cNvSpPr>
          <p:nvPr>
            <p:ph type="sldImg" idx="4294967295"/>
          </p:nvPr>
        </p:nvSpPr>
        <p:spPr/>
      </p:sp>
      <p:sp>
        <p:nvSpPr>
          <p:cNvPr id="32771" name="文本占位符 6553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481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C13EA2D4-D907-44E4-A960-0FF338ABB9CA}"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66561"/>
          <p:cNvSpPr>
            <a:spLocks noGrp="1" noRot="1" noChangeAspect="1" noChangeArrowheads="1" noTextEdit="1"/>
          </p:cNvSpPr>
          <p:nvPr>
            <p:ph type="sldImg" idx="4294967295"/>
          </p:nvPr>
        </p:nvSpPr>
        <p:spPr/>
      </p:sp>
      <p:sp>
        <p:nvSpPr>
          <p:cNvPr id="34819" name="文本占位符 6656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686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7053430D-770F-458C-B705-AB369C8E6A9F}"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68609"/>
          <p:cNvSpPr>
            <a:spLocks noGrp="1" noRot="1" noChangeAspect="1" noChangeArrowheads="1" noTextEdit="1"/>
          </p:cNvSpPr>
          <p:nvPr>
            <p:ph type="sldImg" idx="4294967295"/>
          </p:nvPr>
        </p:nvSpPr>
        <p:spPr/>
      </p:sp>
      <p:sp>
        <p:nvSpPr>
          <p:cNvPr id="36867" name="文本占位符 6861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891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1F88B96C-B264-4BF3-A71A-E9BB7817908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62465"/>
          <p:cNvSpPr>
            <a:spLocks noGrp="1" noRot="1" noChangeAspect="1" noChangeArrowheads="1" noTextEdit="1"/>
          </p:cNvSpPr>
          <p:nvPr>
            <p:ph type="sldImg" idx="4294967295"/>
          </p:nvPr>
        </p:nvSpPr>
        <p:spPr/>
      </p:sp>
      <p:sp>
        <p:nvSpPr>
          <p:cNvPr id="38915" name="文本占位符 6246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096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470CE92D-D8F9-4D84-BF38-F459580E8ACA}"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58369"/>
          <p:cNvSpPr>
            <a:spLocks noGrp="1" noRot="1" noChangeAspect="1" noChangeArrowheads="1" noTextEdit="1"/>
          </p:cNvSpPr>
          <p:nvPr>
            <p:ph type="sldImg" idx="4294967295"/>
          </p:nvPr>
        </p:nvSpPr>
        <p:spPr/>
      </p:sp>
      <p:sp>
        <p:nvSpPr>
          <p:cNvPr id="40963" name="文本占位符 5837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301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9F99F564-E3C2-4713-BA22-B850237A7439}"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52225"/>
          <p:cNvSpPr>
            <a:spLocks noGrp="1" noRot="1" noChangeAspect="1" noChangeArrowheads="1" noTextEdit="1"/>
          </p:cNvSpPr>
          <p:nvPr>
            <p:ph type="sldImg" idx="4294967295"/>
          </p:nvPr>
        </p:nvSpPr>
        <p:spPr/>
      </p:sp>
      <p:sp>
        <p:nvSpPr>
          <p:cNvPr id="6147" name="文本占位符 5222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819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45A214AB-C4D6-467D-9A04-E9EF66B81A62}" type="slidenum">
              <a:rPr lang="zh-CN" altLang="en-US" dirty="0">
                <a:latin typeface="Calibri" panose="020F0502020204030204" pitchFamily="34" charset="0"/>
                <a:ea typeface="宋体" panose="02010600030101010101" pitchFamily="2" charset="-122"/>
                <a:cs typeface="+mn-ea"/>
              </a:rPr>
            </a:fld>
            <a:endParaRPr lang="en-US" altLang="zh-CN" sz="1200">
              <a:latin typeface="Arial" panose="020B0604020202020204" pitchFamily="34" charset="0"/>
              <a:ea typeface="宋体" panose="02010600030101010101" pitchFamily="2" charset="-122"/>
              <a:cs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70657"/>
          <p:cNvSpPr>
            <a:spLocks noGrp="1" noRot="1" noChangeAspect="1" noChangeArrowheads="1" noTextEdit="1"/>
          </p:cNvSpPr>
          <p:nvPr>
            <p:ph type="sldImg" idx="4294967295"/>
          </p:nvPr>
        </p:nvSpPr>
        <p:spPr/>
      </p:sp>
      <p:sp>
        <p:nvSpPr>
          <p:cNvPr id="43011" name="文本占位符 7065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505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5A49CCF5-AB69-47DF-A38B-9DF816F56D68}"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71681"/>
          <p:cNvSpPr>
            <a:spLocks noGrp="1" noRot="1" noChangeAspect="1" noChangeArrowheads="1" noTextEdit="1"/>
          </p:cNvSpPr>
          <p:nvPr>
            <p:ph type="sldImg" idx="4294967295"/>
          </p:nvPr>
        </p:nvSpPr>
        <p:spPr/>
      </p:sp>
      <p:sp>
        <p:nvSpPr>
          <p:cNvPr id="45059" name="文本占位符 7168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710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B98AB97F-B9C6-4D20-9DCD-AF8F7E0BB607}"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72705"/>
          <p:cNvSpPr>
            <a:spLocks noGrp="1" noRot="1" noChangeAspect="1" noChangeArrowheads="1" noTextEdit="1"/>
          </p:cNvSpPr>
          <p:nvPr>
            <p:ph type="sldImg" idx="4294967295"/>
          </p:nvPr>
        </p:nvSpPr>
        <p:spPr/>
      </p:sp>
      <p:sp>
        <p:nvSpPr>
          <p:cNvPr id="47107" name="文本占位符 7270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915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BA4F5390-99AE-47C3-8168-951BF5BBBC94}"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73729"/>
          <p:cNvSpPr>
            <a:spLocks noGrp="1" noRot="1" noChangeAspect="1" noChangeArrowheads="1" noTextEdit="1"/>
          </p:cNvSpPr>
          <p:nvPr>
            <p:ph type="sldImg" idx="4294967295"/>
          </p:nvPr>
        </p:nvSpPr>
        <p:spPr/>
      </p:sp>
      <p:sp>
        <p:nvSpPr>
          <p:cNvPr id="49155" name="文本占位符 7373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120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E7B4AF8F-D04A-4E1A-90B8-D143F4B009D5}"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74753"/>
          <p:cNvSpPr>
            <a:spLocks noGrp="1" noRot="1" noChangeAspect="1" noChangeArrowheads="1" noTextEdit="1"/>
          </p:cNvSpPr>
          <p:nvPr>
            <p:ph type="sldImg" idx="4294967295"/>
          </p:nvPr>
        </p:nvSpPr>
        <p:spPr/>
      </p:sp>
      <p:sp>
        <p:nvSpPr>
          <p:cNvPr id="51203" name="文本占位符 7475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325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E3344ED4-B356-4D92-BDB4-B9D481C61FC2}"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75777"/>
          <p:cNvSpPr>
            <a:spLocks noGrp="1" noRot="1" noChangeAspect="1" noChangeArrowheads="1" noTextEdit="1"/>
          </p:cNvSpPr>
          <p:nvPr>
            <p:ph type="sldImg" idx="4294967295"/>
          </p:nvPr>
        </p:nvSpPr>
        <p:spPr/>
      </p:sp>
      <p:sp>
        <p:nvSpPr>
          <p:cNvPr id="53251" name="文本占位符 7577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529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DE2E458F-8D5F-4D5B-B32A-84C64D4A429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76801"/>
          <p:cNvSpPr>
            <a:spLocks noGrp="1" noRot="1" noChangeAspect="1" noChangeArrowheads="1" noTextEdit="1"/>
          </p:cNvSpPr>
          <p:nvPr>
            <p:ph type="sldImg" idx="4294967295"/>
          </p:nvPr>
        </p:nvSpPr>
        <p:spPr/>
      </p:sp>
      <p:sp>
        <p:nvSpPr>
          <p:cNvPr id="55299" name="文本占位符 7680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734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F3173C92-77F2-4455-AE65-055942C4ADAE}"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77825"/>
          <p:cNvSpPr>
            <a:spLocks noGrp="1" noRot="1" noChangeAspect="1" noChangeArrowheads="1" noTextEdit="1"/>
          </p:cNvSpPr>
          <p:nvPr>
            <p:ph type="sldImg" idx="4294967295"/>
          </p:nvPr>
        </p:nvSpPr>
        <p:spPr/>
      </p:sp>
      <p:sp>
        <p:nvSpPr>
          <p:cNvPr id="57347" name="文本占位符 7782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939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272CDB05-0E9B-412A-8214-953D9C494C1F}"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78849"/>
          <p:cNvSpPr>
            <a:spLocks noGrp="1" noRot="1" noChangeAspect="1" noChangeArrowheads="1" noTextEdit="1"/>
          </p:cNvSpPr>
          <p:nvPr>
            <p:ph type="sldImg" idx="4294967295"/>
          </p:nvPr>
        </p:nvSpPr>
        <p:spPr/>
      </p:sp>
      <p:sp>
        <p:nvSpPr>
          <p:cNvPr id="59395" name="文本占位符 7885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4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550BAEC7-A097-4864-8FFC-179E95203E5E}"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79873"/>
          <p:cNvSpPr>
            <a:spLocks noGrp="1" noRot="1" noChangeAspect="1" noChangeArrowheads="1" noTextEdit="1"/>
          </p:cNvSpPr>
          <p:nvPr>
            <p:ph type="sldImg" idx="4294967295"/>
          </p:nvPr>
        </p:nvSpPr>
        <p:spPr/>
      </p:sp>
      <p:sp>
        <p:nvSpPr>
          <p:cNvPr id="61443" name="文本占位符 7987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349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E086DD8D-D15D-4D93-8BD7-8178A36824C9}"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54273"/>
          <p:cNvSpPr>
            <a:spLocks noGrp="1" noRot="1" noChangeAspect="1" noChangeArrowheads="1" noTextEdit="1"/>
          </p:cNvSpPr>
          <p:nvPr>
            <p:ph type="sldImg" idx="4294967295"/>
          </p:nvPr>
        </p:nvSpPr>
        <p:spPr/>
      </p:sp>
      <p:sp>
        <p:nvSpPr>
          <p:cNvPr id="8195" name="文本占位符 5427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024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0D96A26C-6652-4BD8-89F3-7E2F2E78E67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51201"/>
          <p:cNvSpPr>
            <a:spLocks noGrp="1" noRot="1" noChangeAspect="1" noChangeArrowheads="1" noTextEdit="1"/>
          </p:cNvSpPr>
          <p:nvPr>
            <p:ph type="sldImg" idx="4294967295"/>
          </p:nvPr>
        </p:nvSpPr>
        <p:spPr/>
      </p:sp>
      <p:sp>
        <p:nvSpPr>
          <p:cNvPr id="4099" name="文本占位符 5120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AE7A4E80-3443-4999-AE43-E4C6DB4088EA}"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56321"/>
          <p:cNvSpPr>
            <a:spLocks noGrp="1" noRot="1" noChangeAspect="1" noChangeArrowheads="1" noTextEdit="1"/>
          </p:cNvSpPr>
          <p:nvPr>
            <p:ph type="sldImg" idx="4294967295"/>
          </p:nvPr>
        </p:nvSpPr>
        <p:spPr/>
      </p:sp>
      <p:sp>
        <p:nvSpPr>
          <p:cNvPr id="10243" name="文本占位符 5632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229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4EDE3EDD-58DE-4FCF-B2B5-47FB27408AFE}"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57345"/>
          <p:cNvSpPr>
            <a:spLocks noGrp="1" noRot="1" noChangeAspect="1" noChangeArrowheads="1" noTextEdit="1"/>
          </p:cNvSpPr>
          <p:nvPr>
            <p:ph type="sldImg" idx="4294967295"/>
          </p:nvPr>
        </p:nvSpPr>
        <p:spPr/>
      </p:sp>
      <p:sp>
        <p:nvSpPr>
          <p:cNvPr id="12291" name="文本占位符 5734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433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62C07A63-BB60-497D-BA6B-3AE212DFC1E0}"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59393"/>
          <p:cNvSpPr>
            <a:spLocks noGrp="1" noRot="1" noChangeAspect="1" noChangeArrowheads="1" noTextEdit="1"/>
          </p:cNvSpPr>
          <p:nvPr>
            <p:ph type="sldImg" idx="4294967295"/>
          </p:nvPr>
        </p:nvSpPr>
        <p:spPr/>
      </p:sp>
      <p:sp>
        <p:nvSpPr>
          <p:cNvPr id="14339" name="文本占位符 5939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638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1B087445-8685-4489-8EF5-4BAD387A1B14}"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67585"/>
          <p:cNvSpPr>
            <a:spLocks noGrp="1" noRot="1" noChangeAspect="1" noChangeArrowheads="1" noTextEdit="1"/>
          </p:cNvSpPr>
          <p:nvPr>
            <p:ph type="sldImg" idx="4294967295"/>
          </p:nvPr>
        </p:nvSpPr>
        <p:spPr/>
      </p:sp>
      <p:sp>
        <p:nvSpPr>
          <p:cNvPr id="16387" name="文本占位符 6758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843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5D273F2A-6211-48A7-9C76-8EB04BFC254E}"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69633"/>
          <p:cNvSpPr>
            <a:spLocks noGrp="1" noRot="1" noChangeAspect="1" noChangeArrowheads="1" noTextEdit="1"/>
          </p:cNvSpPr>
          <p:nvPr>
            <p:ph type="sldImg" idx="4294967295"/>
          </p:nvPr>
        </p:nvSpPr>
        <p:spPr/>
      </p:sp>
      <p:sp>
        <p:nvSpPr>
          <p:cNvPr id="18435" name="文本占位符 6963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048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62F5D146-A4D3-43A3-A837-1FABF7D9384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60417"/>
          <p:cNvSpPr>
            <a:spLocks noGrp="1" noRot="1" noChangeAspect="1" noChangeArrowheads="1" noTextEdit="1"/>
          </p:cNvSpPr>
          <p:nvPr>
            <p:ph type="sldImg" idx="4294967295"/>
          </p:nvPr>
        </p:nvSpPr>
        <p:spPr/>
      </p:sp>
      <p:sp>
        <p:nvSpPr>
          <p:cNvPr id="20483" name="文本占位符 6041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253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2611EA4F-ACC7-433A-AB54-7C02EE7D8C1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84"/>
            <a:ext cx="6858000" cy="1791363"/>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2529"/>
            <a:ext cx="6858000" cy="1242281"/>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transition spd="slow" advClick="0" advTm="5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45"/>
            <a:ext cx="1971675" cy="4360493"/>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945"/>
            <a:ext cx="5800725" cy="436049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84"/>
            <a:ext cx="6858000" cy="1791363"/>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2529"/>
            <a:ext cx="6858000" cy="1242281"/>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transition spd="slow" advClick="0" advTm="5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78"/>
            <a:ext cx="7886700" cy="2140345"/>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3372"/>
            <a:ext cx="7886700" cy="112555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45"/>
            <a:ext cx="7886700" cy="99454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4323"/>
            <a:ext cx="3655181"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775"/>
            <a:ext cx="3655181"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4323"/>
            <a:ext cx="3673182"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775"/>
            <a:ext cx="3673182"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spd="slow" advClick="0" advTm="5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5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2949178"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843"/>
            <a:ext cx="4629150" cy="365657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622"/>
            <a:ext cx="2949178" cy="285975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3124012"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3028"/>
            <a:ext cx="4629150" cy="405438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sym typeface="Arial" panose="020B0604020202020204" pitchFamily="34" charset="0"/>
            </a:endParaRPr>
          </a:p>
        </p:txBody>
      </p:sp>
      <p:sp>
        <p:nvSpPr>
          <p:cNvPr id="4" name="文本占位符 3"/>
          <p:cNvSpPr>
            <a:spLocks noGrp="1"/>
          </p:cNvSpPr>
          <p:nvPr>
            <p:ph type="body" sz="half" idx="2"/>
          </p:nvPr>
        </p:nvSpPr>
        <p:spPr>
          <a:xfrm>
            <a:off x="629841" y="1543622"/>
            <a:ext cx="3124012" cy="2859750"/>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45"/>
            <a:ext cx="1971675" cy="4360493"/>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945"/>
            <a:ext cx="5800725" cy="436049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84"/>
            <a:ext cx="6858000" cy="1791363"/>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2529"/>
            <a:ext cx="6858000" cy="1242281"/>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transition spd="slow" advClick="0" advTm="5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78"/>
            <a:ext cx="7886700" cy="2140345"/>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3372"/>
            <a:ext cx="7886700" cy="112555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45"/>
            <a:ext cx="7886700" cy="99454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4323"/>
            <a:ext cx="3655181"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775"/>
            <a:ext cx="3655181"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4323"/>
            <a:ext cx="3673182"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775"/>
            <a:ext cx="3673182"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spd="slow" advClick="0" advTm="5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5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78"/>
            <a:ext cx="7886700" cy="2140345"/>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3372"/>
            <a:ext cx="7886700" cy="112555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2949178"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843"/>
            <a:ext cx="4629150" cy="365657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622"/>
            <a:ext cx="2949178" cy="285975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3124012"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3028"/>
            <a:ext cx="4629150" cy="405438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sym typeface="Arial" panose="020B0604020202020204" pitchFamily="34" charset="0"/>
            </a:endParaRPr>
          </a:p>
        </p:txBody>
      </p:sp>
      <p:sp>
        <p:nvSpPr>
          <p:cNvPr id="4" name="文本占位符 3"/>
          <p:cNvSpPr>
            <a:spLocks noGrp="1"/>
          </p:cNvSpPr>
          <p:nvPr>
            <p:ph type="body" sz="half" idx="2"/>
          </p:nvPr>
        </p:nvSpPr>
        <p:spPr>
          <a:xfrm>
            <a:off x="629841" y="1543622"/>
            <a:ext cx="3124012" cy="2859750"/>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45"/>
            <a:ext cx="1971675" cy="4360493"/>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945"/>
            <a:ext cx="5800725" cy="436049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45"/>
            <a:ext cx="7886700" cy="99454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4323"/>
            <a:ext cx="3655181"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775"/>
            <a:ext cx="3655181"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4323"/>
            <a:ext cx="3673182"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775"/>
            <a:ext cx="3673182"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spd="slow" advClick="0" advTm="5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5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2949178"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843"/>
            <a:ext cx="4629150" cy="365657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622"/>
            <a:ext cx="2949178" cy="285975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3124012"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3028"/>
            <a:ext cx="4629150" cy="405438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sym typeface="Verdana" panose="020B0604030504040204" pitchFamily="34" charset="0"/>
            </a:endParaRPr>
          </a:p>
        </p:txBody>
      </p:sp>
      <p:sp>
        <p:nvSpPr>
          <p:cNvPr id="4" name="文本占位符 3"/>
          <p:cNvSpPr>
            <a:spLocks noGrp="1"/>
          </p:cNvSpPr>
          <p:nvPr>
            <p:ph type="body" sz="half" idx="2"/>
          </p:nvPr>
        </p:nvSpPr>
        <p:spPr>
          <a:xfrm>
            <a:off x="629841" y="1543622"/>
            <a:ext cx="3124012" cy="2859750"/>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图片 1037" descr="008"/>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133"/>
          <p:cNvSpPr>
            <a:spLocks noChangeShapeType="1"/>
          </p:cNvSpPr>
          <p:nvPr/>
        </p:nvSpPr>
        <p:spPr bwMode="auto">
          <a:xfrm>
            <a:off x="0" y="628650"/>
            <a:ext cx="7010400" cy="0"/>
          </a:xfrm>
          <a:prstGeom prst="line">
            <a:avLst/>
          </a:prstGeom>
          <a:noFill/>
          <a:ln w="9525">
            <a:solidFill>
              <a:schemeClr val="bg2"/>
            </a:solidFill>
            <a:bevel/>
          </a:ln>
          <a:extLst>
            <a:ext uri="{909E8E84-426E-40DD-AFC4-6F175D3DCCD1}">
              <a14:hiddenFill xmlns:a14="http://schemas.microsoft.com/office/drawing/2010/main">
                <a:noFill/>
              </a14:hiddenFill>
            </a:ext>
          </a:extLst>
        </p:spPr>
        <p:txBody>
          <a:bodyPr/>
          <a:lstStyle/>
          <a:p>
            <a:endParaRPr lang="zh-CN" altLang="en-US"/>
          </a:p>
        </p:txBody>
      </p:sp>
      <p:sp>
        <p:nvSpPr>
          <p:cNvPr id="2" name="文本框 1029"/>
          <p:cNvSpPr txBox="1">
            <a:spLocks noChangeArrowheads="1"/>
          </p:cNvSpPr>
          <p:nvPr userDrawn="1"/>
        </p:nvSpPr>
        <p:spPr bwMode="auto">
          <a:xfrm>
            <a:off x="7162800" y="36353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a:latin typeface="微软雅黑" panose="020B0503020204020204" pitchFamily="34" charset="-122"/>
              </a:rPr>
              <a:t>YOUR LOGO</a:t>
            </a:r>
            <a:endParaRPr lang="en-US" altLang="zh-CN">
              <a:latin typeface="微软雅黑" panose="020B0503020204020204" pitchFamily="34" charset="-122"/>
            </a:endParaRPr>
          </a:p>
        </p:txBody>
      </p:sp>
      <p:sp>
        <p:nvSpPr>
          <p:cNvPr id="1029" name="矩形 1033"/>
          <p:cNvSpPr>
            <a:spLocks noChangeArrowheads="1"/>
          </p:cNvSpPr>
          <p:nvPr userDrawn="1"/>
        </p:nvSpPr>
        <p:spPr bwMode="auto">
          <a:xfrm>
            <a:off x="0" y="5010150"/>
            <a:ext cx="7162800" cy="134938"/>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030" name="矩形 1034"/>
          <p:cNvSpPr>
            <a:spLocks noChangeArrowheads="1"/>
          </p:cNvSpPr>
          <p:nvPr userDrawn="1"/>
        </p:nvSpPr>
        <p:spPr bwMode="auto">
          <a:xfrm>
            <a:off x="6553200" y="5010150"/>
            <a:ext cx="2590800" cy="1349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filter="wipe(left)">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ldLvl="0" animBg="1"/>
    </p:bldLst>
  </p:timing>
  <p:hf sldNum="0" hdr="0"/>
  <p:txStyles>
    <p:titleStyle>
      <a:lvl1pPr algn="ctr" rtl="0" eaLnBrk="0" fontAlgn="base" hangingPunct="0">
        <a:spcBef>
          <a:spcPct val="0"/>
        </a:spcBef>
        <a:spcAft>
          <a:spcPct val="0"/>
        </a:spcAft>
        <a:buFont typeface="Arial" panose="020B0604020202020204" pitchFamily="34" charset="0"/>
        <a:defRPr sz="3200" b="1" kern="1200">
          <a:solidFill>
            <a:srgbClr val="FFFFFF"/>
          </a:solidFill>
          <a:latin typeface="+mj-lt"/>
          <a:ea typeface="+mj-ea"/>
          <a:cs typeface="+mj-cs"/>
          <a:sym typeface="Verdana" panose="020B0604030504040204" pitchFamily="34" charset="0"/>
        </a:defRPr>
      </a:lvl1pPr>
      <a:lvl2pPr algn="ctr" rtl="0" eaLnBrk="0" fontAlgn="base" hangingPunct="0">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2pPr>
      <a:lvl3pPr algn="ctr" rtl="0" eaLnBrk="0" fontAlgn="base" hangingPunct="0">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3pPr>
      <a:lvl4pPr algn="ctr" rtl="0" eaLnBrk="0" fontAlgn="base" hangingPunct="0">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4pPr>
      <a:lvl5pPr algn="ctr" rtl="0" eaLnBrk="0" fontAlgn="base" hangingPunct="0">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5pPr>
      <a:lvl6pPr marL="457200" algn="ctr" rtl="0" fontAlgn="base">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6pPr>
      <a:lvl7pPr marL="914400" algn="ctr" rtl="0" fontAlgn="base">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7pPr>
      <a:lvl8pPr marL="1371600" algn="ctr" rtl="0" fontAlgn="base">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8pPr>
      <a:lvl9pPr marL="1828800" algn="ctr" rtl="0" fontAlgn="base">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hlink"/>
        </a:buClr>
        <a:buFont typeface="Wingdings" panose="05000000000000000000" pitchFamily="2" charset="2"/>
        <a:buChar char="•"/>
        <a:defRPr sz="2800" kern="1200">
          <a:solidFill>
            <a:schemeClr val="tx1"/>
          </a:solidFill>
          <a:latin typeface="+mn-lt"/>
          <a:ea typeface="+mn-ea"/>
          <a:cs typeface="+mn-cs"/>
          <a:sym typeface="Verdana" panose="020B0604030504040204" pitchFamily="34" charset="0"/>
        </a:defRPr>
      </a:lvl1pPr>
      <a:lvl2pPr marL="742950" lvl="1" indent="-285750" algn="l" defTabSz="0"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sym typeface="Verdana" panose="020B0604030504040204" pitchFamily="34" charset="0"/>
        </a:defRPr>
      </a:lvl2pPr>
      <a:lvl3pPr marL="1143000" lvl="2" indent="-228600" algn="l" defTabSz="0"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mn-lt"/>
          <a:ea typeface="+mn-ea"/>
          <a:cs typeface="+mn-cs"/>
          <a:sym typeface="Verdana" panose="020B0604030504040204" pitchFamily="34" charset="0"/>
        </a:defRPr>
      </a:lvl3pPr>
      <a:lvl4pPr marL="1600200" lvl="3" indent="-228600" algn="l" defTabSz="0" rtl="0" eaLnBrk="0" fontAlgn="base" hangingPunct="0">
        <a:spcBef>
          <a:spcPct val="20000"/>
        </a:spcBef>
        <a:spcAft>
          <a:spcPct val="0"/>
        </a:spcAft>
        <a:buClr>
          <a:schemeClr val="tx1"/>
        </a:buClr>
        <a:buFont typeface="Wingdings" panose="05000000000000000000" pitchFamily="2" charset="2"/>
        <a:buChar char="–"/>
        <a:defRPr sz="2000" kern="1200">
          <a:solidFill>
            <a:schemeClr val="tx1"/>
          </a:solidFill>
          <a:latin typeface="+mn-lt"/>
          <a:ea typeface="+mn-ea"/>
          <a:cs typeface="+mn-cs"/>
          <a:sym typeface="Verdana" panose="020B0604030504040204" pitchFamily="34" charset="0"/>
        </a:defRPr>
      </a:lvl4pPr>
      <a:lvl5pPr marL="2057400" lvl="4" indent="-228600" algn="l" defTabSz="0" rtl="0" eaLnBrk="0" fontAlgn="base" hangingPunct="0">
        <a:spcBef>
          <a:spcPct val="20000"/>
        </a:spcBef>
        <a:spcAft>
          <a:spcPct val="0"/>
        </a:spcAft>
        <a:buClr>
          <a:schemeClr val="tx1"/>
        </a:buClr>
        <a:buFont typeface="Wingdings" panose="05000000000000000000" pitchFamily="2" charset="2"/>
        <a:buChar char="»"/>
        <a:defRPr sz="2000" kern="1200">
          <a:solidFill>
            <a:schemeClr val="tx1"/>
          </a:solidFill>
          <a:latin typeface="+mn-lt"/>
          <a:ea typeface="+mn-ea"/>
          <a:cs typeface="+mn-cs"/>
          <a:sym typeface="Verdana" panose="020B0604030504040204" pitchFamily="34" charset="0"/>
        </a:defRPr>
      </a:lvl5pPr>
      <a:lvl6pPr marL="2514600" lvl="5" indent="-228600" algn="l" defTabSz="0" eaLnBrk="1" fontAlgn="base" latinLnBrk="0" hangingPunct="1">
        <a:spcBef>
          <a:spcPct val="20000"/>
        </a:spcBef>
        <a:spcAft>
          <a:spcPct val="0"/>
        </a:spcAft>
        <a:buClr>
          <a:schemeClr val="tx1"/>
        </a:buClr>
        <a:buFont typeface="Wingdings" panose="05000000000000000000" pitchFamily="2" charset="2"/>
        <a:buChar char="»"/>
        <a:defRPr sz="2000" b="0" i="0" u="none" kern="1200" baseline="0">
          <a:solidFill>
            <a:schemeClr val="tx1"/>
          </a:solidFill>
          <a:latin typeface="+mn-lt"/>
          <a:ea typeface="+mn-ea"/>
          <a:cs typeface="+mn-cs"/>
          <a:sym typeface="Verdana" panose="020B0604030504040204" pitchFamily="34" charset="0"/>
        </a:defRPr>
      </a:lvl6pPr>
      <a:lvl7pPr marL="2971800" lvl="6" indent="-228600" algn="l" defTabSz="0" eaLnBrk="1" fontAlgn="base" latinLnBrk="0" hangingPunct="1">
        <a:spcBef>
          <a:spcPct val="20000"/>
        </a:spcBef>
        <a:spcAft>
          <a:spcPct val="0"/>
        </a:spcAft>
        <a:buClr>
          <a:schemeClr val="tx1"/>
        </a:buClr>
        <a:buFont typeface="Wingdings" panose="05000000000000000000" pitchFamily="2" charset="2"/>
        <a:buChar char="»"/>
        <a:defRPr sz="2000" b="0" i="0" u="none" kern="1200" baseline="0">
          <a:solidFill>
            <a:schemeClr val="tx1"/>
          </a:solidFill>
          <a:latin typeface="+mn-lt"/>
          <a:ea typeface="+mn-ea"/>
          <a:cs typeface="+mn-cs"/>
          <a:sym typeface="Verdana" panose="020B0604030504040204" pitchFamily="34" charset="0"/>
        </a:defRPr>
      </a:lvl7pPr>
      <a:lvl8pPr marL="3429000" lvl="7" indent="-228600" algn="l" defTabSz="0" eaLnBrk="1" fontAlgn="base" latinLnBrk="0" hangingPunct="1">
        <a:spcBef>
          <a:spcPct val="20000"/>
        </a:spcBef>
        <a:spcAft>
          <a:spcPct val="0"/>
        </a:spcAft>
        <a:buClr>
          <a:schemeClr val="tx1"/>
        </a:buClr>
        <a:buFont typeface="Wingdings" panose="05000000000000000000" pitchFamily="2" charset="2"/>
        <a:buChar char="»"/>
        <a:defRPr sz="2000" b="0" i="0" u="none" kern="1200" baseline="0">
          <a:solidFill>
            <a:schemeClr val="tx1"/>
          </a:solidFill>
          <a:latin typeface="+mn-lt"/>
          <a:ea typeface="+mn-ea"/>
          <a:cs typeface="+mn-cs"/>
          <a:sym typeface="Verdana" panose="020B0604030504040204" pitchFamily="34" charset="0"/>
        </a:defRPr>
      </a:lvl8pPr>
      <a:lvl9pPr marL="3886200" lvl="8" indent="-228600" algn="l" defTabSz="0" eaLnBrk="1" fontAlgn="base" latinLnBrk="0" hangingPunct="1">
        <a:spcBef>
          <a:spcPct val="20000"/>
        </a:spcBef>
        <a:spcAft>
          <a:spcPct val="0"/>
        </a:spcAft>
        <a:buClr>
          <a:schemeClr val="tx1"/>
        </a:buClr>
        <a:buFont typeface="Wingdings" panose="05000000000000000000" pitchFamily="2" charset="2"/>
        <a:buChar char="»"/>
        <a:defRPr sz="2000" b="0" i="0" u="none" kern="1200" baseline="0">
          <a:solidFill>
            <a:schemeClr val="tx1"/>
          </a:solidFill>
          <a:latin typeface="+mn-lt"/>
          <a:ea typeface="+mn-ea"/>
          <a:cs typeface="+mn-cs"/>
          <a:sym typeface="Verdana" panose="020B0604030504040204" pitchFamily="34" charset="0"/>
        </a:defRPr>
      </a:lvl9pPr>
    </p:bodyStyle>
    <p:otherStyle>
      <a:lvl1pPr marL="0" lvl="0"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1pPr>
      <a:lvl2pPr marL="457200" lvl="1"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2pPr>
      <a:lvl3pPr marL="914400" lvl="2"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3pPr>
      <a:lvl4pPr marL="1371600" lvl="3"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4pPr>
      <a:lvl5pPr marL="1828800" lvl="4"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5pPr>
      <a:lvl6pPr marL="2286000" lvl="5"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6pPr>
      <a:lvl7pPr marL="2743200" lvl="6"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7pPr>
      <a:lvl8pPr marL="3200400" lvl="7"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8pPr>
      <a:lvl9pPr marL="3657600" lvl="8"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5000">
    <p:random/>
  </p:transition>
  <p:hf sldNum="0" hdr="0"/>
  <p:txStyles>
    <p:titleStyle>
      <a:lvl1pPr algn="l" rtl="0" eaLnBrk="0" fontAlgn="base" hangingPunct="0">
        <a:spcBef>
          <a:spcPct val="0"/>
        </a:spcBef>
        <a:spcAft>
          <a:spcPct val="0"/>
        </a:spcAft>
        <a:buFont typeface="Arial" panose="020B0604020202020204" pitchFamily="34" charset="0"/>
        <a:defRPr sz="2800" b="1"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9pPr>
    </p:titleStyle>
    <p:bodyStyle>
      <a:lvl1pPr marL="180975" indent="-180975" algn="l" defTabSz="0" rtl="0" eaLnBrk="0" fontAlgn="base" hangingPunct="0">
        <a:lnSpc>
          <a:spcPct val="120000"/>
        </a:lnSpc>
        <a:spcBef>
          <a:spcPct val="20000"/>
        </a:spcBef>
        <a:spcAft>
          <a:spcPct val="0"/>
        </a:spcAft>
        <a:buClr>
          <a:schemeClr val="accent1"/>
        </a:buClr>
        <a:buSzPct val="60000"/>
        <a:buFont typeface="Wingdings" panose="05000000000000000000" pitchFamily="2" charset="2"/>
        <a:buChar char="l"/>
        <a:defRPr sz="2000" b="1" kern="1200">
          <a:solidFill>
            <a:schemeClr val="tx1"/>
          </a:solidFill>
          <a:latin typeface="+mn-lt"/>
          <a:ea typeface="+mn-ea"/>
          <a:cs typeface="+mn-cs"/>
          <a:sym typeface="Arial" panose="020B0604020202020204" pitchFamily="34" charset="0"/>
        </a:defRPr>
      </a:lvl1pPr>
      <a:lvl2pPr marL="541655" lvl="1" indent="-179705" algn="l" defTabSz="0"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b="1" kern="1200">
          <a:solidFill>
            <a:schemeClr val="tx1"/>
          </a:solidFill>
          <a:latin typeface="+mn-lt"/>
          <a:ea typeface="+mn-ea"/>
          <a:cs typeface="+mn-cs"/>
          <a:sym typeface="Arial" panose="020B0604020202020204" pitchFamily="34" charset="0"/>
        </a:defRPr>
      </a:lvl2pPr>
      <a:lvl3pPr marL="895350" lvl="2" indent="-174625" algn="l" defTabSz="0"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b="1" kern="1200">
          <a:solidFill>
            <a:schemeClr val="tx1"/>
          </a:solidFill>
          <a:latin typeface="+mn-lt"/>
          <a:ea typeface="+mn-ea"/>
          <a:cs typeface="+mn-cs"/>
          <a:sym typeface="Arial" panose="020B0604020202020204" pitchFamily="34" charset="0"/>
        </a:defRPr>
      </a:lvl3pPr>
      <a:lvl4pPr marL="1256030" lvl="3" indent="-179705" algn="l" defTabSz="0"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b="1" kern="1200">
          <a:solidFill>
            <a:schemeClr val="tx1"/>
          </a:solidFill>
          <a:latin typeface="+mn-lt"/>
          <a:ea typeface="+mn-ea"/>
          <a:cs typeface="+mn-cs"/>
          <a:sym typeface="Arial" panose="020B0604020202020204" pitchFamily="34" charset="0"/>
        </a:defRPr>
      </a:lvl4pPr>
      <a:lvl5pPr marL="1619250" lvl="4" indent="-184150" algn="l" defTabSz="0"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b="1" kern="1200">
          <a:solidFill>
            <a:schemeClr val="tx1"/>
          </a:solidFill>
          <a:latin typeface="+mn-lt"/>
          <a:ea typeface="+mn-ea"/>
          <a:cs typeface="+mn-cs"/>
          <a:sym typeface="Arial" panose="020B0604020202020204" pitchFamily="34" charset="0"/>
        </a:defRPr>
      </a:lvl5pPr>
      <a:lvl6pPr marL="2514600" lvl="5" indent="-228600" algn="l" defTabSz="0" eaLnBrk="1" fontAlgn="ctr" latinLnBrk="0" hangingPunct="1">
        <a:lnSpc>
          <a:spcPct val="120000"/>
        </a:lnSpc>
        <a:spcBef>
          <a:spcPct val="20000"/>
        </a:spcBef>
        <a:spcAft>
          <a:spcPct val="0"/>
        </a:spcAft>
        <a:buClr>
          <a:schemeClr val="accent1"/>
        </a:buClr>
        <a:buSzPct val="60000"/>
        <a:buFont typeface="Wingdings" panose="05000000000000000000" pitchFamily="2" charset="2"/>
        <a:buChar char="l"/>
        <a:defRPr sz="1200" b="1" i="0" u="none" kern="1200" baseline="0">
          <a:solidFill>
            <a:schemeClr val="tx1"/>
          </a:solidFill>
          <a:latin typeface="+mn-lt"/>
          <a:ea typeface="+mn-ea"/>
          <a:cs typeface="+mn-cs"/>
          <a:sym typeface="Arial" panose="020B0604020202020204" pitchFamily="34" charset="0"/>
        </a:defRPr>
      </a:lvl6pPr>
      <a:lvl7pPr marL="2971800" lvl="6" indent="-228600" algn="l" defTabSz="0" eaLnBrk="1" fontAlgn="ctr" latinLnBrk="0" hangingPunct="1">
        <a:lnSpc>
          <a:spcPct val="120000"/>
        </a:lnSpc>
        <a:spcBef>
          <a:spcPct val="20000"/>
        </a:spcBef>
        <a:spcAft>
          <a:spcPct val="0"/>
        </a:spcAft>
        <a:buClr>
          <a:schemeClr val="accent1"/>
        </a:buClr>
        <a:buSzPct val="60000"/>
        <a:buFont typeface="Wingdings" panose="05000000000000000000" pitchFamily="2" charset="2"/>
        <a:buChar char="l"/>
        <a:defRPr sz="1200" b="1" i="0" u="none" kern="1200" baseline="0">
          <a:solidFill>
            <a:schemeClr val="tx1"/>
          </a:solidFill>
          <a:latin typeface="+mn-lt"/>
          <a:ea typeface="+mn-ea"/>
          <a:cs typeface="+mn-cs"/>
          <a:sym typeface="Arial" panose="020B0604020202020204" pitchFamily="34" charset="0"/>
        </a:defRPr>
      </a:lvl7pPr>
      <a:lvl8pPr marL="3429000" lvl="7" indent="-228600" algn="l" defTabSz="0" eaLnBrk="1" fontAlgn="ctr" latinLnBrk="0" hangingPunct="1">
        <a:lnSpc>
          <a:spcPct val="120000"/>
        </a:lnSpc>
        <a:spcBef>
          <a:spcPct val="20000"/>
        </a:spcBef>
        <a:spcAft>
          <a:spcPct val="0"/>
        </a:spcAft>
        <a:buClr>
          <a:schemeClr val="accent1"/>
        </a:buClr>
        <a:buSzPct val="60000"/>
        <a:buFont typeface="Wingdings" panose="05000000000000000000" pitchFamily="2" charset="2"/>
        <a:buChar char="l"/>
        <a:defRPr sz="1200" b="1" i="0" u="none" kern="1200" baseline="0">
          <a:solidFill>
            <a:schemeClr val="tx1"/>
          </a:solidFill>
          <a:latin typeface="+mn-lt"/>
          <a:ea typeface="+mn-ea"/>
          <a:cs typeface="+mn-cs"/>
          <a:sym typeface="Arial" panose="020B0604020202020204" pitchFamily="34" charset="0"/>
        </a:defRPr>
      </a:lvl8pPr>
      <a:lvl9pPr marL="3886200" lvl="8" indent="-228600" algn="l" defTabSz="0" eaLnBrk="1" fontAlgn="ctr" latinLnBrk="0" hangingPunct="1">
        <a:lnSpc>
          <a:spcPct val="120000"/>
        </a:lnSpc>
        <a:spcBef>
          <a:spcPct val="20000"/>
        </a:spcBef>
        <a:spcAft>
          <a:spcPct val="0"/>
        </a:spcAft>
        <a:buClr>
          <a:schemeClr val="accent1"/>
        </a:buClr>
        <a:buSzPct val="60000"/>
        <a:buFont typeface="Wingdings" panose="05000000000000000000" pitchFamily="2" charset="2"/>
        <a:buChar char="l"/>
        <a:defRPr sz="1200" b="1" i="0" u="none" kern="1200" baseline="0">
          <a:solidFill>
            <a:schemeClr val="tx1"/>
          </a:solidFill>
          <a:latin typeface="+mn-lt"/>
          <a:ea typeface="+mn-ea"/>
          <a:cs typeface="+mn-cs"/>
          <a:sym typeface="Arial" panose="020B0604020202020204" pitchFamily="34" charset="0"/>
        </a:defRPr>
      </a:lvl9pPr>
    </p:bodyStyle>
    <p:otherStyle>
      <a:lvl1pPr marL="0" lvl="0"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1pPr>
      <a:lvl2pPr marL="457200" lvl="1"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2pPr>
      <a:lvl3pPr marL="914400" lvl="2"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3pPr>
      <a:lvl4pPr marL="1371600" lvl="3"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4pPr>
      <a:lvl5pPr marL="1828800" lvl="4"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5pPr>
      <a:lvl6pPr marL="2286000" lvl="5"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6pPr>
      <a:lvl7pPr marL="2743200" lvl="6"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7pPr>
      <a:lvl8pPr marL="3200400" lvl="7"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8pPr>
      <a:lvl9pPr marL="3657600" lvl="8"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5000">
    <p:random/>
  </p:transition>
  <p:hf sldNum="0" hdr="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lvl="1"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lvl="2"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lvl="3"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lvl="4"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1" fontAlgn="base" latinLnBrk="0" hangingPunct="1">
        <a:spcBef>
          <a:spcPct val="20000"/>
        </a:spcBef>
        <a:spcAft>
          <a:spcPct val="0"/>
        </a:spcAft>
        <a:buChar char="»"/>
        <a:defRPr sz="2000" b="0" i="0" u="none" kern="1200" baseline="0">
          <a:solidFill>
            <a:schemeClr val="tx1"/>
          </a:solidFill>
          <a:latin typeface="+mn-lt"/>
          <a:ea typeface="+mn-ea"/>
          <a:cs typeface="+mn-cs"/>
          <a:sym typeface="Arial" panose="020B0604020202020204" pitchFamily="34" charset="0"/>
        </a:defRPr>
      </a:lvl6pPr>
      <a:lvl7pPr marL="2971800" lvl="6" indent="-228600" algn="l" defTabSz="0" eaLnBrk="1" fontAlgn="base" latinLnBrk="0" hangingPunct="1">
        <a:spcBef>
          <a:spcPct val="20000"/>
        </a:spcBef>
        <a:spcAft>
          <a:spcPct val="0"/>
        </a:spcAft>
        <a:buChar char="»"/>
        <a:defRPr sz="2000" b="0" i="0" u="none" kern="1200" baseline="0">
          <a:solidFill>
            <a:schemeClr val="tx1"/>
          </a:solidFill>
          <a:latin typeface="+mn-lt"/>
          <a:ea typeface="+mn-ea"/>
          <a:cs typeface="+mn-cs"/>
          <a:sym typeface="Arial" panose="020B0604020202020204" pitchFamily="34" charset="0"/>
        </a:defRPr>
      </a:lvl7pPr>
      <a:lvl8pPr marL="3429000" lvl="7" indent="-228600" algn="l" defTabSz="0" eaLnBrk="1" fontAlgn="base" latinLnBrk="0" hangingPunct="1">
        <a:spcBef>
          <a:spcPct val="20000"/>
        </a:spcBef>
        <a:spcAft>
          <a:spcPct val="0"/>
        </a:spcAft>
        <a:buChar char="»"/>
        <a:defRPr sz="2000" b="0" i="0" u="none" kern="1200" baseline="0">
          <a:solidFill>
            <a:schemeClr val="tx1"/>
          </a:solidFill>
          <a:latin typeface="+mn-lt"/>
          <a:ea typeface="+mn-ea"/>
          <a:cs typeface="+mn-cs"/>
          <a:sym typeface="Arial" panose="020B0604020202020204" pitchFamily="34" charset="0"/>
        </a:defRPr>
      </a:lvl8pPr>
      <a:lvl9pPr marL="3886200" lvl="8" indent="-228600" algn="l" defTabSz="0" eaLnBrk="1" fontAlgn="base" latinLnBrk="0" hangingPunct="1">
        <a:spcBef>
          <a:spcPct val="20000"/>
        </a:spcBef>
        <a:spcAft>
          <a:spcPct val="0"/>
        </a:spcAft>
        <a:buChar char="»"/>
        <a:defRPr sz="2000" b="0" i="0" u="none" kern="1200" baseline="0">
          <a:solidFill>
            <a:schemeClr val="tx1"/>
          </a:solidFill>
          <a:latin typeface="+mn-lt"/>
          <a:ea typeface="+mn-ea"/>
          <a:cs typeface="+mn-cs"/>
          <a:sym typeface="Arial" panose="020B0604020202020204" pitchFamily="34" charset="0"/>
        </a:defRPr>
      </a:lvl9pPr>
    </p:bodyStyle>
    <p:otherStyle>
      <a:lvl1pPr marL="0" lvl="0"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1pPr>
      <a:lvl2pPr marL="457200" lvl="1"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2pPr>
      <a:lvl3pPr marL="914400" lvl="2"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3pPr>
      <a:lvl4pPr marL="1371600" lvl="3"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4pPr>
      <a:lvl5pPr marL="1828800" lvl="4"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5pPr>
      <a:lvl6pPr marL="2286000" lvl="5"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6pPr>
      <a:lvl7pPr marL="2743200" lvl="6"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7pPr>
      <a:lvl8pPr marL="3200400" lvl="7"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8pPr>
      <a:lvl9pPr marL="3657600" lvl="8"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3.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图片 5154"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矩形 91"/>
          <p:cNvSpPr>
            <a:spLocks noChangeArrowheads="1"/>
          </p:cNvSpPr>
          <p:nvPr/>
        </p:nvSpPr>
        <p:spPr bwMode="auto">
          <a:xfrm>
            <a:off x="379413" y="668338"/>
            <a:ext cx="4878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3600" b="1" dirty="0">
                <a:solidFill>
                  <a:srgbClr val="FF6699"/>
                </a:solidFill>
                <a:latin typeface="Franklin Gothic Medium" panose="020B0603020102020204" pitchFamily="34" charset="0"/>
                <a:ea typeface="微软雅黑" panose="020B0503020204020204" pitchFamily="34" charset="-122"/>
              </a:rPr>
              <a:t>护士护理</a:t>
            </a:r>
            <a:r>
              <a:rPr lang="en-US" altLang="zh-CN" sz="3600" b="1" dirty="0">
                <a:solidFill>
                  <a:srgbClr val="FF6699"/>
                </a:solidFill>
                <a:latin typeface="Franklin Gothic Medium" panose="020B0603020102020204" pitchFamily="34" charset="0"/>
                <a:ea typeface="微软雅黑" panose="020B0503020204020204" pitchFamily="34" charset="-122"/>
              </a:rPr>
              <a:t>PPT</a:t>
            </a:r>
            <a:r>
              <a:rPr lang="zh-CN" altLang="en-US" sz="3600" b="1" dirty="0">
                <a:solidFill>
                  <a:srgbClr val="FF6699"/>
                </a:solidFill>
                <a:latin typeface="Franklin Gothic Medium" panose="020B0603020102020204" pitchFamily="34" charset="0"/>
                <a:ea typeface="微软雅黑" panose="020B0503020204020204" pitchFamily="34" charset="-122"/>
              </a:rPr>
              <a:t>模板</a:t>
            </a:r>
            <a:endParaRPr lang="zh-CN" altLang="en-US" sz="3600" b="1" dirty="0">
              <a:solidFill>
                <a:srgbClr val="FF6699"/>
              </a:solidFill>
              <a:latin typeface="Franklin Gothic Medium" panose="020B0603020102020204" pitchFamily="34" charset="0"/>
              <a:ea typeface="微软雅黑" panose="020B0503020204020204" pitchFamily="34" charset="-122"/>
            </a:endParaRPr>
          </a:p>
        </p:txBody>
      </p:sp>
      <p:sp>
        <p:nvSpPr>
          <p:cNvPr id="5135" name="TextBox 92"/>
          <p:cNvSpPr txBox="1">
            <a:spLocks noChangeArrowheads="1"/>
          </p:cNvSpPr>
          <p:nvPr/>
        </p:nvSpPr>
        <p:spPr bwMode="auto">
          <a:xfrm>
            <a:off x="609600"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医院</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6" name="TextBox 92"/>
          <p:cNvSpPr txBox="1">
            <a:spLocks noChangeArrowheads="1"/>
          </p:cNvSpPr>
          <p:nvPr/>
        </p:nvSpPr>
        <p:spPr bwMode="auto">
          <a:xfrm>
            <a:off x="1498600" y="1354138"/>
            <a:ext cx="822325" cy="27559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护士</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7" name="TextBox 92"/>
          <p:cNvSpPr txBox="1">
            <a:spLocks noChangeArrowheads="1"/>
          </p:cNvSpPr>
          <p:nvPr/>
        </p:nvSpPr>
        <p:spPr bwMode="auto">
          <a:xfrm>
            <a:off x="2378075" y="1354138"/>
            <a:ext cx="822325" cy="27559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护理</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8" name="TextBox 92"/>
          <p:cNvSpPr txBox="1">
            <a:spLocks noChangeArrowheads="1"/>
          </p:cNvSpPr>
          <p:nvPr/>
        </p:nvSpPr>
        <p:spPr bwMode="auto">
          <a:xfrm>
            <a:off x="3251200"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护工</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9" name="TextBox 92"/>
          <p:cNvSpPr txBox="1">
            <a:spLocks noChangeArrowheads="1"/>
          </p:cNvSpPr>
          <p:nvPr/>
        </p:nvSpPr>
        <p:spPr bwMode="auto">
          <a:xfrm>
            <a:off x="4122738"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通用模板</a:t>
            </a:r>
            <a:endParaRPr lang="zh-CN" altLang="en-US" sz="1200" b="1">
              <a:solidFill>
                <a:srgbClr val="F8F8F8"/>
              </a:solidFill>
              <a:latin typeface="Verdana" panose="020B0604030504040204" pitchFamily="34" charset="0"/>
              <a:ea typeface="微软雅黑" panose="020B0503020204020204" pitchFamily="34" charset="-122"/>
            </a:endParaRPr>
          </a:p>
        </p:txBody>
      </p:sp>
      <p:pic>
        <p:nvPicPr>
          <p:cNvPr id="5156" name="图片 5155" descr="009"/>
          <p:cNvPicPr>
            <a:picLocks noChangeAspect="1" noChangeArrowheads="1"/>
          </p:cNvPicPr>
          <p:nvPr/>
        </p:nvPicPr>
        <p:blipFill>
          <a:blip r:embed="rId2">
            <a:extLst>
              <a:ext uri="{28A0092B-C50C-407E-A947-70E740481C1C}">
                <a14:useLocalDpi xmlns:a14="http://schemas.microsoft.com/office/drawing/2010/main" val="0"/>
              </a:ext>
            </a:extLst>
          </a:blip>
          <a:srcRect l="49167" t="18663"/>
          <a:stretch>
            <a:fillRect/>
          </a:stretch>
        </p:blipFill>
        <p:spPr bwMode="auto">
          <a:xfrm>
            <a:off x="4495800" y="973138"/>
            <a:ext cx="4648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图片 5156" descr="010"/>
          <p:cNvPicPr>
            <a:picLocks noChangeAspect="1" noChangeArrowheads="1"/>
          </p:cNvPicPr>
          <p:nvPr/>
        </p:nvPicPr>
        <p:blipFill>
          <a:blip r:embed="rId3">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图片 5159" descr="002"/>
          <p:cNvPicPr>
            <a:picLocks noChangeAspect="1" noChangeArrowheads="1"/>
          </p:cNvPicPr>
          <p:nvPr/>
        </p:nvPicPr>
        <p:blipFill>
          <a:blip r:embed="rId4">
            <a:extLst>
              <a:ext uri="{28A0092B-C50C-407E-A947-70E740481C1C}">
                <a14:useLocalDpi xmlns:a14="http://schemas.microsoft.com/office/drawing/2010/main" val="0"/>
              </a:ext>
            </a:extLst>
          </a:blip>
          <a:srcRect l="27670" t="45012" r="8252" b="18755"/>
          <a:stretch>
            <a:fillRect/>
          </a:stretch>
        </p:blipFill>
        <p:spPr bwMode="auto">
          <a:xfrm>
            <a:off x="4267200" y="1533525"/>
            <a:ext cx="4267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图片 5160" descr="003"/>
          <p:cNvPicPr>
            <a:picLocks noChangeAspect="1" noChangeArrowheads="1"/>
          </p:cNvPicPr>
          <p:nvPr/>
        </p:nvPicPr>
        <p:blipFill>
          <a:blip r:embed="rId5">
            <a:extLst>
              <a:ext uri="{28A0092B-C50C-407E-A947-70E740481C1C}">
                <a14:useLocalDpi xmlns:a14="http://schemas.microsoft.com/office/drawing/2010/main" val="0"/>
              </a:ext>
            </a:extLst>
          </a:blip>
          <a:srcRect l="37865" t="35010" r="5339" b="33759"/>
          <a:stretch>
            <a:fillRect/>
          </a:stretch>
        </p:blipFill>
        <p:spPr bwMode="auto">
          <a:xfrm>
            <a:off x="4751388" y="1049338"/>
            <a:ext cx="37830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160"/>
                                        </p:tgtEl>
                                        <p:attrNameLst>
                                          <p:attrName>style.visibility</p:attrName>
                                        </p:attrNameLst>
                                      </p:cBhvr>
                                      <p:to>
                                        <p:strVal val="visible"/>
                                      </p:to>
                                    </p:set>
                                    <p:anim calcmode="lin" valueType="num">
                                      <p:cBhvr>
                                        <p:cTn id="7" dur="500" decel="50000" fill="hold">
                                          <p:stCondLst>
                                            <p:cond delay="0"/>
                                          </p:stCondLst>
                                        </p:cTn>
                                        <p:tgtEl>
                                          <p:spTgt spid="51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60"/>
                                        </p:tgtEl>
                                        <p:attrNameLst>
                                          <p:attrName>ppt_w</p:attrName>
                                        </p:attrNameLst>
                                      </p:cBhvr>
                                      <p:tavLst>
                                        <p:tav tm="0">
                                          <p:val>
                                            <p:strVal val="#ppt_w*.05"/>
                                          </p:val>
                                        </p:tav>
                                        <p:tav tm="100000">
                                          <p:val>
                                            <p:strVal val="#ppt_w"/>
                                          </p:val>
                                        </p:tav>
                                      </p:tavLst>
                                    </p:anim>
                                    <p:anim calcmode="lin" valueType="num">
                                      <p:cBhvr>
                                        <p:cTn id="10" dur="1000" fill="hold"/>
                                        <p:tgtEl>
                                          <p:spTgt spid="51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6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161"/>
                                        </p:tgtEl>
                                        <p:attrNameLst>
                                          <p:attrName>style.visibility</p:attrName>
                                        </p:attrNameLst>
                                      </p:cBhvr>
                                      <p:to>
                                        <p:strVal val="visible"/>
                                      </p:to>
                                    </p:set>
                                    <p:animEffect transition="in" filter="fade">
                                      <p:cBhvr>
                                        <p:cTn id="18" dur="1000"/>
                                        <p:tgtEl>
                                          <p:spTgt spid="5161"/>
                                        </p:tgtEl>
                                      </p:cBhvr>
                                    </p:animEffect>
                                    <p:anim calcmode="lin" valueType="num">
                                      <p:cBhvr>
                                        <p:cTn id="19" dur="1000" fill="hold"/>
                                        <p:tgtEl>
                                          <p:spTgt spid="5161"/>
                                        </p:tgtEl>
                                        <p:attrNameLst>
                                          <p:attrName>ppt_x</p:attrName>
                                        </p:attrNameLst>
                                      </p:cBhvr>
                                      <p:tavLst>
                                        <p:tav tm="0">
                                          <p:val>
                                            <p:strVal val="#ppt_x"/>
                                          </p:val>
                                        </p:tav>
                                        <p:tav tm="100000">
                                          <p:val>
                                            <p:strVal val="#ppt_x"/>
                                          </p:val>
                                        </p:tav>
                                      </p:tavLst>
                                    </p:anim>
                                    <p:anim calcmode="lin" valueType="num">
                                      <p:cBhvr>
                                        <p:cTn id="20" dur="1000" fill="hold"/>
                                        <p:tgtEl>
                                          <p:spTgt spid="5161"/>
                                        </p:tgtEl>
                                        <p:attrNameLst>
                                          <p:attrName>ppt_y</p:attrName>
                                        </p:attrNameLst>
                                      </p:cBhvr>
                                      <p:tavLst>
                                        <p:tav tm="0">
                                          <p:val>
                                            <p:strVal val="#ppt_y+.1"/>
                                          </p:val>
                                        </p:tav>
                                        <p:tav tm="100000">
                                          <p:val>
                                            <p:strVal val="#ppt_y"/>
                                          </p:val>
                                        </p:tav>
                                      </p:tavLst>
                                    </p:anim>
                                  </p:childTnLst>
                                </p:cTn>
                              </p:par>
                              <p:par>
                                <p:cTn id="21" presetID="20" presetClass="entr" presetSubtype="0" fill="hold" nodeType="withEffect">
                                  <p:stCondLst>
                                    <p:cond delay="0"/>
                                  </p:stCondLst>
                                  <p:childTnLst>
                                    <p:set>
                                      <p:cBhvr>
                                        <p:cTn id="22" dur="1" fill="hold">
                                          <p:stCondLst>
                                            <p:cond delay="0"/>
                                          </p:stCondLst>
                                        </p:cTn>
                                        <p:tgtEl>
                                          <p:spTgt spid="5156"/>
                                        </p:tgtEl>
                                        <p:attrNameLst>
                                          <p:attrName>style.visibility</p:attrName>
                                        </p:attrNameLst>
                                      </p:cBhvr>
                                      <p:to>
                                        <p:strVal val="visible"/>
                                      </p:to>
                                    </p:set>
                                    <p:animEffect transition="in" filter="wedge">
                                      <p:cBhvr>
                                        <p:cTn id="23" dur="2000"/>
                                        <p:tgtEl>
                                          <p:spTgt spid="5156"/>
                                        </p:tgtEl>
                                      </p:cBhvr>
                                    </p:animEffect>
                                  </p:childTnLst>
                                </p:cTn>
                              </p:par>
                              <p:par>
                                <p:cTn id="24" presetID="20" presetClass="entr" presetSubtype="0" fill="hold" nodeType="withEffect">
                                  <p:stCondLst>
                                    <p:cond delay="200"/>
                                  </p:stCondLst>
                                  <p:childTnLst>
                                    <p:set>
                                      <p:cBhvr>
                                        <p:cTn id="25" dur="1" fill="hold">
                                          <p:stCondLst>
                                            <p:cond delay="0"/>
                                          </p:stCondLst>
                                        </p:cTn>
                                        <p:tgtEl>
                                          <p:spTgt spid="5157"/>
                                        </p:tgtEl>
                                        <p:attrNameLst>
                                          <p:attrName>style.visibility</p:attrName>
                                        </p:attrNameLst>
                                      </p:cBhvr>
                                      <p:to>
                                        <p:strVal val="visible"/>
                                      </p:to>
                                    </p:set>
                                    <p:animEffect transition="in" filter="wedge">
                                      <p:cBhvr>
                                        <p:cTn id="26" dur="2000"/>
                                        <p:tgtEl>
                                          <p:spTgt spid="5157"/>
                                        </p:tgtEl>
                                      </p:cBhvr>
                                    </p:animEffect>
                                  </p:childTnLst>
                                </p:cTn>
                              </p:par>
                            </p:childTnLst>
                          </p:cTn>
                        </p:par>
                        <p:par>
                          <p:cTn id="27" fill="hold">
                            <p:stCondLst>
                              <p:cond delay="2000"/>
                            </p:stCondLst>
                            <p:childTnLst>
                              <p:par>
                                <p:cTn id="28" presetID="42" presetClass="entr" presetSubtype="0" fill="hold" grpId="0" nodeType="afterEffect">
                                  <p:stCondLst>
                                    <p:cond delay="0"/>
                                  </p:stCondLst>
                                  <p:iterate type="lt">
                                    <p:tmAbs val="0"/>
                                  </p:iterate>
                                  <p:childTnLst>
                                    <p:set>
                                      <p:cBhvr>
                                        <p:cTn id="29" dur="1" fill="hold">
                                          <p:stCondLst>
                                            <p:cond delay="0"/>
                                          </p:stCondLst>
                                        </p:cTn>
                                        <p:tgtEl>
                                          <p:spTgt spid="92"/>
                                        </p:tgtEl>
                                        <p:attrNameLst>
                                          <p:attrName>style.visibility</p:attrName>
                                        </p:attrNameLst>
                                      </p:cBhvr>
                                      <p:to>
                                        <p:strVal val="visible"/>
                                      </p:to>
                                    </p:set>
                                    <p:animEffect transition="in" filter="fade">
                                      <p:cBhvr>
                                        <p:cTn id="30" dur="1000"/>
                                        <p:tgtEl>
                                          <p:spTgt spid="92"/>
                                        </p:tgtEl>
                                      </p:cBhvr>
                                    </p:animEffect>
                                    <p:anim calcmode="lin" valueType="num">
                                      <p:cBhvr>
                                        <p:cTn id="31" dur="1000" fill="hold"/>
                                        <p:tgtEl>
                                          <p:spTgt spid="92"/>
                                        </p:tgtEl>
                                        <p:attrNameLst>
                                          <p:attrName>ppt_x</p:attrName>
                                        </p:attrNameLst>
                                      </p:cBhvr>
                                      <p:tavLst>
                                        <p:tav tm="0">
                                          <p:val>
                                            <p:strVal val="#ppt_x"/>
                                          </p:val>
                                        </p:tav>
                                        <p:tav tm="100000">
                                          <p:val>
                                            <p:strVal val="#ppt_x"/>
                                          </p:val>
                                        </p:tav>
                                      </p:tavLst>
                                    </p:anim>
                                    <p:anim calcmode="lin" valueType="num">
                                      <p:cBhvr>
                                        <p:cTn id="32" dur="1000" fill="hold"/>
                                        <p:tgtEl>
                                          <p:spTgt spid="92"/>
                                        </p:tgtEl>
                                        <p:attrNameLst>
                                          <p:attrName>ppt_y</p:attrName>
                                        </p:attrNameLst>
                                      </p:cBhvr>
                                      <p:tavLst>
                                        <p:tav tm="0">
                                          <p:val>
                                            <p:strVal val="#ppt_y+.1"/>
                                          </p:val>
                                        </p:tav>
                                        <p:tav tm="100000">
                                          <p:val>
                                            <p:strVal val="#ppt_y"/>
                                          </p:val>
                                        </p:tav>
                                      </p:tavLst>
                                    </p:anim>
                                  </p:childTnLst>
                                </p:cTn>
                              </p:par>
                            </p:childTnLst>
                          </p:cTn>
                        </p:par>
                        <p:par>
                          <p:cTn id="33" fill="hold">
                            <p:stCondLst>
                              <p:cond delay="3200"/>
                            </p:stCondLst>
                            <p:childTnLst>
                              <p:par>
                                <p:cTn id="34" presetID="2" presetClass="entr" presetSubtype="8" fill="hold" grpId="0" nodeType="afterEffect">
                                  <p:stCondLst>
                                    <p:cond delay="0"/>
                                  </p:stCondLst>
                                  <p:childTnLst>
                                    <p:set>
                                      <p:cBhvr>
                                        <p:cTn id="35" dur="1" fill="hold">
                                          <p:stCondLst>
                                            <p:cond delay="0"/>
                                          </p:stCondLst>
                                        </p:cTn>
                                        <p:tgtEl>
                                          <p:spTgt spid="5135"/>
                                        </p:tgtEl>
                                        <p:attrNameLst>
                                          <p:attrName>style.visibility</p:attrName>
                                        </p:attrNameLst>
                                      </p:cBhvr>
                                      <p:to>
                                        <p:strVal val="visible"/>
                                      </p:to>
                                    </p:set>
                                    <p:anim calcmode="lin" valueType="num">
                                      <p:cBhvr additive="base">
                                        <p:cTn id="36" dur="500" fill="hold"/>
                                        <p:tgtEl>
                                          <p:spTgt spid="5135"/>
                                        </p:tgtEl>
                                        <p:attrNameLst>
                                          <p:attrName>ppt_x</p:attrName>
                                        </p:attrNameLst>
                                      </p:cBhvr>
                                      <p:tavLst>
                                        <p:tav tm="0">
                                          <p:val>
                                            <p:strVal val="0-#ppt_w/2"/>
                                          </p:val>
                                        </p:tav>
                                        <p:tav tm="100000">
                                          <p:val>
                                            <p:strVal val="#ppt_x"/>
                                          </p:val>
                                        </p:tav>
                                      </p:tavLst>
                                    </p:anim>
                                    <p:anim calcmode="lin" valueType="num">
                                      <p:cBhvr additive="base">
                                        <p:cTn id="37" dur="500" fill="hold"/>
                                        <p:tgtEl>
                                          <p:spTgt spid="5135"/>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136"/>
                                        </p:tgtEl>
                                        <p:attrNameLst>
                                          <p:attrName>style.visibility</p:attrName>
                                        </p:attrNameLst>
                                      </p:cBhvr>
                                      <p:to>
                                        <p:strVal val="visible"/>
                                      </p:to>
                                    </p:set>
                                    <p:anim calcmode="lin" valueType="num">
                                      <p:cBhvr additive="base">
                                        <p:cTn id="40" dur="500" fill="hold"/>
                                        <p:tgtEl>
                                          <p:spTgt spid="5136"/>
                                        </p:tgtEl>
                                        <p:attrNameLst>
                                          <p:attrName>ppt_x</p:attrName>
                                        </p:attrNameLst>
                                      </p:cBhvr>
                                      <p:tavLst>
                                        <p:tav tm="0">
                                          <p:val>
                                            <p:strVal val="#ppt_x"/>
                                          </p:val>
                                        </p:tav>
                                        <p:tav tm="100000">
                                          <p:val>
                                            <p:strVal val="#ppt_x"/>
                                          </p:val>
                                        </p:tav>
                                      </p:tavLst>
                                    </p:anim>
                                    <p:anim calcmode="lin" valueType="num">
                                      <p:cBhvr additive="base">
                                        <p:cTn id="41" dur="500" fill="hold"/>
                                        <p:tgtEl>
                                          <p:spTgt spid="5136"/>
                                        </p:tgtEl>
                                        <p:attrNameLst>
                                          <p:attrName>ppt_y</p:attrName>
                                        </p:attrNameLst>
                                      </p:cBhvr>
                                      <p:tavLst>
                                        <p:tav tm="0">
                                          <p:val>
                                            <p:strVal val="1+#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5137"/>
                                        </p:tgtEl>
                                        <p:attrNameLst>
                                          <p:attrName>style.visibility</p:attrName>
                                        </p:attrNameLst>
                                      </p:cBhvr>
                                      <p:to>
                                        <p:strVal val="visible"/>
                                      </p:to>
                                    </p:set>
                                    <p:anim calcmode="lin" valueType="num">
                                      <p:cBhvr additive="base">
                                        <p:cTn id="44" dur="500" fill="hold"/>
                                        <p:tgtEl>
                                          <p:spTgt spid="5137"/>
                                        </p:tgtEl>
                                        <p:attrNameLst>
                                          <p:attrName>ppt_x</p:attrName>
                                        </p:attrNameLst>
                                      </p:cBhvr>
                                      <p:tavLst>
                                        <p:tav tm="0">
                                          <p:val>
                                            <p:strVal val="#ppt_x"/>
                                          </p:val>
                                        </p:tav>
                                        <p:tav tm="100000">
                                          <p:val>
                                            <p:strVal val="#ppt_x"/>
                                          </p:val>
                                        </p:tav>
                                      </p:tavLst>
                                    </p:anim>
                                    <p:anim calcmode="lin" valueType="num">
                                      <p:cBhvr additive="base">
                                        <p:cTn id="45" dur="500" fill="hold"/>
                                        <p:tgtEl>
                                          <p:spTgt spid="5137"/>
                                        </p:tgtEl>
                                        <p:attrNameLst>
                                          <p:attrName>ppt_y</p:attrName>
                                        </p:attrNameLst>
                                      </p:cBhvr>
                                      <p:tavLst>
                                        <p:tav tm="0">
                                          <p:val>
                                            <p:strVal val="0-#ppt_h/2"/>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138"/>
                                        </p:tgtEl>
                                        <p:attrNameLst>
                                          <p:attrName>style.visibility</p:attrName>
                                        </p:attrNameLst>
                                      </p:cBhvr>
                                      <p:to>
                                        <p:strVal val="visible"/>
                                      </p:to>
                                    </p:set>
                                    <p:anim calcmode="lin" valueType="num">
                                      <p:cBhvr additive="base">
                                        <p:cTn id="48" dur="500" fill="hold"/>
                                        <p:tgtEl>
                                          <p:spTgt spid="5138"/>
                                        </p:tgtEl>
                                        <p:attrNameLst>
                                          <p:attrName>ppt_x</p:attrName>
                                        </p:attrNameLst>
                                      </p:cBhvr>
                                      <p:tavLst>
                                        <p:tav tm="0">
                                          <p:val>
                                            <p:strVal val="1+#ppt_w/2"/>
                                          </p:val>
                                        </p:tav>
                                        <p:tav tm="100000">
                                          <p:val>
                                            <p:strVal val="#ppt_x"/>
                                          </p:val>
                                        </p:tav>
                                      </p:tavLst>
                                    </p:anim>
                                    <p:anim calcmode="lin" valueType="num">
                                      <p:cBhvr additive="base">
                                        <p:cTn id="49" dur="500" fill="hold"/>
                                        <p:tgtEl>
                                          <p:spTgt spid="513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5139"/>
                                        </p:tgtEl>
                                        <p:attrNameLst>
                                          <p:attrName>style.visibility</p:attrName>
                                        </p:attrNameLst>
                                      </p:cBhvr>
                                      <p:to>
                                        <p:strVal val="visible"/>
                                      </p:to>
                                    </p:set>
                                    <p:anim calcmode="lin" valueType="num">
                                      <p:cBhvr additive="base">
                                        <p:cTn id="52" dur="500" fill="hold"/>
                                        <p:tgtEl>
                                          <p:spTgt spid="5139"/>
                                        </p:tgtEl>
                                        <p:attrNameLst>
                                          <p:attrName>ppt_x</p:attrName>
                                        </p:attrNameLst>
                                      </p:cBhvr>
                                      <p:tavLst>
                                        <p:tav tm="0">
                                          <p:val>
                                            <p:strVal val="0-#ppt_w/2"/>
                                          </p:val>
                                        </p:tav>
                                        <p:tav tm="100000">
                                          <p:val>
                                            <p:strVal val="#ppt_x"/>
                                          </p:val>
                                        </p:tav>
                                      </p:tavLst>
                                    </p:anim>
                                    <p:anim calcmode="lin" valueType="num">
                                      <p:cBhvr additive="base">
                                        <p:cTn id="53"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5135" grpId="0" animBg="1"/>
      <p:bldP spid="5136" grpId="0" bldLvl="0" animBg="1"/>
      <p:bldP spid="5137" grpId="0" bldLvl="0" animBg="1"/>
      <p:bldP spid="5138" grpId="0" animBg="1"/>
      <p:bldP spid="513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16"/>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17411" name="平行四边形 5"/>
          <p:cNvSpPr>
            <a:spLocks noChangeArrowheads="1"/>
          </p:cNvSpPr>
          <p:nvPr/>
        </p:nvSpPr>
        <p:spPr bwMode="auto">
          <a:xfrm flipH="1">
            <a:off x="1638300" y="2374900"/>
            <a:ext cx="2205038" cy="1443038"/>
          </a:xfrm>
          <a:prstGeom prst="parallelogram">
            <a:avLst>
              <a:gd name="adj" fmla="val 87297"/>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412" name="平行四边形 7"/>
          <p:cNvSpPr>
            <a:spLocks noChangeArrowheads="1"/>
          </p:cNvSpPr>
          <p:nvPr/>
        </p:nvSpPr>
        <p:spPr bwMode="auto">
          <a:xfrm flipH="1">
            <a:off x="4648200" y="2362200"/>
            <a:ext cx="2205038" cy="1443038"/>
          </a:xfrm>
          <a:prstGeom prst="parallelogram">
            <a:avLst>
              <a:gd name="adj" fmla="val 87297"/>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413" name="TextBox 61"/>
          <p:cNvSpPr>
            <a:spLocks noChangeArrowheads="1"/>
          </p:cNvSpPr>
          <p:nvPr/>
        </p:nvSpPr>
        <p:spPr bwMode="auto">
          <a:xfrm>
            <a:off x="1587500"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latin typeface="微软雅黑" panose="020B0503020204020204" pitchFamily="34" charset="-122"/>
              <a:ea typeface="微软雅黑" panose="020B0503020204020204" pitchFamily="34" charset="-122"/>
            </a:endParaRPr>
          </a:p>
        </p:txBody>
      </p:sp>
      <p:sp>
        <p:nvSpPr>
          <p:cNvPr id="17414" name="平行四边形 6"/>
          <p:cNvSpPr>
            <a:spLocks noChangeArrowheads="1"/>
          </p:cNvSpPr>
          <p:nvPr/>
        </p:nvSpPr>
        <p:spPr bwMode="auto">
          <a:xfrm flipH="1">
            <a:off x="3149600" y="2362200"/>
            <a:ext cx="2203450" cy="1443038"/>
          </a:xfrm>
          <a:prstGeom prst="parallelogram">
            <a:avLst>
              <a:gd name="adj" fmla="val 87262"/>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415" name="平行四边形 2"/>
          <p:cNvSpPr>
            <a:spLocks noChangeArrowheads="1"/>
          </p:cNvSpPr>
          <p:nvPr/>
        </p:nvSpPr>
        <p:spPr bwMode="auto">
          <a:xfrm>
            <a:off x="1406525" y="2362200"/>
            <a:ext cx="1189038" cy="1443038"/>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6" name="平行四边形 3"/>
          <p:cNvSpPr>
            <a:spLocks noChangeArrowheads="1"/>
          </p:cNvSpPr>
          <p:nvPr/>
        </p:nvSpPr>
        <p:spPr bwMode="auto">
          <a:xfrm>
            <a:off x="2906713" y="2362200"/>
            <a:ext cx="1187450" cy="1506538"/>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7" name="TextBox 61"/>
          <p:cNvSpPr>
            <a:spLocks noChangeArrowheads="1"/>
          </p:cNvSpPr>
          <p:nvPr/>
        </p:nvSpPr>
        <p:spPr bwMode="auto">
          <a:xfrm>
            <a:off x="3082925"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latin typeface="微软雅黑" panose="020B0503020204020204" pitchFamily="34" charset="-122"/>
              <a:ea typeface="微软雅黑" panose="020B0503020204020204" pitchFamily="34" charset="-122"/>
            </a:endParaRPr>
          </a:p>
        </p:txBody>
      </p:sp>
      <p:sp>
        <p:nvSpPr>
          <p:cNvPr id="17418" name="平行四边形 4"/>
          <p:cNvSpPr>
            <a:spLocks noChangeArrowheads="1"/>
          </p:cNvSpPr>
          <p:nvPr/>
        </p:nvSpPr>
        <p:spPr bwMode="auto">
          <a:xfrm>
            <a:off x="4405313" y="2362200"/>
            <a:ext cx="1189037" cy="1506538"/>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9" name="TextBox 61"/>
          <p:cNvSpPr>
            <a:spLocks noChangeArrowheads="1"/>
          </p:cNvSpPr>
          <p:nvPr/>
        </p:nvSpPr>
        <p:spPr bwMode="auto">
          <a:xfrm>
            <a:off x="4564063"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latin typeface="微软雅黑" panose="020B0503020204020204" pitchFamily="34" charset="-122"/>
              <a:ea typeface="微软雅黑" panose="020B0503020204020204" pitchFamily="34" charset="-122"/>
            </a:endParaRPr>
          </a:p>
        </p:txBody>
      </p:sp>
      <p:sp>
        <p:nvSpPr>
          <p:cNvPr id="17420" name="矩形 17"/>
          <p:cNvSpPr>
            <a:spLocks noChangeArrowheads="1"/>
          </p:cNvSpPr>
          <p:nvPr/>
        </p:nvSpPr>
        <p:spPr bwMode="auto">
          <a:xfrm>
            <a:off x="5903913" y="915988"/>
            <a:ext cx="1552575" cy="2951162"/>
          </a:xfrm>
          <a:custGeom>
            <a:avLst/>
            <a:gdLst>
              <a:gd name="T0" fmla="*/ 978105 w 1809407"/>
              <a:gd name="T1" fmla="*/ 0 h 3440675"/>
              <a:gd name="T2" fmla="*/ 1552575 w 1809407"/>
              <a:gd name="T3" fmla="*/ 679530 h 3440675"/>
              <a:gd name="T4" fmla="*/ 1341959 w 1809407"/>
              <a:gd name="T5" fmla="*/ 643568 h 3440675"/>
              <a:gd name="T6" fmla="*/ 947648 w 1809407"/>
              <a:gd name="T7" fmla="*/ 2951162 h 3440675"/>
              <a:gd name="T8" fmla="*/ 0 w 1809407"/>
              <a:gd name="T9" fmla="*/ 2951162 h 3440675"/>
              <a:gd name="T10" fmla="*/ 421176 w 1809407"/>
              <a:gd name="T11" fmla="*/ 486350 h 3440675"/>
              <a:gd name="T12" fmla="*/ 210560 w 1809407"/>
              <a:gd name="T13" fmla="*/ 450388 h 3440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9407" h="3440675">
                <a:moveTo>
                  <a:pt x="1139906" y="0"/>
                </a:moveTo>
                <a:lnTo>
                  <a:pt x="1809407" y="792244"/>
                </a:lnTo>
                <a:lnTo>
                  <a:pt x="1563950" y="750317"/>
                </a:lnTo>
                <a:lnTo>
                  <a:pt x="1104411" y="3440675"/>
                </a:lnTo>
                <a:lnTo>
                  <a:pt x="0" y="3440675"/>
                </a:lnTo>
                <a:lnTo>
                  <a:pt x="490848" y="567021"/>
                </a:lnTo>
                <a:lnTo>
                  <a:pt x="245391" y="525095"/>
                </a:lnTo>
                <a:lnTo>
                  <a:pt x="1139906" y="0"/>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endParaRPr lang="zh-CN" altLang="en-US"/>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by="(-#ppt_w*2)" calcmode="lin" valueType="num">
                                      <p:cBhvr rctx="PPT">
                                        <p:cTn id="7" dur="250" autoRev="1" fill="hold">
                                          <p:stCondLst>
                                            <p:cond delay="0"/>
                                          </p:stCondLst>
                                        </p:cTn>
                                        <p:tgtEl>
                                          <p:spTgt spid="17410"/>
                                        </p:tgtEl>
                                        <p:attrNameLst>
                                          <p:attrName>ppt_w</p:attrName>
                                        </p:attrNameLst>
                                      </p:cBhvr>
                                    </p:anim>
                                    <p:anim by="(#ppt_w*0.50)" calcmode="lin" valueType="num">
                                      <p:cBhvr>
                                        <p:cTn id="8" dur="250" decel="50000" autoRev="1" fill="hold">
                                          <p:stCondLst>
                                            <p:cond delay="0"/>
                                          </p:stCondLst>
                                        </p:cTn>
                                        <p:tgtEl>
                                          <p:spTgt spid="17410"/>
                                        </p:tgtEl>
                                        <p:attrNameLst>
                                          <p:attrName>ppt_x</p:attrName>
                                        </p:attrNameLst>
                                      </p:cBhvr>
                                    </p:anim>
                                    <p:anim to="(#ppt_y)" calcmode="lin" valueType="num">
                                      <p:cBhvr>
                                        <p:cTn id="9" dur="500" fill="hold">
                                          <p:stCondLst>
                                            <p:cond delay="0"/>
                                          </p:stCondLst>
                                        </p:cTn>
                                        <p:tgtEl>
                                          <p:spTgt spid="17410"/>
                                        </p:tgtEl>
                                        <p:attrNameLst>
                                          <p:attrName>ppt_y</p:attrName>
                                        </p:attrNameLst>
                                      </p:cBhvr>
                                    </p:anim>
                                    <p:animRot by="21600000">
                                      <p:cBhvr>
                                        <p:cTn id="10" dur="500" fill="hold">
                                          <p:stCondLst>
                                            <p:cond delay="0"/>
                                          </p:stCondLst>
                                        </p:cTn>
                                        <p:tgtEl>
                                          <p:spTgt spid="17410"/>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17415"/>
                                        </p:tgtEl>
                                        <p:attrNameLst>
                                          <p:attrName>style.visibility</p:attrName>
                                        </p:attrNameLst>
                                      </p:cBhvr>
                                      <p:to>
                                        <p:strVal val="visible"/>
                                      </p:to>
                                    </p:set>
                                    <p:animEffect filter="wipe(down)">
                                      <p:cBhvr>
                                        <p:cTn id="14" dur="500"/>
                                        <p:tgtEl>
                                          <p:spTgt spid="17415"/>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filter="wipe(up)">
                                      <p:cBhvr>
                                        <p:cTn id="18" dur="500"/>
                                        <p:tgtEl>
                                          <p:spTgt spid="17411"/>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filter="wipe(down)">
                                      <p:cBhvr>
                                        <p:cTn id="22" dur="500"/>
                                        <p:tgtEl>
                                          <p:spTgt spid="17416"/>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17414"/>
                                        </p:tgtEl>
                                        <p:attrNameLst>
                                          <p:attrName>style.visibility</p:attrName>
                                        </p:attrNameLst>
                                      </p:cBhvr>
                                      <p:to>
                                        <p:strVal val="visible"/>
                                      </p:to>
                                    </p:set>
                                    <p:animEffect filter="wipe(up)">
                                      <p:cBhvr>
                                        <p:cTn id="26" dur="500"/>
                                        <p:tgtEl>
                                          <p:spTgt spid="17414"/>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418"/>
                                        </p:tgtEl>
                                        <p:attrNameLst>
                                          <p:attrName>style.visibility</p:attrName>
                                        </p:attrNameLst>
                                      </p:cBhvr>
                                      <p:to>
                                        <p:strVal val="visible"/>
                                      </p:to>
                                    </p:set>
                                    <p:animEffect filter="wipe(down)">
                                      <p:cBhvr>
                                        <p:cTn id="30" dur="500"/>
                                        <p:tgtEl>
                                          <p:spTgt spid="17418"/>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17412"/>
                                        </p:tgtEl>
                                        <p:attrNameLst>
                                          <p:attrName>style.visibility</p:attrName>
                                        </p:attrNameLst>
                                      </p:cBhvr>
                                      <p:to>
                                        <p:strVal val="visible"/>
                                      </p:to>
                                    </p:set>
                                    <p:animEffect filter="wipe(up)">
                                      <p:cBhvr>
                                        <p:cTn id="34" dur="500"/>
                                        <p:tgtEl>
                                          <p:spTgt spid="17412"/>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7420"/>
                                        </p:tgtEl>
                                        <p:attrNameLst>
                                          <p:attrName>style.visibility</p:attrName>
                                        </p:attrNameLst>
                                      </p:cBhvr>
                                      <p:to>
                                        <p:strVal val="visible"/>
                                      </p:to>
                                    </p:set>
                                    <p:animEffect filter="wipe(down)">
                                      <p:cBhvr>
                                        <p:cTn id="38" dur="500"/>
                                        <p:tgtEl>
                                          <p:spTgt spid="17420"/>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7413"/>
                                        </p:tgtEl>
                                        <p:attrNameLst>
                                          <p:attrName>style.visibility</p:attrName>
                                        </p:attrNameLst>
                                      </p:cBhvr>
                                      <p:to>
                                        <p:strVal val="visible"/>
                                      </p:to>
                                    </p:set>
                                    <p:animEffect filter="slide(fromBottom)">
                                      <p:cBhvr>
                                        <p:cTn id="42" dur="500"/>
                                        <p:tgtEl>
                                          <p:spTgt spid="17413"/>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7417"/>
                                        </p:tgtEl>
                                        <p:attrNameLst>
                                          <p:attrName>style.visibility</p:attrName>
                                        </p:attrNameLst>
                                      </p:cBhvr>
                                      <p:to>
                                        <p:strVal val="visible"/>
                                      </p:to>
                                    </p:set>
                                    <p:animEffect filter="slide(fromBottom)">
                                      <p:cBhvr>
                                        <p:cTn id="45" dur="500"/>
                                        <p:tgtEl>
                                          <p:spTgt spid="17417"/>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7419"/>
                                        </p:tgtEl>
                                        <p:attrNameLst>
                                          <p:attrName>style.visibility</p:attrName>
                                        </p:attrNameLst>
                                      </p:cBhvr>
                                      <p:to>
                                        <p:strVal val="visible"/>
                                      </p:to>
                                    </p:set>
                                    <p:animEffect filter="slide(fromBottom)">
                                      <p:cBhvr>
                                        <p:cTn id="48"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p:bldP spid="17413" grpId="0" bldLvl="0"/>
      <p:bldP spid="17415" grpId="0" bldLvl="0" animBg="1"/>
      <p:bldP spid="17416" grpId="0" bldLvl="0" animBg="1"/>
      <p:bldP spid="17417" grpId="0" bldLvl="0"/>
      <p:bldP spid="17418" grpId="0" bldLvl="0" animBg="1"/>
      <p:bldP spid="17419" grpId="0" bldLvl="0"/>
      <p:bldP spid="174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5"/>
          <p:cNvSpPr>
            <a:spLocks noChangeArrowheads="1"/>
          </p:cNvSpPr>
          <p:nvPr/>
        </p:nvSpPr>
        <p:spPr bwMode="auto">
          <a:xfrm rot="5400000">
            <a:off x="415925" y="1793875"/>
            <a:ext cx="2878138" cy="2338388"/>
          </a:xfrm>
          <a:custGeom>
            <a:avLst/>
            <a:gdLst>
              <a:gd name="T0" fmla="*/ 2828663 w 2676"/>
              <a:gd name="T1" fmla="*/ 0 h 920"/>
              <a:gd name="T2" fmla="*/ 48399 w 2676"/>
              <a:gd name="T3" fmla="*/ 0 h 920"/>
              <a:gd name="T4" fmla="*/ 0 w 2676"/>
              <a:gd name="T5" fmla="*/ 114378 h 920"/>
              <a:gd name="T6" fmla="*/ 0 w 2676"/>
              <a:gd name="T7" fmla="*/ 782852 h 920"/>
              <a:gd name="T8" fmla="*/ 168859 w 2676"/>
              <a:gd name="T9" fmla="*/ 782852 h 920"/>
              <a:gd name="T10" fmla="*/ 168859 w 2676"/>
              <a:gd name="T11" fmla="*/ 330424 h 920"/>
              <a:gd name="T12" fmla="*/ 523787 w 2676"/>
              <a:gd name="T13" fmla="*/ 1169194 h 920"/>
              <a:gd name="T14" fmla="*/ 169935 w 2676"/>
              <a:gd name="T15" fmla="*/ 2005422 h 920"/>
              <a:gd name="T16" fmla="*/ 169935 w 2676"/>
              <a:gd name="T17" fmla="*/ 1552995 h 920"/>
              <a:gd name="T18" fmla="*/ 0 w 2676"/>
              <a:gd name="T19" fmla="*/ 1552995 h 920"/>
              <a:gd name="T20" fmla="*/ 0 w 2676"/>
              <a:gd name="T21" fmla="*/ 2221469 h 920"/>
              <a:gd name="T22" fmla="*/ 48399 w 2676"/>
              <a:gd name="T23" fmla="*/ 2338388 h 920"/>
              <a:gd name="T24" fmla="*/ 2828663 w 2676"/>
              <a:gd name="T25" fmla="*/ 2338388 h 920"/>
              <a:gd name="T26" fmla="*/ 2878138 w 2676"/>
              <a:gd name="T27" fmla="*/ 2221469 h 920"/>
              <a:gd name="T28" fmla="*/ 2878138 w 2676"/>
              <a:gd name="T29" fmla="*/ 114378 h 920"/>
              <a:gd name="T30" fmla="*/ 2828663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zh-CN" altLang="en-US"/>
          </a:p>
        </p:txBody>
      </p:sp>
      <p:sp>
        <p:nvSpPr>
          <p:cNvPr id="19459" name="Freeform 6"/>
          <p:cNvSpPr>
            <a:spLocks noChangeArrowheads="1"/>
          </p:cNvSpPr>
          <p:nvPr/>
        </p:nvSpPr>
        <p:spPr bwMode="auto">
          <a:xfrm rot="5400000">
            <a:off x="3171825" y="1793875"/>
            <a:ext cx="2878138" cy="2338388"/>
          </a:xfrm>
          <a:custGeom>
            <a:avLst/>
            <a:gdLst>
              <a:gd name="T0" fmla="*/ 2828663 w 2676"/>
              <a:gd name="T1" fmla="*/ 0 h 920"/>
              <a:gd name="T2" fmla="*/ 48399 w 2676"/>
              <a:gd name="T3" fmla="*/ 0 h 920"/>
              <a:gd name="T4" fmla="*/ 0 w 2676"/>
              <a:gd name="T5" fmla="*/ 114378 h 920"/>
              <a:gd name="T6" fmla="*/ 0 w 2676"/>
              <a:gd name="T7" fmla="*/ 782852 h 920"/>
              <a:gd name="T8" fmla="*/ 168859 w 2676"/>
              <a:gd name="T9" fmla="*/ 782852 h 920"/>
              <a:gd name="T10" fmla="*/ 168859 w 2676"/>
              <a:gd name="T11" fmla="*/ 330424 h 920"/>
              <a:gd name="T12" fmla="*/ 523787 w 2676"/>
              <a:gd name="T13" fmla="*/ 1169194 h 920"/>
              <a:gd name="T14" fmla="*/ 169935 w 2676"/>
              <a:gd name="T15" fmla="*/ 2005422 h 920"/>
              <a:gd name="T16" fmla="*/ 169935 w 2676"/>
              <a:gd name="T17" fmla="*/ 1552995 h 920"/>
              <a:gd name="T18" fmla="*/ 0 w 2676"/>
              <a:gd name="T19" fmla="*/ 1552995 h 920"/>
              <a:gd name="T20" fmla="*/ 0 w 2676"/>
              <a:gd name="T21" fmla="*/ 2221469 h 920"/>
              <a:gd name="T22" fmla="*/ 48399 w 2676"/>
              <a:gd name="T23" fmla="*/ 2338388 h 920"/>
              <a:gd name="T24" fmla="*/ 2828663 w 2676"/>
              <a:gd name="T25" fmla="*/ 2338388 h 920"/>
              <a:gd name="T26" fmla="*/ 2878138 w 2676"/>
              <a:gd name="T27" fmla="*/ 2221469 h 920"/>
              <a:gd name="T28" fmla="*/ 2878138 w 2676"/>
              <a:gd name="T29" fmla="*/ 114378 h 920"/>
              <a:gd name="T30" fmla="*/ 2828663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zh-CN" altLang="en-US"/>
          </a:p>
        </p:txBody>
      </p:sp>
      <p:sp>
        <p:nvSpPr>
          <p:cNvPr id="19460" name="Freeform 7"/>
          <p:cNvSpPr>
            <a:spLocks noChangeArrowheads="1"/>
          </p:cNvSpPr>
          <p:nvPr/>
        </p:nvSpPr>
        <p:spPr bwMode="auto">
          <a:xfrm rot="5400000">
            <a:off x="5926138" y="1793875"/>
            <a:ext cx="2878138" cy="2338387"/>
          </a:xfrm>
          <a:custGeom>
            <a:avLst/>
            <a:gdLst>
              <a:gd name="T0" fmla="*/ 2828663 w 2676"/>
              <a:gd name="T1" fmla="*/ 0 h 920"/>
              <a:gd name="T2" fmla="*/ 48399 w 2676"/>
              <a:gd name="T3" fmla="*/ 0 h 920"/>
              <a:gd name="T4" fmla="*/ 0 w 2676"/>
              <a:gd name="T5" fmla="*/ 114378 h 920"/>
              <a:gd name="T6" fmla="*/ 0 w 2676"/>
              <a:gd name="T7" fmla="*/ 782851 h 920"/>
              <a:gd name="T8" fmla="*/ 168859 w 2676"/>
              <a:gd name="T9" fmla="*/ 782851 h 920"/>
              <a:gd name="T10" fmla="*/ 168859 w 2676"/>
              <a:gd name="T11" fmla="*/ 330424 h 920"/>
              <a:gd name="T12" fmla="*/ 523787 w 2676"/>
              <a:gd name="T13" fmla="*/ 1169194 h 920"/>
              <a:gd name="T14" fmla="*/ 169935 w 2676"/>
              <a:gd name="T15" fmla="*/ 2005421 h 920"/>
              <a:gd name="T16" fmla="*/ 169935 w 2676"/>
              <a:gd name="T17" fmla="*/ 1552994 h 920"/>
              <a:gd name="T18" fmla="*/ 0 w 2676"/>
              <a:gd name="T19" fmla="*/ 1552994 h 920"/>
              <a:gd name="T20" fmla="*/ 0 w 2676"/>
              <a:gd name="T21" fmla="*/ 2221468 h 920"/>
              <a:gd name="T22" fmla="*/ 48399 w 2676"/>
              <a:gd name="T23" fmla="*/ 2338387 h 920"/>
              <a:gd name="T24" fmla="*/ 2828663 w 2676"/>
              <a:gd name="T25" fmla="*/ 2338387 h 920"/>
              <a:gd name="T26" fmla="*/ 2878138 w 2676"/>
              <a:gd name="T27" fmla="*/ 2221468 h 920"/>
              <a:gd name="T28" fmla="*/ 2878138 w 2676"/>
              <a:gd name="T29" fmla="*/ 114378 h 920"/>
              <a:gd name="T30" fmla="*/ 2828663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zh-CN" altLang="en-US"/>
          </a:p>
        </p:txBody>
      </p:sp>
      <p:sp>
        <p:nvSpPr>
          <p:cNvPr id="19461" name="WordArt 8"/>
          <p:cNvSpPr>
            <a:spLocks noChangeArrowheads="1" noChangeShapeType="1" noTextEdit="1"/>
          </p:cNvSpPr>
          <p:nvPr/>
        </p:nvSpPr>
        <p:spPr bwMode="auto">
          <a:xfrm>
            <a:off x="1709738" y="142875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19462" name="WordArt 9"/>
          <p:cNvSpPr>
            <a:spLocks noChangeArrowheads="1" noChangeShapeType="1" noTextEdit="1"/>
          </p:cNvSpPr>
          <p:nvPr/>
        </p:nvSpPr>
        <p:spPr bwMode="auto">
          <a:xfrm>
            <a:off x="4460875" y="142875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A6A6A6"/>
              </a:solidFill>
              <a:latin typeface="宋体" panose="02010600030101010101" pitchFamily="2" charset="-122"/>
            </a:endParaRPr>
          </a:p>
        </p:txBody>
      </p:sp>
      <p:sp>
        <p:nvSpPr>
          <p:cNvPr id="19463" name="WordArt 10"/>
          <p:cNvSpPr>
            <a:spLocks noChangeArrowheads="1" noChangeShapeType="1" noTextEdit="1"/>
          </p:cNvSpPr>
          <p:nvPr/>
        </p:nvSpPr>
        <p:spPr bwMode="auto">
          <a:xfrm>
            <a:off x="7215188" y="142875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A6A6A6"/>
              </a:solidFill>
              <a:latin typeface="宋体" panose="02010600030101010101" pitchFamily="2" charset="-122"/>
            </a:endParaRPr>
          </a:p>
        </p:txBody>
      </p:sp>
      <p:sp>
        <p:nvSpPr>
          <p:cNvPr id="19464" name="Rectangle 11"/>
          <p:cNvSpPr>
            <a:spLocks noChangeArrowheads="1"/>
          </p:cNvSpPr>
          <p:nvPr/>
        </p:nvSpPr>
        <p:spPr bwMode="auto">
          <a:xfrm>
            <a:off x="858838" y="2493963"/>
            <a:ext cx="1992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a:latin typeface="微软雅黑" panose="020B0503020204020204" pitchFamily="34" charset="-122"/>
              <a:ea typeface="微软雅黑" panose="020B0503020204020204" pitchFamily="34" charset="-122"/>
            </a:endParaRPr>
          </a:p>
        </p:txBody>
      </p:sp>
      <p:sp>
        <p:nvSpPr>
          <p:cNvPr id="19465" name="Rectangle 12"/>
          <p:cNvSpPr>
            <a:spLocks noChangeArrowheads="1"/>
          </p:cNvSpPr>
          <p:nvPr/>
        </p:nvSpPr>
        <p:spPr bwMode="auto">
          <a:xfrm>
            <a:off x="3614738" y="2493963"/>
            <a:ext cx="1992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a:latin typeface="微软雅黑" panose="020B0503020204020204" pitchFamily="34" charset="-122"/>
              <a:ea typeface="微软雅黑" panose="020B0503020204020204" pitchFamily="34" charset="-122"/>
            </a:endParaRPr>
          </a:p>
        </p:txBody>
      </p:sp>
      <p:sp>
        <p:nvSpPr>
          <p:cNvPr id="19466" name="Rectangle 13"/>
          <p:cNvSpPr>
            <a:spLocks noChangeArrowheads="1"/>
          </p:cNvSpPr>
          <p:nvPr/>
        </p:nvSpPr>
        <p:spPr bwMode="auto">
          <a:xfrm>
            <a:off x="6369050" y="2493963"/>
            <a:ext cx="19923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a:latin typeface="微软雅黑" panose="020B0503020204020204" pitchFamily="34" charset="-122"/>
              <a:ea typeface="微软雅黑" panose="020B0503020204020204" pitchFamily="34" charset="-122"/>
            </a:endParaRPr>
          </a:p>
        </p:txBody>
      </p:sp>
      <p:sp>
        <p:nvSpPr>
          <p:cNvPr id="19467" name="Text Box 32"/>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9467"/>
                                        </p:tgtEl>
                                        <p:attrNameLst>
                                          <p:attrName>style.visibility</p:attrName>
                                        </p:attrNameLst>
                                      </p:cBhvr>
                                      <p:to>
                                        <p:strVal val="visible"/>
                                      </p:to>
                                    </p:set>
                                    <p:anim by="(-#ppt_w*2)" calcmode="lin" valueType="num">
                                      <p:cBhvr rctx="PPT">
                                        <p:cTn id="7" dur="250" autoRev="1" fill="hold">
                                          <p:stCondLst>
                                            <p:cond delay="0"/>
                                          </p:stCondLst>
                                        </p:cTn>
                                        <p:tgtEl>
                                          <p:spTgt spid="19467"/>
                                        </p:tgtEl>
                                        <p:attrNameLst>
                                          <p:attrName>ppt_w</p:attrName>
                                        </p:attrNameLst>
                                      </p:cBhvr>
                                    </p:anim>
                                    <p:anim by="(#ppt_w*0.50)" calcmode="lin" valueType="num">
                                      <p:cBhvr>
                                        <p:cTn id="8" dur="250" decel="50000" autoRev="1" fill="hold">
                                          <p:stCondLst>
                                            <p:cond delay="0"/>
                                          </p:stCondLst>
                                        </p:cTn>
                                        <p:tgtEl>
                                          <p:spTgt spid="19467"/>
                                        </p:tgtEl>
                                        <p:attrNameLst>
                                          <p:attrName>ppt_x</p:attrName>
                                        </p:attrNameLst>
                                      </p:cBhvr>
                                    </p:anim>
                                    <p:anim to="(#ppt_y)" calcmode="lin" valueType="num">
                                      <p:cBhvr>
                                        <p:cTn id="9" dur="500" fill="hold">
                                          <p:stCondLst>
                                            <p:cond delay="0"/>
                                          </p:stCondLst>
                                        </p:cTn>
                                        <p:tgtEl>
                                          <p:spTgt spid="19467"/>
                                        </p:tgtEl>
                                        <p:attrNameLst>
                                          <p:attrName>ppt_y</p:attrName>
                                        </p:attrNameLst>
                                      </p:cBhvr>
                                    </p:anim>
                                    <p:animRot by="21600000">
                                      <p:cBhvr>
                                        <p:cTn id="10" dur="500" fill="hold">
                                          <p:stCondLst>
                                            <p:cond delay="0"/>
                                          </p:stCondLst>
                                        </p:cTn>
                                        <p:tgtEl>
                                          <p:spTgt spid="19467"/>
                                        </p:tgtEl>
                                        <p:attrNameLst>
                                          <p:attrName>r</p:attrName>
                                        </p:attrNameLst>
                                      </p:cBhvr>
                                    </p:animRot>
                                  </p:childTnLst>
                                </p:cTn>
                              </p:par>
                            </p:childTnLst>
                          </p:cTn>
                        </p:par>
                        <p:par>
                          <p:cTn id="11" fill="hold">
                            <p:stCondLst>
                              <p:cond delay="0"/>
                            </p:stCondLst>
                            <p:childTnLst>
                              <p:par>
                                <p:cTn id="12" presetID="47" presetClass="entr" presetSubtype="0" fill="hold" grpId="0" nodeType="afterEffect">
                                  <p:stCondLst>
                                    <p:cond delay="0"/>
                                  </p:stCondLst>
                                  <p:childTnLst>
                                    <p:set>
                                      <p:cBhvr>
                                        <p:cTn id="13" dur="1" fill="hold">
                                          <p:stCondLst>
                                            <p:cond delay="0"/>
                                          </p:stCondLst>
                                        </p:cTn>
                                        <p:tgtEl>
                                          <p:spTgt spid="19458"/>
                                        </p:tgtEl>
                                        <p:attrNameLst>
                                          <p:attrName>style.visibility</p:attrName>
                                        </p:attrNameLst>
                                      </p:cBhvr>
                                      <p:to>
                                        <p:strVal val="visible"/>
                                      </p:to>
                                    </p:set>
                                    <p:animEffect filter="fade">
                                      <p:cBhvr>
                                        <p:cTn id="14" dur="500"/>
                                        <p:tgtEl>
                                          <p:spTgt spid="19458"/>
                                        </p:tgtEl>
                                      </p:cBhvr>
                                    </p:animEffect>
                                    <p:anim calcmode="lin" valueType="num">
                                      <p:cBhvr>
                                        <p:cTn id="15" dur="500" fill="hold"/>
                                        <p:tgtEl>
                                          <p:spTgt spid="19458"/>
                                        </p:tgtEl>
                                        <p:attrNameLst>
                                          <p:attrName>ppt_x</p:attrName>
                                        </p:attrNameLst>
                                      </p:cBhvr>
                                      <p:tavLst>
                                        <p:tav tm="0">
                                          <p:val>
                                            <p:strVal val="#ppt_x"/>
                                          </p:val>
                                        </p:tav>
                                        <p:tav tm="100000">
                                          <p:val>
                                            <p:strVal val="#ppt_x"/>
                                          </p:val>
                                        </p:tav>
                                      </p:tavLst>
                                    </p:anim>
                                    <p:anim calcmode="lin" valueType="num">
                                      <p:cBhvr>
                                        <p:cTn id="16" dur="500" fill="hold"/>
                                        <p:tgtEl>
                                          <p:spTgt spid="19458"/>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nodePh="1">
                                  <p:stCondLst>
                                    <p:cond delay="0"/>
                                  </p:stCondLst>
                                  <p:endCondLst>
                                    <p:cond evt="begin" delay="0">
                                      <p:tn val="18"/>
                                    </p:cond>
                                  </p:endCondLst>
                                  <p:childTnLst>
                                    <p:set>
                                      <p:cBhvr>
                                        <p:cTn id="19" dur="1" fill="hold">
                                          <p:stCondLst>
                                            <p:cond delay="0"/>
                                          </p:stCondLst>
                                        </p:cTn>
                                        <p:tgtEl>
                                          <p:spTgt spid="19461"/>
                                        </p:tgtEl>
                                        <p:attrNameLst>
                                          <p:attrName>style.visibility</p:attrName>
                                        </p:attrNameLst>
                                      </p:cBhvr>
                                      <p:to>
                                        <p:strVal val="visible"/>
                                      </p:to>
                                    </p:set>
                                    <p:anim calcmode="lin" valueType="num">
                                      <p:cBhvr>
                                        <p:cTn id="20" dur="500" fill="hold"/>
                                        <p:tgtEl>
                                          <p:spTgt spid="19461"/>
                                        </p:tgtEl>
                                        <p:attrNameLst>
                                          <p:attrName>ppt_w</p:attrName>
                                        </p:attrNameLst>
                                      </p:cBhvr>
                                      <p:tavLst>
                                        <p:tav tm="0">
                                          <p:val>
                                            <p:fltVal val="0"/>
                                          </p:val>
                                        </p:tav>
                                        <p:tav tm="100000">
                                          <p:val>
                                            <p:strVal val="#ppt_w"/>
                                          </p:val>
                                        </p:tav>
                                      </p:tavLst>
                                    </p:anim>
                                    <p:anim calcmode="lin" valueType="num">
                                      <p:cBhvr>
                                        <p:cTn id="21" dur="500" fill="hold"/>
                                        <p:tgtEl>
                                          <p:spTgt spid="19461"/>
                                        </p:tgtEl>
                                        <p:attrNameLst>
                                          <p:attrName>ppt_h</p:attrName>
                                        </p:attrNameLst>
                                      </p:cBhvr>
                                      <p:tavLst>
                                        <p:tav tm="0">
                                          <p:val>
                                            <p:fltVal val="0"/>
                                          </p:val>
                                        </p:tav>
                                        <p:tav tm="100000">
                                          <p:val>
                                            <p:strVal val="#ppt_h"/>
                                          </p:val>
                                        </p:tav>
                                      </p:tavLst>
                                    </p:anim>
                                    <p:anim calcmode="lin" valueType="num">
                                      <p:cBhvr>
                                        <p:cTn id="22" dur="500" fill="hold"/>
                                        <p:tgtEl>
                                          <p:spTgt spid="19461"/>
                                        </p:tgtEl>
                                        <p:attrNameLst>
                                          <p:attrName>style.rotation</p:attrName>
                                        </p:attrNameLst>
                                      </p:cBhvr>
                                      <p:tavLst>
                                        <p:tav tm="0">
                                          <p:val>
                                            <p:fltVal val="360"/>
                                          </p:val>
                                        </p:tav>
                                        <p:tav tm="100000">
                                          <p:val>
                                            <p:fltVal val="0"/>
                                          </p:val>
                                        </p:tav>
                                      </p:tavLst>
                                    </p:anim>
                                    <p:animEffect filter="fade">
                                      <p:cBhvr>
                                        <p:cTn id="23" dur="500"/>
                                        <p:tgtEl>
                                          <p:spTgt spid="19461"/>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9464"/>
                                        </p:tgtEl>
                                        <p:attrNameLst>
                                          <p:attrName>style.visibility</p:attrName>
                                        </p:attrNameLst>
                                      </p:cBhvr>
                                      <p:to>
                                        <p:strVal val="visible"/>
                                      </p:to>
                                    </p:set>
                                    <p:animEffect filter="wipe(left)">
                                      <p:cBhvr>
                                        <p:cTn id="27" dur="500"/>
                                        <p:tgtEl>
                                          <p:spTgt spid="19464"/>
                                        </p:tgtEl>
                                      </p:cBhvr>
                                    </p:animEffect>
                                  </p:childTnLst>
                                </p:cTn>
                              </p:par>
                            </p:childTnLst>
                          </p:cTn>
                        </p:par>
                        <p:par>
                          <p:cTn id="28" fill="hold">
                            <p:stCondLst>
                              <p:cond delay="1500"/>
                            </p:stCondLst>
                            <p:childTnLst>
                              <p:par>
                                <p:cTn id="29" presetID="47" presetClass="entr" presetSubtype="0" fill="hold" grpId="0" nodeType="afterEffect">
                                  <p:stCondLst>
                                    <p:cond delay="0"/>
                                  </p:stCondLst>
                                  <p:childTnLst>
                                    <p:set>
                                      <p:cBhvr>
                                        <p:cTn id="30" dur="1" fill="hold">
                                          <p:stCondLst>
                                            <p:cond delay="0"/>
                                          </p:stCondLst>
                                        </p:cTn>
                                        <p:tgtEl>
                                          <p:spTgt spid="19459"/>
                                        </p:tgtEl>
                                        <p:attrNameLst>
                                          <p:attrName>style.visibility</p:attrName>
                                        </p:attrNameLst>
                                      </p:cBhvr>
                                      <p:to>
                                        <p:strVal val="visible"/>
                                      </p:to>
                                    </p:set>
                                    <p:animEffect filter="fade">
                                      <p:cBhvr>
                                        <p:cTn id="31" dur="500"/>
                                        <p:tgtEl>
                                          <p:spTgt spid="19459"/>
                                        </p:tgtEl>
                                      </p:cBhvr>
                                    </p:animEffect>
                                    <p:anim calcmode="lin" valueType="num">
                                      <p:cBhvr>
                                        <p:cTn id="32" dur="500" fill="hold"/>
                                        <p:tgtEl>
                                          <p:spTgt spid="19459"/>
                                        </p:tgtEl>
                                        <p:attrNameLst>
                                          <p:attrName>ppt_x</p:attrName>
                                        </p:attrNameLst>
                                      </p:cBhvr>
                                      <p:tavLst>
                                        <p:tav tm="0">
                                          <p:val>
                                            <p:strVal val="#ppt_x"/>
                                          </p:val>
                                        </p:tav>
                                        <p:tav tm="100000">
                                          <p:val>
                                            <p:strVal val="#ppt_x"/>
                                          </p:val>
                                        </p:tav>
                                      </p:tavLst>
                                    </p:anim>
                                    <p:anim calcmode="lin" valueType="num">
                                      <p:cBhvr>
                                        <p:cTn id="33" dur="500" fill="hold"/>
                                        <p:tgtEl>
                                          <p:spTgt spid="19459"/>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9" presetClass="entr" presetSubtype="0" decel="100000" fill="hold" grpId="0" nodeType="afterEffect" nodePh="1">
                                  <p:stCondLst>
                                    <p:cond delay="0"/>
                                  </p:stCondLst>
                                  <p:endCondLst>
                                    <p:cond evt="begin" delay="0">
                                      <p:tn val="35"/>
                                    </p:cond>
                                  </p:endCondLst>
                                  <p:childTnLst>
                                    <p:set>
                                      <p:cBhvr>
                                        <p:cTn id="36" dur="1" fill="hold">
                                          <p:stCondLst>
                                            <p:cond delay="0"/>
                                          </p:stCondLst>
                                        </p:cTn>
                                        <p:tgtEl>
                                          <p:spTgt spid="19462"/>
                                        </p:tgtEl>
                                        <p:attrNameLst>
                                          <p:attrName>style.visibility</p:attrName>
                                        </p:attrNameLst>
                                      </p:cBhvr>
                                      <p:to>
                                        <p:strVal val="visible"/>
                                      </p:to>
                                    </p:set>
                                    <p:anim calcmode="lin" valueType="num">
                                      <p:cBhvr>
                                        <p:cTn id="37" dur="500" fill="hold"/>
                                        <p:tgtEl>
                                          <p:spTgt spid="19462"/>
                                        </p:tgtEl>
                                        <p:attrNameLst>
                                          <p:attrName>ppt_w</p:attrName>
                                        </p:attrNameLst>
                                      </p:cBhvr>
                                      <p:tavLst>
                                        <p:tav tm="0">
                                          <p:val>
                                            <p:fltVal val="0"/>
                                          </p:val>
                                        </p:tav>
                                        <p:tav tm="100000">
                                          <p:val>
                                            <p:strVal val="#ppt_w"/>
                                          </p:val>
                                        </p:tav>
                                      </p:tavLst>
                                    </p:anim>
                                    <p:anim calcmode="lin" valueType="num">
                                      <p:cBhvr>
                                        <p:cTn id="38" dur="500" fill="hold"/>
                                        <p:tgtEl>
                                          <p:spTgt spid="19462"/>
                                        </p:tgtEl>
                                        <p:attrNameLst>
                                          <p:attrName>ppt_h</p:attrName>
                                        </p:attrNameLst>
                                      </p:cBhvr>
                                      <p:tavLst>
                                        <p:tav tm="0">
                                          <p:val>
                                            <p:fltVal val="0"/>
                                          </p:val>
                                        </p:tav>
                                        <p:tav tm="100000">
                                          <p:val>
                                            <p:strVal val="#ppt_h"/>
                                          </p:val>
                                        </p:tav>
                                      </p:tavLst>
                                    </p:anim>
                                    <p:anim calcmode="lin" valueType="num">
                                      <p:cBhvr>
                                        <p:cTn id="39" dur="500" fill="hold"/>
                                        <p:tgtEl>
                                          <p:spTgt spid="19462"/>
                                        </p:tgtEl>
                                        <p:attrNameLst>
                                          <p:attrName>style.rotation</p:attrName>
                                        </p:attrNameLst>
                                      </p:cBhvr>
                                      <p:tavLst>
                                        <p:tav tm="0">
                                          <p:val>
                                            <p:fltVal val="360"/>
                                          </p:val>
                                        </p:tav>
                                        <p:tav tm="100000">
                                          <p:val>
                                            <p:fltVal val="0"/>
                                          </p:val>
                                        </p:tav>
                                      </p:tavLst>
                                    </p:anim>
                                    <p:animEffect filter="fade">
                                      <p:cBhvr>
                                        <p:cTn id="40" dur="500"/>
                                        <p:tgtEl>
                                          <p:spTgt spid="19462"/>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9465"/>
                                        </p:tgtEl>
                                        <p:attrNameLst>
                                          <p:attrName>style.visibility</p:attrName>
                                        </p:attrNameLst>
                                      </p:cBhvr>
                                      <p:to>
                                        <p:strVal val="visible"/>
                                      </p:to>
                                    </p:set>
                                    <p:animEffect filter="fade">
                                      <p:cBhvr>
                                        <p:cTn id="44" dur="1000"/>
                                        <p:tgtEl>
                                          <p:spTgt spid="19465"/>
                                        </p:tgtEl>
                                      </p:cBhvr>
                                    </p:animEffect>
                                    <p:anim calcmode="lin" valueType="num">
                                      <p:cBhvr>
                                        <p:cTn id="45" dur="1000" fill="hold"/>
                                        <p:tgtEl>
                                          <p:spTgt spid="19465"/>
                                        </p:tgtEl>
                                        <p:attrNameLst>
                                          <p:attrName>ppt_x</p:attrName>
                                        </p:attrNameLst>
                                      </p:cBhvr>
                                      <p:tavLst>
                                        <p:tav tm="0">
                                          <p:val>
                                            <p:strVal val="#ppt_x"/>
                                          </p:val>
                                        </p:tav>
                                        <p:tav tm="100000">
                                          <p:val>
                                            <p:strVal val="#ppt_x"/>
                                          </p:val>
                                        </p:tav>
                                      </p:tavLst>
                                    </p:anim>
                                    <p:anim calcmode="lin" valueType="num">
                                      <p:cBhvr>
                                        <p:cTn id="46" dur="1000" fill="hold"/>
                                        <p:tgtEl>
                                          <p:spTgt spid="19465"/>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19460"/>
                                        </p:tgtEl>
                                        <p:attrNameLst>
                                          <p:attrName>style.visibility</p:attrName>
                                        </p:attrNameLst>
                                      </p:cBhvr>
                                      <p:to>
                                        <p:strVal val="visible"/>
                                      </p:to>
                                    </p:set>
                                    <p:animEffect filter="fade">
                                      <p:cBhvr>
                                        <p:cTn id="50" dur="500"/>
                                        <p:tgtEl>
                                          <p:spTgt spid="19460"/>
                                        </p:tgtEl>
                                      </p:cBhvr>
                                    </p:animEffect>
                                    <p:anim calcmode="lin" valueType="num">
                                      <p:cBhvr>
                                        <p:cTn id="51" dur="500" fill="hold"/>
                                        <p:tgtEl>
                                          <p:spTgt spid="19460"/>
                                        </p:tgtEl>
                                        <p:attrNameLst>
                                          <p:attrName>ppt_x</p:attrName>
                                        </p:attrNameLst>
                                      </p:cBhvr>
                                      <p:tavLst>
                                        <p:tav tm="0">
                                          <p:val>
                                            <p:strVal val="#ppt_x"/>
                                          </p:val>
                                        </p:tav>
                                        <p:tav tm="100000">
                                          <p:val>
                                            <p:strVal val="#ppt_x"/>
                                          </p:val>
                                        </p:tav>
                                      </p:tavLst>
                                    </p:anim>
                                    <p:anim calcmode="lin" valueType="num">
                                      <p:cBhvr>
                                        <p:cTn id="52" dur="500" fill="hold"/>
                                        <p:tgtEl>
                                          <p:spTgt spid="19460"/>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9" presetClass="entr" presetSubtype="0" decel="100000" fill="hold" grpId="0" nodeType="afterEffect" nodePh="1">
                                  <p:stCondLst>
                                    <p:cond delay="0"/>
                                  </p:stCondLst>
                                  <p:endCondLst>
                                    <p:cond evt="begin" delay="0">
                                      <p:tn val="54"/>
                                    </p:cond>
                                  </p:endCondLst>
                                  <p:childTnLst>
                                    <p:set>
                                      <p:cBhvr>
                                        <p:cTn id="55" dur="1" fill="hold">
                                          <p:stCondLst>
                                            <p:cond delay="0"/>
                                          </p:stCondLst>
                                        </p:cTn>
                                        <p:tgtEl>
                                          <p:spTgt spid="19463"/>
                                        </p:tgtEl>
                                        <p:attrNameLst>
                                          <p:attrName>style.visibility</p:attrName>
                                        </p:attrNameLst>
                                      </p:cBhvr>
                                      <p:to>
                                        <p:strVal val="visible"/>
                                      </p:to>
                                    </p:set>
                                    <p:anim calcmode="lin" valueType="num">
                                      <p:cBhvr>
                                        <p:cTn id="56" dur="500" fill="hold"/>
                                        <p:tgtEl>
                                          <p:spTgt spid="19463"/>
                                        </p:tgtEl>
                                        <p:attrNameLst>
                                          <p:attrName>ppt_w</p:attrName>
                                        </p:attrNameLst>
                                      </p:cBhvr>
                                      <p:tavLst>
                                        <p:tav tm="0">
                                          <p:val>
                                            <p:fltVal val="0"/>
                                          </p:val>
                                        </p:tav>
                                        <p:tav tm="100000">
                                          <p:val>
                                            <p:strVal val="#ppt_w"/>
                                          </p:val>
                                        </p:tav>
                                      </p:tavLst>
                                    </p:anim>
                                    <p:anim calcmode="lin" valueType="num">
                                      <p:cBhvr>
                                        <p:cTn id="57" dur="500" fill="hold"/>
                                        <p:tgtEl>
                                          <p:spTgt spid="19463"/>
                                        </p:tgtEl>
                                        <p:attrNameLst>
                                          <p:attrName>ppt_h</p:attrName>
                                        </p:attrNameLst>
                                      </p:cBhvr>
                                      <p:tavLst>
                                        <p:tav tm="0">
                                          <p:val>
                                            <p:fltVal val="0"/>
                                          </p:val>
                                        </p:tav>
                                        <p:tav tm="100000">
                                          <p:val>
                                            <p:strVal val="#ppt_h"/>
                                          </p:val>
                                        </p:tav>
                                      </p:tavLst>
                                    </p:anim>
                                    <p:anim calcmode="lin" valueType="num">
                                      <p:cBhvr>
                                        <p:cTn id="58" dur="500" fill="hold"/>
                                        <p:tgtEl>
                                          <p:spTgt spid="19463"/>
                                        </p:tgtEl>
                                        <p:attrNameLst>
                                          <p:attrName>style.rotation</p:attrName>
                                        </p:attrNameLst>
                                      </p:cBhvr>
                                      <p:tavLst>
                                        <p:tav tm="0">
                                          <p:val>
                                            <p:fltVal val="360"/>
                                          </p:val>
                                        </p:tav>
                                        <p:tav tm="100000">
                                          <p:val>
                                            <p:fltVal val="0"/>
                                          </p:val>
                                        </p:tav>
                                      </p:tavLst>
                                    </p:anim>
                                    <p:animEffect filter="fade">
                                      <p:cBhvr>
                                        <p:cTn id="59" dur="500"/>
                                        <p:tgtEl>
                                          <p:spTgt spid="19463"/>
                                        </p:tgtEl>
                                      </p:cBhvr>
                                    </p:animEffect>
                                  </p:childTnLst>
                                </p:cTn>
                              </p:par>
                            </p:childTnLst>
                          </p:cTn>
                        </p:par>
                        <p:par>
                          <p:cTn id="60" fill="hold">
                            <p:stCondLst>
                              <p:cond delay="4500"/>
                            </p:stCondLst>
                            <p:childTnLst>
                              <p:par>
                                <p:cTn id="61" presetID="12" presetClass="entr" presetSubtype="2" fill="hold" grpId="0" nodeType="afterEffect">
                                  <p:stCondLst>
                                    <p:cond delay="0"/>
                                  </p:stCondLst>
                                  <p:childTnLst>
                                    <p:set>
                                      <p:cBhvr>
                                        <p:cTn id="62" dur="1" fill="hold">
                                          <p:stCondLst>
                                            <p:cond delay="0"/>
                                          </p:stCondLst>
                                        </p:cTn>
                                        <p:tgtEl>
                                          <p:spTgt spid="19466"/>
                                        </p:tgtEl>
                                        <p:attrNameLst>
                                          <p:attrName>style.visibility</p:attrName>
                                        </p:attrNameLst>
                                      </p:cBhvr>
                                      <p:to>
                                        <p:strVal val="visible"/>
                                      </p:to>
                                    </p:set>
                                    <p:animEffect filter="slide(fromRight)">
                                      <p:cBhvr>
                                        <p:cTn id="63"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P spid="19462" grpId="0" animBg="1"/>
      <p:bldP spid="19463" grpId="0" animBg="1"/>
      <p:bldP spid="19464" grpId="0" bldLvl="0"/>
      <p:bldP spid="19465" grpId="0" bldLvl="0"/>
      <p:bldP spid="19466" grpId="0" bldLvl="0"/>
      <p:bldP spid="19467"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7"/>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8199" name="AutoShape 7"/>
          <p:cNvSpPr>
            <a:spLocks noChangeArrowheads="1"/>
          </p:cNvSpPr>
          <p:nvPr/>
        </p:nvSpPr>
        <p:spPr bwMode="auto">
          <a:xfrm>
            <a:off x="836613" y="2365375"/>
            <a:ext cx="5916612" cy="809625"/>
          </a:xfrm>
          <a:prstGeom prst="homePlate">
            <a:avLst>
              <a:gd name="adj" fmla="val 39990"/>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57505" indent="-35750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endParaRPr lang="zh-CN" altLang="en-US" sz="1200">
              <a:solidFill>
                <a:srgbClr val="646464"/>
              </a:solidFill>
              <a:ea typeface="微软雅黑" panose="020B0503020204020204" pitchFamily="34" charset="-122"/>
              <a:sym typeface="Arial" panose="020B0604020202020204" pitchFamily="34" charset="0"/>
            </a:endParaRPr>
          </a:p>
        </p:txBody>
      </p:sp>
      <p:sp>
        <p:nvSpPr>
          <p:cNvPr id="8200" name="AutoShape 8"/>
          <p:cNvSpPr>
            <a:spLocks noChangeArrowheads="1"/>
          </p:cNvSpPr>
          <p:nvPr/>
        </p:nvSpPr>
        <p:spPr bwMode="auto">
          <a:xfrm>
            <a:off x="4840288" y="2354263"/>
            <a:ext cx="503237" cy="828675"/>
          </a:xfrm>
          <a:prstGeom prst="chevron">
            <a:avLst>
              <a:gd name="adj" fmla="val 55463"/>
            </a:avLst>
          </a:prstGeom>
          <a:solidFill>
            <a:srgbClr val="FF6699"/>
          </a:solidFill>
          <a:ln w="9525">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ea typeface="微软雅黑" panose="020B0503020204020204" pitchFamily="34" charset="-122"/>
              <a:sym typeface="Arial" panose="020B0604020202020204" pitchFamily="34" charset="0"/>
            </a:endParaRPr>
          </a:p>
        </p:txBody>
      </p:sp>
      <p:sp>
        <p:nvSpPr>
          <p:cNvPr id="8201" name="AutoShape 8"/>
          <p:cNvSpPr>
            <a:spLocks noChangeArrowheads="1"/>
          </p:cNvSpPr>
          <p:nvPr/>
        </p:nvSpPr>
        <p:spPr bwMode="auto">
          <a:xfrm>
            <a:off x="3260725" y="2354263"/>
            <a:ext cx="501650" cy="828675"/>
          </a:xfrm>
          <a:prstGeom prst="chevron">
            <a:avLst>
              <a:gd name="adj" fmla="val 55463"/>
            </a:avLst>
          </a:prstGeom>
          <a:solidFill>
            <a:srgbClr val="FF6699"/>
          </a:solidFill>
          <a:ln w="9525">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ea typeface="微软雅黑" panose="020B0503020204020204" pitchFamily="34" charset="-122"/>
              <a:sym typeface="Arial" panose="020B0604020202020204" pitchFamily="34" charset="0"/>
            </a:endParaRPr>
          </a:p>
        </p:txBody>
      </p:sp>
      <p:sp>
        <p:nvSpPr>
          <p:cNvPr id="8202" name="AutoShape 8"/>
          <p:cNvSpPr>
            <a:spLocks noChangeArrowheads="1"/>
          </p:cNvSpPr>
          <p:nvPr/>
        </p:nvSpPr>
        <p:spPr bwMode="auto">
          <a:xfrm>
            <a:off x="1679575" y="2354263"/>
            <a:ext cx="503238" cy="828675"/>
          </a:xfrm>
          <a:prstGeom prst="chevron">
            <a:avLst>
              <a:gd name="adj" fmla="val 55463"/>
            </a:avLst>
          </a:prstGeom>
          <a:solidFill>
            <a:srgbClr val="FF6699"/>
          </a:solidFill>
          <a:ln w="9525">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ea typeface="微软雅黑" panose="020B0503020204020204" pitchFamily="34" charset="-122"/>
              <a:sym typeface="Arial" panose="020B0604020202020204" pitchFamily="34" charset="0"/>
            </a:endParaRPr>
          </a:p>
        </p:txBody>
      </p:sp>
      <p:sp>
        <p:nvSpPr>
          <p:cNvPr id="8203" name="AutoShape 8"/>
          <p:cNvSpPr>
            <a:spLocks noChangeArrowheads="1"/>
          </p:cNvSpPr>
          <p:nvPr/>
        </p:nvSpPr>
        <p:spPr bwMode="auto">
          <a:xfrm>
            <a:off x="6421438" y="2354263"/>
            <a:ext cx="501650" cy="828675"/>
          </a:xfrm>
          <a:prstGeom prst="chevron">
            <a:avLst>
              <a:gd name="adj" fmla="val 55463"/>
            </a:avLst>
          </a:prstGeom>
          <a:solidFill>
            <a:srgbClr val="FF6699"/>
          </a:solidFill>
          <a:ln w="9525">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ea typeface="微软雅黑" panose="020B0503020204020204" pitchFamily="34" charset="-122"/>
              <a:sym typeface="Arial" panose="020B0604020202020204" pitchFamily="34" charset="0"/>
            </a:endParaRPr>
          </a:p>
        </p:txBody>
      </p:sp>
      <p:sp>
        <p:nvSpPr>
          <p:cNvPr id="8204" name="TextBox 9"/>
          <p:cNvSpPr>
            <a:spLocks noChangeArrowheads="1"/>
          </p:cNvSpPr>
          <p:nvPr/>
        </p:nvSpPr>
        <p:spPr bwMode="auto">
          <a:xfrm>
            <a:off x="852488" y="2606675"/>
            <a:ext cx="6216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sz="1800" i="1">
                <a:solidFill>
                  <a:srgbClr val="646464"/>
                </a:solidFill>
                <a:latin typeface="Impact" panose="020B0806030902050204" pitchFamily="34" charset="0"/>
                <a:ea typeface="微软雅黑" panose="020B0503020204020204" pitchFamily="34" charset="-122"/>
                <a:sym typeface="Impact" panose="020B0806030902050204" pitchFamily="34" charset="0"/>
              </a:rPr>
              <a:t>201</a:t>
            </a:r>
            <a:r>
              <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rPr>
              <a:t>4</a:t>
            </a:r>
            <a:endPar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05" name="TextBox 10"/>
          <p:cNvSpPr>
            <a:spLocks noChangeArrowheads="1"/>
          </p:cNvSpPr>
          <p:nvPr/>
        </p:nvSpPr>
        <p:spPr bwMode="auto">
          <a:xfrm>
            <a:off x="2433638" y="2606675"/>
            <a:ext cx="6299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sz="1800" i="1">
                <a:solidFill>
                  <a:srgbClr val="646464"/>
                </a:solidFill>
                <a:latin typeface="Impact" panose="020B0806030902050204" pitchFamily="34" charset="0"/>
                <a:ea typeface="微软雅黑" panose="020B0503020204020204" pitchFamily="34" charset="-122"/>
                <a:sym typeface="Impact" panose="020B0806030902050204" pitchFamily="34" charset="0"/>
              </a:rPr>
              <a:t>201</a:t>
            </a:r>
            <a:r>
              <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rPr>
              <a:t>5</a:t>
            </a:r>
            <a:endPar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06" name="TextBox 11"/>
          <p:cNvSpPr>
            <a:spLocks noChangeArrowheads="1"/>
          </p:cNvSpPr>
          <p:nvPr/>
        </p:nvSpPr>
        <p:spPr bwMode="auto">
          <a:xfrm>
            <a:off x="4013200" y="2606675"/>
            <a:ext cx="6311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sz="1800" i="1">
                <a:solidFill>
                  <a:srgbClr val="646464"/>
                </a:solidFill>
                <a:latin typeface="Impact" panose="020B0806030902050204" pitchFamily="34" charset="0"/>
                <a:ea typeface="微软雅黑" panose="020B0503020204020204" pitchFamily="34" charset="-122"/>
                <a:sym typeface="Impact" panose="020B0806030902050204" pitchFamily="34" charset="0"/>
              </a:rPr>
              <a:t>2016</a:t>
            </a:r>
            <a:endParaRPr lang="zh-CN" alt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07" name="TextBox 12"/>
          <p:cNvSpPr>
            <a:spLocks noChangeArrowheads="1"/>
          </p:cNvSpPr>
          <p:nvPr/>
        </p:nvSpPr>
        <p:spPr bwMode="auto">
          <a:xfrm>
            <a:off x="5592763" y="2606675"/>
            <a:ext cx="596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sz="1800" i="1">
                <a:solidFill>
                  <a:srgbClr val="646464"/>
                </a:solidFill>
                <a:latin typeface="Impact" panose="020B0806030902050204" pitchFamily="34" charset="0"/>
                <a:ea typeface="微软雅黑" panose="020B0503020204020204" pitchFamily="34" charset="-122"/>
                <a:sym typeface="Impact" panose="020B0806030902050204" pitchFamily="34" charset="0"/>
              </a:rPr>
              <a:t>201</a:t>
            </a:r>
            <a:r>
              <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rPr>
              <a:t>7</a:t>
            </a:r>
            <a:endPar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8208" name="组合 13"/>
          <p:cNvGrpSpPr/>
          <p:nvPr/>
        </p:nvGrpSpPr>
        <p:grpSpPr bwMode="auto">
          <a:xfrm>
            <a:off x="1085850" y="3040063"/>
            <a:ext cx="2419350" cy="1417637"/>
            <a:chOff x="0" y="0"/>
            <a:chExt cx="1925931" cy="1602874"/>
          </a:xfrm>
        </p:grpSpPr>
        <p:sp>
          <p:nvSpPr>
            <p:cNvPr id="25628" name="直接连接符 23"/>
            <p:cNvSpPr>
              <a:spLocks noChangeShapeType="1"/>
            </p:cNvSpPr>
            <p:nvPr/>
          </p:nvSpPr>
          <p:spPr bwMode="auto">
            <a:xfrm>
              <a:off x="0"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629" name="TextBox 24"/>
            <p:cNvSpPr>
              <a:spLocks noChangeArrowheads="1"/>
            </p:cNvSpPr>
            <p:nvPr/>
          </p:nvSpPr>
          <p:spPr bwMode="auto">
            <a:xfrm>
              <a:off x="0" y="411039"/>
              <a:ext cx="1925931" cy="11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latin typeface="微软雅黑" panose="020B0503020204020204" pitchFamily="34" charset="-122"/>
                <a:ea typeface="微软雅黑" panose="020B0503020204020204" pitchFamily="34" charset="-122"/>
              </a:endParaRPr>
            </a:p>
          </p:txBody>
        </p:sp>
      </p:grpSp>
      <p:grpSp>
        <p:nvGrpSpPr>
          <p:cNvPr id="8211" name="组合 14"/>
          <p:cNvGrpSpPr/>
          <p:nvPr/>
        </p:nvGrpSpPr>
        <p:grpSpPr bwMode="auto">
          <a:xfrm>
            <a:off x="2667000" y="1211263"/>
            <a:ext cx="2286000" cy="1330325"/>
            <a:chOff x="0" y="0"/>
            <a:chExt cx="1925931" cy="1502549"/>
          </a:xfrm>
        </p:grpSpPr>
        <p:sp>
          <p:nvSpPr>
            <p:cNvPr id="25626" name="直接连接符 21"/>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627" name="TextBox 22"/>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latin typeface="微软雅黑" panose="020B0503020204020204" pitchFamily="34" charset="-122"/>
                <a:ea typeface="微软雅黑" panose="020B0503020204020204" pitchFamily="34" charset="-122"/>
              </a:endParaRPr>
            </a:p>
          </p:txBody>
        </p:sp>
      </p:grpSp>
      <p:grpSp>
        <p:nvGrpSpPr>
          <p:cNvPr id="8214" name="组合 15"/>
          <p:cNvGrpSpPr/>
          <p:nvPr/>
        </p:nvGrpSpPr>
        <p:grpSpPr bwMode="auto">
          <a:xfrm>
            <a:off x="4214813" y="3059113"/>
            <a:ext cx="2109787" cy="1419225"/>
            <a:chOff x="0" y="0"/>
            <a:chExt cx="1925931" cy="1603059"/>
          </a:xfrm>
        </p:grpSpPr>
        <p:sp>
          <p:nvSpPr>
            <p:cNvPr id="25624" name="直接连接符 19"/>
            <p:cNvSpPr>
              <a:spLocks noChangeShapeType="1"/>
            </p:cNvSpPr>
            <p:nvPr/>
          </p:nvSpPr>
          <p:spPr bwMode="auto">
            <a:xfrm>
              <a:off x="7492"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625" name="TextBox 20"/>
            <p:cNvSpPr>
              <a:spLocks noChangeArrowheads="1"/>
            </p:cNvSpPr>
            <p:nvPr/>
          </p:nvSpPr>
          <p:spPr bwMode="auto">
            <a:xfrm>
              <a:off x="0" y="412420"/>
              <a:ext cx="1925931" cy="119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latin typeface="微软雅黑" panose="020B0503020204020204" pitchFamily="34" charset="-122"/>
                <a:ea typeface="微软雅黑" panose="020B0503020204020204" pitchFamily="34" charset="-122"/>
              </a:endParaRPr>
            </a:p>
          </p:txBody>
        </p:sp>
      </p:grpSp>
      <p:grpSp>
        <p:nvGrpSpPr>
          <p:cNvPr id="8217" name="组合 16"/>
          <p:cNvGrpSpPr/>
          <p:nvPr/>
        </p:nvGrpSpPr>
        <p:grpSpPr bwMode="auto">
          <a:xfrm>
            <a:off x="5822950" y="1211263"/>
            <a:ext cx="2178050" cy="1330325"/>
            <a:chOff x="0" y="0"/>
            <a:chExt cx="1925931" cy="1502549"/>
          </a:xfrm>
        </p:grpSpPr>
        <p:sp>
          <p:nvSpPr>
            <p:cNvPr id="25622" name="直接连接符 17"/>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623" name="TextBox 18"/>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latin typeface="微软雅黑" panose="020B0503020204020204" pitchFamily="34" charset="-122"/>
                <a:ea typeface="微软雅黑" panose="020B0503020204020204" pitchFamily="34" charset="-122"/>
              </a:endParaRPr>
            </a:p>
          </p:txBody>
        </p:sp>
      </p:grpSp>
      <p:grpSp>
        <p:nvGrpSpPr>
          <p:cNvPr id="25616" name="Group 13"/>
          <p:cNvGrpSpPr/>
          <p:nvPr/>
        </p:nvGrpSpPr>
        <p:grpSpPr bwMode="auto">
          <a:xfrm rot="-1693754" flipH="1" flipV="1">
            <a:off x="7513638" y="3054350"/>
            <a:ext cx="904875" cy="195263"/>
            <a:chOff x="0" y="0"/>
            <a:chExt cx="1118" cy="279"/>
          </a:xfrm>
        </p:grpSpPr>
        <p:sp>
          <p:nvSpPr>
            <p:cNvPr id="25618" name="AutoShape 14"/>
            <p:cNvSpPr>
              <a:spLocks noChangeArrowheads="1"/>
            </p:cNvSpPr>
            <p:nvPr/>
          </p:nvSpPr>
          <p:spPr bwMode="auto">
            <a:xfrm rot="5263130">
              <a:off x="292" y="-294"/>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19" name="AutoShape 15"/>
            <p:cNvSpPr>
              <a:spLocks noChangeArrowheads="1"/>
            </p:cNvSpPr>
            <p:nvPr/>
          </p:nvSpPr>
          <p:spPr bwMode="auto">
            <a:xfrm rot="6078281">
              <a:off x="428" y="-294"/>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0" name="AutoShape 16"/>
            <p:cNvSpPr>
              <a:spLocks noChangeArrowheads="1"/>
            </p:cNvSpPr>
            <p:nvPr/>
          </p:nvSpPr>
          <p:spPr bwMode="auto">
            <a:xfrm rot="6373927">
              <a:off x="504" y="-272"/>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1" name="AutoShape 17"/>
            <p:cNvSpPr>
              <a:spLocks noChangeArrowheads="1"/>
            </p:cNvSpPr>
            <p:nvPr/>
          </p:nvSpPr>
          <p:spPr bwMode="auto">
            <a:xfrm rot="6906313">
              <a:off x="594" y="-242"/>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8231" name="椭圆 4"/>
          <p:cNvSpPr>
            <a:spLocks noChangeArrowheads="1"/>
          </p:cNvSpPr>
          <p:nvPr/>
        </p:nvSpPr>
        <p:spPr bwMode="auto">
          <a:xfrm>
            <a:off x="7186613" y="20399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by="(-#ppt_w*2)" calcmode="lin" valueType="num">
                                      <p:cBhvr rctx="PPT">
                                        <p:cTn id="7" dur="250" autoRev="1" fill="hold">
                                          <p:stCondLst>
                                            <p:cond delay="0"/>
                                          </p:stCondLst>
                                        </p:cTn>
                                        <p:tgtEl>
                                          <p:spTgt spid="8194"/>
                                        </p:tgtEl>
                                        <p:attrNameLst>
                                          <p:attrName>ppt_w</p:attrName>
                                        </p:attrNameLst>
                                      </p:cBhvr>
                                    </p:anim>
                                    <p:anim by="(#ppt_w*0.50)" calcmode="lin" valueType="num">
                                      <p:cBhvr>
                                        <p:cTn id="8" dur="250" decel="50000" autoRev="1" fill="hold">
                                          <p:stCondLst>
                                            <p:cond delay="0"/>
                                          </p:stCondLst>
                                        </p:cTn>
                                        <p:tgtEl>
                                          <p:spTgt spid="8194"/>
                                        </p:tgtEl>
                                        <p:attrNameLst>
                                          <p:attrName>ppt_x</p:attrName>
                                        </p:attrNameLst>
                                      </p:cBhvr>
                                    </p:anim>
                                    <p:anim to="(#ppt_y)" calcmode="lin" valueType="num">
                                      <p:cBhvr>
                                        <p:cTn id="9" dur="500" fill="hold">
                                          <p:stCondLst>
                                            <p:cond delay="0"/>
                                          </p:stCondLst>
                                        </p:cTn>
                                        <p:tgtEl>
                                          <p:spTgt spid="8194"/>
                                        </p:tgtEl>
                                        <p:attrNameLst>
                                          <p:attrName>ppt_y</p:attrName>
                                        </p:attrNameLst>
                                      </p:cBhvr>
                                    </p:anim>
                                    <p:animRot by="21600000">
                                      <p:cBhvr>
                                        <p:cTn id="10" dur="500" fill="hold">
                                          <p:stCondLst>
                                            <p:cond delay="0"/>
                                          </p:stCondLst>
                                        </p:cTn>
                                        <p:tgtEl>
                                          <p:spTgt spid="8194"/>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500" fill="hold"/>
                                        <p:tgtEl>
                                          <p:spTgt spid="8199"/>
                                        </p:tgtEl>
                                        <p:attrNameLst>
                                          <p:attrName>ppt_x</p:attrName>
                                        </p:attrNameLst>
                                      </p:cBhvr>
                                      <p:tavLst>
                                        <p:tav tm="0">
                                          <p:val>
                                            <p:strVal val="0-#ppt_w/2"/>
                                          </p:val>
                                        </p:tav>
                                        <p:tav tm="100000">
                                          <p:val>
                                            <p:strVal val="#ppt_x"/>
                                          </p:val>
                                        </p:tav>
                                      </p:tavLst>
                                    </p:anim>
                                    <p:anim calcmode="lin" valueType="num">
                                      <p:cBhvr>
                                        <p:cTn id="15" dur="500" fill="hold"/>
                                        <p:tgtEl>
                                          <p:spTgt spid="819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8203"/>
                                        </p:tgtEl>
                                        <p:attrNameLst>
                                          <p:attrName>style.visibility</p:attrName>
                                        </p:attrNameLst>
                                      </p:cBhvr>
                                      <p:to>
                                        <p:strVal val="visible"/>
                                      </p:to>
                                    </p:set>
                                    <p:anim calcmode="lin" valueType="num">
                                      <p:cBhvr>
                                        <p:cTn id="19" dur="500" fill="hold"/>
                                        <p:tgtEl>
                                          <p:spTgt spid="8203"/>
                                        </p:tgtEl>
                                        <p:attrNameLst>
                                          <p:attrName>ppt_x</p:attrName>
                                        </p:attrNameLst>
                                      </p:cBhvr>
                                      <p:tavLst>
                                        <p:tav tm="0">
                                          <p:val>
                                            <p:strVal val="0-#ppt_w/2"/>
                                          </p:val>
                                        </p:tav>
                                        <p:tav tm="100000">
                                          <p:val>
                                            <p:strVal val="#ppt_x"/>
                                          </p:val>
                                        </p:tav>
                                      </p:tavLst>
                                    </p:anim>
                                    <p:anim calcmode="lin" valueType="num">
                                      <p:cBhvr>
                                        <p:cTn id="20" dur="500" fill="hold"/>
                                        <p:tgtEl>
                                          <p:spTgt spid="820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anim calcmode="lin" valueType="num">
                                      <p:cBhvr>
                                        <p:cTn id="23" dur="500" fill="hold"/>
                                        <p:tgtEl>
                                          <p:spTgt spid="8200"/>
                                        </p:tgtEl>
                                        <p:attrNameLst>
                                          <p:attrName>ppt_x</p:attrName>
                                        </p:attrNameLst>
                                      </p:cBhvr>
                                      <p:tavLst>
                                        <p:tav tm="0">
                                          <p:val>
                                            <p:strVal val="0-#ppt_w/2"/>
                                          </p:val>
                                        </p:tav>
                                        <p:tav tm="100000">
                                          <p:val>
                                            <p:strVal val="#ppt_x"/>
                                          </p:val>
                                        </p:tav>
                                      </p:tavLst>
                                    </p:anim>
                                    <p:anim calcmode="lin" valueType="num">
                                      <p:cBhvr>
                                        <p:cTn id="24" dur="500" fill="hold"/>
                                        <p:tgtEl>
                                          <p:spTgt spid="820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01"/>
                                        </p:tgtEl>
                                        <p:attrNameLst>
                                          <p:attrName>style.visibility</p:attrName>
                                        </p:attrNameLst>
                                      </p:cBhvr>
                                      <p:to>
                                        <p:strVal val="visible"/>
                                      </p:to>
                                    </p:set>
                                    <p:anim calcmode="lin" valueType="num">
                                      <p:cBhvr>
                                        <p:cTn id="27" dur="500" fill="hold"/>
                                        <p:tgtEl>
                                          <p:spTgt spid="8201"/>
                                        </p:tgtEl>
                                        <p:attrNameLst>
                                          <p:attrName>ppt_x</p:attrName>
                                        </p:attrNameLst>
                                      </p:cBhvr>
                                      <p:tavLst>
                                        <p:tav tm="0">
                                          <p:val>
                                            <p:strVal val="0-#ppt_w/2"/>
                                          </p:val>
                                        </p:tav>
                                        <p:tav tm="100000">
                                          <p:val>
                                            <p:strVal val="#ppt_x"/>
                                          </p:val>
                                        </p:tav>
                                      </p:tavLst>
                                    </p:anim>
                                    <p:anim calcmode="lin" valueType="num">
                                      <p:cBhvr>
                                        <p:cTn id="28" dur="500" fill="hold"/>
                                        <p:tgtEl>
                                          <p:spTgt spid="820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202"/>
                                        </p:tgtEl>
                                        <p:attrNameLst>
                                          <p:attrName>style.visibility</p:attrName>
                                        </p:attrNameLst>
                                      </p:cBhvr>
                                      <p:to>
                                        <p:strVal val="visible"/>
                                      </p:to>
                                    </p:set>
                                    <p:anim calcmode="lin" valueType="num">
                                      <p:cBhvr>
                                        <p:cTn id="31" dur="500" fill="hold"/>
                                        <p:tgtEl>
                                          <p:spTgt spid="8202"/>
                                        </p:tgtEl>
                                        <p:attrNameLst>
                                          <p:attrName>ppt_x</p:attrName>
                                        </p:attrNameLst>
                                      </p:cBhvr>
                                      <p:tavLst>
                                        <p:tav tm="0">
                                          <p:val>
                                            <p:strVal val="0-#ppt_w/2"/>
                                          </p:val>
                                        </p:tav>
                                        <p:tav tm="100000">
                                          <p:val>
                                            <p:strVal val="#ppt_x"/>
                                          </p:val>
                                        </p:tav>
                                      </p:tavLst>
                                    </p:anim>
                                    <p:anim calcmode="lin" valueType="num">
                                      <p:cBhvr>
                                        <p:cTn id="32" dur="500" fill="hold"/>
                                        <p:tgtEl>
                                          <p:spTgt spid="820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9" presetClass="entr" presetSubtype="0" decel="100000" fill="hold" grpId="0" nodeType="afterEffect">
                                  <p:stCondLst>
                                    <p:cond delay="0"/>
                                  </p:stCondLst>
                                  <p:childTnLst>
                                    <p:set>
                                      <p:cBhvr>
                                        <p:cTn id="35" dur="1" fill="hold">
                                          <p:stCondLst>
                                            <p:cond delay="0"/>
                                          </p:stCondLst>
                                        </p:cTn>
                                        <p:tgtEl>
                                          <p:spTgt spid="8204"/>
                                        </p:tgtEl>
                                        <p:attrNameLst>
                                          <p:attrName>style.visibility</p:attrName>
                                        </p:attrNameLst>
                                      </p:cBhvr>
                                      <p:to>
                                        <p:strVal val="visible"/>
                                      </p:to>
                                    </p:set>
                                    <p:anim calcmode="lin" valueType="num">
                                      <p:cBhvr>
                                        <p:cTn id="36" dur="500" fill="hold"/>
                                        <p:tgtEl>
                                          <p:spTgt spid="8204"/>
                                        </p:tgtEl>
                                        <p:attrNameLst>
                                          <p:attrName>ppt_w</p:attrName>
                                        </p:attrNameLst>
                                      </p:cBhvr>
                                      <p:tavLst>
                                        <p:tav tm="0">
                                          <p:val>
                                            <p:fltVal val="0"/>
                                          </p:val>
                                        </p:tav>
                                        <p:tav tm="100000">
                                          <p:val>
                                            <p:strVal val="#ppt_w"/>
                                          </p:val>
                                        </p:tav>
                                      </p:tavLst>
                                    </p:anim>
                                    <p:anim calcmode="lin" valueType="num">
                                      <p:cBhvr>
                                        <p:cTn id="37" dur="500" fill="hold"/>
                                        <p:tgtEl>
                                          <p:spTgt spid="8204"/>
                                        </p:tgtEl>
                                        <p:attrNameLst>
                                          <p:attrName>ppt_h</p:attrName>
                                        </p:attrNameLst>
                                      </p:cBhvr>
                                      <p:tavLst>
                                        <p:tav tm="0">
                                          <p:val>
                                            <p:fltVal val="0"/>
                                          </p:val>
                                        </p:tav>
                                        <p:tav tm="100000">
                                          <p:val>
                                            <p:strVal val="#ppt_h"/>
                                          </p:val>
                                        </p:tav>
                                      </p:tavLst>
                                    </p:anim>
                                    <p:anim calcmode="lin" valueType="num">
                                      <p:cBhvr>
                                        <p:cTn id="38" dur="500" fill="hold"/>
                                        <p:tgtEl>
                                          <p:spTgt spid="8204"/>
                                        </p:tgtEl>
                                        <p:attrNameLst>
                                          <p:attrName>style.rotation</p:attrName>
                                        </p:attrNameLst>
                                      </p:cBhvr>
                                      <p:tavLst>
                                        <p:tav tm="0">
                                          <p:val>
                                            <p:fltVal val="360"/>
                                          </p:val>
                                        </p:tav>
                                        <p:tav tm="100000">
                                          <p:val>
                                            <p:fltVal val="0"/>
                                          </p:val>
                                        </p:tav>
                                      </p:tavLst>
                                    </p:anim>
                                    <p:animEffect filter="fade">
                                      <p:cBhvr>
                                        <p:cTn id="39" dur="500"/>
                                        <p:tgtEl>
                                          <p:spTgt spid="8204"/>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8205"/>
                                        </p:tgtEl>
                                        <p:attrNameLst>
                                          <p:attrName>style.visibility</p:attrName>
                                        </p:attrNameLst>
                                      </p:cBhvr>
                                      <p:to>
                                        <p:strVal val="visible"/>
                                      </p:to>
                                    </p:set>
                                    <p:anim calcmode="lin" valueType="num">
                                      <p:cBhvr>
                                        <p:cTn id="42" dur="500" fill="hold"/>
                                        <p:tgtEl>
                                          <p:spTgt spid="8205"/>
                                        </p:tgtEl>
                                        <p:attrNameLst>
                                          <p:attrName>ppt_w</p:attrName>
                                        </p:attrNameLst>
                                      </p:cBhvr>
                                      <p:tavLst>
                                        <p:tav tm="0">
                                          <p:val>
                                            <p:fltVal val="0"/>
                                          </p:val>
                                        </p:tav>
                                        <p:tav tm="100000">
                                          <p:val>
                                            <p:strVal val="#ppt_w"/>
                                          </p:val>
                                        </p:tav>
                                      </p:tavLst>
                                    </p:anim>
                                    <p:anim calcmode="lin" valueType="num">
                                      <p:cBhvr>
                                        <p:cTn id="43" dur="500" fill="hold"/>
                                        <p:tgtEl>
                                          <p:spTgt spid="8205"/>
                                        </p:tgtEl>
                                        <p:attrNameLst>
                                          <p:attrName>ppt_h</p:attrName>
                                        </p:attrNameLst>
                                      </p:cBhvr>
                                      <p:tavLst>
                                        <p:tav tm="0">
                                          <p:val>
                                            <p:fltVal val="0"/>
                                          </p:val>
                                        </p:tav>
                                        <p:tav tm="100000">
                                          <p:val>
                                            <p:strVal val="#ppt_h"/>
                                          </p:val>
                                        </p:tav>
                                      </p:tavLst>
                                    </p:anim>
                                    <p:anim calcmode="lin" valueType="num">
                                      <p:cBhvr>
                                        <p:cTn id="44" dur="500" fill="hold"/>
                                        <p:tgtEl>
                                          <p:spTgt spid="8205"/>
                                        </p:tgtEl>
                                        <p:attrNameLst>
                                          <p:attrName>style.rotation</p:attrName>
                                        </p:attrNameLst>
                                      </p:cBhvr>
                                      <p:tavLst>
                                        <p:tav tm="0">
                                          <p:val>
                                            <p:fltVal val="360"/>
                                          </p:val>
                                        </p:tav>
                                        <p:tav tm="100000">
                                          <p:val>
                                            <p:fltVal val="0"/>
                                          </p:val>
                                        </p:tav>
                                      </p:tavLst>
                                    </p:anim>
                                    <p:animEffect filter="fade">
                                      <p:cBhvr>
                                        <p:cTn id="45" dur="500"/>
                                        <p:tgtEl>
                                          <p:spTgt spid="8205"/>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8206"/>
                                        </p:tgtEl>
                                        <p:attrNameLst>
                                          <p:attrName>style.visibility</p:attrName>
                                        </p:attrNameLst>
                                      </p:cBhvr>
                                      <p:to>
                                        <p:strVal val="visible"/>
                                      </p:to>
                                    </p:set>
                                    <p:anim calcmode="lin" valueType="num">
                                      <p:cBhvr>
                                        <p:cTn id="48" dur="500" fill="hold"/>
                                        <p:tgtEl>
                                          <p:spTgt spid="8206"/>
                                        </p:tgtEl>
                                        <p:attrNameLst>
                                          <p:attrName>ppt_w</p:attrName>
                                        </p:attrNameLst>
                                      </p:cBhvr>
                                      <p:tavLst>
                                        <p:tav tm="0">
                                          <p:val>
                                            <p:fltVal val="0"/>
                                          </p:val>
                                        </p:tav>
                                        <p:tav tm="100000">
                                          <p:val>
                                            <p:strVal val="#ppt_w"/>
                                          </p:val>
                                        </p:tav>
                                      </p:tavLst>
                                    </p:anim>
                                    <p:anim calcmode="lin" valueType="num">
                                      <p:cBhvr>
                                        <p:cTn id="49" dur="500" fill="hold"/>
                                        <p:tgtEl>
                                          <p:spTgt spid="8206"/>
                                        </p:tgtEl>
                                        <p:attrNameLst>
                                          <p:attrName>ppt_h</p:attrName>
                                        </p:attrNameLst>
                                      </p:cBhvr>
                                      <p:tavLst>
                                        <p:tav tm="0">
                                          <p:val>
                                            <p:fltVal val="0"/>
                                          </p:val>
                                        </p:tav>
                                        <p:tav tm="100000">
                                          <p:val>
                                            <p:strVal val="#ppt_h"/>
                                          </p:val>
                                        </p:tav>
                                      </p:tavLst>
                                    </p:anim>
                                    <p:anim calcmode="lin" valueType="num">
                                      <p:cBhvr>
                                        <p:cTn id="50" dur="500" fill="hold"/>
                                        <p:tgtEl>
                                          <p:spTgt spid="8206"/>
                                        </p:tgtEl>
                                        <p:attrNameLst>
                                          <p:attrName>style.rotation</p:attrName>
                                        </p:attrNameLst>
                                      </p:cBhvr>
                                      <p:tavLst>
                                        <p:tav tm="0">
                                          <p:val>
                                            <p:fltVal val="360"/>
                                          </p:val>
                                        </p:tav>
                                        <p:tav tm="100000">
                                          <p:val>
                                            <p:fltVal val="0"/>
                                          </p:val>
                                        </p:tav>
                                      </p:tavLst>
                                    </p:anim>
                                    <p:animEffect filter="fade">
                                      <p:cBhvr>
                                        <p:cTn id="51" dur="500"/>
                                        <p:tgtEl>
                                          <p:spTgt spid="8206"/>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8207"/>
                                        </p:tgtEl>
                                        <p:attrNameLst>
                                          <p:attrName>style.visibility</p:attrName>
                                        </p:attrNameLst>
                                      </p:cBhvr>
                                      <p:to>
                                        <p:strVal val="visible"/>
                                      </p:to>
                                    </p:set>
                                    <p:anim calcmode="lin" valueType="num">
                                      <p:cBhvr>
                                        <p:cTn id="54" dur="500" fill="hold"/>
                                        <p:tgtEl>
                                          <p:spTgt spid="8207"/>
                                        </p:tgtEl>
                                        <p:attrNameLst>
                                          <p:attrName>ppt_w</p:attrName>
                                        </p:attrNameLst>
                                      </p:cBhvr>
                                      <p:tavLst>
                                        <p:tav tm="0">
                                          <p:val>
                                            <p:fltVal val="0"/>
                                          </p:val>
                                        </p:tav>
                                        <p:tav tm="100000">
                                          <p:val>
                                            <p:strVal val="#ppt_w"/>
                                          </p:val>
                                        </p:tav>
                                      </p:tavLst>
                                    </p:anim>
                                    <p:anim calcmode="lin" valueType="num">
                                      <p:cBhvr>
                                        <p:cTn id="55" dur="500" fill="hold"/>
                                        <p:tgtEl>
                                          <p:spTgt spid="8207"/>
                                        </p:tgtEl>
                                        <p:attrNameLst>
                                          <p:attrName>ppt_h</p:attrName>
                                        </p:attrNameLst>
                                      </p:cBhvr>
                                      <p:tavLst>
                                        <p:tav tm="0">
                                          <p:val>
                                            <p:fltVal val="0"/>
                                          </p:val>
                                        </p:tav>
                                        <p:tav tm="100000">
                                          <p:val>
                                            <p:strVal val="#ppt_h"/>
                                          </p:val>
                                        </p:tav>
                                      </p:tavLst>
                                    </p:anim>
                                    <p:anim calcmode="lin" valueType="num">
                                      <p:cBhvr>
                                        <p:cTn id="56" dur="500" fill="hold"/>
                                        <p:tgtEl>
                                          <p:spTgt spid="8207"/>
                                        </p:tgtEl>
                                        <p:attrNameLst>
                                          <p:attrName>style.rotation</p:attrName>
                                        </p:attrNameLst>
                                      </p:cBhvr>
                                      <p:tavLst>
                                        <p:tav tm="0">
                                          <p:val>
                                            <p:fltVal val="360"/>
                                          </p:val>
                                        </p:tav>
                                        <p:tav tm="100000">
                                          <p:val>
                                            <p:fltVal val="0"/>
                                          </p:val>
                                        </p:tav>
                                      </p:tavLst>
                                    </p:anim>
                                    <p:animEffect filter="fade">
                                      <p:cBhvr>
                                        <p:cTn id="57" dur="500"/>
                                        <p:tgtEl>
                                          <p:spTgt spid="8207"/>
                                        </p:tgtEl>
                                      </p:cBhvr>
                                    </p:animEffect>
                                  </p:childTnLst>
                                </p:cTn>
                              </p:par>
                              <p:par>
                                <p:cTn id="58" presetID="42" presetClass="entr" presetSubtype="0" fill="hold" nodeType="withEffect">
                                  <p:stCondLst>
                                    <p:cond delay="0"/>
                                  </p:stCondLst>
                                  <p:childTnLst>
                                    <p:set>
                                      <p:cBhvr>
                                        <p:cTn id="59" dur="1" fill="hold">
                                          <p:stCondLst>
                                            <p:cond delay="0"/>
                                          </p:stCondLst>
                                        </p:cTn>
                                        <p:tgtEl>
                                          <p:spTgt spid="8211"/>
                                        </p:tgtEl>
                                        <p:attrNameLst>
                                          <p:attrName>style.visibility</p:attrName>
                                        </p:attrNameLst>
                                      </p:cBhvr>
                                      <p:to>
                                        <p:strVal val="visible"/>
                                      </p:to>
                                    </p:set>
                                    <p:animEffect filter="fade">
                                      <p:cBhvr>
                                        <p:cTn id="60" dur="1000"/>
                                        <p:tgtEl>
                                          <p:spTgt spid="8211"/>
                                        </p:tgtEl>
                                      </p:cBhvr>
                                    </p:animEffect>
                                    <p:anim calcmode="lin" valueType="num">
                                      <p:cBhvr>
                                        <p:cTn id="61" dur="1000" fill="hold"/>
                                        <p:tgtEl>
                                          <p:spTgt spid="8211"/>
                                        </p:tgtEl>
                                        <p:attrNameLst>
                                          <p:attrName>ppt_x</p:attrName>
                                        </p:attrNameLst>
                                      </p:cBhvr>
                                      <p:tavLst>
                                        <p:tav tm="0">
                                          <p:val>
                                            <p:strVal val="#ppt_x"/>
                                          </p:val>
                                        </p:tav>
                                        <p:tav tm="100000">
                                          <p:val>
                                            <p:strVal val="#ppt_x"/>
                                          </p:val>
                                        </p:tav>
                                      </p:tavLst>
                                    </p:anim>
                                    <p:anim calcmode="lin" valueType="num">
                                      <p:cBhvr>
                                        <p:cTn id="62" dur="1000" fill="hold"/>
                                        <p:tgtEl>
                                          <p:spTgt spid="821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8217"/>
                                        </p:tgtEl>
                                        <p:attrNameLst>
                                          <p:attrName>style.visibility</p:attrName>
                                        </p:attrNameLst>
                                      </p:cBhvr>
                                      <p:to>
                                        <p:strVal val="visible"/>
                                      </p:to>
                                    </p:set>
                                    <p:animEffect filter="fade">
                                      <p:cBhvr>
                                        <p:cTn id="65" dur="1000"/>
                                        <p:tgtEl>
                                          <p:spTgt spid="8217"/>
                                        </p:tgtEl>
                                      </p:cBhvr>
                                    </p:animEffect>
                                    <p:anim calcmode="lin" valueType="num">
                                      <p:cBhvr>
                                        <p:cTn id="66" dur="1000" fill="hold"/>
                                        <p:tgtEl>
                                          <p:spTgt spid="8217"/>
                                        </p:tgtEl>
                                        <p:attrNameLst>
                                          <p:attrName>ppt_x</p:attrName>
                                        </p:attrNameLst>
                                      </p:cBhvr>
                                      <p:tavLst>
                                        <p:tav tm="0">
                                          <p:val>
                                            <p:strVal val="#ppt_x"/>
                                          </p:val>
                                        </p:tav>
                                        <p:tav tm="100000">
                                          <p:val>
                                            <p:strVal val="#ppt_x"/>
                                          </p:val>
                                        </p:tav>
                                      </p:tavLst>
                                    </p:anim>
                                    <p:anim calcmode="lin" valueType="num">
                                      <p:cBhvr>
                                        <p:cTn id="67" dur="1000" fill="hold"/>
                                        <p:tgtEl>
                                          <p:spTgt spid="8217"/>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8208"/>
                                        </p:tgtEl>
                                        <p:attrNameLst>
                                          <p:attrName>style.visibility</p:attrName>
                                        </p:attrNameLst>
                                      </p:cBhvr>
                                      <p:to>
                                        <p:strVal val="visible"/>
                                      </p:to>
                                    </p:set>
                                    <p:animEffect filter="fade">
                                      <p:cBhvr>
                                        <p:cTn id="70" dur="1000"/>
                                        <p:tgtEl>
                                          <p:spTgt spid="8208"/>
                                        </p:tgtEl>
                                      </p:cBhvr>
                                    </p:animEffect>
                                    <p:anim calcmode="lin" valueType="num">
                                      <p:cBhvr>
                                        <p:cTn id="71" dur="1000" fill="hold"/>
                                        <p:tgtEl>
                                          <p:spTgt spid="8208"/>
                                        </p:tgtEl>
                                        <p:attrNameLst>
                                          <p:attrName>ppt_x</p:attrName>
                                        </p:attrNameLst>
                                      </p:cBhvr>
                                      <p:tavLst>
                                        <p:tav tm="0">
                                          <p:val>
                                            <p:strVal val="#ppt_x"/>
                                          </p:val>
                                        </p:tav>
                                        <p:tav tm="100000">
                                          <p:val>
                                            <p:strVal val="#ppt_x"/>
                                          </p:val>
                                        </p:tav>
                                      </p:tavLst>
                                    </p:anim>
                                    <p:anim calcmode="lin" valueType="num">
                                      <p:cBhvr>
                                        <p:cTn id="72" dur="1000" fill="hold"/>
                                        <p:tgtEl>
                                          <p:spTgt spid="8208"/>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8214"/>
                                        </p:tgtEl>
                                        <p:attrNameLst>
                                          <p:attrName>style.visibility</p:attrName>
                                        </p:attrNameLst>
                                      </p:cBhvr>
                                      <p:to>
                                        <p:strVal val="visible"/>
                                      </p:to>
                                    </p:set>
                                    <p:animEffect filter="fade">
                                      <p:cBhvr>
                                        <p:cTn id="75" dur="1000"/>
                                        <p:tgtEl>
                                          <p:spTgt spid="8214"/>
                                        </p:tgtEl>
                                      </p:cBhvr>
                                    </p:animEffect>
                                    <p:anim calcmode="lin" valueType="num">
                                      <p:cBhvr>
                                        <p:cTn id="76" dur="1000" fill="hold"/>
                                        <p:tgtEl>
                                          <p:spTgt spid="8214"/>
                                        </p:tgtEl>
                                        <p:attrNameLst>
                                          <p:attrName>ppt_x</p:attrName>
                                        </p:attrNameLst>
                                      </p:cBhvr>
                                      <p:tavLst>
                                        <p:tav tm="0">
                                          <p:val>
                                            <p:strVal val="#ppt_x"/>
                                          </p:val>
                                        </p:tav>
                                        <p:tav tm="100000">
                                          <p:val>
                                            <p:strVal val="#ppt_x"/>
                                          </p:val>
                                        </p:tav>
                                      </p:tavLst>
                                    </p:anim>
                                    <p:anim calcmode="lin" valueType="num">
                                      <p:cBhvr>
                                        <p:cTn id="77" dur="1000" fill="hold"/>
                                        <p:tgtEl>
                                          <p:spTgt spid="8214"/>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49" presetClass="entr" presetSubtype="0" decel="100000" fill="hold" grpId="0" nodeType="afterEffect">
                                  <p:stCondLst>
                                    <p:cond delay="0"/>
                                  </p:stCondLst>
                                  <p:childTnLst>
                                    <p:set>
                                      <p:cBhvr>
                                        <p:cTn id="80" dur="1" fill="hold">
                                          <p:stCondLst>
                                            <p:cond delay="0"/>
                                          </p:stCondLst>
                                        </p:cTn>
                                        <p:tgtEl>
                                          <p:spTgt spid="8231"/>
                                        </p:tgtEl>
                                        <p:attrNameLst>
                                          <p:attrName>style.visibility</p:attrName>
                                        </p:attrNameLst>
                                      </p:cBhvr>
                                      <p:to>
                                        <p:strVal val="visible"/>
                                      </p:to>
                                    </p:set>
                                    <p:anim calcmode="lin" valueType="num">
                                      <p:cBhvr>
                                        <p:cTn id="81" dur="500" fill="hold"/>
                                        <p:tgtEl>
                                          <p:spTgt spid="8231"/>
                                        </p:tgtEl>
                                        <p:attrNameLst>
                                          <p:attrName>ppt_w</p:attrName>
                                        </p:attrNameLst>
                                      </p:cBhvr>
                                      <p:tavLst>
                                        <p:tav tm="0">
                                          <p:val>
                                            <p:fltVal val="0"/>
                                          </p:val>
                                        </p:tav>
                                        <p:tav tm="100000">
                                          <p:val>
                                            <p:strVal val="#ppt_w"/>
                                          </p:val>
                                        </p:tav>
                                      </p:tavLst>
                                    </p:anim>
                                    <p:anim calcmode="lin" valueType="num">
                                      <p:cBhvr>
                                        <p:cTn id="82" dur="500" fill="hold"/>
                                        <p:tgtEl>
                                          <p:spTgt spid="8231"/>
                                        </p:tgtEl>
                                        <p:attrNameLst>
                                          <p:attrName>ppt_h</p:attrName>
                                        </p:attrNameLst>
                                      </p:cBhvr>
                                      <p:tavLst>
                                        <p:tav tm="0">
                                          <p:val>
                                            <p:fltVal val="0"/>
                                          </p:val>
                                        </p:tav>
                                        <p:tav tm="100000">
                                          <p:val>
                                            <p:strVal val="#ppt_h"/>
                                          </p:val>
                                        </p:tav>
                                      </p:tavLst>
                                    </p:anim>
                                    <p:anim calcmode="lin" valueType="num">
                                      <p:cBhvr>
                                        <p:cTn id="83" dur="500" fill="hold"/>
                                        <p:tgtEl>
                                          <p:spTgt spid="8231"/>
                                        </p:tgtEl>
                                        <p:attrNameLst>
                                          <p:attrName>style.rotation</p:attrName>
                                        </p:attrNameLst>
                                      </p:cBhvr>
                                      <p:tavLst>
                                        <p:tav tm="0">
                                          <p:val>
                                            <p:fltVal val="360"/>
                                          </p:val>
                                        </p:tav>
                                        <p:tav tm="100000">
                                          <p:val>
                                            <p:fltVal val="0"/>
                                          </p:val>
                                        </p:tav>
                                      </p:tavLst>
                                    </p:anim>
                                    <p:animEffect filter="fade">
                                      <p:cBhvr>
                                        <p:cTn id="84" dur="500"/>
                                        <p:tgtEl>
                                          <p:spTgt spid="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p:bldP spid="8199" grpId="0" bldLvl="0" animBg="1"/>
      <p:bldP spid="8200" grpId="0" bldLvl="0" animBg="1"/>
      <p:bldP spid="8201" grpId="0" bldLvl="0" animBg="1"/>
      <p:bldP spid="8202" grpId="0" bldLvl="0" animBg="1"/>
      <p:bldP spid="8203" grpId="0" bldLvl="0" animBg="1"/>
      <p:bldP spid="8204" grpId="0" bldLvl="0"/>
      <p:bldP spid="8205" grpId="0" bldLvl="0"/>
      <p:bldP spid="8206" grpId="0" bldLvl="0"/>
      <p:bldP spid="8207" grpId="0" bldLvl="0"/>
      <p:bldP spid="823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7"/>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10243" name="矩形 3"/>
          <p:cNvSpPr>
            <a:spLocks noChangeArrowheads="1"/>
          </p:cNvSpPr>
          <p:nvPr/>
        </p:nvSpPr>
        <p:spPr bwMode="auto">
          <a:xfrm>
            <a:off x="3330575" y="1398588"/>
            <a:ext cx="1054100" cy="788987"/>
          </a:xfrm>
          <a:custGeom>
            <a:avLst/>
            <a:gdLst>
              <a:gd name="T0" fmla="*/ 0 w 1330323"/>
              <a:gd name="T1" fmla="*/ 0 h 996950"/>
              <a:gd name="T2" fmla="*/ 1330323 w 1330323"/>
              <a:gd name="T3" fmla="*/ 996950 h 996950"/>
            </a:gdLst>
            <a:ahLst/>
            <a:cxnLst/>
            <a:rect l="T0" t="T1" r="T2" b="T3"/>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lnTo>
                  <a:pt x="0" y="0"/>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320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b="1">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2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4" name="上箭头 9"/>
          <p:cNvSpPr>
            <a:spLocks noChangeArrowheads="1"/>
          </p:cNvSpPr>
          <p:nvPr/>
        </p:nvSpPr>
        <p:spPr bwMode="auto">
          <a:xfrm>
            <a:off x="3330575" y="2046288"/>
            <a:ext cx="795338" cy="1047750"/>
          </a:xfrm>
          <a:custGeom>
            <a:avLst/>
            <a:gdLst>
              <a:gd name="T0" fmla="*/ 0 w 1003300"/>
              <a:gd name="T1" fmla="*/ 0 h 1322387"/>
              <a:gd name="T2" fmla="*/ 1003300 w 1003300"/>
              <a:gd name="T3" fmla="*/ 1322387 h 1322387"/>
            </a:gdLst>
            <a:ahLst/>
            <a:cxnLst/>
            <a:rect l="T0" t="T1" r="T2" b="T3"/>
            <a:pathLst>
              <a:path w="1003300" h="1322387">
                <a:moveTo>
                  <a:pt x="501650" y="0"/>
                </a:moveTo>
                <a:lnTo>
                  <a:pt x="790575" y="215638"/>
                </a:lnTo>
                <a:lnTo>
                  <a:pt x="582722" y="215638"/>
                </a:lnTo>
                <a:lnTo>
                  <a:pt x="582722" y="327025"/>
                </a:lnTo>
                <a:lnTo>
                  <a:pt x="1003300" y="327025"/>
                </a:lnTo>
                <a:lnTo>
                  <a:pt x="1003300" y="1322387"/>
                </a:lnTo>
                <a:lnTo>
                  <a:pt x="831195" y="1322387"/>
                </a:lnTo>
                <a:lnTo>
                  <a:pt x="618542" y="1163685"/>
                </a:lnTo>
                <a:lnTo>
                  <a:pt x="615386" y="1166041"/>
                </a:lnTo>
                <a:lnTo>
                  <a:pt x="501650" y="1081159"/>
                </a:lnTo>
                <a:lnTo>
                  <a:pt x="396493" y="1159639"/>
                </a:lnTo>
                <a:lnTo>
                  <a:pt x="393408" y="1157337"/>
                </a:lnTo>
                <a:lnTo>
                  <a:pt x="172250" y="1322387"/>
                </a:lnTo>
                <a:lnTo>
                  <a:pt x="0" y="1322387"/>
                </a:lnTo>
                <a:lnTo>
                  <a:pt x="0" y="327025"/>
                </a:lnTo>
                <a:lnTo>
                  <a:pt x="420579" y="327025"/>
                </a:lnTo>
                <a:lnTo>
                  <a:pt x="420579" y="215638"/>
                </a:lnTo>
                <a:lnTo>
                  <a:pt x="212725" y="215638"/>
                </a:lnTo>
                <a:lnTo>
                  <a:pt x="50165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0000" tIns="288000" bIns="468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8</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5" name="上箭头 9"/>
          <p:cNvSpPr>
            <a:spLocks noChangeArrowheads="1"/>
          </p:cNvSpPr>
          <p:nvPr/>
        </p:nvSpPr>
        <p:spPr bwMode="auto">
          <a:xfrm>
            <a:off x="3333750" y="2965450"/>
            <a:ext cx="788988" cy="1052513"/>
          </a:xfrm>
          <a:custGeom>
            <a:avLst/>
            <a:gdLst>
              <a:gd name="T0" fmla="*/ 0 w 995363"/>
              <a:gd name="T1" fmla="*/ 0 h 1328736"/>
              <a:gd name="T2" fmla="*/ 995363 w 995363"/>
              <a:gd name="T3" fmla="*/ 1328736 h 1328736"/>
            </a:gdLst>
            <a:ahLst/>
            <a:cxnLst/>
            <a:rect l="T0" t="T1" r="T2" b="T3"/>
            <a:pathLst>
              <a:path w="995363" h="1328736">
                <a:moveTo>
                  <a:pt x="498475" y="0"/>
                </a:moveTo>
                <a:lnTo>
                  <a:pt x="787400" y="215638"/>
                </a:lnTo>
                <a:lnTo>
                  <a:pt x="579547" y="215638"/>
                </a:lnTo>
                <a:lnTo>
                  <a:pt x="579547" y="323849"/>
                </a:lnTo>
                <a:lnTo>
                  <a:pt x="995363" y="323849"/>
                </a:lnTo>
                <a:lnTo>
                  <a:pt x="995363" y="496227"/>
                </a:lnTo>
                <a:lnTo>
                  <a:pt x="836660" y="709216"/>
                </a:lnTo>
                <a:lnTo>
                  <a:pt x="839017" y="712377"/>
                </a:lnTo>
                <a:lnTo>
                  <a:pt x="754135" y="826293"/>
                </a:lnTo>
                <a:lnTo>
                  <a:pt x="832615" y="931616"/>
                </a:lnTo>
                <a:lnTo>
                  <a:pt x="830312" y="934706"/>
                </a:lnTo>
                <a:lnTo>
                  <a:pt x="995363" y="1156214"/>
                </a:lnTo>
                <a:lnTo>
                  <a:pt x="995363" y="1328736"/>
                </a:lnTo>
                <a:lnTo>
                  <a:pt x="0" y="1328736"/>
                </a:lnTo>
                <a:lnTo>
                  <a:pt x="0" y="323849"/>
                </a:lnTo>
                <a:lnTo>
                  <a:pt x="417404" y="323849"/>
                </a:lnTo>
                <a:lnTo>
                  <a:pt x="417404" y="215638"/>
                </a:lnTo>
                <a:lnTo>
                  <a:pt x="209550" y="215638"/>
                </a:lnTo>
                <a:lnTo>
                  <a:pt x="498475"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0000" tIns="288000" bIns="468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7</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6" name="TextBox 4"/>
          <p:cNvSpPr>
            <a:spLocks noChangeArrowheads="1"/>
          </p:cNvSpPr>
          <p:nvPr/>
        </p:nvSpPr>
        <p:spPr bwMode="auto">
          <a:xfrm>
            <a:off x="1649413" y="328136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47" name="TextBox 5"/>
          <p:cNvSpPr>
            <a:spLocks noChangeArrowheads="1"/>
          </p:cNvSpPr>
          <p:nvPr/>
        </p:nvSpPr>
        <p:spPr bwMode="auto">
          <a:xfrm>
            <a:off x="1649413" y="235426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48" name="TextBox 6"/>
          <p:cNvSpPr>
            <a:spLocks noChangeArrowheads="1"/>
          </p:cNvSpPr>
          <p:nvPr/>
        </p:nvSpPr>
        <p:spPr bwMode="auto">
          <a:xfrm>
            <a:off x="1649413" y="1449388"/>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49" name="TextBox 7"/>
          <p:cNvSpPr>
            <a:spLocks noChangeArrowheads="1"/>
          </p:cNvSpPr>
          <p:nvPr/>
        </p:nvSpPr>
        <p:spPr bwMode="auto">
          <a:xfrm>
            <a:off x="4059238" y="668338"/>
            <a:ext cx="142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0" name="TextBox 8"/>
          <p:cNvSpPr>
            <a:spLocks noChangeArrowheads="1"/>
          </p:cNvSpPr>
          <p:nvPr/>
        </p:nvSpPr>
        <p:spPr bwMode="auto">
          <a:xfrm>
            <a:off x="6270625" y="1449388"/>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1" name="TextBox 9"/>
          <p:cNvSpPr>
            <a:spLocks noChangeArrowheads="1"/>
          </p:cNvSpPr>
          <p:nvPr/>
        </p:nvSpPr>
        <p:spPr bwMode="auto">
          <a:xfrm>
            <a:off x="6270625" y="244951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2" name="TextBox 10"/>
          <p:cNvSpPr>
            <a:spLocks noChangeArrowheads="1"/>
          </p:cNvSpPr>
          <p:nvPr/>
        </p:nvSpPr>
        <p:spPr bwMode="auto">
          <a:xfrm>
            <a:off x="6270625" y="3378200"/>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3" name="TextBox 11"/>
          <p:cNvSpPr>
            <a:spLocks noChangeArrowheads="1"/>
          </p:cNvSpPr>
          <p:nvPr/>
        </p:nvSpPr>
        <p:spPr bwMode="auto">
          <a:xfrm>
            <a:off x="4059238" y="4052888"/>
            <a:ext cx="142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4" name="矩形 1"/>
          <p:cNvSpPr>
            <a:spLocks noChangeArrowheads="1"/>
          </p:cNvSpPr>
          <p:nvPr/>
        </p:nvSpPr>
        <p:spPr bwMode="auto">
          <a:xfrm>
            <a:off x="5205413" y="2320925"/>
            <a:ext cx="795337" cy="1047750"/>
          </a:xfrm>
          <a:custGeom>
            <a:avLst/>
            <a:gdLst>
              <a:gd name="T0" fmla="*/ 0 w 1003300"/>
              <a:gd name="T1" fmla="*/ 0 h 1322387"/>
              <a:gd name="T2" fmla="*/ 1003300 w 1003300"/>
              <a:gd name="T3" fmla="*/ 1322387 h 1322387"/>
            </a:gdLst>
            <a:ahLst/>
            <a:cxnLst/>
            <a:rect l="T0" t="T1" r="T2" b="T3"/>
            <a:pathLst>
              <a:path w="1003300" h="1322387">
                <a:moveTo>
                  <a:pt x="0" y="0"/>
                </a:moveTo>
                <a:lnTo>
                  <a:pt x="172251" y="0"/>
                </a:lnTo>
                <a:lnTo>
                  <a:pt x="393409" y="165051"/>
                </a:lnTo>
                <a:lnTo>
                  <a:pt x="396493" y="162748"/>
                </a:lnTo>
                <a:lnTo>
                  <a:pt x="501650" y="241228"/>
                </a:lnTo>
                <a:lnTo>
                  <a:pt x="615386" y="156346"/>
                </a:lnTo>
                <a:lnTo>
                  <a:pt x="618543" y="158702"/>
                </a:lnTo>
                <a:lnTo>
                  <a:pt x="831195" y="0"/>
                </a:lnTo>
                <a:lnTo>
                  <a:pt x="1003300" y="0"/>
                </a:lnTo>
                <a:lnTo>
                  <a:pt x="1003300" y="995362"/>
                </a:lnTo>
                <a:lnTo>
                  <a:pt x="555734" y="995362"/>
                </a:lnTo>
                <a:lnTo>
                  <a:pt x="555734" y="1106749"/>
                </a:lnTo>
                <a:lnTo>
                  <a:pt x="763587" y="1106749"/>
                </a:lnTo>
                <a:lnTo>
                  <a:pt x="474662" y="1322387"/>
                </a:lnTo>
                <a:lnTo>
                  <a:pt x="185737" y="1106749"/>
                </a:lnTo>
                <a:lnTo>
                  <a:pt x="393591" y="1106749"/>
                </a:lnTo>
                <a:lnTo>
                  <a:pt x="393591" y="995362"/>
                </a:lnTo>
                <a:lnTo>
                  <a:pt x="0" y="995362"/>
                </a:lnTo>
                <a:lnTo>
                  <a:pt x="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bIns="2880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4</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5" name="矩形 4"/>
          <p:cNvSpPr>
            <a:spLocks noChangeArrowheads="1"/>
          </p:cNvSpPr>
          <p:nvPr/>
        </p:nvSpPr>
        <p:spPr bwMode="auto">
          <a:xfrm>
            <a:off x="4003675" y="3221038"/>
            <a:ext cx="1046163" cy="796925"/>
          </a:xfrm>
          <a:custGeom>
            <a:avLst/>
            <a:gdLst>
              <a:gd name="T0" fmla="*/ 0 w 1320797"/>
              <a:gd name="T1" fmla="*/ 0 h 1004887"/>
              <a:gd name="T2" fmla="*/ 1320797 w 1320797"/>
              <a:gd name="T3" fmla="*/ 1004887 h 1004887"/>
            </a:gdLst>
            <a:ahLst/>
            <a:cxnLst/>
            <a:rect l="T0" t="T1" r="T2" b="T3"/>
            <a:pathLst>
              <a:path w="1320797" h="1004887">
                <a:moveTo>
                  <a:pt x="325434" y="0"/>
                </a:moveTo>
                <a:lnTo>
                  <a:pt x="1320797" y="0"/>
                </a:lnTo>
                <a:lnTo>
                  <a:pt x="1320797" y="172378"/>
                </a:lnTo>
                <a:lnTo>
                  <a:pt x="1162095" y="385367"/>
                </a:lnTo>
                <a:lnTo>
                  <a:pt x="1164451" y="388528"/>
                </a:lnTo>
                <a:lnTo>
                  <a:pt x="1079569" y="502444"/>
                </a:lnTo>
                <a:lnTo>
                  <a:pt x="1158049" y="607767"/>
                </a:lnTo>
                <a:lnTo>
                  <a:pt x="1155746" y="610857"/>
                </a:lnTo>
                <a:lnTo>
                  <a:pt x="1320797" y="832365"/>
                </a:lnTo>
                <a:lnTo>
                  <a:pt x="1320797" y="1004887"/>
                </a:lnTo>
                <a:lnTo>
                  <a:pt x="325434" y="1004887"/>
                </a:lnTo>
                <a:lnTo>
                  <a:pt x="325434" y="583737"/>
                </a:lnTo>
                <a:lnTo>
                  <a:pt x="215638" y="583737"/>
                </a:lnTo>
                <a:lnTo>
                  <a:pt x="215638" y="792162"/>
                </a:lnTo>
                <a:lnTo>
                  <a:pt x="0" y="502444"/>
                </a:lnTo>
                <a:lnTo>
                  <a:pt x="215638" y="212725"/>
                </a:lnTo>
                <a:lnTo>
                  <a:pt x="215638" y="421149"/>
                </a:lnTo>
                <a:lnTo>
                  <a:pt x="325434" y="421149"/>
                </a:lnTo>
                <a:lnTo>
                  <a:pt x="325434" y="0"/>
                </a:lnTo>
                <a:close/>
              </a:path>
            </a:pathLst>
          </a:custGeom>
          <a:solidFill>
            <a:srgbClr val="FF6699"/>
          </a:solidFill>
          <a:ln w="3175">
            <a:solidFill>
              <a:srgbClr val="EAEAEA"/>
            </a:solidFill>
            <a:bevel/>
          </a:ln>
        </p:spPr>
        <p:txBody>
          <a:bodyPr lIns="432000" bIns="468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6</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6" name="矩形 41"/>
          <p:cNvSpPr>
            <a:spLocks noChangeArrowheads="1"/>
          </p:cNvSpPr>
          <p:nvPr/>
        </p:nvSpPr>
        <p:spPr bwMode="auto">
          <a:xfrm>
            <a:off x="4259263" y="1398588"/>
            <a:ext cx="1047750" cy="795337"/>
          </a:xfrm>
          <a:custGeom>
            <a:avLst/>
            <a:gdLst>
              <a:gd name="T0" fmla="*/ 0 w 1322385"/>
              <a:gd name="T1" fmla="*/ 0 h 1004887"/>
              <a:gd name="T2" fmla="*/ 1322385 w 1322385"/>
              <a:gd name="T3" fmla="*/ 1004887 h 1004887"/>
            </a:gdLst>
            <a:ahLst/>
            <a:cxnLst/>
            <a:rect l="T0" t="T1" r="T2" b="T3"/>
            <a:pathLst>
              <a:path w="1322385" h="1004887">
                <a:moveTo>
                  <a:pt x="0" y="0"/>
                </a:moveTo>
                <a:lnTo>
                  <a:pt x="995363" y="0"/>
                </a:lnTo>
                <a:lnTo>
                  <a:pt x="995363" y="421150"/>
                </a:lnTo>
                <a:lnTo>
                  <a:pt x="1106747" y="421150"/>
                </a:lnTo>
                <a:lnTo>
                  <a:pt x="1106747" y="212725"/>
                </a:lnTo>
                <a:lnTo>
                  <a:pt x="1322385" y="502443"/>
                </a:lnTo>
                <a:lnTo>
                  <a:pt x="1106747" y="792162"/>
                </a:lnTo>
                <a:lnTo>
                  <a:pt x="1106747" y="583738"/>
                </a:lnTo>
                <a:lnTo>
                  <a:pt x="995363" y="583738"/>
                </a:lnTo>
                <a:lnTo>
                  <a:pt x="995363" y="1004887"/>
                </a:lnTo>
                <a:lnTo>
                  <a:pt x="0" y="1004887"/>
                </a:lnTo>
                <a:lnTo>
                  <a:pt x="0" y="832509"/>
                </a:lnTo>
                <a:lnTo>
                  <a:pt x="158702" y="619521"/>
                </a:lnTo>
                <a:lnTo>
                  <a:pt x="156346" y="616359"/>
                </a:lnTo>
                <a:lnTo>
                  <a:pt x="241228" y="502443"/>
                </a:lnTo>
                <a:lnTo>
                  <a:pt x="162748" y="397120"/>
                </a:lnTo>
                <a:lnTo>
                  <a:pt x="165051" y="394030"/>
                </a:lnTo>
                <a:lnTo>
                  <a:pt x="0" y="172523"/>
                </a:lnTo>
                <a:lnTo>
                  <a:pt x="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Ins="4320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7" name="矩形 47"/>
          <p:cNvSpPr>
            <a:spLocks noChangeArrowheads="1"/>
          </p:cNvSpPr>
          <p:nvPr/>
        </p:nvSpPr>
        <p:spPr bwMode="auto">
          <a:xfrm>
            <a:off x="5184775" y="1398588"/>
            <a:ext cx="788988" cy="1052512"/>
          </a:xfrm>
          <a:custGeom>
            <a:avLst/>
            <a:gdLst>
              <a:gd name="T0" fmla="*/ 0 w 995364"/>
              <a:gd name="T1" fmla="*/ 0 h 1328736"/>
              <a:gd name="T2" fmla="*/ 995364 w 995364"/>
              <a:gd name="T3" fmla="*/ 1328736 h 1328736"/>
            </a:gdLst>
            <a:ahLst/>
            <a:cxnLst/>
            <a:rect l="T0" t="T1" r="T2" b="T3"/>
            <a:pathLst>
              <a:path w="995364" h="1328736">
                <a:moveTo>
                  <a:pt x="0" y="0"/>
                </a:moveTo>
                <a:lnTo>
                  <a:pt x="995364" y="0"/>
                </a:lnTo>
                <a:lnTo>
                  <a:pt x="995364" y="1004887"/>
                </a:lnTo>
                <a:lnTo>
                  <a:pt x="609711" y="1004887"/>
                </a:lnTo>
                <a:lnTo>
                  <a:pt x="609711" y="1113098"/>
                </a:lnTo>
                <a:lnTo>
                  <a:pt x="817564" y="1113098"/>
                </a:lnTo>
                <a:lnTo>
                  <a:pt x="528639" y="1328736"/>
                </a:lnTo>
                <a:lnTo>
                  <a:pt x="239713" y="1113098"/>
                </a:lnTo>
                <a:lnTo>
                  <a:pt x="447568" y="1113098"/>
                </a:lnTo>
                <a:lnTo>
                  <a:pt x="447568" y="1004887"/>
                </a:lnTo>
                <a:lnTo>
                  <a:pt x="0" y="1004887"/>
                </a:lnTo>
                <a:lnTo>
                  <a:pt x="0" y="832510"/>
                </a:lnTo>
                <a:lnTo>
                  <a:pt x="158702" y="619521"/>
                </a:lnTo>
                <a:lnTo>
                  <a:pt x="156346" y="616359"/>
                </a:lnTo>
                <a:lnTo>
                  <a:pt x="241228" y="502444"/>
                </a:lnTo>
                <a:lnTo>
                  <a:pt x="162748" y="397120"/>
                </a:lnTo>
                <a:lnTo>
                  <a:pt x="165051" y="394031"/>
                </a:lnTo>
                <a:lnTo>
                  <a:pt x="0" y="172523"/>
                </a:lnTo>
                <a:lnTo>
                  <a:pt x="0" y="0"/>
                </a:lnTo>
                <a:close/>
              </a:path>
            </a:pathLst>
          </a:custGeom>
          <a:solidFill>
            <a:srgbClr val="FF6699"/>
          </a:solidFill>
          <a:ln w="3175">
            <a:solidFill>
              <a:srgbClr val="EAEAEA"/>
            </a:solidFill>
            <a:bevel/>
          </a:ln>
        </p:spPr>
        <p:txBody>
          <a:bodyPr bIns="2880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8" name="矩形 53"/>
          <p:cNvSpPr>
            <a:spLocks noChangeArrowheads="1"/>
          </p:cNvSpPr>
          <p:nvPr/>
        </p:nvSpPr>
        <p:spPr bwMode="auto">
          <a:xfrm>
            <a:off x="4927600" y="3227388"/>
            <a:ext cx="1052513" cy="790575"/>
          </a:xfrm>
          <a:custGeom>
            <a:avLst/>
            <a:gdLst>
              <a:gd name="T0" fmla="*/ 0 w 1327147"/>
              <a:gd name="T1" fmla="*/ 0 h 996950"/>
              <a:gd name="T2" fmla="*/ 1327147 w 1327147"/>
              <a:gd name="T3" fmla="*/ 996950 h 996950"/>
            </a:gdLst>
            <a:ahLst/>
            <a:cxnLst/>
            <a:rect l="T0" t="T1" r="T2" b="T3"/>
            <a:pathLst>
              <a:path w="1327147" h="996950">
                <a:moveTo>
                  <a:pt x="323847" y="0"/>
                </a:moveTo>
                <a:lnTo>
                  <a:pt x="496098" y="0"/>
                </a:lnTo>
                <a:lnTo>
                  <a:pt x="717256" y="165314"/>
                </a:lnTo>
                <a:lnTo>
                  <a:pt x="720340" y="163008"/>
                </a:lnTo>
                <a:lnTo>
                  <a:pt x="825497" y="241612"/>
                </a:lnTo>
                <a:lnTo>
                  <a:pt x="939233" y="156595"/>
                </a:lnTo>
                <a:lnTo>
                  <a:pt x="942390" y="158956"/>
                </a:lnTo>
                <a:lnTo>
                  <a:pt x="1155042" y="0"/>
                </a:lnTo>
                <a:lnTo>
                  <a:pt x="1327147" y="0"/>
                </a:lnTo>
                <a:lnTo>
                  <a:pt x="1327147" y="996950"/>
                </a:lnTo>
                <a:lnTo>
                  <a:pt x="323847" y="996950"/>
                </a:lnTo>
                <a:lnTo>
                  <a:pt x="323847" y="575800"/>
                </a:lnTo>
                <a:lnTo>
                  <a:pt x="215638" y="575800"/>
                </a:lnTo>
                <a:lnTo>
                  <a:pt x="215638" y="784225"/>
                </a:lnTo>
                <a:lnTo>
                  <a:pt x="0" y="494506"/>
                </a:lnTo>
                <a:lnTo>
                  <a:pt x="215638" y="204788"/>
                </a:lnTo>
                <a:lnTo>
                  <a:pt x="215638" y="413212"/>
                </a:lnTo>
                <a:lnTo>
                  <a:pt x="323847" y="413212"/>
                </a:lnTo>
                <a:lnTo>
                  <a:pt x="323847"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432000" bIns="468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5</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 by="(-#ppt_w*2)" calcmode="lin" valueType="num">
                                      <p:cBhvr rctx="PPT">
                                        <p:cTn id="7" dur="250" autoRev="1" fill="hold">
                                          <p:stCondLst>
                                            <p:cond delay="0"/>
                                          </p:stCondLst>
                                        </p:cTn>
                                        <p:tgtEl>
                                          <p:spTgt spid="10242"/>
                                        </p:tgtEl>
                                        <p:attrNameLst>
                                          <p:attrName>ppt_w</p:attrName>
                                        </p:attrNameLst>
                                      </p:cBhvr>
                                    </p:anim>
                                    <p:anim by="(#ppt_w*0.50)" calcmode="lin" valueType="num">
                                      <p:cBhvr>
                                        <p:cTn id="8" dur="250" decel="50000" autoRev="1" fill="hold">
                                          <p:stCondLst>
                                            <p:cond delay="0"/>
                                          </p:stCondLst>
                                        </p:cTn>
                                        <p:tgtEl>
                                          <p:spTgt spid="10242"/>
                                        </p:tgtEl>
                                        <p:attrNameLst>
                                          <p:attrName>ppt_x</p:attrName>
                                        </p:attrNameLst>
                                      </p:cBhvr>
                                    </p:anim>
                                    <p:anim to="(#ppt_y)" calcmode="lin" valueType="num">
                                      <p:cBhvr>
                                        <p:cTn id="9" dur="500" fill="hold">
                                          <p:stCondLst>
                                            <p:cond delay="0"/>
                                          </p:stCondLst>
                                        </p:cTn>
                                        <p:tgtEl>
                                          <p:spTgt spid="10242"/>
                                        </p:tgtEl>
                                        <p:attrNameLst>
                                          <p:attrName>ppt_y</p:attrName>
                                        </p:attrNameLst>
                                      </p:cBhvr>
                                    </p:anim>
                                    <p:animRot by="21600000">
                                      <p:cBhvr>
                                        <p:cTn id="10" dur="500" fill="hold">
                                          <p:stCondLst>
                                            <p:cond delay="0"/>
                                          </p:stCondLst>
                                        </p:cTn>
                                        <p:tgtEl>
                                          <p:spTgt spid="10242"/>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0243"/>
                                        </p:tgtEl>
                                        <p:attrNameLst>
                                          <p:attrName>style.visibility</p:attrName>
                                        </p:attrNameLst>
                                      </p:cBhvr>
                                      <p:to>
                                        <p:strVal val="visible"/>
                                      </p:to>
                                    </p:set>
                                    <p:animEffect filter="wipe(left)">
                                      <p:cBhvr>
                                        <p:cTn id="14" dur="500"/>
                                        <p:tgtEl>
                                          <p:spTgt spid="1024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256"/>
                                        </p:tgtEl>
                                        <p:attrNameLst>
                                          <p:attrName>style.visibility</p:attrName>
                                        </p:attrNameLst>
                                      </p:cBhvr>
                                      <p:to>
                                        <p:strVal val="visible"/>
                                      </p:to>
                                    </p:set>
                                    <p:animEffect filter="wipe(left)">
                                      <p:cBhvr>
                                        <p:cTn id="18" dur="500"/>
                                        <p:tgtEl>
                                          <p:spTgt spid="10256"/>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0257"/>
                                        </p:tgtEl>
                                        <p:attrNameLst>
                                          <p:attrName>style.visibility</p:attrName>
                                        </p:attrNameLst>
                                      </p:cBhvr>
                                      <p:to>
                                        <p:strVal val="visible"/>
                                      </p:to>
                                    </p:set>
                                    <p:animEffect filter="wipe(left)">
                                      <p:cBhvr>
                                        <p:cTn id="22" dur="500"/>
                                        <p:tgtEl>
                                          <p:spTgt spid="10257"/>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0254"/>
                                        </p:tgtEl>
                                        <p:attrNameLst>
                                          <p:attrName>style.visibility</p:attrName>
                                        </p:attrNameLst>
                                      </p:cBhvr>
                                      <p:to>
                                        <p:strVal val="visible"/>
                                      </p:to>
                                    </p:set>
                                    <p:animEffect filter="wipe(up)">
                                      <p:cBhvr>
                                        <p:cTn id="26" dur="500"/>
                                        <p:tgtEl>
                                          <p:spTgt spid="10254"/>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0258"/>
                                        </p:tgtEl>
                                        <p:attrNameLst>
                                          <p:attrName>style.visibility</p:attrName>
                                        </p:attrNameLst>
                                      </p:cBhvr>
                                      <p:to>
                                        <p:strVal val="visible"/>
                                      </p:to>
                                    </p:set>
                                    <p:animEffect filter="wipe(up)">
                                      <p:cBhvr>
                                        <p:cTn id="30" dur="500"/>
                                        <p:tgtEl>
                                          <p:spTgt spid="10258"/>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0255"/>
                                        </p:tgtEl>
                                        <p:attrNameLst>
                                          <p:attrName>style.visibility</p:attrName>
                                        </p:attrNameLst>
                                      </p:cBhvr>
                                      <p:to>
                                        <p:strVal val="visible"/>
                                      </p:to>
                                    </p:set>
                                    <p:animEffect filter="wipe(right)">
                                      <p:cBhvr>
                                        <p:cTn id="34" dur="500"/>
                                        <p:tgtEl>
                                          <p:spTgt spid="10255"/>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0245"/>
                                        </p:tgtEl>
                                        <p:attrNameLst>
                                          <p:attrName>style.visibility</p:attrName>
                                        </p:attrNameLst>
                                      </p:cBhvr>
                                      <p:to>
                                        <p:strVal val="visible"/>
                                      </p:to>
                                    </p:set>
                                    <p:animEffect filter="wipe(right)">
                                      <p:cBhvr>
                                        <p:cTn id="38" dur="500"/>
                                        <p:tgtEl>
                                          <p:spTgt spid="10245"/>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0244"/>
                                        </p:tgtEl>
                                        <p:attrNameLst>
                                          <p:attrName>style.visibility</p:attrName>
                                        </p:attrNameLst>
                                      </p:cBhvr>
                                      <p:to>
                                        <p:strVal val="visible"/>
                                      </p:to>
                                    </p:set>
                                    <p:animEffect filter="wipe(down)">
                                      <p:cBhvr>
                                        <p:cTn id="42" dur="500"/>
                                        <p:tgtEl>
                                          <p:spTgt spid="10244"/>
                                        </p:tgtEl>
                                      </p:cBhvr>
                                    </p:animEffect>
                                  </p:childTnLst>
                                </p:cTn>
                              </p:par>
                            </p:childTnLst>
                          </p:cTn>
                        </p:par>
                        <p:par>
                          <p:cTn id="43" fill="hold">
                            <p:stCondLst>
                              <p:cond delay="4000"/>
                            </p:stCondLst>
                            <p:childTnLst>
                              <p:par>
                                <p:cTn id="44" presetID="40" presetClass="entr" presetSubtype="0" fill="hold" grpId="0" nodeType="afterEffect">
                                  <p:stCondLst>
                                    <p:cond delay="0"/>
                                  </p:stCondLst>
                                  <p:iterate type="lt">
                                    <p:tmPct val="10000"/>
                                  </p:iterate>
                                  <p:childTnLst>
                                    <p:set>
                                      <p:cBhvr>
                                        <p:cTn id="45" dur="1" fill="hold">
                                          <p:stCondLst>
                                            <p:cond delay="0"/>
                                          </p:stCondLst>
                                        </p:cTn>
                                        <p:tgtEl>
                                          <p:spTgt spid="10248"/>
                                        </p:tgtEl>
                                        <p:attrNameLst>
                                          <p:attrName>style.visibility</p:attrName>
                                        </p:attrNameLst>
                                      </p:cBhvr>
                                      <p:to>
                                        <p:strVal val="visible"/>
                                      </p:to>
                                    </p:set>
                                    <p:animEffect filter="fade">
                                      <p:cBhvr>
                                        <p:cTn id="46" dur="1000"/>
                                        <p:tgtEl>
                                          <p:spTgt spid="10248"/>
                                        </p:tgtEl>
                                      </p:cBhvr>
                                    </p:animEffect>
                                    <p:anim calcmode="lin" valueType="num">
                                      <p:cBhvr>
                                        <p:cTn id="47" dur="1000" fill="hold"/>
                                        <p:tgtEl>
                                          <p:spTgt spid="10248"/>
                                        </p:tgtEl>
                                        <p:attrNameLst>
                                          <p:attrName>ppt_x</p:attrName>
                                        </p:attrNameLst>
                                      </p:cBhvr>
                                      <p:tavLst>
                                        <p:tav tm="0">
                                          <p:val>
                                            <p:strVal val="#ppt_x-.1"/>
                                          </p:val>
                                        </p:tav>
                                        <p:tav tm="100000">
                                          <p:val>
                                            <p:strVal val="#ppt_x"/>
                                          </p:val>
                                        </p:tav>
                                      </p:tavLst>
                                    </p:anim>
                                    <p:anim calcmode="lin" valueType="num">
                                      <p:cBhvr>
                                        <p:cTn id="48" dur="1000" fill="hold"/>
                                        <p:tgtEl>
                                          <p:spTgt spid="10248"/>
                                        </p:tgtEl>
                                        <p:attrNameLst>
                                          <p:attrName>ppt_y</p:attrName>
                                        </p:attrNameLst>
                                      </p:cBhvr>
                                      <p:tavLst>
                                        <p:tav tm="0">
                                          <p:val>
                                            <p:strVal val="#ppt_y"/>
                                          </p:val>
                                        </p:tav>
                                        <p:tav tm="100000">
                                          <p:val>
                                            <p:strVal val="#ppt_y"/>
                                          </p:val>
                                        </p:tav>
                                      </p:tavLst>
                                    </p:anim>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10249"/>
                                        </p:tgtEl>
                                        <p:attrNameLst>
                                          <p:attrName>style.visibility</p:attrName>
                                        </p:attrNameLst>
                                      </p:cBhvr>
                                      <p:to>
                                        <p:strVal val="visible"/>
                                      </p:to>
                                    </p:set>
                                    <p:animEffect filter="fade">
                                      <p:cBhvr>
                                        <p:cTn id="51" dur="1000"/>
                                        <p:tgtEl>
                                          <p:spTgt spid="10249"/>
                                        </p:tgtEl>
                                      </p:cBhvr>
                                    </p:animEffect>
                                    <p:anim calcmode="lin" valueType="num">
                                      <p:cBhvr>
                                        <p:cTn id="52" dur="1000" fill="hold"/>
                                        <p:tgtEl>
                                          <p:spTgt spid="10249"/>
                                        </p:tgtEl>
                                        <p:attrNameLst>
                                          <p:attrName>ppt_x</p:attrName>
                                        </p:attrNameLst>
                                      </p:cBhvr>
                                      <p:tavLst>
                                        <p:tav tm="0">
                                          <p:val>
                                            <p:strVal val="#ppt_x-.1"/>
                                          </p:val>
                                        </p:tav>
                                        <p:tav tm="100000">
                                          <p:val>
                                            <p:strVal val="#ppt_x"/>
                                          </p:val>
                                        </p:tav>
                                      </p:tavLst>
                                    </p:anim>
                                    <p:anim calcmode="lin" valueType="num">
                                      <p:cBhvr>
                                        <p:cTn id="53" dur="1000" fill="hold"/>
                                        <p:tgtEl>
                                          <p:spTgt spid="10249"/>
                                        </p:tgtEl>
                                        <p:attrNameLst>
                                          <p:attrName>ppt_y</p:attrName>
                                        </p:attrNameLst>
                                      </p:cBhvr>
                                      <p:tavLst>
                                        <p:tav tm="0">
                                          <p:val>
                                            <p:strVal val="#ppt_y"/>
                                          </p:val>
                                        </p:tav>
                                        <p:tav tm="100000">
                                          <p:val>
                                            <p:strVal val="#ppt_y"/>
                                          </p:val>
                                        </p:tav>
                                      </p:tavLst>
                                    </p:anim>
                                  </p:childTnLst>
                                </p:cTn>
                              </p:par>
                              <p:par>
                                <p:cTn id="54" presetID="40" presetClass="entr" presetSubtype="0" fill="hold" grpId="0" nodeType="withEffect">
                                  <p:stCondLst>
                                    <p:cond delay="0"/>
                                  </p:stCondLst>
                                  <p:iterate type="lt">
                                    <p:tmPct val="10000"/>
                                  </p:iterate>
                                  <p:childTnLst>
                                    <p:set>
                                      <p:cBhvr>
                                        <p:cTn id="55" dur="1" fill="hold">
                                          <p:stCondLst>
                                            <p:cond delay="0"/>
                                          </p:stCondLst>
                                        </p:cTn>
                                        <p:tgtEl>
                                          <p:spTgt spid="10250"/>
                                        </p:tgtEl>
                                        <p:attrNameLst>
                                          <p:attrName>style.visibility</p:attrName>
                                        </p:attrNameLst>
                                      </p:cBhvr>
                                      <p:to>
                                        <p:strVal val="visible"/>
                                      </p:to>
                                    </p:set>
                                    <p:animEffect filter="fade">
                                      <p:cBhvr>
                                        <p:cTn id="56" dur="1000"/>
                                        <p:tgtEl>
                                          <p:spTgt spid="10250"/>
                                        </p:tgtEl>
                                      </p:cBhvr>
                                    </p:animEffect>
                                    <p:anim calcmode="lin" valueType="num">
                                      <p:cBhvr>
                                        <p:cTn id="57" dur="1000" fill="hold"/>
                                        <p:tgtEl>
                                          <p:spTgt spid="10250"/>
                                        </p:tgtEl>
                                        <p:attrNameLst>
                                          <p:attrName>ppt_x</p:attrName>
                                        </p:attrNameLst>
                                      </p:cBhvr>
                                      <p:tavLst>
                                        <p:tav tm="0">
                                          <p:val>
                                            <p:strVal val="#ppt_x-.1"/>
                                          </p:val>
                                        </p:tav>
                                        <p:tav tm="100000">
                                          <p:val>
                                            <p:strVal val="#ppt_x"/>
                                          </p:val>
                                        </p:tav>
                                      </p:tavLst>
                                    </p:anim>
                                    <p:anim calcmode="lin" valueType="num">
                                      <p:cBhvr>
                                        <p:cTn id="58" dur="1000" fill="hold"/>
                                        <p:tgtEl>
                                          <p:spTgt spid="10250"/>
                                        </p:tgtEl>
                                        <p:attrNameLst>
                                          <p:attrName>ppt_y</p:attrName>
                                        </p:attrNameLst>
                                      </p:cBhvr>
                                      <p:tavLst>
                                        <p:tav tm="0">
                                          <p:val>
                                            <p:strVal val="#ppt_y"/>
                                          </p:val>
                                        </p:tav>
                                        <p:tav tm="100000">
                                          <p:val>
                                            <p:strVal val="#ppt_y"/>
                                          </p:val>
                                        </p:tav>
                                      </p:tavLst>
                                    </p:anim>
                                  </p:childTnLst>
                                </p:cTn>
                              </p:par>
                              <p:par>
                                <p:cTn id="59" presetID="40" presetClass="entr" presetSubtype="0" fill="hold" grpId="0" nodeType="withEffect">
                                  <p:stCondLst>
                                    <p:cond delay="0"/>
                                  </p:stCondLst>
                                  <p:iterate type="lt">
                                    <p:tmPct val="10000"/>
                                  </p:iterate>
                                  <p:childTnLst>
                                    <p:set>
                                      <p:cBhvr>
                                        <p:cTn id="60" dur="1" fill="hold">
                                          <p:stCondLst>
                                            <p:cond delay="0"/>
                                          </p:stCondLst>
                                        </p:cTn>
                                        <p:tgtEl>
                                          <p:spTgt spid="10251"/>
                                        </p:tgtEl>
                                        <p:attrNameLst>
                                          <p:attrName>style.visibility</p:attrName>
                                        </p:attrNameLst>
                                      </p:cBhvr>
                                      <p:to>
                                        <p:strVal val="visible"/>
                                      </p:to>
                                    </p:set>
                                    <p:animEffect filter="fade">
                                      <p:cBhvr>
                                        <p:cTn id="61" dur="1000"/>
                                        <p:tgtEl>
                                          <p:spTgt spid="10251"/>
                                        </p:tgtEl>
                                      </p:cBhvr>
                                    </p:animEffect>
                                    <p:anim calcmode="lin" valueType="num">
                                      <p:cBhvr>
                                        <p:cTn id="62" dur="1000" fill="hold"/>
                                        <p:tgtEl>
                                          <p:spTgt spid="10251"/>
                                        </p:tgtEl>
                                        <p:attrNameLst>
                                          <p:attrName>ppt_x</p:attrName>
                                        </p:attrNameLst>
                                      </p:cBhvr>
                                      <p:tavLst>
                                        <p:tav tm="0">
                                          <p:val>
                                            <p:strVal val="#ppt_x-.1"/>
                                          </p:val>
                                        </p:tav>
                                        <p:tav tm="100000">
                                          <p:val>
                                            <p:strVal val="#ppt_x"/>
                                          </p:val>
                                        </p:tav>
                                      </p:tavLst>
                                    </p:anim>
                                    <p:anim calcmode="lin" valueType="num">
                                      <p:cBhvr>
                                        <p:cTn id="63" dur="1000" fill="hold"/>
                                        <p:tgtEl>
                                          <p:spTgt spid="10251"/>
                                        </p:tgtEl>
                                        <p:attrNameLst>
                                          <p:attrName>ppt_y</p:attrName>
                                        </p:attrNameLst>
                                      </p:cBhvr>
                                      <p:tavLst>
                                        <p:tav tm="0">
                                          <p:val>
                                            <p:strVal val="#ppt_y"/>
                                          </p:val>
                                        </p:tav>
                                        <p:tav tm="100000">
                                          <p:val>
                                            <p:strVal val="#ppt_y"/>
                                          </p:val>
                                        </p:tav>
                                      </p:tavLst>
                                    </p:anim>
                                  </p:childTnLst>
                                </p:cTn>
                              </p:par>
                              <p:par>
                                <p:cTn id="64" presetID="40" presetClass="entr" presetSubtype="0" fill="hold" grpId="0" nodeType="withEffect">
                                  <p:stCondLst>
                                    <p:cond delay="0"/>
                                  </p:stCondLst>
                                  <p:iterate type="lt">
                                    <p:tmPct val="10000"/>
                                  </p:iterate>
                                  <p:childTnLst>
                                    <p:set>
                                      <p:cBhvr>
                                        <p:cTn id="65" dur="1" fill="hold">
                                          <p:stCondLst>
                                            <p:cond delay="0"/>
                                          </p:stCondLst>
                                        </p:cTn>
                                        <p:tgtEl>
                                          <p:spTgt spid="10252"/>
                                        </p:tgtEl>
                                        <p:attrNameLst>
                                          <p:attrName>style.visibility</p:attrName>
                                        </p:attrNameLst>
                                      </p:cBhvr>
                                      <p:to>
                                        <p:strVal val="visible"/>
                                      </p:to>
                                    </p:set>
                                    <p:animEffect filter="fade">
                                      <p:cBhvr>
                                        <p:cTn id="66" dur="1000"/>
                                        <p:tgtEl>
                                          <p:spTgt spid="10252"/>
                                        </p:tgtEl>
                                      </p:cBhvr>
                                    </p:animEffect>
                                    <p:anim calcmode="lin" valueType="num">
                                      <p:cBhvr>
                                        <p:cTn id="67" dur="1000" fill="hold"/>
                                        <p:tgtEl>
                                          <p:spTgt spid="10252"/>
                                        </p:tgtEl>
                                        <p:attrNameLst>
                                          <p:attrName>ppt_x</p:attrName>
                                        </p:attrNameLst>
                                      </p:cBhvr>
                                      <p:tavLst>
                                        <p:tav tm="0">
                                          <p:val>
                                            <p:strVal val="#ppt_x-.1"/>
                                          </p:val>
                                        </p:tav>
                                        <p:tav tm="100000">
                                          <p:val>
                                            <p:strVal val="#ppt_x"/>
                                          </p:val>
                                        </p:tav>
                                      </p:tavLst>
                                    </p:anim>
                                    <p:anim calcmode="lin" valueType="num">
                                      <p:cBhvr>
                                        <p:cTn id="68" dur="1000" fill="hold"/>
                                        <p:tgtEl>
                                          <p:spTgt spid="10252"/>
                                        </p:tgtEl>
                                        <p:attrNameLst>
                                          <p:attrName>ppt_y</p:attrName>
                                        </p:attrNameLst>
                                      </p:cBhvr>
                                      <p:tavLst>
                                        <p:tav tm="0">
                                          <p:val>
                                            <p:strVal val="#ppt_y"/>
                                          </p:val>
                                        </p:tav>
                                        <p:tav tm="100000">
                                          <p:val>
                                            <p:strVal val="#ppt_y"/>
                                          </p:val>
                                        </p:tav>
                                      </p:tavLst>
                                    </p:anim>
                                  </p:childTnLst>
                                </p:cTn>
                              </p:par>
                              <p:par>
                                <p:cTn id="69" presetID="40" presetClass="entr" presetSubtype="0" fill="hold" grpId="0" nodeType="withEffect">
                                  <p:stCondLst>
                                    <p:cond delay="0"/>
                                  </p:stCondLst>
                                  <p:iterate type="lt">
                                    <p:tmPct val="10000"/>
                                  </p:iterate>
                                  <p:childTnLst>
                                    <p:set>
                                      <p:cBhvr>
                                        <p:cTn id="70" dur="1" fill="hold">
                                          <p:stCondLst>
                                            <p:cond delay="0"/>
                                          </p:stCondLst>
                                        </p:cTn>
                                        <p:tgtEl>
                                          <p:spTgt spid="10253"/>
                                        </p:tgtEl>
                                        <p:attrNameLst>
                                          <p:attrName>style.visibility</p:attrName>
                                        </p:attrNameLst>
                                      </p:cBhvr>
                                      <p:to>
                                        <p:strVal val="visible"/>
                                      </p:to>
                                    </p:set>
                                    <p:animEffect filter="fade">
                                      <p:cBhvr>
                                        <p:cTn id="71" dur="1000"/>
                                        <p:tgtEl>
                                          <p:spTgt spid="10253"/>
                                        </p:tgtEl>
                                      </p:cBhvr>
                                    </p:animEffect>
                                    <p:anim calcmode="lin" valueType="num">
                                      <p:cBhvr>
                                        <p:cTn id="72" dur="1000" fill="hold"/>
                                        <p:tgtEl>
                                          <p:spTgt spid="10253"/>
                                        </p:tgtEl>
                                        <p:attrNameLst>
                                          <p:attrName>ppt_x</p:attrName>
                                        </p:attrNameLst>
                                      </p:cBhvr>
                                      <p:tavLst>
                                        <p:tav tm="0">
                                          <p:val>
                                            <p:strVal val="#ppt_x-.1"/>
                                          </p:val>
                                        </p:tav>
                                        <p:tav tm="100000">
                                          <p:val>
                                            <p:strVal val="#ppt_x"/>
                                          </p:val>
                                        </p:tav>
                                      </p:tavLst>
                                    </p:anim>
                                    <p:anim calcmode="lin" valueType="num">
                                      <p:cBhvr>
                                        <p:cTn id="73" dur="1000" fill="hold"/>
                                        <p:tgtEl>
                                          <p:spTgt spid="10253"/>
                                        </p:tgtEl>
                                        <p:attrNameLst>
                                          <p:attrName>ppt_y</p:attrName>
                                        </p:attrNameLst>
                                      </p:cBhvr>
                                      <p:tavLst>
                                        <p:tav tm="0">
                                          <p:val>
                                            <p:strVal val="#ppt_y"/>
                                          </p:val>
                                        </p:tav>
                                        <p:tav tm="100000">
                                          <p:val>
                                            <p:strVal val="#ppt_y"/>
                                          </p:val>
                                        </p:tav>
                                      </p:tavLst>
                                    </p:anim>
                                  </p:childTnLst>
                                </p:cTn>
                              </p:par>
                              <p:par>
                                <p:cTn id="74" presetID="40" presetClass="entr" presetSubtype="0" fill="hold" grpId="0" nodeType="withEffect">
                                  <p:stCondLst>
                                    <p:cond delay="0"/>
                                  </p:stCondLst>
                                  <p:iterate type="lt">
                                    <p:tmPct val="10000"/>
                                  </p:iterate>
                                  <p:childTnLst>
                                    <p:set>
                                      <p:cBhvr>
                                        <p:cTn id="75" dur="1" fill="hold">
                                          <p:stCondLst>
                                            <p:cond delay="0"/>
                                          </p:stCondLst>
                                        </p:cTn>
                                        <p:tgtEl>
                                          <p:spTgt spid="10246"/>
                                        </p:tgtEl>
                                        <p:attrNameLst>
                                          <p:attrName>style.visibility</p:attrName>
                                        </p:attrNameLst>
                                      </p:cBhvr>
                                      <p:to>
                                        <p:strVal val="visible"/>
                                      </p:to>
                                    </p:set>
                                    <p:animEffect filter="fade">
                                      <p:cBhvr>
                                        <p:cTn id="76" dur="1000"/>
                                        <p:tgtEl>
                                          <p:spTgt spid="10246"/>
                                        </p:tgtEl>
                                      </p:cBhvr>
                                    </p:animEffect>
                                    <p:anim calcmode="lin" valueType="num">
                                      <p:cBhvr>
                                        <p:cTn id="77" dur="1000" fill="hold"/>
                                        <p:tgtEl>
                                          <p:spTgt spid="10246"/>
                                        </p:tgtEl>
                                        <p:attrNameLst>
                                          <p:attrName>ppt_x</p:attrName>
                                        </p:attrNameLst>
                                      </p:cBhvr>
                                      <p:tavLst>
                                        <p:tav tm="0">
                                          <p:val>
                                            <p:strVal val="#ppt_x-.1"/>
                                          </p:val>
                                        </p:tav>
                                        <p:tav tm="100000">
                                          <p:val>
                                            <p:strVal val="#ppt_x"/>
                                          </p:val>
                                        </p:tav>
                                      </p:tavLst>
                                    </p:anim>
                                    <p:anim calcmode="lin" valueType="num">
                                      <p:cBhvr>
                                        <p:cTn id="78" dur="1000" fill="hold"/>
                                        <p:tgtEl>
                                          <p:spTgt spid="10246"/>
                                        </p:tgtEl>
                                        <p:attrNameLst>
                                          <p:attrName>ppt_y</p:attrName>
                                        </p:attrNameLst>
                                      </p:cBhvr>
                                      <p:tavLst>
                                        <p:tav tm="0">
                                          <p:val>
                                            <p:strVal val="#ppt_y"/>
                                          </p:val>
                                        </p:tav>
                                        <p:tav tm="100000">
                                          <p:val>
                                            <p:strVal val="#ppt_y"/>
                                          </p:val>
                                        </p:tav>
                                      </p:tavLst>
                                    </p:anim>
                                  </p:childTnLst>
                                </p:cTn>
                              </p:par>
                              <p:par>
                                <p:cTn id="79" presetID="40" presetClass="entr" presetSubtype="0" fill="hold" grpId="0" nodeType="withEffect">
                                  <p:stCondLst>
                                    <p:cond delay="0"/>
                                  </p:stCondLst>
                                  <p:iterate type="lt">
                                    <p:tmPct val="10000"/>
                                  </p:iterate>
                                  <p:childTnLst>
                                    <p:set>
                                      <p:cBhvr>
                                        <p:cTn id="80" dur="1" fill="hold">
                                          <p:stCondLst>
                                            <p:cond delay="0"/>
                                          </p:stCondLst>
                                        </p:cTn>
                                        <p:tgtEl>
                                          <p:spTgt spid="10247"/>
                                        </p:tgtEl>
                                        <p:attrNameLst>
                                          <p:attrName>style.visibility</p:attrName>
                                        </p:attrNameLst>
                                      </p:cBhvr>
                                      <p:to>
                                        <p:strVal val="visible"/>
                                      </p:to>
                                    </p:set>
                                    <p:animEffect filter="fade">
                                      <p:cBhvr>
                                        <p:cTn id="81" dur="1000"/>
                                        <p:tgtEl>
                                          <p:spTgt spid="10247"/>
                                        </p:tgtEl>
                                      </p:cBhvr>
                                    </p:animEffect>
                                    <p:anim calcmode="lin" valueType="num">
                                      <p:cBhvr>
                                        <p:cTn id="82" dur="1000" fill="hold"/>
                                        <p:tgtEl>
                                          <p:spTgt spid="10247"/>
                                        </p:tgtEl>
                                        <p:attrNameLst>
                                          <p:attrName>ppt_x</p:attrName>
                                        </p:attrNameLst>
                                      </p:cBhvr>
                                      <p:tavLst>
                                        <p:tav tm="0">
                                          <p:val>
                                            <p:strVal val="#ppt_x-.1"/>
                                          </p:val>
                                        </p:tav>
                                        <p:tav tm="100000">
                                          <p:val>
                                            <p:strVal val="#ppt_x"/>
                                          </p:val>
                                        </p:tav>
                                      </p:tavLst>
                                    </p:anim>
                                    <p:anim calcmode="lin" valueType="num">
                                      <p:cBhvr>
                                        <p:cTn id="83" dur="10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p:bldP spid="10243" grpId="0" bldLvl="0" animBg="1"/>
      <p:bldP spid="10244" grpId="0" bldLvl="0" animBg="1"/>
      <p:bldP spid="10245" grpId="0" bldLvl="0" animBg="1"/>
      <p:bldP spid="10246" grpId="0" bldLvl="0"/>
      <p:bldP spid="10247" grpId="0" bldLvl="0"/>
      <p:bldP spid="10248" grpId="0" bldLvl="0"/>
      <p:bldP spid="10249" grpId="0" bldLvl="0"/>
      <p:bldP spid="10250" grpId="0" bldLvl="0"/>
      <p:bldP spid="10251" grpId="0" bldLvl="0"/>
      <p:bldP spid="10252" grpId="0" bldLvl="0"/>
      <p:bldP spid="10253" grpId="0" bldLvl="0"/>
      <p:bldP spid="10254" grpId="0" bldLvl="0" animBg="1"/>
      <p:bldP spid="10255" grpId="0" bldLvl="0" animBg="1"/>
      <p:bldP spid="10256" grpId="0" bldLvl="0" animBg="1"/>
      <p:bldP spid="10257" grpId="0" bldLvl="0" animBg="1"/>
      <p:bldP spid="1025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28"/>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0483" name="左右箭头 15"/>
          <p:cNvSpPr>
            <a:spLocks noChangeArrowheads="1"/>
          </p:cNvSpPr>
          <p:nvPr/>
        </p:nvSpPr>
        <p:spPr bwMode="auto">
          <a:xfrm rot="5400000">
            <a:off x="2762250" y="2449513"/>
            <a:ext cx="3136900" cy="577850"/>
          </a:xfrm>
          <a:prstGeom prst="leftRightArrow">
            <a:avLst>
              <a:gd name="adj1" fmla="val 68981"/>
              <a:gd name="adj2" fmla="val 48581"/>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84" name="左右箭头 16"/>
          <p:cNvSpPr>
            <a:spLocks noChangeArrowheads="1"/>
          </p:cNvSpPr>
          <p:nvPr/>
        </p:nvSpPr>
        <p:spPr bwMode="auto">
          <a:xfrm>
            <a:off x="2762250" y="1608138"/>
            <a:ext cx="3136900" cy="577850"/>
          </a:xfrm>
          <a:prstGeom prst="leftRightArrow">
            <a:avLst>
              <a:gd name="adj1" fmla="val 68981"/>
              <a:gd name="adj2" fmla="val 48505"/>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85" name="左右箭头 17"/>
          <p:cNvSpPr>
            <a:spLocks noChangeArrowheads="1"/>
          </p:cNvSpPr>
          <p:nvPr/>
        </p:nvSpPr>
        <p:spPr bwMode="auto">
          <a:xfrm>
            <a:off x="2762250" y="3316288"/>
            <a:ext cx="3136900" cy="577850"/>
          </a:xfrm>
          <a:prstGeom prst="leftRightArrow">
            <a:avLst>
              <a:gd name="adj1" fmla="val 68981"/>
              <a:gd name="adj2" fmla="val 48505"/>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86" name="左右箭头 18"/>
          <p:cNvSpPr>
            <a:spLocks noChangeArrowheads="1"/>
          </p:cNvSpPr>
          <p:nvPr/>
        </p:nvSpPr>
        <p:spPr bwMode="auto">
          <a:xfrm rot="5400000">
            <a:off x="1901032" y="2448719"/>
            <a:ext cx="3136900" cy="579437"/>
          </a:xfrm>
          <a:prstGeom prst="leftRightArrow">
            <a:avLst>
              <a:gd name="adj1" fmla="val 68981"/>
              <a:gd name="adj2" fmla="val 48398"/>
            </a:avLst>
          </a:prstGeom>
          <a:solidFill>
            <a:srgbClr val="FF6699"/>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7" name="左右箭头 19"/>
          <p:cNvSpPr>
            <a:spLocks noChangeArrowheads="1"/>
          </p:cNvSpPr>
          <p:nvPr/>
        </p:nvSpPr>
        <p:spPr bwMode="auto">
          <a:xfrm rot="5400000">
            <a:off x="3622676" y="2447925"/>
            <a:ext cx="3136900" cy="581025"/>
          </a:xfrm>
          <a:prstGeom prst="leftRightArrow">
            <a:avLst>
              <a:gd name="adj1" fmla="val 68981"/>
              <a:gd name="adj2" fmla="val 48340"/>
            </a:avLst>
          </a:prstGeom>
          <a:solidFill>
            <a:srgbClr val="FF6699"/>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8" name="左右箭头 20"/>
          <p:cNvSpPr>
            <a:spLocks noChangeArrowheads="1"/>
          </p:cNvSpPr>
          <p:nvPr/>
        </p:nvSpPr>
        <p:spPr bwMode="auto">
          <a:xfrm>
            <a:off x="2762250" y="2422525"/>
            <a:ext cx="3136900" cy="577850"/>
          </a:xfrm>
          <a:prstGeom prst="leftRightArrow">
            <a:avLst>
              <a:gd name="adj1" fmla="val 68981"/>
              <a:gd name="adj2" fmla="val 48556"/>
            </a:avLst>
          </a:prstGeom>
          <a:solidFill>
            <a:srgbClr val="FF6699"/>
          </a:solidFill>
          <a:ln>
            <a:noFill/>
          </a:ln>
          <a:extLst>
            <a:ext uri="{91240B29-F687-4F45-9708-019B960494DF}">
              <a14:hiddenLine xmlns:a14="http://schemas.microsoft.com/office/drawing/2010/main" w="3175">
                <a:solidFill>
                  <a:srgbClr val="000000"/>
                </a:solidFill>
                <a:miter lim="800000"/>
                <a:headEnd/>
                <a:tailEnd/>
              </a14:hiddenLine>
            </a:ext>
          </a:extLst>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9" name="矩形 21"/>
          <p:cNvSpPr>
            <a:spLocks noChangeArrowheads="1"/>
          </p:cNvSpPr>
          <p:nvPr/>
        </p:nvSpPr>
        <p:spPr bwMode="auto">
          <a:xfrm>
            <a:off x="4133850" y="2173288"/>
            <a:ext cx="401638" cy="1231900"/>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90" name="TextBox 18"/>
          <p:cNvSpPr>
            <a:spLocks noChangeArrowheads="1"/>
          </p:cNvSpPr>
          <p:nvPr/>
        </p:nvSpPr>
        <p:spPr bwMode="auto">
          <a:xfrm>
            <a:off x="3021013" y="8207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1" name="TextBox 20"/>
          <p:cNvSpPr>
            <a:spLocks noChangeArrowheads="1"/>
          </p:cNvSpPr>
          <p:nvPr/>
        </p:nvSpPr>
        <p:spPr bwMode="auto">
          <a:xfrm>
            <a:off x="3883025" y="8207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2" name="TextBox 21"/>
          <p:cNvSpPr>
            <a:spLocks noChangeArrowheads="1"/>
          </p:cNvSpPr>
          <p:nvPr/>
        </p:nvSpPr>
        <p:spPr bwMode="auto">
          <a:xfrm>
            <a:off x="4743450" y="8207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3" name="TextBox 22"/>
          <p:cNvSpPr>
            <a:spLocks noChangeArrowheads="1"/>
          </p:cNvSpPr>
          <p:nvPr/>
        </p:nvSpPr>
        <p:spPr bwMode="auto">
          <a:xfrm>
            <a:off x="3021013" y="44783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4" name="TextBox 23"/>
          <p:cNvSpPr>
            <a:spLocks noChangeArrowheads="1"/>
          </p:cNvSpPr>
          <p:nvPr/>
        </p:nvSpPr>
        <p:spPr bwMode="auto">
          <a:xfrm>
            <a:off x="3886200" y="44783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5" name="TextBox 24"/>
          <p:cNvSpPr>
            <a:spLocks noChangeArrowheads="1"/>
          </p:cNvSpPr>
          <p:nvPr/>
        </p:nvSpPr>
        <p:spPr bwMode="auto">
          <a:xfrm>
            <a:off x="4743450" y="44783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6" name="TextBox 25"/>
          <p:cNvSpPr>
            <a:spLocks noChangeArrowheads="1"/>
          </p:cNvSpPr>
          <p:nvPr/>
        </p:nvSpPr>
        <p:spPr bwMode="auto">
          <a:xfrm>
            <a:off x="6038850" y="1770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7" name="TextBox 26"/>
          <p:cNvSpPr>
            <a:spLocks noChangeArrowheads="1"/>
          </p:cNvSpPr>
          <p:nvPr/>
        </p:nvSpPr>
        <p:spPr bwMode="auto">
          <a:xfrm>
            <a:off x="6038850" y="2574925"/>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8" name="TextBox 27"/>
          <p:cNvSpPr>
            <a:spLocks noChangeArrowheads="1"/>
          </p:cNvSpPr>
          <p:nvPr/>
        </p:nvSpPr>
        <p:spPr bwMode="auto">
          <a:xfrm>
            <a:off x="6038850" y="346868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9" name="TextBox 28"/>
          <p:cNvSpPr>
            <a:spLocks noChangeArrowheads="1"/>
          </p:cNvSpPr>
          <p:nvPr/>
        </p:nvSpPr>
        <p:spPr bwMode="auto">
          <a:xfrm>
            <a:off x="1676400" y="1770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500" name="TextBox 29"/>
          <p:cNvSpPr>
            <a:spLocks noChangeArrowheads="1"/>
          </p:cNvSpPr>
          <p:nvPr/>
        </p:nvSpPr>
        <p:spPr bwMode="auto">
          <a:xfrm>
            <a:off x="1676400" y="2574925"/>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501" name="TextBox 30"/>
          <p:cNvSpPr>
            <a:spLocks noChangeArrowheads="1"/>
          </p:cNvSpPr>
          <p:nvPr/>
        </p:nvSpPr>
        <p:spPr bwMode="auto">
          <a:xfrm>
            <a:off x="1676400" y="346868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by="(-#ppt_w*2)" calcmode="lin" valueType="num">
                                      <p:cBhvr rctx="PPT">
                                        <p:cTn id="7" dur="250" autoRev="1" fill="hold">
                                          <p:stCondLst>
                                            <p:cond delay="0"/>
                                          </p:stCondLst>
                                        </p:cTn>
                                        <p:tgtEl>
                                          <p:spTgt spid="20482"/>
                                        </p:tgtEl>
                                        <p:attrNameLst>
                                          <p:attrName>ppt_w</p:attrName>
                                        </p:attrNameLst>
                                      </p:cBhvr>
                                    </p:anim>
                                    <p:anim by="(#ppt_w*0.50)" calcmode="lin" valueType="num">
                                      <p:cBhvr>
                                        <p:cTn id="8" dur="250" decel="50000" autoRev="1" fill="hold">
                                          <p:stCondLst>
                                            <p:cond delay="0"/>
                                          </p:stCondLst>
                                        </p:cTn>
                                        <p:tgtEl>
                                          <p:spTgt spid="20482"/>
                                        </p:tgtEl>
                                        <p:attrNameLst>
                                          <p:attrName>ppt_x</p:attrName>
                                        </p:attrNameLst>
                                      </p:cBhvr>
                                    </p:anim>
                                    <p:anim to="(#ppt_y)" calcmode="lin" valueType="num">
                                      <p:cBhvr>
                                        <p:cTn id="9" dur="500" fill="hold">
                                          <p:stCondLst>
                                            <p:cond delay="0"/>
                                          </p:stCondLst>
                                        </p:cTn>
                                        <p:tgtEl>
                                          <p:spTgt spid="20482"/>
                                        </p:tgtEl>
                                        <p:attrNameLst>
                                          <p:attrName>ppt_y</p:attrName>
                                        </p:attrNameLst>
                                      </p:cBhvr>
                                    </p:anim>
                                    <p:animRot by="21600000">
                                      <p:cBhvr>
                                        <p:cTn id="10" dur="500" fill="hold">
                                          <p:stCondLst>
                                            <p:cond delay="0"/>
                                          </p:stCondLst>
                                        </p:cTn>
                                        <p:tgtEl>
                                          <p:spTgt spid="20482"/>
                                        </p:tgtEl>
                                        <p:attrNameLst>
                                          <p:attrName>r</p:attrName>
                                        </p:attrNameLst>
                                      </p:cBhvr>
                                    </p:animRot>
                                  </p:childTnLst>
                                </p:cTn>
                              </p:par>
                            </p:childTnLst>
                          </p:cTn>
                        </p:par>
                        <p:par>
                          <p:cTn id="11" fill="hold">
                            <p:stCondLst>
                              <p:cond delay="0"/>
                            </p:stCondLst>
                            <p:childTnLst>
                              <p:par>
                                <p:cTn id="12" presetID="16" presetClass="entr" presetSubtype="37" fill="hold" grpId="0" nodeType="afterEffect">
                                  <p:stCondLst>
                                    <p:cond delay="0"/>
                                  </p:stCondLst>
                                  <p:childTnLst>
                                    <p:set>
                                      <p:cBhvr>
                                        <p:cTn id="13" dur="1" fill="hold">
                                          <p:stCondLst>
                                            <p:cond delay="0"/>
                                          </p:stCondLst>
                                        </p:cTn>
                                        <p:tgtEl>
                                          <p:spTgt spid="20484"/>
                                        </p:tgtEl>
                                        <p:attrNameLst>
                                          <p:attrName>style.visibility</p:attrName>
                                        </p:attrNameLst>
                                      </p:cBhvr>
                                      <p:to>
                                        <p:strVal val="visible"/>
                                      </p:to>
                                    </p:set>
                                    <p:animEffect filter="barn(outVertical)">
                                      <p:cBhvr>
                                        <p:cTn id="14" dur="1000"/>
                                        <p:tgtEl>
                                          <p:spTgt spid="20484"/>
                                        </p:tgtEl>
                                      </p:cBhvr>
                                    </p:animEffect>
                                  </p:childTnLst>
                                </p:cTn>
                              </p:par>
                            </p:childTnLst>
                          </p:cTn>
                        </p:par>
                        <p:par>
                          <p:cTn id="15" fill="hold">
                            <p:stCondLst>
                              <p:cond delay="1000"/>
                            </p:stCondLst>
                            <p:childTnLst>
                              <p:par>
                                <p:cTn id="16" presetID="16" presetClass="entr" presetSubtype="42" fill="hold" grpId="0" nodeType="afterEffect">
                                  <p:stCondLst>
                                    <p:cond delay="0"/>
                                  </p:stCondLst>
                                  <p:childTnLst>
                                    <p:set>
                                      <p:cBhvr>
                                        <p:cTn id="17" dur="1" fill="hold">
                                          <p:stCondLst>
                                            <p:cond delay="0"/>
                                          </p:stCondLst>
                                        </p:cTn>
                                        <p:tgtEl>
                                          <p:spTgt spid="20487"/>
                                        </p:tgtEl>
                                        <p:attrNameLst>
                                          <p:attrName>style.visibility</p:attrName>
                                        </p:attrNameLst>
                                      </p:cBhvr>
                                      <p:to>
                                        <p:strVal val="visible"/>
                                      </p:to>
                                    </p:set>
                                    <p:animEffect filter="barn(outHorizontal)">
                                      <p:cBhvr>
                                        <p:cTn id="18" dur="1000"/>
                                        <p:tgtEl>
                                          <p:spTgt spid="20487"/>
                                        </p:tgtEl>
                                      </p:cBhvr>
                                    </p:animEffect>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20488"/>
                                        </p:tgtEl>
                                        <p:attrNameLst>
                                          <p:attrName>style.visibility</p:attrName>
                                        </p:attrNameLst>
                                      </p:cBhvr>
                                      <p:to>
                                        <p:strVal val="visible"/>
                                      </p:to>
                                    </p:set>
                                    <p:animEffect filter="barn(outVertical)">
                                      <p:cBhvr>
                                        <p:cTn id="22" dur="1000"/>
                                        <p:tgtEl>
                                          <p:spTgt spid="20488"/>
                                        </p:tgtEl>
                                      </p:cBhvr>
                                    </p:animEffect>
                                  </p:childTnLst>
                                </p:cTn>
                              </p:par>
                            </p:childTnLst>
                          </p:cTn>
                        </p:par>
                        <p:par>
                          <p:cTn id="23" fill="hold">
                            <p:stCondLst>
                              <p:cond delay="3000"/>
                            </p:stCondLst>
                            <p:childTnLst>
                              <p:par>
                                <p:cTn id="24" presetID="16" presetClass="entr" presetSubtype="42" fill="hold" grpId="0" nodeType="afterEffect">
                                  <p:stCondLst>
                                    <p:cond delay="0"/>
                                  </p:stCondLst>
                                  <p:childTnLst>
                                    <p:set>
                                      <p:cBhvr>
                                        <p:cTn id="25" dur="1" fill="hold">
                                          <p:stCondLst>
                                            <p:cond delay="0"/>
                                          </p:stCondLst>
                                        </p:cTn>
                                        <p:tgtEl>
                                          <p:spTgt spid="20483"/>
                                        </p:tgtEl>
                                        <p:attrNameLst>
                                          <p:attrName>style.visibility</p:attrName>
                                        </p:attrNameLst>
                                      </p:cBhvr>
                                      <p:to>
                                        <p:strVal val="visible"/>
                                      </p:to>
                                    </p:set>
                                    <p:animEffect filter="barn(outHorizontal)">
                                      <p:cBhvr>
                                        <p:cTn id="26" dur="1000"/>
                                        <p:tgtEl>
                                          <p:spTgt spid="204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489"/>
                                        </p:tgtEl>
                                        <p:attrNameLst>
                                          <p:attrName>style.visibility</p:attrName>
                                        </p:attrNameLst>
                                      </p:cBhvr>
                                      <p:to>
                                        <p:strVal val="visible"/>
                                      </p:to>
                                    </p:set>
                                    <p:animEffect filter="fade">
                                      <p:cBhvr>
                                        <p:cTn id="29" dur="1000"/>
                                        <p:tgtEl>
                                          <p:spTgt spid="20489"/>
                                        </p:tgtEl>
                                      </p:cBhvr>
                                    </p:animEffect>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0485"/>
                                        </p:tgtEl>
                                        <p:attrNameLst>
                                          <p:attrName>style.visibility</p:attrName>
                                        </p:attrNameLst>
                                      </p:cBhvr>
                                      <p:to>
                                        <p:strVal val="visible"/>
                                      </p:to>
                                    </p:set>
                                    <p:animEffect filter="barn(outVertical)">
                                      <p:cBhvr>
                                        <p:cTn id="33" dur="1000"/>
                                        <p:tgtEl>
                                          <p:spTgt spid="20485"/>
                                        </p:tgtEl>
                                      </p:cBhvr>
                                    </p:animEffect>
                                  </p:childTnLst>
                                </p:cTn>
                              </p:par>
                            </p:childTnLst>
                          </p:cTn>
                        </p:par>
                        <p:par>
                          <p:cTn id="34" fill="hold">
                            <p:stCondLst>
                              <p:cond delay="5000"/>
                            </p:stCondLst>
                            <p:childTnLst>
                              <p:par>
                                <p:cTn id="35" presetID="16" presetClass="entr" presetSubtype="42" fill="hold" grpId="0" nodeType="afterEffect">
                                  <p:stCondLst>
                                    <p:cond delay="0"/>
                                  </p:stCondLst>
                                  <p:childTnLst>
                                    <p:set>
                                      <p:cBhvr>
                                        <p:cTn id="36" dur="1" fill="hold">
                                          <p:stCondLst>
                                            <p:cond delay="0"/>
                                          </p:stCondLst>
                                        </p:cTn>
                                        <p:tgtEl>
                                          <p:spTgt spid="20486"/>
                                        </p:tgtEl>
                                        <p:attrNameLst>
                                          <p:attrName>style.visibility</p:attrName>
                                        </p:attrNameLst>
                                      </p:cBhvr>
                                      <p:to>
                                        <p:strVal val="visible"/>
                                      </p:to>
                                    </p:set>
                                    <p:animEffect filter="barn(outHorizontal)">
                                      <p:cBhvr>
                                        <p:cTn id="37" dur="1000"/>
                                        <p:tgtEl>
                                          <p:spTgt spid="20486"/>
                                        </p:tgtEl>
                                      </p:cBhvr>
                                    </p:animEffect>
                                  </p:childTnLst>
                                </p:cTn>
                              </p:par>
                            </p:childTnLst>
                          </p:cTn>
                        </p:par>
                        <p:par>
                          <p:cTn id="38" fill="hold">
                            <p:stCondLst>
                              <p:cond delay="6000"/>
                            </p:stCondLst>
                            <p:childTnLst>
                              <p:par>
                                <p:cTn id="39" presetID="49" presetClass="entr" presetSubtype="0" decel="100000" fill="hold" grpId="0" nodeType="afterEffect">
                                  <p:stCondLst>
                                    <p:cond delay="0"/>
                                  </p:stCondLst>
                                  <p:childTnLst>
                                    <p:set>
                                      <p:cBhvr>
                                        <p:cTn id="40" dur="1" fill="hold">
                                          <p:stCondLst>
                                            <p:cond delay="0"/>
                                          </p:stCondLst>
                                        </p:cTn>
                                        <p:tgtEl>
                                          <p:spTgt spid="20490"/>
                                        </p:tgtEl>
                                        <p:attrNameLst>
                                          <p:attrName>style.visibility</p:attrName>
                                        </p:attrNameLst>
                                      </p:cBhvr>
                                      <p:to>
                                        <p:strVal val="visible"/>
                                      </p:to>
                                    </p:set>
                                    <p:anim calcmode="lin" valueType="num">
                                      <p:cBhvr>
                                        <p:cTn id="41" dur="500" fill="hold"/>
                                        <p:tgtEl>
                                          <p:spTgt spid="20490"/>
                                        </p:tgtEl>
                                        <p:attrNameLst>
                                          <p:attrName>ppt_w</p:attrName>
                                        </p:attrNameLst>
                                      </p:cBhvr>
                                      <p:tavLst>
                                        <p:tav tm="0">
                                          <p:val>
                                            <p:fltVal val="0"/>
                                          </p:val>
                                        </p:tav>
                                        <p:tav tm="100000">
                                          <p:val>
                                            <p:strVal val="#ppt_w"/>
                                          </p:val>
                                        </p:tav>
                                      </p:tavLst>
                                    </p:anim>
                                    <p:anim calcmode="lin" valueType="num">
                                      <p:cBhvr>
                                        <p:cTn id="42" dur="500" fill="hold"/>
                                        <p:tgtEl>
                                          <p:spTgt spid="20490"/>
                                        </p:tgtEl>
                                        <p:attrNameLst>
                                          <p:attrName>ppt_h</p:attrName>
                                        </p:attrNameLst>
                                      </p:cBhvr>
                                      <p:tavLst>
                                        <p:tav tm="0">
                                          <p:val>
                                            <p:fltVal val="0"/>
                                          </p:val>
                                        </p:tav>
                                        <p:tav tm="100000">
                                          <p:val>
                                            <p:strVal val="#ppt_h"/>
                                          </p:val>
                                        </p:tav>
                                      </p:tavLst>
                                    </p:anim>
                                    <p:anim calcmode="lin" valueType="num">
                                      <p:cBhvr>
                                        <p:cTn id="43" dur="500" fill="hold"/>
                                        <p:tgtEl>
                                          <p:spTgt spid="20490"/>
                                        </p:tgtEl>
                                        <p:attrNameLst>
                                          <p:attrName>style.rotation</p:attrName>
                                        </p:attrNameLst>
                                      </p:cBhvr>
                                      <p:tavLst>
                                        <p:tav tm="0">
                                          <p:val>
                                            <p:fltVal val="360"/>
                                          </p:val>
                                        </p:tav>
                                        <p:tav tm="100000">
                                          <p:val>
                                            <p:fltVal val="0"/>
                                          </p:val>
                                        </p:tav>
                                      </p:tavLst>
                                    </p:anim>
                                    <p:animEffect filter="fade">
                                      <p:cBhvr>
                                        <p:cTn id="44" dur="500"/>
                                        <p:tgtEl>
                                          <p:spTgt spid="20490"/>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20491"/>
                                        </p:tgtEl>
                                        <p:attrNameLst>
                                          <p:attrName>style.visibility</p:attrName>
                                        </p:attrNameLst>
                                      </p:cBhvr>
                                      <p:to>
                                        <p:strVal val="visible"/>
                                      </p:to>
                                    </p:set>
                                    <p:anim calcmode="lin" valueType="num">
                                      <p:cBhvr>
                                        <p:cTn id="47" dur="500" fill="hold"/>
                                        <p:tgtEl>
                                          <p:spTgt spid="20491"/>
                                        </p:tgtEl>
                                        <p:attrNameLst>
                                          <p:attrName>ppt_w</p:attrName>
                                        </p:attrNameLst>
                                      </p:cBhvr>
                                      <p:tavLst>
                                        <p:tav tm="0">
                                          <p:val>
                                            <p:fltVal val="0"/>
                                          </p:val>
                                        </p:tav>
                                        <p:tav tm="100000">
                                          <p:val>
                                            <p:strVal val="#ppt_w"/>
                                          </p:val>
                                        </p:tav>
                                      </p:tavLst>
                                    </p:anim>
                                    <p:anim calcmode="lin" valueType="num">
                                      <p:cBhvr>
                                        <p:cTn id="48" dur="500" fill="hold"/>
                                        <p:tgtEl>
                                          <p:spTgt spid="20491"/>
                                        </p:tgtEl>
                                        <p:attrNameLst>
                                          <p:attrName>ppt_h</p:attrName>
                                        </p:attrNameLst>
                                      </p:cBhvr>
                                      <p:tavLst>
                                        <p:tav tm="0">
                                          <p:val>
                                            <p:fltVal val="0"/>
                                          </p:val>
                                        </p:tav>
                                        <p:tav tm="100000">
                                          <p:val>
                                            <p:strVal val="#ppt_h"/>
                                          </p:val>
                                        </p:tav>
                                      </p:tavLst>
                                    </p:anim>
                                    <p:anim calcmode="lin" valueType="num">
                                      <p:cBhvr>
                                        <p:cTn id="49" dur="500" fill="hold"/>
                                        <p:tgtEl>
                                          <p:spTgt spid="20491"/>
                                        </p:tgtEl>
                                        <p:attrNameLst>
                                          <p:attrName>style.rotation</p:attrName>
                                        </p:attrNameLst>
                                      </p:cBhvr>
                                      <p:tavLst>
                                        <p:tav tm="0">
                                          <p:val>
                                            <p:fltVal val="360"/>
                                          </p:val>
                                        </p:tav>
                                        <p:tav tm="100000">
                                          <p:val>
                                            <p:fltVal val="0"/>
                                          </p:val>
                                        </p:tav>
                                      </p:tavLst>
                                    </p:anim>
                                    <p:animEffect filter="fade">
                                      <p:cBhvr>
                                        <p:cTn id="50" dur="500"/>
                                        <p:tgtEl>
                                          <p:spTgt spid="20491"/>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20492"/>
                                        </p:tgtEl>
                                        <p:attrNameLst>
                                          <p:attrName>style.visibility</p:attrName>
                                        </p:attrNameLst>
                                      </p:cBhvr>
                                      <p:to>
                                        <p:strVal val="visible"/>
                                      </p:to>
                                    </p:set>
                                    <p:anim calcmode="lin" valueType="num">
                                      <p:cBhvr>
                                        <p:cTn id="53" dur="500" fill="hold"/>
                                        <p:tgtEl>
                                          <p:spTgt spid="20492"/>
                                        </p:tgtEl>
                                        <p:attrNameLst>
                                          <p:attrName>ppt_w</p:attrName>
                                        </p:attrNameLst>
                                      </p:cBhvr>
                                      <p:tavLst>
                                        <p:tav tm="0">
                                          <p:val>
                                            <p:fltVal val="0"/>
                                          </p:val>
                                        </p:tav>
                                        <p:tav tm="100000">
                                          <p:val>
                                            <p:strVal val="#ppt_w"/>
                                          </p:val>
                                        </p:tav>
                                      </p:tavLst>
                                    </p:anim>
                                    <p:anim calcmode="lin" valueType="num">
                                      <p:cBhvr>
                                        <p:cTn id="54" dur="500" fill="hold"/>
                                        <p:tgtEl>
                                          <p:spTgt spid="20492"/>
                                        </p:tgtEl>
                                        <p:attrNameLst>
                                          <p:attrName>ppt_h</p:attrName>
                                        </p:attrNameLst>
                                      </p:cBhvr>
                                      <p:tavLst>
                                        <p:tav tm="0">
                                          <p:val>
                                            <p:fltVal val="0"/>
                                          </p:val>
                                        </p:tav>
                                        <p:tav tm="100000">
                                          <p:val>
                                            <p:strVal val="#ppt_h"/>
                                          </p:val>
                                        </p:tav>
                                      </p:tavLst>
                                    </p:anim>
                                    <p:anim calcmode="lin" valueType="num">
                                      <p:cBhvr>
                                        <p:cTn id="55" dur="500" fill="hold"/>
                                        <p:tgtEl>
                                          <p:spTgt spid="20492"/>
                                        </p:tgtEl>
                                        <p:attrNameLst>
                                          <p:attrName>style.rotation</p:attrName>
                                        </p:attrNameLst>
                                      </p:cBhvr>
                                      <p:tavLst>
                                        <p:tav tm="0">
                                          <p:val>
                                            <p:fltVal val="360"/>
                                          </p:val>
                                        </p:tav>
                                        <p:tav tm="100000">
                                          <p:val>
                                            <p:fltVal val="0"/>
                                          </p:val>
                                        </p:tav>
                                      </p:tavLst>
                                    </p:anim>
                                    <p:animEffect filter="fade">
                                      <p:cBhvr>
                                        <p:cTn id="56" dur="500"/>
                                        <p:tgtEl>
                                          <p:spTgt spid="20492"/>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20496"/>
                                        </p:tgtEl>
                                        <p:attrNameLst>
                                          <p:attrName>style.visibility</p:attrName>
                                        </p:attrNameLst>
                                      </p:cBhvr>
                                      <p:to>
                                        <p:strVal val="visible"/>
                                      </p:to>
                                    </p:set>
                                    <p:anim calcmode="lin" valueType="num">
                                      <p:cBhvr>
                                        <p:cTn id="59" dur="500" fill="hold"/>
                                        <p:tgtEl>
                                          <p:spTgt spid="20496"/>
                                        </p:tgtEl>
                                        <p:attrNameLst>
                                          <p:attrName>ppt_w</p:attrName>
                                        </p:attrNameLst>
                                      </p:cBhvr>
                                      <p:tavLst>
                                        <p:tav tm="0">
                                          <p:val>
                                            <p:fltVal val="0"/>
                                          </p:val>
                                        </p:tav>
                                        <p:tav tm="100000">
                                          <p:val>
                                            <p:strVal val="#ppt_w"/>
                                          </p:val>
                                        </p:tav>
                                      </p:tavLst>
                                    </p:anim>
                                    <p:anim calcmode="lin" valueType="num">
                                      <p:cBhvr>
                                        <p:cTn id="60" dur="500" fill="hold"/>
                                        <p:tgtEl>
                                          <p:spTgt spid="20496"/>
                                        </p:tgtEl>
                                        <p:attrNameLst>
                                          <p:attrName>ppt_h</p:attrName>
                                        </p:attrNameLst>
                                      </p:cBhvr>
                                      <p:tavLst>
                                        <p:tav tm="0">
                                          <p:val>
                                            <p:fltVal val="0"/>
                                          </p:val>
                                        </p:tav>
                                        <p:tav tm="100000">
                                          <p:val>
                                            <p:strVal val="#ppt_h"/>
                                          </p:val>
                                        </p:tav>
                                      </p:tavLst>
                                    </p:anim>
                                    <p:anim calcmode="lin" valueType="num">
                                      <p:cBhvr>
                                        <p:cTn id="61" dur="500" fill="hold"/>
                                        <p:tgtEl>
                                          <p:spTgt spid="20496"/>
                                        </p:tgtEl>
                                        <p:attrNameLst>
                                          <p:attrName>style.rotation</p:attrName>
                                        </p:attrNameLst>
                                      </p:cBhvr>
                                      <p:tavLst>
                                        <p:tav tm="0">
                                          <p:val>
                                            <p:fltVal val="360"/>
                                          </p:val>
                                        </p:tav>
                                        <p:tav tm="100000">
                                          <p:val>
                                            <p:fltVal val="0"/>
                                          </p:val>
                                        </p:tav>
                                      </p:tavLst>
                                    </p:anim>
                                    <p:animEffect filter="fade">
                                      <p:cBhvr>
                                        <p:cTn id="62" dur="500"/>
                                        <p:tgtEl>
                                          <p:spTgt spid="20496"/>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20497"/>
                                        </p:tgtEl>
                                        <p:attrNameLst>
                                          <p:attrName>style.visibility</p:attrName>
                                        </p:attrNameLst>
                                      </p:cBhvr>
                                      <p:to>
                                        <p:strVal val="visible"/>
                                      </p:to>
                                    </p:set>
                                    <p:anim calcmode="lin" valueType="num">
                                      <p:cBhvr>
                                        <p:cTn id="65" dur="500" fill="hold"/>
                                        <p:tgtEl>
                                          <p:spTgt spid="20497"/>
                                        </p:tgtEl>
                                        <p:attrNameLst>
                                          <p:attrName>ppt_w</p:attrName>
                                        </p:attrNameLst>
                                      </p:cBhvr>
                                      <p:tavLst>
                                        <p:tav tm="0">
                                          <p:val>
                                            <p:fltVal val="0"/>
                                          </p:val>
                                        </p:tav>
                                        <p:tav tm="100000">
                                          <p:val>
                                            <p:strVal val="#ppt_w"/>
                                          </p:val>
                                        </p:tav>
                                      </p:tavLst>
                                    </p:anim>
                                    <p:anim calcmode="lin" valueType="num">
                                      <p:cBhvr>
                                        <p:cTn id="66" dur="500" fill="hold"/>
                                        <p:tgtEl>
                                          <p:spTgt spid="20497"/>
                                        </p:tgtEl>
                                        <p:attrNameLst>
                                          <p:attrName>ppt_h</p:attrName>
                                        </p:attrNameLst>
                                      </p:cBhvr>
                                      <p:tavLst>
                                        <p:tav tm="0">
                                          <p:val>
                                            <p:fltVal val="0"/>
                                          </p:val>
                                        </p:tav>
                                        <p:tav tm="100000">
                                          <p:val>
                                            <p:strVal val="#ppt_h"/>
                                          </p:val>
                                        </p:tav>
                                      </p:tavLst>
                                    </p:anim>
                                    <p:anim calcmode="lin" valueType="num">
                                      <p:cBhvr>
                                        <p:cTn id="67" dur="500" fill="hold"/>
                                        <p:tgtEl>
                                          <p:spTgt spid="20497"/>
                                        </p:tgtEl>
                                        <p:attrNameLst>
                                          <p:attrName>style.rotation</p:attrName>
                                        </p:attrNameLst>
                                      </p:cBhvr>
                                      <p:tavLst>
                                        <p:tav tm="0">
                                          <p:val>
                                            <p:fltVal val="360"/>
                                          </p:val>
                                        </p:tav>
                                        <p:tav tm="100000">
                                          <p:val>
                                            <p:fltVal val="0"/>
                                          </p:val>
                                        </p:tav>
                                      </p:tavLst>
                                    </p:anim>
                                    <p:animEffect filter="fade">
                                      <p:cBhvr>
                                        <p:cTn id="68" dur="500"/>
                                        <p:tgtEl>
                                          <p:spTgt spid="20497"/>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0498"/>
                                        </p:tgtEl>
                                        <p:attrNameLst>
                                          <p:attrName>style.visibility</p:attrName>
                                        </p:attrNameLst>
                                      </p:cBhvr>
                                      <p:to>
                                        <p:strVal val="visible"/>
                                      </p:to>
                                    </p:set>
                                    <p:anim calcmode="lin" valueType="num">
                                      <p:cBhvr>
                                        <p:cTn id="71" dur="500" fill="hold"/>
                                        <p:tgtEl>
                                          <p:spTgt spid="20498"/>
                                        </p:tgtEl>
                                        <p:attrNameLst>
                                          <p:attrName>ppt_w</p:attrName>
                                        </p:attrNameLst>
                                      </p:cBhvr>
                                      <p:tavLst>
                                        <p:tav tm="0">
                                          <p:val>
                                            <p:fltVal val="0"/>
                                          </p:val>
                                        </p:tav>
                                        <p:tav tm="100000">
                                          <p:val>
                                            <p:strVal val="#ppt_w"/>
                                          </p:val>
                                        </p:tav>
                                      </p:tavLst>
                                    </p:anim>
                                    <p:anim calcmode="lin" valueType="num">
                                      <p:cBhvr>
                                        <p:cTn id="72" dur="500" fill="hold"/>
                                        <p:tgtEl>
                                          <p:spTgt spid="20498"/>
                                        </p:tgtEl>
                                        <p:attrNameLst>
                                          <p:attrName>ppt_h</p:attrName>
                                        </p:attrNameLst>
                                      </p:cBhvr>
                                      <p:tavLst>
                                        <p:tav tm="0">
                                          <p:val>
                                            <p:fltVal val="0"/>
                                          </p:val>
                                        </p:tav>
                                        <p:tav tm="100000">
                                          <p:val>
                                            <p:strVal val="#ppt_h"/>
                                          </p:val>
                                        </p:tav>
                                      </p:tavLst>
                                    </p:anim>
                                    <p:anim calcmode="lin" valueType="num">
                                      <p:cBhvr>
                                        <p:cTn id="73" dur="500" fill="hold"/>
                                        <p:tgtEl>
                                          <p:spTgt spid="20498"/>
                                        </p:tgtEl>
                                        <p:attrNameLst>
                                          <p:attrName>style.rotation</p:attrName>
                                        </p:attrNameLst>
                                      </p:cBhvr>
                                      <p:tavLst>
                                        <p:tav tm="0">
                                          <p:val>
                                            <p:fltVal val="360"/>
                                          </p:val>
                                        </p:tav>
                                        <p:tav tm="100000">
                                          <p:val>
                                            <p:fltVal val="0"/>
                                          </p:val>
                                        </p:tav>
                                      </p:tavLst>
                                    </p:anim>
                                    <p:animEffect filter="fade">
                                      <p:cBhvr>
                                        <p:cTn id="74" dur="500"/>
                                        <p:tgtEl>
                                          <p:spTgt spid="20498"/>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20493"/>
                                        </p:tgtEl>
                                        <p:attrNameLst>
                                          <p:attrName>style.visibility</p:attrName>
                                        </p:attrNameLst>
                                      </p:cBhvr>
                                      <p:to>
                                        <p:strVal val="visible"/>
                                      </p:to>
                                    </p:set>
                                    <p:anim calcmode="lin" valueType="num">
                                      <p:cBhvr>
                                        <p:cTn id="77" dur="500" fill="hold"/>
                                        <p:tgtEl>
                                          <p:spTgt spid="20493"/>
                                        </p:tgtEl>
                                        <p:attrNameLst>
                                          <p:attrName>ppt_w</p:attrName>
                                        </p:attrNameLst>
                                      </p:cBhvr>
                                      <p:tavLst>
                                        <p:tav tm="0">
                                          <p:val>
                                            <p:fltVal val="0"/>
                                          </p:val>
                                        </p:tav>
                                        <p:tav tm="100000">
                                          <p:val>
                                            <p:strVal val="#ppt_w"/>
                                          </p:val>
                                        </p:tav>
                                      </p:tavLst>
                                    </p:anim>
                                    <p:anim calcmode="lin" valueType="num">
                                      <p:cBhvr>
                                        <p:cTn id="78" dur="500" fill="hold"/>
                                        <p:tgtEl>
                                          <p:spTgt spid="20493"/>
                                        </p:tgtEl>
                                        <p:attrNameLst>
                                          <p:attrName>ppt_h</p:attrName>
                                        </p:attrNameLst>
                                      </p:cBhvr>
                                      <p:tavLst>
                                        <p:tav tm="0">
                                          <p:val>
                                            <p:fltVal val="0"/>
                                          </p:val>
                                        </p:tav>
                                        <p:tav tm="100000">
                                          <p:val>
                                            <p:strVal val="#ppt_h"/>
                                          </p:val>
                                        </p:tav>
                                      </p:tavLst>
                                    </p:anim>
                                    <p:anim calcmode="lin" valueType="num">
                                      <p:cBhvr>
                                        <p:cTn id="79" dur="500" fill="hold"/>
                                        <p:tgtEl>
                                          <p:spTgt spid="20493"/>
                                        </p:tgtEl>
                                        <p:attrNameLst>
                                          <p:attrName>style.rotation</p:attrName>
                                        </p:attrNameLst>
                                      </p:cBhvr>
                                      <p:tavLst>
                                        <p:tav tm="0">
                                          <p:val>
                                            <p:fltVal val="360"/>
                                          </p:val>
                                        </p:tav>
                                        <p:tav tm="100000">
                                          <p:val>
                                            <p:fltVal val="0"/>
                                          </p:val>
                                        </p:tav>
                                      </p:tavLst>
                                    </p:anim>
                                    <p:animEffect filter="fade">
                                      <p:cBhvr>
                                        <p:cTn id="80" dur="500"/>
                                        <p:tgtEl>
                                          <p:spTgt spid="2049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20494"/>
                                        </p:tgtEl>
                                        <p:attrNameLst>
                                          <p:attrName>style.visibility</p:attrName>
                                        </p:attrNameLst>
                                      </p:cBhvr>
                                      <p:to>
                                        <p:strVal val="visible"/>
                                      </p:to>
                                    </p:set>
                                    <p:anim calcmode="lin" valueType="num">
                                      <p:cBhvr>
                                        <p:cTn id="83" dur="500" fill="hold"/>
                                        <p:tgtEl>
                                          <p:spTgt spid="20494"/>
                                        </p:tgtEl>
                                        <p:attrNameLst>
                                          <p:attrName>ppt_w</p:attrName>
                                        </p:attrNameLst>
                                      </p:cBhvr>
                                      <p:tavLst>
                                        <p:tav tm="0">
                                          <p:val>
                                            <p:fltVal val="0"/>
                                          </p:val>
                                        </p:tav>
                                        <p:tav tm="100000">
                                          <p:val>
                                            <p:strVal val="#ppt_w"/>
                                          </p:val>
                                        </p:tav>
                                      </p:tavLst>
                                    </p:anim>
                                    <p:anim calcmode="lin" valueType="num">
                                      <p:cBhvr>
                                        <p:cTn id="84" dur="500" fill="hold"/>
                                        <p:tgtEl>
                                          <p:spTgt spid="20494"/>
                                        </p:tgtEl>
                                        <p:attrNameLst>
                                          <p:attrName>ppt_h</p:attrName>
                                        </p:attrNameLst>
                                      </p:cBhvr>
                                      <p:tavLst>
                                        <p:tav tm="0">
                                          <p:val>
                                            <p:fltVal val="0"/>
                                          </p:val>
                                        </p:tav>
                                        <p:tav tm="100000">
                                          <p:val>
                                            <p:strVal val="#ppt_h"/>
                                          </p:val>
                                        </p:tav>
                                      </p:tavLst>
                                    </p:anim>
                                    <p:anim calcmode="lin" valueType="num">
                                      <p:cBhvr>
                                        <p:cTn id="85" dur="500" fill="hold"/>
                                        <p:tgtEl>
                                          <p:spTgt spid="20494"/>
                                        </p:tgtEl>
                                        <p:attrNameLst>
                                          <p:attrName>style.rotation</p:attrName>
                                        </p:attrNameLst>
                                      </p:cBhvr>
                                      <p:tavLst>
                                        <p:tav tm="0">
                                          <p:val>
                                            <p:fltVal val="360"/>
                                          </p:val>
                                        </p:tav>
                                        <p:tav tm="100000">
                                          <p:val>
                                            <p:fltVal val="0"/>
                                          </p:val>
                                        </p:tav>
                                      </p:tavLst>
                                    </p:anim>
                                    <p:animEffect filter="fade">
                                      <p:cBhvr>
                                        <p:cTn id="86" dur="500"/>
                                        <p:tgtEl>
                                          <p:spTgt spid="20494"/>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20495"/>
                                        </p:tgtEl>
                                        <p:attrNameLst>
                                          <p:attrName>style.visibility</p:attrName>
                                        </p:attrNameLst>
                                      </p:cBhvr>
                                      <p:to>
                                        <p:strVal val="visible"/>
                                      </p:to>
                                    </p:set>
                                    <p:anim calcmode="lin" valueType="num">
                                      <p:cBhvr>
                                        <p:cTn id="89" dur="500" fill="hold"/>
                                        <p:tgtEl>
                                          <p:spTgt spid="20495"/>
                                        </p:tgtEl>
                                        <p:attrNameLst>
                                          <p:attrName>ppt_w</p:attrName>
                                        </p:attrNameLst>
                                      </p:cBhvr>
                                      <p:tavLst>
                                        <p:tav tm="0">
                                          <p:val>
                                            <p:fltVal val="0"/>
                                          </p:val>
                                        </p:tav>
                                        <p:tav tm="100000">
                                          <p:val>
                                            <p:strVal val="#ppt_w"/>
                                          </p:val>
                                        </p:tav>
                                      </p:tavLst>
                                    </p:anim>
                                    <p:anim calcmode="lin" valueType="num">
                                      <p:cBhvr>
                                        <p:cTn id="90" dur="500" fill="hold"/>
                                        <p:tgtEl>
                                          <p:spTgt spid="20495"/>
                                        </p:tgtEl>
                                        <p:attrNameLst>
                                          <p:attrName>ppt_h</p:attrName>
                                        </p:attrNameLst>
                                      </p:cBhvr>
                                      <p:tavLst>
                                        <p:tav tm="0">
                                          <p:val>
                                            <p:fltVal val="0"/>
                                          </p:val>
                                        </p:tav>
                                        <p:tav tm="100000">
                                          <p:val>
                                            <p:strVal val="#ppt_h"/>
                                          </p:val>
                                        </p:tav>
                                      </p:tavLst>
                                    </p:anim>
                                    <p:anim calcmode="lin" valueType="num">
                                      <p:cBhvr>
                                        <p:cTn id="91" dur="500" fill="hold"/>
                                        <p:tgtEl>
                                          <p:spTgt spid="20495"/>
                                        </p:tgtEl>
                                        <p:attrNameLst>
                                          <p:attrName>style.rotation</p:attrName>
                                        </p:attrNameLst>
                                      </p:cBhvr>
                                      <p:tavLst>
                                        <p:tav tm="0">
                                          <p:val>
                                            <p:fltVal val="360"/>
                                          </p:val>
                                        </p:tav>
                                        <p:tav tm="100000">
                                          <p:val>
                                            <p:fltVal val="0"/>
                                          </p:val>
                                        </p:tav>
                                      </p:tavLst>
                                    </p:anim>
                                    <p:animEffect filter="fade">
                                      <p:cBhvr>
                                        <p:cTn id="92" dur="500"/>
                                        <p:tgtEl>
                                          <p:spTgt spid="20495"/>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0499"/>
                                        </p:tgtEl>
                                        <p:attrNameLst>
                                          <p:attrName>style.visibility</p:attrName>
                                        </p:attrNameLst>
                                      </p:cBhvr>
                                      <p:to>
                                        <p:strVal val="visible"/>
                                      </p:to>
                                    </p:set>
                                    <p:anim calcmode="lin" valueType="num">
                                      <p:cBhvr>
                                        <p:cTn id="95" dur="500" fill="hold"/>
                                        <p:tgtEl>
                                          <p:spTgt spid="20499"/>
                                        </p:tgtEl>
                                        <p:attrNameLst>
                                          <p:attrName>ppt_w</p:attrName>
                                        </p:attrNameLst>
                                      </p:cBhvr>
                                      <p:tavLst>
                                        <p:tav tm="0">
                                          <p:val>
                                            <p:fltVal val="0"/>
                                          </p:val>
                                        </p:tav>
                                        <p:tav tm="100000">
                                          <p:val>
                                            <p:strVal val="#ppt_w"/>
                                          </p:val>
                                        </p:tav>
                                      </p:tavLst>
                                    </p:anim>
                                    <p:anim calcmode="lin" valueType="num">
                                      <p:cBhvr>
                                        <p:cTn id="96" dur="500" fill="hold"/>
                                        <p:tgtEl>
                                          <p:spTgt spid="20499"/>
                                        </p:tgtEl>
                                        <p:attrNameLst>
                                          <p:attrName>ppt_h</p:attrName>
                                        </p:attrNameLst>
                                      </p:cBhvr>
                                      <p:tavLst>
                                        <p:tav tm="0">
                                          <p:val>
                                            <p:fltVal val="0"/>
                                          </p:val>
                                        </p:tav>
                                        <p:tav tm="100000">
                                          <p:val>
                                            <p:strVal val="#ppt_h"/>
                                          </p:val>
                                        </p:tav>
                                      </p:tavLst>
                                    </p:anim>
                                    <p:anim calcmode="lin" valueType="num">
                                      <p:cBhvr>
                                        <p:cTn id="97" dur="500" fill="hold"/>
                                        <p:tgtEl>
                                          <p:spTgt spid="20499"/>
                                        </p:tgtEl>
                                        <p:attrNameLst>
                                          <p:attrName>style.rotation</p:attrName>
                                        </p:attrNameLst>
                                      </p:cBhvr>
                                      <p:tavLst>
                                        <p:tav tm="0">
                                          <p:val>
                                            <p:fltVal val="360"/>
                                          </p:val>
                                        </p:tav>
                                        <p:tav tm="100000">
                                          <p:val>
                                            <p:fltVal val="0"/>
                                          </p:val>
                                        </p:tav>
                                      </p:tavLst>
                                    </p:anim>
                                    <p:animEffect filter="fade">
                                      <p:cBhvr>
                                        <p:cTn id="98" dur="500"/>
                                        <p:tgtEl>
                                          <p:spTgt spid="20499"/>
                                        </p:tgtEl>
                                      </p:cBhvr>
                                    </p:animEffect>
                                  </p:childTnLst>
                                </p:cTn>
                              </p:par>
                              <p:par>
                                <p:cTn id="99" presetID="49" presetClass="entr" presetSubtype="0" decel="100000" fill="hold" grpId="0" nodeType="withEffect">
                                  <p:stCondLst>
                                    <p:cond delay="0"/>
                                  </p:stCondLst>
                                  <p:childTnLst>
                                    <p:set>
                                      <p:cBhvr>
                                        <p:cTn id="100" dur="1" fill="hold">
                                          <p:stCondLst>
                                            <p:cond delay="0"/>
                                          </p:stCondLst>
                                        </p:cTn>
                                        <p:tgtEl>
                                          <p:spTgt spid="20500"/>
                                        </p:tgtEl>
                                        <p:attrNameLst>
                                          <p:attrName>style.visibility</p:attrName>
                                        </p:attrNameLst>
                                      </p:cBhvr>
                                      <p:to>
                                        <p:strVal val="visible"/>
                                      </p:to>
                                    </p:set>
                                    <p:anim calcmode="lin" valueType="num">
                                      <p:cBhvr>
                                        <p:cTn id="101" dur="500" fill="hold"/>
                                        <p:tgtEl>
                                          <p:spTgt spid="20500"/>
                                        </p:tgtEl>
                                        <p:attrNameLst>
                                          <p:attrName>ppt_w</p:attrName>
                                        </p:attrNameLst>
                                      </p:cBhvr>
                                      <p:tavLst>
                                        <p:tav tm="0">
                                          <p:val>
                                            <p:fltVal val="0"/>
                                          </p:val>
                                        </p:tav>
                                        <p:tav tm="100000">
                                          <p:val>
                                            <p:strVal val="#ppt_w"/>
                                          </p:val>
                                        </p:tav>
                                      </p:tavLst>
                                    </p:anim>
                                    <p:anim calcmode="lin" valueType="num">
                                      <p:cBhvr>
                                        <p:cTn id="102" dur="500" fill="hold"/>
                                        <p:tgtEl>
                                          <p:spTgt spid="20500"/>
                                        </p:tgtEl>
                                        <p:attrNameLst>
                                          <p:attrName>ppt_h</p:attrName>
                                        </p:attrNameLst>
                                      </p:cBhvr>
                                      <p:tavLst>
                                        <p:tav tm="0">
                                          <p:val>
                                            <p:fltVal val="0"/>
                                          </p:val>
                                        </p:tav>
                                        <p:tav tm="100000">
                                          <p:val>
                                            <p:strVal val="#ppt_h"/>
                                          </p:val>
                                        </p:tav>
                                      </p:tavLst>
                                    </p:anim>
                                    <p:anim calcmode="lin" valueType="num">
                                      <p:cBhvr>
                                        <p:cTn id="103" dur="500" fill="hold"/>
                                        <p:tgtEl>
                                          <p:spTgt spid="20500"/>
                                        </p:tgtEl>
                                        <p:attrNameLst>
                                          <p:attrName>style.rotation</p:attrName>
                                        </p:attrNameLst>
                                      </p:cBhvr>
                                      <p:tavLst>
                                        <p:tav tm="0">
                                          <p:val>
                                            <p:fltVal val="360"/>
                                          </p:val>
                                        </p:tav>
                                        <p:tav tm="100000">
                                          <p:val>
                                            <p:fltVal val="0"/>
                                          </p:val>
                                        </p:tav>
                                      </p:tavLst>
                                    </p:anim>
                                    <p:animEffect filter="fade">
                                      <p:cBhvr>
                                        <p:cTn id="104" dur="500"/>
                                        <p:tgtEl>
                                          <p:spTgt spid="20500"/>
                                        </p:tgtEl>
                                      </p:cBhvr>
                                    </p:animEffect>
                                  </p:childTnLst>
                                </p:cTn>
                              </p:par>
                              <p:par>
                                <p:cTn id="105" presetID="49" presetClass="entr" presetSubtype="0" decel="100000" fill="hold" grpId="0" nodeType="withEffect">
                                  <p:stCondLst>
                                    <p:cond delay="0"/>
                                  </p:stCondLst>
                                  <p:childTnLst>
                                    <p:set>
                                      <p:cBhvr>
                                        <p:cTn id="106" dur="1" fill="hold">
                                          <p:stCondLst>
                                            <p:cond delay="0"/>
                                          </p:stCondLst>
                                        </p:cTn>
                                        <p:tgtEl>
                                          <p:spTgt spid="20501"/>
                                        </p:tgtEl>
                                        <p:attrNameLst>
                                          <p:attrName>style.visibility</p:attrName>
                                        </p:attrNameLst>
                                      </p:cBhvr>
                                      <p:to>
                                        <p:strVal val="visible"/>
                                      </p:to>
                                    </p:set>
                                    <p:anim calcmode="lin" valueType="num">
                                      <p:cBhvr>
                                        <p:cTn id="107" dur="500" fill="hold"/>
                                        <p:tgtEl>
                                          <p:spTgt spid="20501"/>
                                        </p:tgtEl>
                                        <p:attrNameLst>
                                          <p:attrName>ppt_w</p:attrName>
                                        </p:attrNameLst>
                                      </p:cBhvr>
                                      <p:tavLst>
                                        <p:tav tm="0">
                                          <p:val>
                                            <p:fltVal val="0"/>
                                          </p:val>
                                        </p:tav>
                                        <p:tav tm="100000">
                                          <p:val>
                                            <p:strVal val="#ppt_w"/>
                                          </p:val>
                                        </p:tav>
                                      </p:tavLst>
                                    </p:anim>
                                    <p:anim calcmode="lin" valueType="num">
                                      <p:cBhvr>
                                        <p:cTn id="108" dur="500" fill="hold"/>
                                        <p:tgtEl>
                                          <p:spTgt spid="20501"/>
                                        </p:tgtEl>
                                        <p:attrNameLst>
                                          <p:attrName>ppt_h</p:attrName>
                                        </p:attrNameLst>
                                      </p:cBhvr>
                                      <p:tavLst>
                                        <p:tav tm="0">
                                          <p:val>
                                            <p:fltVal val="0"/>
                                          </p:val>
                                        </p:tav>
                                        <p:tav tm="100000">
                                          <p:val>
                                            <p:strVal val="#ppt_h"/>
                                          </p:val>
                                        </p:tav>
                                      </p:tavLst>
                                    </p:anim>
                                    <p:anim calcmode="lin" valueType="num">
                                      <p:cBhvr>
                                        <p:cTn id="109" dur="500" fill="hold"/>
                                        <p:tgtEl>
                                          <p:spTgt spid="20501"/>
                                        </p:tgtEl>
                                        <p:attrNameLst>
                                          <p:attrName>style.rotation</p:attrName>
                                        </p:attrNameLst>
                                      </p:cBhvr>
                                      <p:tavLst>
                                        <p:tav tm="0">
                                          <p:val>
                                            <p:fltVal val="360"/>
                                          </p:val>
                                        </p:tav>
                                        <p:tav tm="100000">
                                          <p:val>
                                            <p:fltVal val="0"/>
                                          </p:val>
                                        </p:tav>
                                      </p:tavLst>
                                    </p:anim>
                                    <p:animEffect filter="fade">
                                      <p:cBhvr>
                                        <p:cTn id="110" dur="5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p:bldP spid="20483" grpId="0" bldLvl="0" animBg="1"/>
      <p:bldP spid="20484" grpId="0" bldLvl="0" animBg="1"/>
      <p:bldP spid="20485" grpId="0" bldLvl="0" animBg="1"/>
      <p:bldP spid="20486" grpId="0" bldLvl="0" animBg="1"/>
      <p:bldP spid="20487" grpId="0" bldLvl="0" animBg="1"/>
      <p:bldP spid="20488" grpId="0" bldLvl="0" animBg="1"/>
      <p:bldP spid="20489" grpId="0" bldLvl="0" animBg="1"/>
      <p:bldP spid="20490" grpId="0" bldLvl="0"/>
      <p:bldP spid="20491" grpId="0" bldLvl="0"/>
      <p:bldP spid="20492" grpId="0" bldLvl="0"/>
      <p:bldP spid="20493" grpId="0" bldLvl="0"/>
      <p:bldP spid="20494" grpId="0" bldLvl="0"/>
      <p:bldP spid="20495" grpId="0" bldLvl="0"/>
      <p:bldP spid="20496" grpId="0" bldLvl="0"/>
      <p:bldP spid="20497" grpId="0" bldLvl="0"/>
      <p:bldP spid="20498" grpId="0" bldLvl="0"/>
      <p:bldP spid="20499" grpId="0" bldLvl="0"/>
      <p:bldP spid="20500" grpId="0" bldLvl="0"/>
      <p:bldP spid="20501"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21507" name="Group 205"/>
          <p:cNvGrpSpPr/>
          <p:nvPr/>
        </p:nvGrpSpPr>
        <p:grpSpPr bwMode="auto">
          <a:xfrm>
            <a:off x="1293813" y="1419225"/>
            <a:ext cx="3157537" cy="2878138"/>
            <a:chOff x="0" y="0"/>
            <a:chExt cx="1989" cy="1813"/>
          </a:xfrm>
        </p:grpSpPr>
        <p:sp>
          <p:nvSpPr>
            <p:cNvPr id="31768" name="Rectangle 18"/>
            <p:cNvSpPr>
              <a:spLocks noChangeArrowheads="1"/>
            </p:cNvSpPr>
            <p:nvPr/>
          </p:nvSpPr>
          <p:spPr bwMode="auto">
            <a:xfrm>
              <a:off x="690" y="961"/>
              <a:ext cx="617" cy="852"/>
            </a:xfrm>
            <a:prstGeom prst="rect">
              <a:avLst/>
            </a:prstGeom>
            <a:gradFill rotWithShape="1">
              <a:gsLst>
                <a:gs pos="0">
                  <a:srgbClr val="F9F9F9"/>
                </a:gs>
                <a:gs pos="32999">
                  <a:srgbClr val="F9F9F9"/>
                </a:gs>
                <a:gs pos="100000">
                  <a:srgbClr val="D7D7D7"/>
                </a:gs>
              </a:gsLst>
              <a:lin ang="5400000" scaled="1"/>
            </a:gradFill>
            <a:ln w="3175">
              <a:solidFill>
                <a:srgbClr val="EAEAEA"/>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769" name="Freeform 19"/>
            <p:cNvSpPr>
              <a:spLocks noChangeArrowheads="1"/>
            </p:cNvSpPr>
            <p:nvPr/>
          </p:nvSpPr>
          <p:spPr bwMode="auto">
            <a:xfrm>
              <a:off x="0" y="73"/>
              <a:ext cx="1989" cy="1638"/>
            </a:xfrm>
            <a:custGeom>
              <a:avLst/>
              <a:gdLst>
                <a:gd name="T0" fmla="*/ 0 w 1291"/>
                <a:gd name="T1" fmla="*/ 0 h 951"/>
                <a:gd name="T2" fmla="*/ 687 w 1291"/>
                <a:gd name="T3" fmla="*/ 1631 h 951"/>
                <a:gd name="T4" fmla="*/ 1300 w 1291"/>
                <a:gd name="T5" fmla="*/ 1636 h 951"/>
                <a:gd name="T6" fmla="*/ 1987 w 1291"/>
                <a:gd name="T7" fmla="*/ 5 h 951"/>
                <a:gd name="T8" fmla="*/ 0 w 1291"/>
                <a:gd name="T9" fmla="*/ 0 h 9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951">
                  <a:moveTo>
                    <a:pt x="0" y="0"/>
                  </a:moveTo>
                  <a:lnTo>
                    <a:pt x="446" y="947"/>
                  </a:lnTo>
                  <a:lnTo>
                    <a:pt x="844" y="950"/>
                  </a:lnTo>
                  <a:lnTo>
                    <a:pt x="1290" y="3"/>
                  </a:lnTo>
                  <a:lnTo>
                    <a:pt x="0" y="0"/>
                  </a:lnTo>
                </a:path>
              </a:pathLst>
            </a:cu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endParaRPr lang="zh-CN" altLang="en-US"/>
            </a:p>
          </p:txBody>
        </p:sp>
        <p:sp>
          <p:nvSpPr>
            <p:cNvPr id="31770" name="Oval 20"/>
            <p:cNvSpPr>
              <a:spLocks noChangeArrowheads="1"/>
            </p:cNvSpPr>
            <p:nvPr/>
          </p:nvSpPr>
          <p:spPr bwMode="auto">
            <a:xfrm>
              <a:off x="12" y="0"/>
              <a:ext cx="1977" cy="142"/>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771" name="Oval 22"/>
            <p:cNvSpPr>
              <a:spLocks noChangeArrowheads="1"/>
            </p:cNvSpPr>
            <p:nvPr/>
          </p:nvSpPr>
          <p:spPr bwMode="auto">
            <a:xfrm>
              <a:off x="247" y="537"/>
              <a:ext cx="1504" cy="195"/>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772" name="Oval 23"/>
            <p:cNvSpPr>
              <a:spLocks noChangeArrowheads="1"/>
            </p:cNvSpPr>
            <p:nvPr/>
          </p:nvSpPr>
          <p:spPr bwMode="auto">
            <a:xfrm>
              <a:off x="467" y="1092"/>
              <a:ext cx="1044" cy="196"/>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21513" name="AutoShape 24"/>
          <p:cNvSpPr>
            <a:spLocks noChangeArrowheads="1"/>
          </p:cNvSpPr>
          <p:nvPr/>
        </p:nvSpPr>
        <p:spPr bwMode="auto">
          <a:xfrm rot="16200000" flipH="1">
            <a:off x="2212975" y="1544638"/>
            <a:ext cx="271463" cy="490537"/>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4" name="Freeform 25"/>
          <p:cNvSpPr>
            <a:spLocks noChangeArrowheads="1"/>
          </p:cNvSpPr>
          <p:nvPr/>
        </p:nvSpPr>
        <p:spPr bwMode="auto">
          <a:xfrm>
            <a:off x="3714750" y="2089150"/>
            <a:ext cx="766763" cy="495300"/>
          </a:xfrm>
          <a:custGeom>
            <a:avLst/>
            <a:gdLst>
              <a:gd name="T0" fmla="*/ 761879 w 314"/>
              <a:gd name="T1" fmla="*/ 130629 h 182"/>
              <a:gd name="T2" fmla="*/ 764321 w 314"/>
              <a:gd name="T3" fmla="*/ 476250 h 182"/>
              <a:gd name="T4" fmla="*/ 412685 w 314"/>
              <a:gd name="T5" fmla="*/ 492579 h 182"/>
              <a:gd name="T6" fmla="*/ 505478 w 314"/>
              <a:gd name="T7" fmla="*/ 394607 h 182"/>
              <a:gd name="T8" fmla="*/ 346753 w 314"/>
              <a:gd name="T9" fmla="*/ 228600 h 182"/>
              <a:gd name="T10" fmla="*/ 310124 w 314"/>
              <a:gd name="T11" fmla="*/ 212271 h 182"/>
              <a:gd name="T12" fmla="*/ 271053 w 314"/>
              <a:gd name="T13" fmla="*/ 217714 h 182"/>
              <a:gd name="T14" fmla="*/ 224657 w 314"/>
              <a:gd name="T15" fmla="*/ 239486 h 182"/>
              <a:gd name="T16" fmla="*/ 170934 w 314"/>
              <a:gd name="T17" fmla="*/ 285750 h 182"/>
              <a:gd name="T18" fmla="*/ 122096 w 314"/>
              <a:gd name="T19" fmla="*/ 337457 h 182"/>
              <a:gd name="T20" fmla="*/ 0 w 314"/>
              <a:gd name="T21" fmla="*/ 209550 h 182"/>
              <a:gd name="T22" fmla="*/ 83025 w 314"/>
              <a:gd name="T23" fmla="*/ 125186 h 182"/>
              <a:gd name="T24" fmla="*/ 117212 w 314"/>
              <a:gd name="T25" fmla="*/ 97971 h 182"/>
              <a:gd name="T26" fmla="*/ 163609 w 314"/>
              <a:gd name="T27" fmla="*/ 65314 h 182"/>
              <a:gd name="T28" fmla="*/ 200237 w 314"/>
              <a:gd name="T29" fmla="*/ 46264 h 182"/>
              <a:gd name="T30" fmla="*/ 234424 w 314"/>
              <a:gd name="T31" fmla="*/ 24493 h 182"/>
              <a:gd name="T32" fmla="*/ 273495 w 314"/>
              <a:gd name="T33" fmla="*/ 8164 h 182"/>
              <a:gd name="T34" fmla="*/ 315008 w 314"/>
              <a:gd name="T35" fmla="*/ 0 h 182"/>
              <a:gd name="T36" fmla="*/ 361404 w 314"/>
              <a:gd name="T37" fmla="*/ 0 h 182"/>
              <a:gd name="T38" fmla="*/ 400475 w 314"/>
              <a:gd name="T39" fmla="*/ 2721 h 182"/>
              <a:gd name="T40" fmla="*/ 441988 w 314"/>
              <a:gd name="T41" fmla="*/ 13607 h 182"/>
              <a:gd name="T42" fmla="*/ 483500 w 314"/>
              <a:gd name="T43" fmla="*/ 35379 h 182"/>
              <a:gd name="T44" fmla="*/ 507919 w 314"/>
              <a:gd name="T45" fmla="*/ 62593 h 182"/>
              <a:gd name="T46" fmla="*/ 671528 w 314"/>
              <a:gd name="T47" fmla="*/ 223157 h 182"/>
              <a:gd name="T48" fmla="*/ 761879 w 314"/>
              <a:gd name="T49" fmla="*/ 130629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endParaRPr lang="zh-CN" altLang="en-US"/>
          </a:p>
        </p:txBody>
      </p:sp>
      <p:sp>
        <p:nvSpPr>
          <p:cNvPr id="21515" name="Freeform 26"/>
          <p:cNvSpPr>
            <a:spLocks noChangeArrowheads="1"/>
          </p:cNvSpPr>
          <p:nvPr/>
        </p:nvSpPr>
        <p:spPr bwMode="auto">
          <a:xfrm>
            <a:off x="3332163" y="3035300"/>
            <a:ext cx="769937" cy="498475"/>
          </a:xfrm>
          <a:custGeom>
            <a:avLst/>
            <a:gdLst>
              <a:gd name="T0" fmla="*/ 765049 w 315"/>
              <a:gd name="T1" fmla="*/ 131466 h 182"/>
              <a:gd name="T2" fmla="*/ 767493 w 315"/>
              <a:gd name="T3" fmla="*/ 479303 h 182"/>
              <a:gd name="T4" fmla="*/ 415522 w 315"/>
              <a:gd name="T5" fmla="*/ 495736 h 182"/>
              <a:gd name="T6" fmla="*/ 508403 w 315"/>
              <a:gd name="T7" fmla="*/ 397137 h 182"/>
              <a:gd name="T8" fmla="*/ 349527 w 315"/>
              <a:gd name="T9" fmla="*/ 230065 h 182"/>
              <a:gd name="T10" fmla="*/ 310419 w 315"/>
              <a:gd name="T11" fmla="*/ 213632 h 182"/>
              <a:gd name="T12" fmla="*/ 271311 w 315"/>
              <a:gd name="T13" fmla="*/ 219110 h 182"/>
              <a:gd name="T14" fmla="*/ 227315 w 315"/>
              <a:gd name="T15" fmla="*/ 241021 h 182"/>
              <a:gd name="T16" fmla="*/ 171097 w 315"/>
              <a:gd name="T17" fmla="*/ 287582 h 182"/>
              <a:gd name="T18" fmla="*/ 122212 w 315"/>
              <a:gd name="T19" fmla="*/ 339620 h 182"/>
              <a:gd name="T20" fmla="*/ 0 w 315"/>
              <a:gd name="T21" fmla="*/ 210893 h 182"/>
              <a:gd name="T22" fmla="*/ 83104 w 315"/>
              <a:gd name="T23" fmla="*/ 125988 h 182"/>
              <a:gd name="T24" fmla="*/ 117324 w 315"/>
              <a:gd name="T25" fmla="*/ 98599 h 182"/>
              <a:gd name="T26" fmla="*/ 163764 w 315"/>
              <a:gd name="T27" fmla="*/ 65733 h 182"/>
              <a:gd name="T28" fmla="*/ 200428 w 315"/>
              <a:gd name="T29" fmla="*/ 46561 h 182"/>
              <a:gd name="T30" fmla="*/ 234647 w 315"/>
              <a:gd name="T31" fmla="*/ 24650 h 182"/>
              <a:gd name="T32" fmla="*/ 273755 w 315"/>
              <a:gd name="T33" fmla="*/ 8217 h 182"/>
              <a:gd name="T34" fmla="*/ 315308 w 315"/>
              <a:gd name="T35" fmla="*/ 0 h 182"/>
              <a:gd name="T36" fmla="*/ 364192 w 315"/>
              <a:gd name="T37" fmla="*/ 0 h 182"/>
              <a:gd name="T38" fmla="*/ 403300 w 315"/>
              <a:gd name="T39" fmla="*/ 2739 h 182"/>
              <a:gd name="T40" fmla="*/ 444852 w 315"/>
              <a:gd name="T41" fmla="*/ 13694 h 182"/>
              <a:gd name="T42" fmla="*/ 486405 w 315"/>
              <a:gd name="T43" fmla="*/ 35605 h 182"/>
              <a:gd name="T44" fmla="*/ 510847 w 315"/>
              <a:gd name="T45" fmla="*/ 62994 h 182"/>
              <a:gd name="T46" fmla="*/ 674611 w 315"/>
              <a:gd name="T47" fmla="*/ 224588 h 182"/>
              <a:gd name="T48" fmla="*/ 765049 w 315"/>
              <a:gd name="T49" fmla="*/ 13146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FF6699"/>
          </a:solidFill>
          <a:ln w="3175">
            <a:solidFill>
              <a:srgbClr val="D7D7D7"/>
            </a:solidFill>
            <a:miter lim="800000"/>
          </a:ln>
        </p:spPr>
        <p:txBody>
          <a:bodyPr lIns="0" rIns="0" anchor="ctr"/>
          <a:lstStyle/>
          <a:p>
            <a:endParaRPr lang="zh-CN" altLang="en-US"/>
          </a:p>
        </p:txBody>
      </p:sp>
      <p:sp>
        <p:nvSpPr>
          <p:cNvPr id="21516" name="Freeform 27"/>
          <p:cNvSpPr>
            <a:spLocks noChangeArrowheads="1"/>
          </p:cNvSpPr>
          <p:nvPr/>
        </p:nvSpPr>
        <p:spPr bwMode="auto">
          <a:xfrm>
            <a:off x="3881438" y="1157288"/>
            <a:ext cx="766762" cy="501650"/>
          </a:xfrm>
          <a:custGeom>
            <a:avLst/>
            <a:gdLst>
              <a:gd name="T0" fmla="*/ 761878 w 314"/>
              <a:gd name="T1" fmla="*/ 131580 h 183"/>
              <a:gd name="T2" fmla="*/ 764320 w 314"/>
              <a:gd name="T3" fmla="*/ 482461 h 183"/>
              <a:gd name="T4" fmla="*/ 412684 w 314"/>
              <a:gd name="T5" fmla="*/ 498909 h 183"/>
              <a:gd name="T6" fmla="*/ 505477 w 314"/>
              <a:gd name="T7" fmla="*/ 400223 h 183"/>
              <a:gd name="T8" fmla="*/ 346752 w 314"/>
              <a:gd name="T9" fmla="*/ 233007 h 183"/>
              <a:gd name="T10" fmla="*/ 310123 w 314"/>
              <a:gd name="T11" fmla="*/ 213818 h 183"/>
              <a:gd name="T12" fmla="*/ 271053 w 314"/>
              <a:gd name="T13" fmla="*/ 222042 h 183"/>
              <a:gd name="T14" fmla="*/ 224656 w 314"/>
              <a:gd name="T15" fmla="*/ 243972 h 183"/>
              <a:gd name="T16" fmla="*/ 170934 w 314"/>
              <a:gd name="T17" fmla="*/ 287832 h 183"/>
              <a:gd name="T18" fmla="*/ 122096 w 314"/>
              <a:gd name="T19" fmla="*/ 342657 h 183"/>
              <a:gd name="T20" fmla="*/ 0 w 314"/>
              <a:gd name="T21" fmla="*/ 213818 h 183"/>
              <a:gd name="T22" fmla="*/ 83025 w 314"/>
              <a:gd name="T23" fmla="*/ 128839 h 183"/>
              <a:gd name="T24" fmla="*/ 117212 w 314"/>
              <a:gd name="T25" fmla="*/ 98685 h 183"/>
              <a:gd name="T26" fmla="*/ 163608 w 314"/>
              <a:gd name="T27" fmla="*/ 65790 h 183"/>
              <a:gd name="T28" fmla="*/ 200237 w 314"/>
              <a:gd name="T29" fmla="*/ 46601 h 183"/>
              <a:gd name="T30" fmla="*/ 234424 w 314"/>
              <a:gd name="T31" fmla="*/ 24671 h 183"/>
              <a:gd name="T32" fmla="*/ 273495 w 314"/>
              <a:gd name="T33" fmla="*/ 8224 h 183"/>
              <a:gd name="T34" fmla="*/ 315007 w 314"/>
              <a:gd name="T35" fmla="*/ 0 h 183"/>
              <a:gd name="T36" fmla="*/ 361404 w 314"/>
              <a:gd name="T37" fmla="*/ 0 h 183"/>
              <a:gd name="T38" fmla="*/ 400474 w 314"/>
              <a:gd name="T39" fmla="*/ 2741 h 183"/>
              <a:gd name="T40" fmla="*/ 441987 w 314"/>
              <a:gd name="T41" fmla="*/ 13706 h 183"/>
              <a:gd name="T42" fmla="*/ 483500 w 314"/>
              <a:gd name="T43" fmla="*/ 35636 h 183"/>
              <a:gd name="T44" fmla="*/ 507919 w 314"/>
              <a:gd name="T45" fmla="*/ 63049 h 183"/>
              <a:gd name="T46" fmla="*/ 671527 w 314"/>
              <a:gd name="T47" fmla="*/ 224783 h 183"/>
              <a:gd name="T48" fmla="*/ 761878 w 314"/>
              <a:gd name="T49" fmla="*/ 13158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endParaRPr lang="zh-CN" altLang="en-US"/>
          </a:p>
        </p:txBody>
      </p:sp>
      <p:sp>
        <p:nvSpPr>
          <p:cNvPr id="21517" name="Rectangle 28"/>
          <p:cNvSpPr>
            <a:spLocks noChangeArrowheads="1"/>
          </p:cNvSpPr>
          <p:nvPr/>
        </p:nvSpPr>
        <p:spPr bwMode="auto">
          <a:xfrm>
            <a:off x="2233613" y="1066800"/>
            <a:ext cx="227012" cy="538163"/>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8" name="AutoShape 29"/>
          <p:cNvSpPr>
            <a:spLocks noChangeArrowheads="1"/>
          </p:cNvSpPr>
          <p:nvPr/>
        </p:nvSpPr>
        <p:spPr bwMode="auto">
          <a:xfrm rot="16200000" flipH="1">
            <a:off x="2765425" y="1544638"/>
            <a:ext cx="271463" cy="490537"/>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9" name="Rectangle 30"/>
          <p:cNvSpPr>
            <a:spLocks noChangeArrowheads="1"/>
          </p:cNvSpPr>
          <p:nvPr/>
        </p:nvSpPr>
        <p:spPr bwMode="auto">
          <a:xfrm>
            <a:off x="2786063" y="1066800"/>
            <a:ext cx="228600" cy="538163"/>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0" name="AutoShape 31"/>
          <p:cNvSpPr>
            <a:spLocks noChangeArrowheads="1"/>
          </p:cNvSpPr>
          <p:nvPr/>
        </p:nvSpPr>
        <p:spPr bwMode="auto">
          <a:xfrm rot="16200000" flipH="1">
            <a:off x="3307557" y="1545431"/>
            <a:ext cx="271462" cy="485775"/>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1" name="Rectangle 32"/>
          <p:cNvSpPr>
            <a:spLocks noChangeArrowheads="1"/>
          </p:cNvSpPr>
          <p:nvPr/>
        </p:nvSpPr>
        <p:spPr bwMode="auto">
          <a:xfrm>
            <a:off x="3328988" y="1066800"/>
            <a:ext cx="230187" cy="538163"/>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2" name="AutoShape 33"/>
          <p:cNvSpPr>
            <a:spLocks noChangeArrowheads="1"/>
          </p:cNvSpPr>
          <p:nvPr/>
        </p:nvSpPr>
        <p:spPr bwMode="auto">
          <a:xfrm rot="16200000" flipH="1">
            <a:off x="2411413" y="2466975"/>
            <a:ext cx="274638" cy="490537"/>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3" name="Rectangle 34"/>
          <p:cNvSpPr>
            <a:spLocks noChangeArrowheads="1"/>
          </p:cNvSpPr>
          <p:nvPr/>
        </p:nvSpPr>
        <p:spPr bwMode="auto">
          <a:xfrm>
            <a:off x="2436813" y="1990725"/>
            <a:ext cx="225425" cy="536575"/>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4" name="AutoShape 35"/>
          <p:cNvSpPr>
            <a:spLocks noChangeArrowheads="1"/>
          </p:cNvSpPr>
          <p:nvPr/>
        </p:nvSpPr>
        <p:spPr bwMode="auto">
          <a:xfrm rot="16200000" flipH="1">
            <a:off x="2959100" y="2466976"/>
            <a:ext cx="276225" cy="488950"/>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5" name="Rectangle 36"/>
          <p:cNvSpPr>
            <a:spLocks noChangeArrowheads="1"/>
          </p:cNvSpPr>
          <p:nvPr/>
        </p:nvSpPr>
        <p:spPr bwMode="auto">
          <a:xfrm>
            <a:off x="2982913" y="1990725"/>
            <a:ext cx="228600" cy="536575"/>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6" name="AutoShape 37"/>
          <p:cNvSpPr>
            <a:spLocks noChangeArrowheads="1"/>
          </p:cNvSpPr>
          <p:nvPr/>
        </p:nvSpPr>
        <p:spPr bwMode="auto">
          <a:xfrm rot="16200000" flipH="1">
            <a:off x="2683669" y="3364706"/>
            <a:ext cx="274638" cy="485775"/>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7" name="Rectangle 38"/>
          <p:cNvSpPr>
            <a:spLocks noChangeArrowheads="1"/>
          </p:cNvSpPr>
          <p:nvPr/>
        </p:nvSpPr>
        <p:spPr bwMode="auto">
          <a:xfrm>
            <a:off x="2709863" y="2886075"/>
            <a:ext cx="228600" cy="538163"/>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8" name="Rectangle 39"/>
          <p:cNvSpPr>
            <a:spLocks noChangeArrowheads="1"/>
          </p:cNvSpPr>
          <p:nvPr/>
        </p:nvSpPr>
        <p:spPr bwMode="auto">
          <a:xfrm>
            <a:off x="5105400" y="1658938"/>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1529" name="Rectangle 40"/>
          <p:cNvSpPr>
            <a:spLocks noChangeArrowheads="1"/>
          </p:cNvSpPr>
          <p:nvPr/>
        </p:nvSpPr>
        <p:spPr bwMode="auto">
          <a:xfrm>
            <a:off x="5105400" y="1930400"/>
            <a:ext cx="30241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latin typeface="微软雅黑" panose="020B0503020204020204" pitchFamily="34" charset="-122"/>
              <a:ea typeface="微软雅黑" panose="020B0503020204020204" pitchFamily="34" charset="-122"/>
            </a:endParaRPr>
          </a:p>
        </p:txBody>
      </p:sp>
      <p:sp>
        <p:nvSpPr>
          <p:cNvPr id="21530" name="Rectangle 41"/>
          <p:cNvSpPr>
            <a:spLocks noChangeArrowheads="1"/>
          </p:cNvSpPr>
          <p:nvPr/>
        </p:nvSpPr>
        <p:spPr bwMode="auto">
          <a:xfrm>
            <a:off x="5105400" y="2836863"/>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1531" name="Rectangle 42"/>
          <p:cNvSpPr>
            <a:spLocks noChangeArrowheads="1"/>
          </p:cNvSpPr>
          <p:nvPr/>
        </p:nvSpPr>
        <p:spPr bwMode="auto">
          <a:xfrm>
            <a:off x="5105400" y="3106738"/>
            <a:ext cx="30241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latin typeface="微软雅黑" panose="020B0503020204020204" pitchFamily="34" charset="-122"/>
              <a:ea typeface="微软雅黑" panose="020B0503020204020204" pitchFamily="34" charset="-122"/>
            </a:endParaRPr>
          </a:p>
        </p:txBody>
      </p:sp>
      <p:sp>
        <p:nvSpPr>
          <p:cNvPr id="21532" name="AutoShape 21"/>
          <p:cNvSpPr>
            <a:spLocks noChangeArrowheads="1"/>
          </p:cNvSpPr>
          <p:nvPr/>
        </p:nvSpPr>
        <p:spPr bwMode="auto">
          <a:xfrm rot="16200000" flipH="1">
            <a:off x="1574007" y="1081881"/>
            <a:ext cx="433388" cy="473075"/>
          </a:xfrm>
          <a:prstGeom prst="rightArrow">
            <a:avLst>
              <a:gd name="adj1" fmla="val 50000"/>
              <a:gd name="adj2" fmla="val 29009"/>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by="(-#ppt_w*2)" calcmode="lin" valueType="num">
                                      <p:cBhvr rctx="PPT">
                                        <p:cTn id="7" dur="250" autoRev="1" fill="hold">
                                          <p:stCondLst>
                                            <p:cond delay="0"/>
                                          </p:stCondLst>
                                        </p:cTn>
                                        <p:tgtEl>
                                          <p:spTgt spid="21506"/>
                                        </p:tgtEl>
                                        <p:attrNameLst>
                                          <p:attrName>ppt_w</p:attrName>
                                        </p:attrNameLst>
                                      </p:cBhvr>
                                    </p:anim>
                                    <p:anim by="(#ppt_w*0.50)" calcmode="lin" valueType="num">
                                      <p:cBhvr>
                                        <p:cTn id="8" dur="250" decel="50000" autoRev="1" fill="hold">
                                          <p:stCondLst>
                                            <p:cond delay="0"/>
                                          </p:stCondLst>
                                        </p:cTn>
                                        <p:tgtEl>
                                          <p:spTgt spid="21506"/>
                                        </p:tgtEl>
                                        <p:attrNameLst>
                                          <p:attrName>ppt_x</p:attrName>
                                        </p:attrNameLst>
                                      </p:cBhvr>
                                    </p:anim>
                                    <p:anim to="(#ppt_y)" calcmode="lin" valueType="num">
                                      <p:cBhvr>
                                        <p:cTn id="9" dur="500" fill="hold">
                                          <p:stCondLst>
                                            <p:cond delay="0"/>
                                          </p:stCondLst>
                                        </p:cTn>
                                        <p:tgtEl>
                                          <p:spTgt spid="21506"/>
                                        </p:tgtEl>
                                        <p:attrNameLst>
                                          <p:attrName>ppt_y</p:attrName>
                                        </p:attrNameLst>
                                      </p:cBhvr>
                                    </p:anim>
                                    <p:animRot by="21600000">
                                      <p:cBhvr>
                                        <p:cTn id="10" dur="500" fill="hold">
                                          <p:stCondLst>
                                            <p:cond delay="0"/>
                                          </p:stCondLst>
                                        </p:cTn>
                                        <p:tgtEl>
                                          <p:spTgt spid="21506"/>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1507"/>
                                        </p:tgtEl>
                                        <p:attrNameLst>
                                          <p:attrName>style.visibility</p:attrName>
                                        </p:attrNameLst>
                                      </p:cBhvr>
                                      <p:to>
                                        <p:strVal val="visible"/>
                                      </p:to>
                                    </p:set>
                                    <p:animEffect filter="fade">
                                      <p:cBhvr>
                                        <p:cTn id="14" dur="1000"/>
                                        <p:tgtEl>
                                          <p:spTgt spid="21507"/>
                                        </p:tgtEl>
                                      </p:cBhvr>
                                    </p:animEffect>
                                    <p:anim calcmode="lin" valueType="num">
                                      <p:cBhvr>
                                        <p:cTn id="15" dur="1000" fill="hold"/>
                                        <p:tgtEl>
                                          <p:spTgt spid="21507"/>
                                        </p:tgtEl>
                                        <p:attrNameLst>
                                          <p:attrName>ppt_x</p:attrName>
                                        </p:attrNameLst>
                                      </p:cBhvr>
                                      <p:tavLst>
                                        <p:tav tm="0">
                                          <p:val>
                                            <p:strVal val="#ppt_x"/>
                                          </p:val>
                                        </p:tav>
                                        <p:tav tm="100000">
                                          <p:val>
                                            <p:strVal val="#ppt_x"/>
                                          </p:val>
                                        </p:tav>
                                      </p:tavLst>
                                    </p:anim>
                                    <p:anim calcmode="lin" valueType="num">
                                      <p:cBhvr>
                                        <p:cTn id="16" dur="1000" fill="hold"/>
                                        <p:tgtEl>
                                          <p:spTgt spid="2150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21532"/>
                                        </p:tgtEl>
                                        <p:attrNameLst>
                                          <p:attrName>style.visibility</p:attrName>
                                        </p:attrNameLst>
                                      </p:cBhvr>
                                      <p:to>
                                        <p:strVal val="visible"/>
                                      </p:to>
                                    </p:set>
                                    <p:animEffect filter="fade">
                                      <p:cBhvr>
                                        <p:cTn id="20" dur="1000"/>
                                        <p:tgtEl>
                                          <p:spTgt spid="21532"/>
                                        </p:tgtEl>
                                      </p:cBhvr>
                                    </p:animEffect>
                                    <p:anim calcmode="lin" valueType="num">
                                      <p:cBhvr>
                                        <p:cTn id="21" dur="1000" fill="hold"/>
                                        <p:tgtEl>
                                          <p:spTgt spid="21532"/>
                                        </p:tgtEl>
                                        <p:attrNameLst>
                                          <p:attrName>ppt_x</p:attrName>
                                        </p:attrNameLst>
                                      </p:cBhvr>
                                      <p:tavLst>
                                        <p:tav tm="0">
                                          <p:val>
                                            <p:strVal val="#ppt_x"/>
                                          </p:val>
                                        </p:tav>
                                        <p:tav tm="100000">
                                          <p:val>
                                            <p:strVal val="#ppt_x"/>
                                          </p:val>
                                        </p:tav>
                                      </p:tavLst>
                                    </p:anim>
                                    <p:anim calcmode="lin" valueType="num">
                                      <p:cBhvr>
                                        <p:cTn id="22" dur="1000" fill="hold"/>
                                        <p:tgtEl>
                                          <p:spTgt spid="2153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1513"/>
                                        </p:tgtEl>
                                        <p:attrNameLst>
                                          <p:attrName>style.visibility</p:attrName>
                                        </p:attrNameLst>
                                      </p:cBhvr>
                                      <p:to>
                                        <p:strVal val="visible"/>
                                      </p:to>
                                    </p:set>
                                    <p:animEffect filter="fade">
                                      <p:cBhvr>
                                        <p:cTn id="25" dur="1000"/>
                                        <p:tgtEl>
                                          <p:spTgt spid="21513"/>
                                        </p:tgtEl>
                                      </p:cBhvr>
                                    </p:animEffect>
                                    <p:anim calcmode="lin" valueType="num">
                                      <p:cBhvr>
                                        <p:cTn id="26" dur="1000" fill="hold"/>
                                        <p:tgtEl>
                                          <p:spTgt spid="21513"/>
                                        </p:tgtEl>
                                        <p:attrNameLst>
                                          <p:attrName>ppt_x</p:attrName>
                                        </p:attrNameLst>
                                      </p:cBhvr>
                                      <p:tavLst>
                                        <p:tav tm="0">
                                          <p:val>
                                            <p:strVal val="#ppt_x"/>
                                          </p:val>
                                        </p:tav>
                                        <p:tav tm="100000">
                                          <p:val>
                                            <p:strVal val="#ppt_x"/>
                                          </p:val>
                                        </p:tav>
                                      </p:tavLst>
                                    </p:anim>
                                    <p:anim calcmode="lin" valueType="num">
                                      <p:cBhvr>
                                        <p:cTn id="27" dur="1000" fill="hold"/>
                                        <p:tgtEl>
                                          <p:spTgt spid="2151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1517"/>
                                        </p:tgtEl>
                                        <p:attrNameLst>
                                          <p:attrName>style.visibility</p:attrName>
                                        </p:attrNameLst>
                                      </p:cBhvr>
                                      <p:to>
                                        <p:strVal val="visible"/>
                                      </p:to>
                                    </p:set>
                                    <p:animEffect filter="fade">
                                      <p:cBhvr>
                                        <p:cTn id="30" dur="1000"/>
                                        <p:tgtEl>
                                          <p:spTgt spid="21517"/>
                                        </p:tgtEl>
                                      </p:cBhvr>
                                    </p:animEffect>
                                    <p:anim calcmode="lin" valueType="num">
                                      <p:cBhvr>
                                        <p:cTn id="31" dur="1000" fill="hold"/>
                                        <p:tgtEl>
                                          <p:spTgt spid="21517"/>
                                        </p:tgtEl>
                                        <p:attrNameLst>
                                          <p:attrName>ppt_x</p:attrName>
                                        </p:attrNameLst>
                                      </p:cBhvr>
                                      <p:tavLst>
                                        <p:tav tm="0">
                                          <p:val>
                                            <p:strVal val="#ppt_x"/>
                                          </p:val>
                                        </p:tav>
                                        <p:tav tm="100000">
                                          <p:val>
                                            <p:strVal val="#ppt_x"/>
                                          </p:val>
                                        </p:tav>
                                      </p:tavLst>
                                    </p:anim>
                                    <p:anim calcmode="lin" valueType="num">
                                      <p:cBhvr>
                                        <p:cTn id="32" dur="1000" fill="hold"/>
                                        <p:tgtEl>
                                          <p:spTgt spid="2151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518"/>
                                        </p:tgtEl>
                                        <p:attrNameLst>
                                          <p:attrName>style.visibility</p:attrName>
                                        </p:attrNameLst>
                                      </p:cBhvr>
                                      <p:to>
                                        <p:strVal val="visible"/>
                                      </p:to>
                                    </p:set>
                                    <p:animEffect filter="fade">
                                      <p:cBhvr>
                                        <p:cTn id="35" dur="1000"/>
                                        <p:tgtEl>
                                          <p:spTgt spid="21518"/>
                                        </p:tgtEl>
                                      </p:cBhvr>
                                    </p:animEffect>
                                    <p:anim calcmode="lin" valueType="num">
                                      <p:cBhvr>
                                        <p:cTn id="36" dur="1000" fill="hold"/>
                                        <p:tgtEl>
                                          <p:spTgt spid="21518"/>
                                        </p:tgtEl>
                                        <p:attrNameLst>
                                          <p:attrName>ppt_x</p:attrName>
                                        </p:attrNameLst>
                                      </p:cBhvr>
                                      <p:tavLst>
                                        <p:tav tm="0">
                                          <p:val>
                                            <p:strVal val="#ppt_x"/>
                                          </p:val>
                                        </p:tav>
                                        <p:tav tm="100000">
                                          <p:val>
                                            <p:strVal val="#ppt_x"/>
                                          </p:val>
                                        </p:tav>
                                      </p:tavLst>
                                    </p:anim>
                                    <p:anim calcmode="lin" valueType="num">
                                      <p:cBhvr>
                                        <p:cTn id="37" dur="1000" fill="hold"/>
                                        <p:tgtEl>
                                          <p:spTgt spid="2151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1519"/>
                                        </p:tgtEl>
                                        <p:attrNameLst>
                                          <p:attrName>style.visibility</p:attrName>
                                        </p:attrNameLst>
                                      </p:cBhvr>
                                      <p:to>
                                        <p:strVal val="visible"/>
                                      </p:to>
                                    </p:set>
                                    <p:animEffect filter="fade">
                                      <p:cBhvr>
                                        <p:cTn id="40" dur="1000"/>
                                        <p:tgtEl>
                                          <p:spTgt spid="21519"/>
                                        </p:tgtEl>
                                      </p:cBhvr>
                                    </p:animEffect>
                                    <p:anim calcmode="lin" valueType="num">
                                      <p:cBhvr>
                                        <p:cTn id="41" dur="1000" fill="hold"/>
                                        <p:tgtEl>
                                          <p:spTgt spid="21519"/>
                                        </p:tgtEl>
                                        <p:attrNameLst>
                                          <p:attrName>ppt_x</p:attrName>
                                        </p:attrNameLst>
                                      </p:cBhvr>
                                      <p:tavLst>
                                        <p:tav tm="0">
                                          <p:val>
                                            <p:strVal val="#ppt_x"/>
                                          </p:val>
                                        </p:tav>
                                        <p:tav tm="100000">
                                          <p:val>
                                            <p:strVal val="#ppt_x"/>
                                          </p:val>
                                        </p:tav>
                                      </p:tavLst>
                                    </p:anim>
                                    <p:anim calcmode="lin" valueType="num">
                                      <p:cBhvr>
                                        <p:cTn id="42" dur="1000" fill="hold"/>
                                        <p:tgtEl>
                                          <p:spTgt spid="2151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1520"/>
                                        </p:tgtEl>
                                        <p:attrNameLst>
                                          <p:attrName>style.visibility</p:attrName>
                                        </p:attrNameLst>
                                      </p:cBhvr>
                                      <p:to>
                                        <p:strVal val="visible"/>
                                      </p:to>
                                    </p:set>
                                    <p:animEffect filter="fade">
                                      <p:cBhvr>
                                        <p:cTn id="45" dur="1000"/>
                                        <p:tgtEl>
                                          <p:spTgt spid="21520"/>
                                        </p:tgtEl>
                                      </p:cBhvr>
                                    </p:animEffect>
                                    <p:anim calcmode="lin" valueType="num">
                                      <p:cBhvr>
                                        <p:cTn id="46" dur="1000" fill="hold"/>
                                        <p:tgtEl>
                                          <p:spTgt spid="21520"/>
                                        </p:tgtEl>
                                        <p:attrNameLst>
                                          <p:attrName>ppt_x</p:attrName>
                                        </p:attrNameLst>
                                      </p:cBhvr>
                                      <p:tavLst>
                                        <p:tav tm="0">
                                          <p:val>
                                            <p:strVal val="#ppt_x"/>
                                          </p:val>
                                        </p:tav>
                                        <p:tav tm="100000">
                                          <p:val>
                                            <p:strVal val="#ppt_x"/>
                                          </p:val>
                                        </p:tav>
                                      </p:tavLst>
                                    </p:anim>
                                    <p:anim calcmode="lin" valueType="num">
                                      <p:cBhvr>
                                        <p:cTn id="47" dur="1000" fill="hold"/>
                                        <p:tgtEl>
                                          <p:spTgt spid="2152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1521"/>
                                        </p:tgtEl>
                                        <p:attrNameLst>
                                          <p:attrName>style.visibility</p:attrName>
                                        </p:attrNameLst>
                                      </p:cBhvr>
                                      <p:to>
                                        <p:strVal val="visible"/>
                                      </p:to>
                                    </p:set>
                                    <p:animEffect filter="fade">
                                      <p:cBhvr>
                                        <p:cTn id="50" dur="1000"/>
                                        <p:tgtEl>
                                          <p:spTgt spid="21521"/>
                                        </p:tgtEl>
                                      </p:cBhvr>
                                    </p:animEffect>
                                    <p:anim calcmode="lin" valueType="num">
                                      <p:cBhvr>
                                        <p:cTn id="51" dur="1000" fill="hold"/>
                                        <p:tgtEl>
                                          <p:spTgt spid="21521"/>
                                        </p:tgtEl>
                                        <p:attrNameLst>
                                          <p:attrName>ppt_x</p:attrName>
                                        </p:attrNameLst>
                                      </p:cBhvr>
                                      <p:tavLst>
                                        <p:tav tm="0">
                                          <p:val>
                                            <p:strVal val="#ppt_x"/>
                                          </p:val>
                                        </p:tav>
                                        <p:tav tm="100000">
                                          <p:val>
                                            <p:strVal val="#ppt_x"/>
                                          </p:val>
                                        </p:tav>
                                      </p:tavLst>
                                    </p:anim>
                                    <p:anim calcmode="lin" valueType="num">
                                      <p:cBhvr>
                                        <p:cTn id="52" dur="1000" fill="hold"/>
                                        <p:tgtEl>
                                          <p:spTgt spid="2152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1522"/>
                                        </p:tgtEl>
                                        <p:attrNameLst>
                                          <p:attrName>style.visibility</p:attrName>
                                        </p:attrNameLst>
                                      </p:cBhvr>
                                      <p:to>
                                        <p:strVal val="visible"/>
                                      </p:to>
                                    </p:set>
                                    <p:animEffect filter="fade">
                                      <p:cBhvr>
                                        <p:cTn id="55" dur="1000"/>
                                        <p:tgtEl>
                                          <p:spTgt spid="21522"/>
                                        </p:tgtEl>
                                      </p:cBhvr>
                                    </p:animEffect>
                                    <p:anim calcmode="lin" valueType="num">
                                      <p:cBhvr>
                                        <p:cTn id="56" dur="1000" fill="hold"/>
                                        <p:tgtEl>
                                          <p:spTgt spid="21522"/>
                                        </p:tgtEl>
                                        <p:attrNameLst>
                                          <p:attrName>ppt_x</p:attrName>
                                        </p:attrNameLst>
                                      </p:cBhvr>
                                      <p:tavLst>
                                        <p:tav tm="0">
                                          <p:val>
                                            <p:strVal val="#ppt_x"/>
                                          </p:val>
                                        </p:tav>
                                        <p:tav tm="100000">
                                          <p:val>
                                            <p:strVal val="#ppt_x"/>
                                          </p:val>
                                        </p:tav>
                                      </p:tavLst>
                                    </p:anim>
                                    <p:anim calcmode="lin" valueType="num">
                                      <p:cBhvr>
                                        <p:cTn id="57" dur="1000" fill="hold"/>
                                        <p:tgtEl>
                                          <p:spTgt spid="2152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1523"/>
                                        </p:tgtEl>
                                        <p:attrNameLst>
                                          <p:attrName>style.visibility</p:attrName>
                                        </p:attrNameLst>
                                      </p:cBhvr>
                                      <p:to>
                                        <p:strVal val="visible"/>
                                      </p:to>
                                    </p:set>
                                    <p:animEffect filter="fade">
                                      <p:cBhvr>
                                        <p:cTn id="60" dur="1000"/>
                                        <p:tgtEl>
                                          <p:spTgt spid="21523"/>
                                        </p:tgtEl>
                                      </p:cBhvr>
                                    </p:animEffect>
                                    <p:anim calcmode="lin" valueType="num">
                                      <p:cBhvr>
                                        <p:cTn id="61" dur="1000" fill="hold"/>
                                        <p:tgtEl>
                                          <p:spTgt spid="21523"/>
                                        </p:tgtEl>
                                        <p:attrNameLst>
                                          <p:attrName>ppt_x</p:attrName>
                                        </p:attrNameLst>
                                      </p:cBhvr>
                                      <p:tavLst>
                                        <p:tav tm="0">
                                          <p:val>
                                            <p:strVal val="#ppt_x"/>
                                          </p:val>
                                        </p:tav>
                                        <p:tav tm="100000">
                                          <p:val>
                                            <p:strVal val="#ppt_x"/>
                                          </p:val>
                                        </p:tav>
                                      </p:tavLst>
                                    </p:anim>
                                    <p:anim calcmode="lin" valueType="num">
                                      <p:cBhvr>
                                        <p:cTn id="62" dur="1000" fill="hold"/>
                                        <p:tgtEl>
                                          <p:spTgt spid="2152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1524"/>
                                        </p:tgtEl>
                                        <p:attrNameLst>
                                          <p:attrName>style.visibility</p:attrName>
                                        </p:attrNameLst>
                                      </p:cBhvr>
                                      <p:to>
                                        <p:strVal val="visible"/>
                                      </p:to>
                                    </p:set>
                                    <p:animEffect filter="fade">
                                      <p:cBhvr>
                                        <p:cTn id="65" dur="1000"/>
                                        <p:tgtEl>
                                          <p:spTgt spid="21524"/>
                                        </p:tgtEl>
                                      </p:cBhvr>
                                    </p:animEffect>
                                    <p:anim calcmode="lin" valueType="num">
                                      <p:cBhvr>
                                        <p:cTn id="66" dur="1000" fill="hold"/>
                                        <p:tgtEl>
                                          <p:spTgt spid="21524"/>
                                        </p:tgtEl>
                                        <p:attrNameLst>
                                          <p:attrName>ppt_x</p:attrName>
                                        </p:attrNameLst>
                                      </p:cBhvr>
                                      <p:tavLst>
                                        <p:tav tm="0">
                                          <p:val>
                                            <p:strVal val="#ppt_x"/>
                                          </p:val>
                                        </p:tav>
                                        <p:tav tm="100000">
                                          <p:val>
                                            <p:strVal val="#ppt_x"/>
                                          </p:val>
                                        </p:tav>
                                      </p:tavLst>
                                    </p:anim>
                                    <p:anim calcmode="lin" valueType="num">
                                      <p:cBhvr>
                                        <p:cTn id="67" dur="1000" fill="hold"/>
                                        <p:tgtEl>
                                          <p:spTgt spid="21524"/>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21525"/>
                                        </p:tgtEl>
                                        <p:attrNameLst>
                                          <p:attrName>style.visibility</p:attrName>
                                        </p:attrNameLst>
                                      </p:cBhvr>
                                      <p:to>
                                        <p:strVal val="visible"/>
                                      </p:to>
                                    </p:set>
                                    <p:animEffect filter="fade">
                                      <p:cBhvr>
                                        <p:cTn id="70" dur="1000"/>
                                        <p:tgtEl>
                                          <p:spTgt spid="21525"/>
                                        </p:tgtEl>
                                      </p:cBhvr>
                                    </p:animEffect>
                                    <p:anim calcmode="lin" valueType="num">
                                      <p:cBhvr>
                                        <p:cTn id="71" dur="1000" fill="hold"/>
                                        <p:tgtEl>
                                          <p:spTgt spid="21525"/>
                                        </p:tgtEl>
                                        <p:attrNameLst>
                                          <p:attrName>ppt_x</p:attrName>
                                        </p:attrNameLst>
                                      </p:cBhvr>
                                      <p:tavLst>
                                        <p:tav tm="0">
                                          <p:val>
                                            <p:strVal val="#ppt_x"/>
                                          </p:val>
                                        </p:tav>
                                        <p:tav tm="100000">
                                          <p:val>
                                            <p:strVal val="#ppt_x"/>
                                          </p:val>
                                        </p:tav>
                                      </p:tavLst>
                                    </p:anim>
                                    <p:anim calcmode="lin" valueType="num">
                                      <p:cBhvr>
                                        <p:cTn id="72" dur="1000" fill="hold"/>
                                        <p:tgtEl>
                                          <p:spTgt spid="2152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1526"/>
                                        </p:tgtEl>
                                        <p:attrNameLst>
                                          <p:attrName>style.visibility</p:attrName>
                                        </p:attrNameLst>
                                      </p:cBhvr>
                                      <p:to>
                                        <p:strVal val="visible"/>
                                      </p:to>
                                    </p:set>
                                    <p:animEffect filter="fade">
                                      <p:cBhvr>
                                        <p:cTn id="75" dur="1000"/>
                                        <p:tgtEl>
                                          <p:spTgt spid="21526"/>
                                        </p:tgtEl>
                                      </p:cBhvr>
                                    </p:animEffect>
                                    <p:anim calcmode="lin" valueType="num">
                                      <p:cBhvr>
                                        <p:cTn id="76" dur="1000" fill="hold"/>
                                        <p:tgtEl>
                                          <p:spTgt spid="21526"/>
                                        </p:tgtEl>
                                        <p:attrNameLst>
                                          <p:attrName>ppt_x</p:attrName>
                                        </p:attrNameLst>
                                      </p:cBhvr>
                                      <p:tavLst>
                                        <p:tav tm="0">
                                          <p:val>
                                            <p:strVal val="#ppt_x"/>
                                          </p:val>
                                        </p:tav>
                                        <p:tav tm="100000">
                                          <p:val>
                                            <p:strVal val="#ppt_x"/>
                                          </p:val>
                                        </p:tav>
                                      </p:tavLst>
                                    </p:anim>
                                    <p:anim calcmode="lin" valueType="num">
                                      <p:cBhvr>
                                        <p:cTn id="77" dur="1000" fill="hold"/>
                                        <p:tgtEl>
                                          <p:spTgt spid="2152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527"/>
                                        </p:tgtEl>
                                        <p:attrNameLst>
                                          <p:attrName>style.visibility</p:attrName>
                                        </p:attrNameLst>
                                      </p:cBhvr>
                                      <p:to>
                                        <p:strVal val="visible"/>
                                      </p:to>
                                    </p:set>
                                    <p:animEffect filter="fade">
                                      <p:cBhvr>
                                        <p:cTn id="80" dur="1000"/>
                                        <p:tgtEl>
                                          <p:spTgt spid="21527"/>
                                        </p:tgtEl>
                                      </p:cBhvr>
                                    </p:animEffect>
                                    <p:anim calcmode="lin" valueType="num">
                                      <p:cBhvr>
                                        <p:cTn id="81" dur="1000" fill="hold"/>
                                        <p:tgtEl>
                                          <p:spTgt spid="21527"/>
                                        </p:tgtEl>
                                        <p:attrNameLst>
                                          <p:attrName>ppt_x</p:attrName>
                                        </p:attrNameLst>
                                      </p:cBhvr>
                                      <p:tavLst>
                                        <p:tav tm="0">
                                          <p:val>
                                            <p:strVal val="#ppt_x"/>
                                          </p:val>
                                        </p:tav>
                                        <p:tav tm="100000">
                                          <p:val>
                                            <p:strVal val="#ppt_x"/>
                                          </p:val>
                                        </p:tav>
                                      </p:tavLst>
                                    </p:anim>
                                    <p:anim calcmode="lin" valueType="num">
                                      <p:cBhvr>
                                        <p:cTn id="82" dur="1000" fill="hold"/>
                                        <p:tgtEl>
                                          <p:spTgt spid="21527"/>
                                        </p:tgtEl>
                                        <p:attrNameLst>
                                          <p:attrName>ppt_y</p:attrName>
                                        </p:attrNameLst>
                                      </p:cBhvr>
                                      <p:tavLst>
                                        <p:tav tm="0">
                                          <p:val>
                                            <p:strVal val="#ppt_y-.1"/>
                                          </p:val>
                                        </p:tav>
                                        <p:tav tm="100000">
                                          <p:val>
                                            <p:strVal val="#ppt_y"/>
                                          </p:val>
                                        </p:tav>
                                      </p:tavLst>
                                    </p:anim>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1516"/>
                                        </p:tgtEl>
                                        <p:attrNameLst>
                                          <p:attrName>style.visibility</p:attrName>
                                        </p:attrNameLst>
                                      </p:cBhvr>
                                      <p:to>
                                        <p:strVal val="visible"/>
                                      </p:to>
                                    </p:set>
                                    <p:animEffect filter="wipe(left)">
                                      <p:cBhvr>
                                        <p:cTn id="86" dur="500"/>
                                        <p:tgtEl>
                                          <p:spTgt spid="2151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1514"/>
                                        </p:tgtEl>
                                        <p:attrNameLst>
                                          <p:attrName>style.visibility</p:attrName>
                                        </p:attrNameLst>
                                      </p:cBhvr>
                                      <p:to>
                                        <p:strVal val="visible"/>
                                      </p:to>
                                    </p:set>
                                    <p:animEffect filter="wipe(left)">
                                      <p:cBhvr>
                                        <p:cTn id="89" dur="500"/>
                                        <p:tgtEl>
                                          <p:spTgt spid="2151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1515"/>
                                        </p:tgtEl>
                                        <p:attrNameLst>
                                          <p:attrName>style.visibility</p:attrName>
                                        </p:attrNameLst>
                                      </p:cBhvr>
                                      <p:to>
                                        <p:strVal val="visible"/>
                                      </p:to>
                                    </p:set>
                                    <p:animEffect filter="wipe(left)">
                                      <p:cBhvr>
                                        <p:cTn id="92" dur="500"/>
                                        <p:tgtEl>
                                          <p:spTgt spid="21515"/>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1528"/>
                                        </p:tgtEl>
                                        <p:attrNameLst>
                                          <p:attrName>style.visibility</p:attrName>
                                        </p:attrNameLst>
                                      </p:cBhvr>
                                      <p:to>
                                        <p:strVal val="visible"/>
                                      </p:to>
                                    </p:set>
                                    <p:animEffect filter="wipe(left)">
                                      <p:cBhvr>
                                        <p:cTn id="96" dur="500"/>
                                        <p:tgtEl>
                                          <p:spTgt spid="2152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1529"/>
                                        </p:tgtEl>
                                        <p:attrNameLst>
                                          <p:attrName>style.visibility</p:attrName>
                                        </p:attrNameLst>
                                      </p:cBhvr>
                                      <p:to>
                                        <p:strVal val="visible"/>
                                      </p:to>
                                    </p:set>
                                    <p:animEffect filter="wipe(left)">
                                      <p:cBhvr>
                                        <p:cTn id="99" dur="500"/>
                                        <p:tgtEl>
                                          <p:spTgt spid="2152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1530"/>
                                        </p:tgtEl>
                                        <p:attrNameLst>
                                          <p:attrName>style.visibility</p:attrName>
                                        </p:attrNameLst>
                                      </p:cBhvr>
                                      <p:to>
                                        <p:strVal val="visible"/>
                                      </p:to>
                                    </p:set>
                                    <p:animEffect filter="wipe(left)">
                                      <p:cBhvr>
                                        <p:cTn id="102" dur="500"/>
                                        <p:tgtEl>
                                          <p:spTgt spid="21530"/>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1531"/>
                                        </p:tgtEl>
                                        <p:attrNameLst>
                                          <p:attrName>style.visibility</p:attrName>
                                        </p:attrNameLst>
                                      </p:cBhvr>
                                      <p:to>
                                        <p:strVal val="visible"/>
                                      </p:to>
                                    </p:set>
                                    <p:animEffect filter="wipe(left)">
                                      <p:cBhvr>
                                        <p:cTn id="105" dur="500"/>
                                        <p:tgtEl>
                                          <p:spTgt spid="2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p:bldP spid="21513" grpId="0" bldLvl="0" animBg="1"/>
      <p:bldP spid="21514" grpId="0" animBg="1"/>
      <p:bldP spid="21515" grpId="0" animBg="1"/>
      <p:bldP spid="21516" grpId="0" animBg="1"/>
      <p:bldP spid="21517" grpId="0" bldLvl="0" animBg="1"/>
      <p:bldP spid="21518" grpId="0" bldLvl="0" animBg="1"/>
      <p:bldP spid="21519" grpId="0" bldLvl="0" animBg="1"/>
      <p:bldP spid="21520" grpId="0" bldLvl="0" animBg="1"/>
      <p:bldP spid="21521" grpId="0" bldLvl="0" animBg="1"/>
      <p:bldP spid="21522" grpId="0" bldLvl="0" animBg="1"/>
      <p:bldP spid="21523" grpId="0" bldLvl="0" animBg="1"/>
      <p:bldP spid="21524" grpId="0" bldLvl="0" animBg="1"/>
      <p:bldP spid="21525" grpId="0" bldLvl="0" animBg="1"/>
      <p:bldP spid="21526" grpId="0" bldLvl="0" animBg="1"/>
      <p:bldP spid="21527" grpId="0" bldLvl="0" animBg="1"/>
      <p:bldP spid="21528" grpId="0" bldLvl="0" animBg="1"/>
      <p:bldP spid="21529" grpId="0" bldLvl="0"/>
      <p:bldP spid="21530" grpId="0" bldLvl="0" animBg="1"/>
      <p:bldP spid="21531" grpId="0" bldLvl="0"/>
      <p:bldP spid="2153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12"/>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2531" name="Freeform 4"/>
          <p:cNvSpPr>
            <a:spLocks noChangeArrowheads="1"/>
          </p:cNvSpPr>
          <p:nvPr/>
        </p:nvSpPr>
        <p:spPr bwMode="auto">
          <a:xfrm>
            <a:off x="1447800" y="973138"/>
            <a:ext cx="5137150" cy="1254125"/>
          </a:xfrm>
          <a:custGeom>
            <a:avLst/>
            <a:gdLst>
              <a:gd name="T0" fmla="*/ 0 w 3559"/>
              <a:gd name="T1" fmla="*/ 694248 h 896"/>
              <a:gd name="T2" fmla="*/ 4248000 w 3559"/>
              <a:gd name="T3" fmla="*/ 694248 h 896"/>
              <a:gd name="T4" fmla="*/ 3843841 w 3559"/>
              <a:gd name="T5" fmla="*/ 0 h 896"/>
              <a:gd name="T6" fmla="*/ 4421211 w 3559"/>
              <a:gd name="T7" fmla="*/ 0 h 896"/>
              <a:gd name="T8" fmla="*/ 5135707 w 3559"/>
              <a:gd name="T9" fmla="*/ 1252725 h 896"/>
              <a:gd name="T10" fmla="*/ 0 w 3559"/>
              <a:gd name="T11" fmla="*/ 1252725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59" h="896">
                <a:moveTo>
                  <a:pt x="0" y="496"/>
                </a:moveTo>
                <a:lnTo>
                  <a:pt x="2943" y="496"/>
                </a:lnTo>
                <a:lnTo>
                  <a:pt x="2663" y="0"/>
                </a:lnTo>
                <a:lnTo>
                  <a:pt x="3063" y="0"/>
                </a:lnTo>
                <a:lnTo>
                  <a:pt x="3558" y="895"/>
                </a:lnTo>
                <a:lnTo>
                  <a:pt x="0" y="895"/>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sp>
        <p:nvSpPr>
          <p:cNvPr id="22532" name="Freeform 5"/>
          <p:cNvSpPr>
            <a:spLocks noChangeArrowheads="1"/>
          </p:cNvSpPr>
          <p:nvPr/>
        </p:nvSpPr>
        <p:spPr bwMode="auto">
          <a:xfrm>
            <a:off x="1447800" y="3055938"/>
            <a:ext cx="5137150" cy="1254125"/>
          </a:xfrm>
          <a:custGeom>
            <a:avLst/>
            <a:gdLst>
              <a:gd name="T0" fmla="*/ 0 w 3559"/>
              <a:gd name="T1" fmla="*/ 558478 h 896"/>
              <a:gd name="T2" fmla="*/ 4248000 w 3559"/>
              <a:gd name="T3" fmla="*/ 558478 h 896"/>
              <a:gd name="T4" fmla="*/ 3878483 w 3559"/>
              <a:gd name="T5" fmla="*/ 1252725 h 896"/>
              <a:gd name="T6" fmla="*/ 4455853 w 3559"/>
              <a:gd name="T7" fmla="*/ 1252725 h 896"/>
              <a:gd name="T8" fmla="*/ 5135707 w 3559"/>
              <a:gd name="T9" fmla="*/ 0 h 896"/>
              <a:gd name="T10" fmla="*/ 0 w 3559"/>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59" h="896">
                <a:moveTo>
                  <a:pt x="0" y="399"/>
                </a:moveTo>
                <a:lnTo>
                  <a:pt x="2943" y="399"/>
                </a:lnTo>
                <a:lnTo>
                  <a:pt x="2687" y="895"/>
                </a:lnTo>
                <a:lnTo>
                  <a:pt x="3087" y="895"/>
                </a:lnTo>
                <a:lnTo>
                  <a:pt x="3558" y="0"/>
                </a:lnTo>
                <a:lnTo>
                  <a:pt x="0" y="0"/>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sp>
        <p:nvSpPr>
          <p:cNvPr id="22533" name="Freeform 6"/>
          <p:cNvSpPr>
            <a:spLocks noChangeArrowheads="1"/>
          </p:cNvSpPr>
          <p:nvPr/>
        </p:nvSpPr>
        <p:spPr bwMode="auto">
          <a:xfrm>
            <a:off x="1447800" y="973138"/>
            <a:ext cx="6153150" cy="3336925"/>
          </a:xfrm>
          <a:custGeom>
            <a:avLst/>
            <a:gdLst>
              <a:gd name="T0" fmla="*/ 0 w 4263"/>
              <a:gd name="T1" fmla="*/ 1387702 h 2383"/>
              <a:gd name="T2" fmla="*/ 5412694 w 4263"/>
              <a:gd name="T3" fmla="*/ 1387702 h 2383"/>
              <a:gd name="T4" fmla="*/ 4628936 w 4263"/>
              <a:gd name="T5" fmla="*/ 0 h 2383"/>
              <a:gd name="T6" fmla="*/ 5239487 w 4263"/>
              <a:gd name="T7" fmla="*/ 0 h 2383"/>
              <a:gd name="T8" fmla="*/ 6151707 w 4263"/>
              <a:gd name="T9" fmla="*/ 1690167 h 2383"/>
              <a:gd name="T10" fmla="*/ 5239487 w 4263"/>
              <a:gd name="T11" fmla="*/ 3335525 h 2383"/>
              <a:gd name="T12" fmla="*/ 4696775 w 4263"/>
              <a:gd name="T13" fmla="*/ 3335525 h 2383"/>
              <a:gd name="T14" fmla="*/ 5447335 w 4263"/>
              <a:gd name="T15" fmla="*/ 1947823 h 2383"/>
              <a:gd name="T16" fmla="*/ 0 w 4263"/>
              <a:gd name="T17" fmla="*/ 1947823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solidFill>
            <a:srgbClr val="FF6699"/>
          </a:solidFill>
          <a:ln w="3175">
            <a:solidFill>
              <a:srgbClr val="D7D7D7"/>
            </a:solidFill>
            <a:miter lim="800000"/>
          </a:ln>
        </p:spPr>
        <p:txBody>
          <a:bodyPr lIns="93296" tIns="46648" rIns="93296" bIns="46648" anchor="ctr"/>
          <a:lstStyle/>
          <a:p>
            <a:endParaRPr lang="zh-CN" altLang="en-US"/>
          </a:p>
        </p:txBody>
      </p:sp>
      <p:sp>
        <p:nvSpPr>
          <p:cNvPr id="22534" name="TextBox 53"/>
          <p:cNvSpPr>
            <a:spLocks noChangeArrowheads="1"/>
          </p:cNvSpPr>
          <p:nvPr/>
        </p:nvSpPr>
        <p:spPr bwMode="auto">
          <a:xfrm>
            <a:off x="1858963" y="2471738"/>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FFFFFF"/>
                </a:solidFill>
                <a:latin typeface="微软雅黑" panose="020B0503020204020204" pitchFamily="34" charset="-122"/>
                <a:sym typeface="微软雅黑" panose="020B0503020204020204" pitchFamily="34" charset="-122"/>
              </a:rPr>
              <a:t>单击此处添加标题</a:t>
            </a:r>
            <a:endParaRPr lang="zh-CN" altLang="en-US" sz="1800">
              <a:solidFill>
                <a:srgbClr val="FFFFFF"/>
              </a:solidFill>
            </a:endParaRPr>
          </a:p>
        </p:txBody>
      </p:sp>
      <p:sp>
        <p:nvSpPr>
          <p:cNvPr id="22535" name="TextBox 53"/>
          <p:cNvSpPr>
            <a:spLocks noChangeArrowheads="1"/>
          </p:cNvSpPr>
          <p:nvPr/>
        </p:nvSpPr>
        <p:spPr bwMode="auto">
          <a:xfrm>
            <a:off x="1858963" y="183515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5F5F5F"/>
                </a:solidFill>
                <a:latin typeface="微软雅黑" panose="020B0503020204020204" pitchFamily="34" charset="-122"/>
                <a:sym typeface="微软雅黑" panose="020B0503020204020204" pitchFamily="34" charset="-122"/>
              </a:rPr>
              <a:t>单击此处添加标题</a:t>
            </a:r>
            <a:endParaRPr lang="zh-CN" altLang="en-US" sz="1800">
              <a:solidFill>
                <a:srgbClr val="5F5F5F"/>
              </a:solidFill>
            </a:endParaRPr>
          </a:p>
        </p:txBody>
      </p:sp>
      <p:sp>
        <p:nvSpPr>
          <p:cNvPr id="22536" name="TextBox 53"/>
          <p:cNvSpPr>
            <a:spLocks noChangeArrowheads="1"/>
          </p:cNvSpPr>
          <p:nvPr/>
        </p:nvSpPr>
        <p:spPr bwMode="auto">
          <a:xfrm>
            <a:off x="1858963" y="318452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5F5F5F"/>
                </a:solidFill>
                <a:latin typeface="微软雅黑" panose="020B0503020204020204" pitchFamily="34" charset="-122"/>
                <a:sym typeface="微软雅黑" panose="020B0503020204020204" pitchFamily="34" charset="-122"/>
              </a:rPr>
              <a:t>单击此处添加标题</a:t>
            </a:r>
            <a:endParaRPr lang="zh-CN" altLang="en-US" sz="1800">
              <a:solidFill>
                <a:srgbClr val="5F5F5F"/>
              </a:solidFill>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 by="(-#ppt_w*2)" calcmode="lin" valueType="num">
                                      <p:cBhvr rctx="PPT">
                                        <p:cTn id="7" dur="250" autoRev="1" fill="hold">
                                          <p:stCondLst>
                                            <p:cond delay="0"/>
                                          </p:stCondLst>
                                        </p:cTn>
                                        <p:tgtEl>
                                          <p:spTgt spid="22530"/>
                                        </p:tgtEl>
                                        <p:attrNameLst>
                                          <p:attrName>ppt_w</p:attrName>
                                        </p:attrNameLst>
                                      </p:cBhvr>
                                    </p:anim>
                                    <p:anim by="(#ppt_w*0.50)" calcmode="lin" valueType="num">
                                      <p:cBhvr>
                                        <p:cTn id="8" dur="250" decel="50000" autoRev="1" fill="hold">
                                          <p:stCondLst>
                                            <p:cond delay="0"/>
                                          </p:stCondLst>
                                        </p:cTn>
                                        <p:tgtEl>
                                          <p:spTgt spid="22530"/>
                                        </p:tgtEl>
                                        <p:attrNameLst>
                                          <p:attrName>ppt_x</p:attrName>
                                        </p:attrNameLst>
                                      </p:cBhvr>
                                    </p:anim>
                                    <p:anim to="(#ppt_y)" calcmode="lin" valueType="num">
                                      <p:cBhvr>
                                        <p:cTn id="9" dur="500" fill="hold">
                                          <p:stCondLst>
                                            <p:cond delay="0"/>
                                          </p:stCondLst>
                                        </p:cTn>
                                        <p:tgtEl>
                                          <p:spTgt spid="22530"/>
                                        </p:tgtEl>
                                        <p:attrNameLst>
                                          <p:attrName>ppt_y</p:attrName>
                                        </p:attrNameLst>
                                      </p:cBhvr>
                                    </p:anim>
                                    <p:animRot by="21600000">
                                      <p:cBhvr>
                                        <p:cTn id="10" dur="500" fill="hold">
                                          <p:stCondLst>
                                            <p:cond delay="0"/>
                                          </p:stCondLst>
                                        </p:cTn>
                                        <p:tgtEl>
                                          <p:spTgt spid="22530"/>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22531"/>
                                        </p:tgtEl>
                                        <p:attrNameLst>
                                          <p:attrName>style.visibility</p:attrName>
                                        </p:attrNameLst>
                                      </p:cBhvr>
                                      <p:to>
                                        <p:strVal val="visible"/>
                                      </p:to>
                                    </p:set>
                                    <p:animEffect filter="wipe(left)">
                                      <p:cBhvr>
                                        <p:cTn id="14" dur="500"/>
                                        <p:tgtEl>
                                          <p:spTgt spid="2253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2532"/>
                                        </p:tgtEl>
                                        <p:attrNameLst>
                                          <p:attrName>style.visibility</p:attrName>
                                        </p:attrNameLst>
                                      </p:cBhvr>
                                      <p:to>
                                        <p:strVal val="visible"/>
                                      </p:to>
                                    </p:set>
                                    <p:animEffect filter="wipe(left)">
                                      <p:cBhvr>
                                        <p:cTn id="17" dur="500"/>
                                        <p:tgtEl>
                                          <p:spTgt spid="2253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2533"/>
                                        </p:tgtEl>
                                        <p:attrNameLst>
                                          <p:attrName>style.visibility</p:attrName>
                                        </p:attrNameLst>
                                      </p:cBhvr>
                                      <p:to>
                                        <p:strVal val="visible"/>
                                      </p:to>
                                    </p:set>
                                    <p:animEffect filter="wipe(left)">
                                      <p:cBhvr>
                                        <p:cTn id="21" dur="500"/>
                                        <p:tgtEl>
                                          <p:spTgt spid="22533"/>
                                        </p:tgtEl>
                                      </p:cBhvr>
                                    </p:animEffect>
                                  </p:childTnLst>
                                </p:cTn>
                              </p:par>
                            </p:childTnLst>
                          </p:cTn>
                        </p:par>
                        <p:par>
                          <p:cTn id="22" fill="hold">
                            <p:stCondLst>
                              <p:cond delay="1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2535"/>
                                        </p:tgtEl>
                                        <p:attrNameLst>
                                          <p:attrName>style.visibility</p:attrName>
                                        </p:attrNameLst>
                                      </p:cBhvr>
                                      <p:to>
                                        <p:strVal val="visible"/>
                                      </p:to>
                                    </p:set>
                                    <p:anim calcmode="lin" valueType="num">
                                      <p:cBhvr>
                                        <p:cTn id="25" dur="500" fill="hold"/>
                                        <p:tgtEl>
                                          <p:spTgt spid="2253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2535"/>
                                        </p:tgtEl>
                                        <p:attrNameLst>
                                          <p:attrName>ppt_y</p:attrName>
                                        </p:attrNameLst>
                                      </p:cBhvr>
                                      <p:tavLst>
                                        <p:tav tm="0">
                                          <p:val>
                                            <p:strVal val="#ppt_y"/>
                                          </p:val>
                                        </p:tav>
                                        <p:tav tm="100000">
                                          <p:val>
                                            <p:strVal val="#ppt_y"/>
                                          </p:val>
                                        </p:tav>
                                      </p:tavLst>
                                    </p:anim>
                                    <p:anim calcmode="lin" valueType="num">
                                      <p:cBhvr>
                                        <p:cTn id="27" dur="500" fill="hold"/>
                                        <p:tgtEl>
                                          <p:spTgt spid="2253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2535"/>
                                        </p:tgtEl>
                                        <p:attrNameLst>
                                          <p:attrName>ppt_w</p:attrName>
                                        </p:attrNameLst>
                                      </p:cBhvr>
                                      <p:tavLst>
                                        <p:tav tm="0">
                                          <p:val>
                                            <p:strVal val="#ppt_w/10"/>
                                          </p:val>
                                        </p:tav>
                                        <p:tav tm="50000">
                                          <p:val>
                                            <p:strVal val="#ppt_w+.01"/>
                                          </p:val>
                                        </p:tav>
                                        <p:tav tm="100000">
                                          <p:val>
                                            <p:strVal val="#ppt_w"/>
                                          </p:val>
                                        </p:tav>
                                      </p:tavLst>
                                    </p:anim>
                                    <p:animEffect filter="fade">
                                      <p:cBhvr>
                                        <p:cTn id="29" dur="500" tmFilter="0,0; .5, 1; 1, 1"/>
                                        <p:tgtEl>
                                          <p:spTgt spid="22535"/>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22534"/>
                                        </p:tgtEl>
                                        <p:attrNameLst>
                                          <p:attrName>style.visibility</p:attrName>
                                        </p:attrNameLst>
                                      </p:cBhvr>
                                      <p:to>
                                        <p:strVal val="visible"/>
                                      </p:to>
                                    </p:set>
                                    <p:anim calcmode="lin" valueType="num">
                                      <p:cBhvr>
                                        <p:cTn id="32" dur="500" fill="hold"/>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2534"/>
                                        </p:tgtEl>
                                        <p:attrNameLst>
                                          <p:attrName>ppt_y</p:attrName>
                                        </p:attrNameLst>
                                      </p:cBhvr>
                                      <p:tavLst>
                                        <p:tav tm="0">
                                          <p:val>
                                            <p:strVal val="#ppt_y"/>
                                          </p:val>
                                        </p:tav>
                                        <p:tav tm="100000">
                                          <p:val>
                                            <p:strVal val="#ppt_y"/>
                                          </p:val>
                                        </p:tav>
                                      </p:tavLst>
                                    </p:anim>
                                    <p:anim calcmode="lin" valueType="num">
                                      <p:cBhvr>
                                        <p:cTn id="34" dur="500" fill="hold"/>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2534"/>
                                        </p:tgtEl>
                                        <p:attrNameLst>
                                          <p:attrName>ppt_w</p:attrName>
                                        </p:attrNameLst>
                                      </p:cBhvr>
                                      <p:tavLst>
                                        <p:tav tm="0">
                                          <p:val>
                                            <p:strVal val="#ppt_w/10"/>
                                          </p:val>
                                        </p:tav>
                                        <p:tav tm="50000">
                                          <p:val>
                                            <p:strVal val="#ppt_w+.01"/>
                                          </p:val>
                                        </p:tav>
                                        <p:tav tm="100000">
                                          <p:val>
                                            <p:strVal val="#ppt_w"/>
                                          </p:val>
                                        </p:tav>
                                      </p:tavLst>
                                    </p:anim>
                                    <p:animEffect filter="fade">
                                      <p:cBhvr>
                                        <p:cTn id="36" dur="500" tmFilter="0,0; .5, 1; 1, 1"/>
                                        <p:tgtEl>
                                          <p:spTgt spid="22534"/>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22536"/>
                                        </p:tgtEl>
                                        <p:attrNameLst>
                                          <p:attrName>style.visibility</p:attrName>
                                        </p:attrNameLst>
                                      </p:cBhvr>
                                      <p:to>
                                        <p:strVal val="visible"/>
                                      </p:to>
                                    </p:set>
                                    <p:anim calcmode="lin" valueType="num">
                                      <p:cBhvr>
                                        <p:cTn id="39" dur="500" fill="hold"/>
                                        <p:tgtEl>
                                          <p:spTgt spid="2253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2536"/>
                                        </p:tgtEl>
                                        <p:attrNameLst>
                                          <p:attrName>ppt_y</p:attrName>
                                        </p:attrNameLst>
                                      </p:cBhvr>
                                      <p:tavLst>
                                        <p:tav tm="0">
                                          <p:val>
                                            <p:strVal val="#ppt_y"/>
                                          </p:val>
                                        </p:tav>
                                        <p:tav tm="100000">
                                          <p:val>
                                            <p:strVal val="#ppt_y"/>
                                          </p:val>
                                        </p:tav>
                                      </p:tavLst>
                                    </p:anim>
                                    <p:anim calcmode="lin" valueType="num">
                                      <p:cBhvr>
                                        <p:cTn id="41" dur="500" fill="hold"/>
                                        <p:tgtEl>
                                          <p:spTgt spid="2253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2536"/>
                                        </p:tgtEl>
                                        <p:attrNameLst>
                                          <p:attrName>ppt_w</p:attrName>
                                        </p:attrNameLst>
                                      </p:cBhvr>
                                      <p:tavLst>
                                        <p:tav tm="0">
                                          <p:val>
                                            <p:strVal val="#ppt_w/10"/>
                                          </p:val>
                                        </p:tav>
                                        <p:tav tm="50000">
                                          <p:val>
                                            <p:strVal val="#ppt_w+.01"/>
                                          </p:val>
                                        </p:tav>
                                        <p:tav tm="100000">
                                          <p:val>
                                            <p:strVal val="#ppt_w"/>
                                          </p:val>
                                        </p:tav>
                                      </p:tavLst>
                                    </p:anim>
                                    <p:animEffect filter="fade">
                                      <p:cBhvr>
                                        <p:cTn id="43" dur="500" tmFilter="0,0; .5, 1; 1, 1"/>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p:bldP spid="22531" grpId="0" animBg="1"/>
      <p:bldP spid="22532" grpId="0" animBg="1"/>
      <p:bldP spid="22533" grpId="0" animBg="1"/>
      <p:bldP spid="22534" grpId="0" bldLvl="0"/>
      <p:bldP spid="22535" grpId="0" bldLvl="0"/>
      <p:bldP spid="22536"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3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25603" name="组合 27"/>
          <p:cNvGrpSpPr/>
          <p:nvPr/>
        </p:nvGrpSpPr>
        <p:grpSpPr bwMode="auto">
          <a:xfrm>
            <a:off x="5186363" y="1601788"/>
            <a:ext cx="3552825" cy="2366962"/>
            <a:chOff x="0" y="0"/>
            <a:chExt cx="3552825" cy="2366963"/>
          </a:xfrm>
        </p:grpSpPr>
        <p:sp>
          <p:nvSpPr>
            <p:cNvPr id="35860" name="任意多边形 3"/>
            <p:cNvSpPr>
              <a:spLocks noChangeArrowheads="1"/>
            </p:cNvSpPr>
            <p:nvPr/>
          </p:nvSpPr>
          <p:spPr bwMode="auto">
            <a:xfrm flipH="1">
              <a:off x="0" y="0"/>
              <a:ext cx="1187450" cy="252412"/>
            </a:xfrm>
            <a:custGeom>
              <a:avLst/>
              <a:gdLst>
                <a:gd name="T0" fmla="*/ 1187450 w 1248228"/>
                <a:gd name="T1" fmla="*/ 0 h 290286"/>
                <a:gd name="T2" fmla="*/ 441842 w 1248228"/>
                <a:gd name="T3" fmla="*/ 0 h 290286"/>
                <a:gd name="T4" fmla="*/ 0 w 1248228"/>
                <a:gd name="T5" fmla="*/ 252412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25400">
              <a:solidFill>
                <a:srgbClr val="CC0000"/>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61" name="任意多边形 4"/>
            <p:cNvSpPr>
              <a:spLocks noChangeArrowheads="1"/>
            </p:cNvSpPr>
            <p:nvPr/>
          </p:nvSpPr>
          <p:spPr bwMode="auto">
            <a:xfrm flipH="1" flipV="1">
              <a:off x="0" y="2114550"/>
              <a:ext cx="1187450" cy="252413"/>
            </a:xfrm>
            <a:custGeom>
              <a:avLst/>
              <a:gdLst>
                <a:gd name="T0" fmla="*/ 1187450 w 1248228"/>
                <a:gd name="T1" fmla="*/ 0 h 290286"/>
                <a:gd name="T2" fmla="*/ 441842 w 1248228"/>
                <a:gd name="T3" fmla="*/ 0 h 290286"/>
                <a:gd name="T4" fmla="*/ 0 w 1248228"/>
                <a:gd name="T5" fmla="*/ 252413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25400">
              <a:solidFill>
                <a:srgbClr val="A6A6A6"/>
              </a:solidFill>
              <a:miter lim="800000"/>
            </a:ln>
            <a:extLst>
              <a:ext uri="{909E8E84-426E-40DD-AFC4-6F175D3DCCD1}">
                <a14:hiddenFill xmlns:a14="http://schemas.microsoft.com/office/drawing/2010/main">
                  <a:solidFill>
                    <a:srgbClr val="FFFFFF"/>
                  </a:solidFill>
                </a14:hiddenFill>
              </a:ext>
            </a:extLst>
          </p:spPr>
          <p:txBody>
            <a:bodyPr rot="10800000" anchor="ctr"/>
            <a:lstStyle/>
            <a:p>
              <a:endParaRPr lang="zh-CN" altLang="en-US"/>
            </a:p>
          </p:txBody>
        </p:sp>
        <p:sp>
          <p:nvSpPr>
            <p:cNvPr id="35862" name="直接连接符 5"/>
            <p:cNvSpPr>
              <a:spLocks noChangeShapeType="1"/>
            </p:cNvSpPr>
            <p:nvPr/>
          </p:nvSpPr>
          <p:spPr bwMode="auto">
            <a:xfrm rot="300000">
              <a:off x="541337" y="831850"/>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63" name="直接连接符 6"/>
            <p:cNvSpPr>
              <a:spLocks noChangeShapeType="1"/>
            </p:cNvSpPr>
            <p:nvPr/>
          </p:nvSpPr>
          <p:spPr bwMode="auto">
            <a:xfrm rot="-300000">
              <a:off x="541337" y="1620838"/>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64" name="TextBox 146"/>
            <p:cNvSpPr>
              <a:spLocks noChangeArrowheads="1"/>
            </p:cNvSpPr>
            <p:nvPr/>
          </p:nvSpPr>
          <p:spPr bwMode="auto">
            <a:xfrm>
              <a:off x="1171575" y="82550"/>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a:latin typeface="微软雅黑" panose="020B0503020204020204" pitchFamily="34" charset="-122"/>
                  <a:ea typeface="微软雅黑" panose="020B0503020204020204" pitchFamily="34" charset="-122"/>
                  <a:sym typeface="微软雅黑" panose="020B0503020204020204" pitchFamily="34" charset="-122"/>
                </a:rPr>
                <a:t>20% </a:t>
              </a:r>
              <a:r>
                <a:rPr lang="zh-CN" altLang="en-US">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en-US"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5" name="TextBox 146"/>
            <p:cNvSpPr>
              <a:spLocks noChangeArrowheads="1"/>
            </p:cNvSpPr>
            <p:nvPr/>
          </p:nvSpPr>
          <p:spPr bwMode="auto">
            <a:xfrm>
              <a:off x="1171575" y="706437"/>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a:latin typeface="微软雅黑" panose="020B0503020204020204" pitchFamily="34" charset="-122"/>
                  <a:ea typeface="微软雅黑" panose="020B0503020204020204" pitchFamily="34" charset="-122"/>
                  <a:sym typeface="Verdana" panose="020B0604030504040204" pitchFamily="34" charset="0"/>
                </a:rPr>
                <a:t>6% </a:t>
              </a:r>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a:t>
              </a:r>
              <a:endParaRPr lang="en-US" altLang="zh-CN">
                <a:latin typeface="微软雅黑" panose="020B0503020204020204" pitchFamily="34" charset="-122"/>
                <a:ea typeface="微软雅黑" panose="020B0503020204020204" pitchFamily="34" charset="-122"/>
                <a:sym typeface="Verdana" panose="020B0604030504040204" pitchFamily="34" charset="0"/>
              </a:endParaRPr>
            </a:p>
          </p:txBody>
        </p:sp>
        <p:sp>
          <p:nvSpPr>
            <p:cNvPr id="35866" name="TextBox 146"/>
            <p:cNvSpPr>
              <a:spLocks noChangeArrowheads="1"/>
            </p:cNvSpPr>
            <p:nvPr/>
          </p:nvSpPr>
          <p:spPr bwMode="auto">
            <a:xfrm>
              <a:off x="1171575" y="1438276"/>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a:latin typeface="微软雅黑" panose="020B0503020204020204" pitchFamily="34" charset="-122"/>
                  <a:ea typeface="微软雅黑" panose="020B0503020204020204" pitchFamily="34" charset="-122"/>
                  <a:sym typeface="Verdana" panose="020B0604030504040204" pitchFamily="34" charset="0"/>
                </a:rPr>
                <a:t>11% </a:t>
              </a:r>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a:t>
              </a:r>
              <a:endParaRPr lang="en-US" altLang="zh-CN">
                <a:latin typeface="微软雅黑" panose="020B0503020204020204" pitchFamily="34" charset="-122"/>
                <a:ea typeface="微软雅黑" panose="020B0503020204020204" pitchFamily="34" charset="-122"/>
                <a:sym typeface="Verdana" panose="020B0604030504040204" pitchFamily="34" charset="0"/>
              </a:endParaRPr>
            </a:p>
          </p:txBody>
        </p:sp>
        <p:sp>
          <p:nvSpPr>
            <p:cNvPr id="35867" name="TextBox 146"/>
            <p:cNvSpPr>
              <a:spLocks noChangeArrowheads="1"/>
            </p:cNvSpPr>
            <p:nvPr/>
          </p:nvSpPr>
          <p:spPr bwMode="auto">
            <a:xfrm>
              <a:off x="1171575" y="1971676"/>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a:latin typeface="微软雅黑" panose="020B0503020204020204" pitchFamily="34" charset="-122"/>
                  <a:ea typeface="微软雅黑" panose="020B0503020204020204" pitchFamily="34" charset="-122"/>
                  <a:sym typeface="Verdana" panose="020B0604030504040204" pitchFamily="34" charset="0"/>
                </a:rPr>
                <a:t>12% </a:t>
              </a:r>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a:t>
              </a:r>
              <a:endParaRPr lang="en-US" altLang="zh-CN">
                <a:latin typeface="微软雅黑" panose="020B0503020204020204" pitchFamily="34" charset="-122"/>
                <a:ea typeface="微软雅黑" panose="020B0503020204020204" pitchFamily="34" charset="-122"/>
                <a:sym typeface="Verdana" panose="020B0604030504040204" pitchFamily="34" charset="0"/>
              </a:endParaRPr>
            </a:p>
          </p:txBody>
        </p:sp>
      </p:grpSp>
      <p:grpSp>
        <p:nvGrpSpPr>
          <p:cNvPr id="25612" name="组合 26"/>
          <p:cNvGrpSpPr/>
          <p:nvPr/>
        </p:nvGrpSpPr>
        <p:grpSpPr bwMode="auto">
          <a:xfrm>
            <a:off x="381000" y="1717675"/>
            <a:ext cx="3562350" cy="2208213"/>
            <a:chOff x="0" y="0"/>
            <a:chExt cx="3562350" cy="2208212"/>
          </a:xfrm>
        </p:grpSpPr>
        <p:sp>
          <p:nvSpPr>
            <p:cNvPr id="35854" name="任意多边形 1"/>
            <p:cNvSpPr>
              <a:spLocks noChangeArrowheads="1"/>
            </p:cNvSpPr>
            <p:nvPr/>
          </p:nvSpPr>
          <p:spPr bwMode="auto">
            <a:xfrm>
              <a:off x="2373313" y="0"/>
              <a:ext cx="1189037" cy="252413"/>
            </a:xfrm>
            <a:custGeom>
              <a:avLst/>
              <a:gdLst>
                <a:gd name="T0" fmla="*/ 1189037 w 1248228"/>
                <a:gd name="T1" fmla="*/ 0 h 290286"/>
                <a:gd name="T2" fmla="*/ 442432 w 1248228"/>
                <a:gd name="T3" fmla="*/ 0 h 290286"/>
                <a:gd name="T4" fmla="*/ 0 w 1248228"/>
                <a:gd name="T5" fmla="*/ 252413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25400">
              <a:solidFill>
                <a:srgbClr val="CC0000"/>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55" name="任意多边形 2"/>
            <p:cNvSpPr>
              <a:spLocks noChangeArrowheads="1"/>
            </p:cNvSpPr>
            <p:nvPr/>
          </p:nvSpPr>
          <p:spPr bwMode="auto">
            <a:xfrm flipV="1">
              <a:off x="2373312" y="1955800"/>
              <a:ext cx="1189038" cy="252412"/>
            </a:xfrm>
            <a:custGeom>
              <a:avLst/>
              <a:gdLst>
                <a:gd name="T0" fmla="*/ 1189038 w 1248228"/>
                <a:gd name="T1" fmla="*/ 0 h 290286"/>
                <a:gd name="T2" fmla="*/ 442433 w 1248228"/>
                <a:gd name="T3" fmla="*/ 0 h 290286"/>
                <a:gd name="T4" fmla="*/ 0 w 1248228"/>
                <a:gd name="T5" fmla="*/ 252412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25400">
              <a:solidFill>
                <a:srgbClr val="A6A6A6"/>
              </a:solidFill>
              <a:miter lim="800000"/>
            </a:ln>
            <a:extLst>
              <a:ext uri="{909E8E84-426E-40DD-AFC4-6F175D3DCCD1}">
                <a14:hiddenFill xmlns:a14="http://schemas.microsoft.com/office/drawing/2010/main">
                  <a:solidFill>
                    <a:srgbClr val="FFFFFF"/>
                  </a:solidFill>
                </a14:hiddenFill>
              </a:ext>
            </a:extLst>
          </p:spPr>
          <p:txBody>
            <a:bodyPr rot="10800000" anchor="ctr"/>
            <a:lstStyle/>
            <a:p>
              <a:endParaRPr lang="zh-CN" altLang="en-US"/>
            </a:p>
          </p:txBody>
        </p:sp>
        <p:sp>
          <p:nvSpPr>
            <p:cNvPr id="35856" name="直接连接符 7"/>
            <p:cNvSpPr>
              <a:spLocks noChangeShapeType="1"/>
            </p:cNvSpPr>
            <p:nvPr/>
          </p:nvSpPr>
          <p:spPr bwMode="auto">
            <a:xfrm>
              <a:off x="2373313" y="1255712"/>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57" name="TextBox 146"/>
            <p:cNvSpPr>
              <a:spLocks noChangeArrowheads="1"/>
            </p:cNvSpPr>
            <p:nvPr/>
          </p:nvSpPr>
          <p:spPr bwMode="auto">
            <a:xfrm>
              <a:off x="0" y="1797049"/>
              <a:ext cx="236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14%</a:t>
              </a:r>
              <a:endParaRPr lang="zh-CN" altLang="en-US">
                <a:latin typeface="微软雅黑" panose="020B0503020204020204" pitchFamily="34" charset="-122"/>
                <a:ea typeface="微软雅黑" panose="020B0503020204020204" pitchFamily="34" charset="-122"/>
              </a:endParaRPr>
            </a:p>
          </p:txBody>
        </p:sp>
        <p:sp>
          <p:nvSpPr>
            <p:cNvPr id="35858" name="TextBox 146"/>
            <p:cNvSpPr>
              <a:spLocks noChangeArrowheads="1"/>
            </p:cNvSpPr>
            <p:nvPr/>
          </p:nvSpPr>
          <p:spPr bwMode="auto">
            <a:xfrm>
              <a:off x="0" y="1101725"/>
              <a:ext cx="236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14%</a:t>
              </a:r>
              <a:endParaRPr lang="zh-CN" altLang="en-US">
                <a:latin typeface="微软雅黑" panose="020B0503020204020204" pitchFamily="34" charset="-122"/>
                <a:ea typeface="微软雅黑" panose="020B0503020204020204" pitchFamily="34" charset="-122"/>
              </a:endParaRPr>
            </a:p>
          </p:txBody>
        </p:sp>
        <p:sp>
          <p:nvSpPr>
            <p:cNvPr id="35859" name="TextBox 146"/>
            <p:cNvSpPr>
              <a:spLocks noChangeArrowheads="1"/>
            </p:cNvSpPr>
            <p:nvPr/>
          </p:nvSpPr>
          <p:spPr bwMode="auto">
            <a:xfrm>
              <a:off x="0" y="84138"/>
              <a:ext cx="236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23%</a:t>
              </a:r>
              <a:endParaRPr lang="zh-CN" altLang="en-US">
                <a:latin typeface="微软雅黑" panose="020B0503020204020204" pitchFamily="34" charset="-122"/>
                <a:ea typeface="微软雅黑" panose="020B0503020204020204" pitchFamily="34" charset="-122"/>
              </a:endParaRPr>
            </a:p>
          </p:txBody>
        </p:sp>
      </p:grpSp>
      <p:grpSp>
        <p:nvGrpSpPr>
          <p:cNvPr id="25619" name="组合 25"/>
          <p:cNvGrpSpPr>
            <a:grpSpLocks noChangeAspect="1"/>
          </p:cNvGrpSpPr>
          <p:nvPr/>
        </p:nvGrpSpPr>
        <p:grpSpPr bwMode="auto">
          <a:xfrm>
            <a:off x="3246438" y="1422400"/>
            <a:ext cx="2698750" cy="2700338"/>
            <a:chOff x="0" y="0"/>
            <a:chExt cx="2698750" cy="2700337"/>
          </a:xfrm>
        </p:grpSpPr>
        <p:sp>
          <p:nvSpPr>
            <p:cNvPr id="35847" name="饼形 15"/>
            <p:cNvSpPr>
              <a:spLocks noChangeAspect="1" noChangeArrowheads="1"/>
            </p:cNvSpPr>
            <p:nvPr/>
          </p:nvSpPr>
          <p:spPr bwMode="auto">
            <a:xfrm>
              <a:off x="0" y="0"/>
              <a:ext cx="2698750" cy="2700337"/>
            </a:xfrm>
            <a:custGeom>
              <a:avLst/>
              <a:gdLst>
                <a:gd name="T0" fmla="*/ 2527673 w 2698750"/>
                <a:gd name="T1" fmla="*/ 692190 h 2700337"/>
                <a:gd name="T2" fmla="*/ 2527673 w 2698750"/>
                <a:gd name="T3" fmla="*/ 692189 h 2700337"/>
                <a:gd name="T4" fmla="*/ 2698747 w 2698750"/>
                <a:gd name="T5" fmla="*/ 1347501 h 2700337"/>
                <a:gd name="T6" fmla="*/ 1349375 w 2698750"/>
                <a:gd name="T7" fmla="*/ 1350169 h 2700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98750" h="2700337">
                  <a:moveTo>
                    <a:pt x="2527673" y="692190"/>
                  </a:moveTo>
                  <a:lnTo>
                    <a:pt x="2527673" y="692189"/>
                  </a:lnTo>
                  <a:cubicBezTo>
                    <a:pt x="2639417" y="892535"/>
                    <a:pt x="2698294" y="1118068"/>
                    <a:pt x="2698747" y="1347501"/>
                  </a:cubicBezTo>
                  <a:lnTo>
                    <a:pt x="1349375" y="1350169"/>
                  </a:lnTo>
                  <a:lnTo>
                    <a:pt x="2527673" y="692190"/>
                  </a:lnTo>
                  <a:close/>
                </a:path>
              </a:pathLst>
            </a:custGeom>
            <a:solidFill>
              <a:srgbClr val="F2F2F2"/>
            </a:solidFill>
            <a:ln w="12700">
              <a:solidFill>
                <a:srgbClr val="FFFFFF"/>
              </a:solidFill>
              <a:bevel/>
            </a:ln>
          </p:spPr>
          <p:txBody>
            <a:bodyPr wrap="none" anchor="ctr"/>
            <a:lstStyle/>
            <a:p>
              <a:endParaRPr lang="zh-CN" altLang="en-US"/>
            </a:p>
          </p:txBody>
        </p:sp>
        <p:sp>
          <p:nvSpPr>
            <p:cNvPr id="35848" name="饼形 16"/>
            <p:cNvSpPr>
              <a:spLocks noChangeAspect="1" noChangeArrowheads="1"/>
            </p:cNvSpPr>
            <p:nvPr/>
          </p:nvSpPr>
          <p:spPr bwMode="auto">
            <a:xfrm>
              <a:off x="0" y="0"/>
              <a:ext cx="2698750" cy="2700337"/>
            </a:xfrm>
            <a:custGeom>
              <a:avLst/>
              <a:gdLst>
                <a:gd name="T0" fmla="*/ 2698748 w 2698750"/>
                <a:gd name="T1" fmla="*/ 1347766 h 2700337"/>
                <a:gd name="T2" fmla="*/ 2698747 w 2698750"/>
                <a:gd name="T3" fmla="*/ 1347766 h 2700337"/>
                <a:gd name="T4" fmla="*/ 2698750 w 2698750"/>
                <a:gd name="T5" fmla="*/ 1350168 h 2700337"/>
                <a:gd name="T6" fmla="*/ 2379764 w 2698750"/>
                <a:gd name="T7" fmla="*/ 2221949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2698748" y="1347766"/>
                  </a:moveTo>
                  <a:lnTo>
                    <a:pt x="2698747" y="1347766"/>
                  </a:lnTo>
                  <a:cubicBezTo>
                    <a:pt x="2698749" y="1348566"/>
                    <a:pt x="2698750" y="1349367"/>
                    <a:pt x="2698750" y="1350168"/>
                  </a:cubicBezTo>
                  <a:cubicBezTo>
                    <a:pt x="2698750" y="1669353"/>
                    <a:pt x="2585736" y="1978217"/>
                    <a:pt x="2379764" y="2221949"/>
                  </a:cubicBezTo>
                  <a:lnTo>
                    <a:pt x="1349375" y="1350169"/>
                  </a:lnTo>
                  <a:lnTo>
                    <a:pt x="2698748" y="1347766"/>
                  </a:lnTo>
                  <a:close/>
                </a:path>
              </a:pathLst>
            </a:custGeom>
            <a:solidFill>
              <a:srgbClr val="D9D9D9"/>
            </a:solidFill>
            <a:ln w="12700">
              <a:solidFill>
                <a:srgbClr val="FFFFFF"/>
              </a:solidFill>
              <a:bevel/>
            </a:ln>
          </p:spPr>
          <p:txBody>
            <a:bodyPr wrap="none" anchor="ctr"/>
            <a:lstStyle/>
            <a:p>
              <a:endParaRPr lang="zh-CN" altLang="en-US"/>
            </a:p>
          </p:txBody>
        </p:sp>
        <p:sp>
          <p:nvSpPr>
            <p:cNvPr id="35849" name="饼形 17"/>
            <p:cNvSpPr>
              <a:spLocks noChangeAspect="1" noChangeArrowheads="1"/>
            </p:cNvSpPr>
            <p:nvPr/>
          </p:nvSpPr>
          <p:spPr bwMode="auto">
            <a:xfrm>
              <a:off x="0" y="0"/>
              <a:ext cx="2698750" cy="2700337"/>
            </a:xfrm>
            <a:custGeom>
              <a:avLst/>
              <a:gdLst>
                <a:gd name="T0" fmla="*/ 2379817 w 2698750"/>
                <a:gd name="T1" fmla="*/ 2221888 h 2700337"/>
                <a:gd name="T2" fmla="*/ 2379816 w 2698750"/>
                <a:gd name="T3" fmla="*/ 2221887 h 2700337"/>
                <a:gd name="T4" fmla="*/ 1349375 w 2698750"/>
                <a:gd name="T5" fmla="*/ 2700337 h 2700337"/>
                <a:gd name="T6" fmla="*/ 1340019 w 2698750"/>
                <a:gd name="T7" fmla="*/ 2700304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2379817" y="2221888"/>
                  </a:moveTo>
                  <a:lnTo>
                    <a:pt x="2379816" y="2221887"/>
                  </a:lnTo>
                  <a:cubicBezTo>
                    <a:pt x="2123429" y="2525315"/>
                    <a:pt x="1746482" y="2700336"/>
                    <a:pt x="1349375" y="2700337"/>
                  </a:cubicBezTo>
                  <a:cubicBezTo>
                    <a:pt x="1346256" y="2700337"/>
                    <a:pt x="1343137" y="2700326"/>
                    <a:pt x="1340019" y="2700304"/>
                  </a:cubicBezTo>
                  <a:lnTo>
                    <a:pt x="1349375" y="1350169"/>
                  </a:lnTo>
                  <a:lnTo>
                    <a:pt x="2379817" y="2221888"/>
                  </a:lnTo>
                  <a:close/>
                </a:path>
              </a:pathLst>
            </a:custGeom>
            <a:solidFill>
              <a:srgbClr val="BFBFBF"/>
            </a:solidFill>
            <a:ln w="12700">
              <a:solidFill>
                <a:srgbClr val="FFFFFF"/>
              </a:solidFill>
              <a:bevel/>
            </a:ln>
          </p:spPr>
          <p:txBody>
            <a:bodyPr wrap="none" anchor="ctr"/>
            <a:lstStyle/>
            <a:p>
              <a:endParaRPr lang="zh-CN" altLang="en-US"/>
            </a:p>
          </p:txBody>
        </p:sp>
        <p:sp>
          <p:nvSpPr>
            <p:cNvPr id="35850" name="饼形 18"/>
            <p:cNvSpPr>
              <a:spLocks noChangeAspect="1" noChangeArrowheads="1"/>
            </p:cNvSpPr>
            <p:nvPr/>
          </p:nvSpPr>
          <p:spPr bwMode="auto">
            <a:xfrm>
              <a:off x="0" y="0"/>
              <a:ext cx="2698750" cy="2700337"/>
            </a:xfrm>
            <a:custGeom>
              <a:avLst/>
              <a:gdLst>
                <a:gd name="T0" fmla="*/ 1343158 w 2698750"/>
                <a:gd name="T1" fmla="*/ 2700323 h 2700337"/>
                <a:gd name="T2" fmla="*/ 1343158 w 2698750"/>
                <a:gd name="T3" fmla="*/ 2700322 h 2700337"/>
                <a:gd name="T4" fmla="*/ 265013 w 2698750"/>
                <a:gd name="T5" fmla="*/ 2153743 h 2700337"/>
                <a:gd name="T6" fmla="*/ 1349375 w 2698750"/>
                <a:gd name="T7" fmla="*/ 1350169 h 2700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98750" h="2700337">
                  <a:moveTo>
                    <a:pt x="1343158" y="2700323"/>
                  </a:moveTo>
                  <a:lnTo>
                    <a:pt x="1343158" y="2700322"/>
                  </a:lnTo>
                  <a:cubicBezTo>
                    <a:pt x="917761" y="2698361"/>
                    <a:pt x="518197" y="2495797"/>
                    <a:pt x="265013" y="2153743"/>
                  </a:cubicBezTo>
                  <a:lnTo>
                    <a:pt x="1349375" y="1350169"/>
                  </a:lnTo>
                  <a:lnTo>
                    <a:pt x="1343158" y="2700323"/>
                  </a:lnTo>
                  <a:close/>
                </a:path>
              </a:pathLst>
            </a:custGeom>
            <a:solidFill>
              <a:srgbClr val="A6A6A6"/>
            </a:solidFill>
            <a:ln w="12700">
              <a:solidFill>
                <a:srgbClr val="FFFFFF"/>
              </a:solidFill>
              <a:bevel/>
            </a:ln>
          </p:spPr>
          <p:txBody>
            <a:bodyPr wrap="none" anchor="ctr"/>
            <a:lstStyle/>
            <a:p>
              <a:endParaRPr lang="zh-CN" altLang="en-US"/>
            </a:p>
          </p:txBody>
        </p:sp>
        <p:sp>
          <p:nvSpPr>
            <p:cNvPr id="35851" name="饼形 19"/>
            <p:cNvSpPr>
              <a:spLocks noChangeAspect="1" noChangeArrowheads="1"/>
            </p:cNvSpPr>
            <p:nvPr/>
          </p:nvSpPr>
          <p:spPr bwMode="auto">
            <a:xfrm>
              <a:off x="0" y="0"/>
              <a:ext cx="2698750" cy="2700337"/>
            </a:xfrm>
            <a:custGeom>
              <a:avLst/>
              <a:gdLst>
                <a:gd name="T0" fmla="*/ 268727 w 2698750"/>
                <a:gd name="T1" fmla="*/ 2158736 h 2700337"/>
                <a:gd name="T2" fmla="*/ 268726 w 2698750"/>
                <a:gd name="T3" fmla="*/ 2158736 h 2700337"/>
                <a:gd name="T4" fmla="*/ 0 w 2698750"/>
                <a:gd name="T5" fmla="*/ 1350169 h 2700337"/>
                <a:gd name="T6" fmla="*/ 58325 w 2698750"/>
                <a:gd name="T7" fmla="*/ 957506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268727" y="2158736"/>
                  </a:moveTo>
                  <a:lnTo>
                    <a:pt x="268726" y="2158736"/>
                  </a:lnTo>
                  <a:cubicBezTo>
                    <a:pt x="94272" y="1925303"/>
                    <a:pt x="0" y="1641649"/>
                    <a:pt x="0" y="1350169"/>
                  </a:cubicBezTo>
                  <a:cubicBezTo>
                    <a:pt x="-1" y="1217120"/>
                    <a:pt x="19654" y="1084803"/>
                    <a:pt x="58325" y="957506"/>
                  </a:cubicBezTo>
                  <a:lnTo>
                    <a:pt x="1349375" y="1350169"/>
                  </a:lnTo>
                  <a:lnTo>
                    <a:pt x="268727" y="2158736"/>
                  </a:lnTo>
                  <a:close/>
                </a:path>
              </a:pathLst>
            </a:custGeom>
            <a:solidFill>
              <a:srgbClr val="7F7F7F"/>
            </a:solidFill>
            <a:ln w="12700">
              <a:solidFill>
                <a:srgbClr val="FFFFFF"/>
              </a:solidFill>
              <a:bevel/>
            </a:ln>
          </p:spPr>
          <p:txBody>
            <a:bodyPr wrap="none" anchor="ctr"/>
            <a:lstStyle/>
            <a:p>
              <a:endParaRPr lang="zh-CN" altLang="en-US"/>
            </a:p>
          </p:txBody>
        </p:sp>
        <p:sp>
          <p:nvSpPr>
            <p:cNvPr id="35852" name="饼形 20"/>
            <p:cNvSpPr>
              <a:spLocks noChangeAspect="1" noChangeArrowheads="1"/>
            </p:cNvSpPr>
            <p:nvPr/>
          </p:nvSpPr>
          <p:spPr bwMode="auto">
            <a:xfrm>
              <a:off x="0" y="0"/>
              <a:ext cx="2698750" cy="2700337"/>
            </a:xfrm>
            <a:custGeom>
              <a:avLst/>
              <a:gdLst>
                <a:gd name="T0" fmla="*/ 59938 w 2698750"/>
                <a:gd name="T1" fmla="*/ 952236 h 2700337"/>
                <a:gd name="T2" fmla="*/ 59937 w 2698750"/>
                <a:gd name="T3" fmla="*/ 952235 h 2700337"/>
                <a:gd name="T4" fmla="*/ 1349375 w 2698750"/>
                <a:gd name="T5" fmla="*/ 0 h 2700337"/>
                <a:gd name="T6" fmla="*/ 1349376 w 2698750"/>
                <a:gd name="T7" fmla="*/ 0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59938" y="952236"/>
                  </a:moveTo>
                  <a:lnTo>
                    <a:pt x="59937" y="952235"/>
                  </a:lnTo>
                  <a:cubicBezTo>
                    <a:pt x="234430" y="386154"/>
                    <a:pt x="757327" y="-1"/>
                    <a:pt x="1349375" y="0"/>
                  </a:cubicBezTo>
                  <a:cubicBezTo>
                    <a:pt x="1349375" y="0"/>
                    <a:pt x="1349376" y="0"/>
                    <a:pt x="1349376" y="0"/>
                  </a:cubicBezTo>
                  <a:lnTo>
                    <a:pt x="1349375" y="1350169"/>
                  </a:lnTo>
                  <a:lnTo>
                    <a:pt x="59938" y="952236"/>
                  </a:lnTo>
                  <a:close/>
                </a:path>
              </a:pathLst>
            </a:custGeom>
            <a:solidFill>
              <a:srgbClr val="595959"/>
            </a:solidFill>
            <a:ln w="12700">
              <a:solidFill>
                <a:srgbClr val="FFFFFF"/>
              </a:solidFill>
              <a:bevel/>
            </a:ln>
          </p:spPr>
          <p:txBody>
            <a:bodyPr anchor="ctr"/>
            <a:lstStyle/>
            <a:p>
              <a:endParaRPr lang="zh-CN" altLang="en-US"/>
            </a:p>
          </p:txBody>
        </p:sp>
        <p:sp>
          <p:nvSpPr>
            <p:cNvPr id="35853" name="饼形 21"/>
            <p:cNvSpPr>
              <a:spLocks noChangeAspect="1" noChangeArrowheads="1"/>
            </p:cNvSpPr>
            <p:nvPr/>
          </p:nvSpPr>
          <p:spPr bwMode="auto">
            <a:xfrm>
              <a:off x="0" y="0"/>
              <a:ext cx="2698750" cy="2700337"/>
            </a:xfrm>
            <a:custGeom>
              <a:avLst/>
              <a:gdLst>
                <a:gd name="T0" fmla="*/ 1348135 w 2698750"/>
                <a:gd name="T1" fmla="*/ 1 h 2700337"/>
                <a:gd name="T2" fmla="*/ 1348134 w 2698750"/>
                <a:gd name="T3" fmla="*/ 0 h 2700337"/>
                <a:gd name="T4" fmla="*/ 1349375 w 2698750"/>
                <a:gd name="T5" fmla="*/ 0 h 2700337"/>
                <a:gd name="T6" fmla="*/ 2529586 w 2698750"/>
                <a:gd name="T7" fmla="*/ 695633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1348135" y="1"/>
                  </a:moveTo>
                  <a:lnTo>
                    <a:pt x="1348134" y="0"/>
                  </a:lnTo>
                  <a:cubicBezTo>
                    <a:pt x="1348548" y="0"/>
                    <a:pt x="1348961" y="-1"/>
                    <a:pt x="1349375" y="0"/>
                  </a:cubicBezTo>
                  <a:cubicBezTo>
                    <a:pt x="1839900" y="0"/>
                    <a:pt x="2291789" y="266350"/>
                    <a:pt x="2529586" y="695633"/>
                  </a:cubicBezTo>
                  <a:lnTo>
                    <a:pt x="1349375" y="1350169"/>
                  </a:lnTo>
                  <a:lnTo>
                    <a:pt x="1348135" y="1"/>
                  </a:lnTo>
                  <a:close/>
                </a:path>
              </a:pathLst>
            </a:custGeom>
            <a:solidFill>
              <a:srgbClr val="FF6699"/>
            </a:solidFill>
            <a:ln w="12700">
              <a:solidFill>
                <a:srgbClr val="FFFFFF"/>
              </a:solidFill>
              <a:bevel/>
            </a:ln>
          </p:spPr>
          <p:txBody>
            <a:bodyPr wrap="none" anchor="ctr"/>
            <a:lstStyle/>
            <a:p>
              <a:endParaRPr lang="zh-CN" altLang="en-US"/>
            </a:p>
          </p:txBody>
        </p:sp>
      </p:grpSp>
      <p:sp>
        <p:nvSpPr>
          <p:cNvPr id="25627" name="椭圆 22"/>
          <p:cNvSpPr>
            <a:spLocks noChangeAspect="1" noChangeArrowheads="1"/>
          </p:cNvSpPr>
          <p:nvPr/>
        </p:nvSpPr>
        <p:spPr bwMode="auto">
          <a:xfrm>
            <a:off x="3101975" y="1277938"/>
            <a:ext cx="2987675" cy="2987675"/>
          </a:xfrm>
          <a:prstGeom prst="ellipse">
            <a:avLst/>
          </a:prstGeom>
          <a:noFill/>
          <a:ln w="12700">
            <a:solidFill>
              <a:srgbClr val="FF0000"/>
            </a:solidFill>
            <a:prstDash val="sysDash"/>
            <a:bevel/>
          </a:ln>
          <a:extLst>
            <a:ext uri="{909E8E84-426E-40DD-AFC4-6F175D3DCCD1}">
              <a14:hiddenFill xmlns:a14="http://schemas.microsoft.com/office/drawing/2010/main">
                <a:solidFill>
                  <a:srgbClr val="FFFFFF"/>
                </a:solidFill>
              </a14:hiddenFill>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solidFill>
                <a:srgbClr val="335338"/>
              </a:solidFill>
              <a:latin typeface="Verdana" panose="020B0604030504040204" pitchFamily="34" charset="0"/>
              <a:ea typeface="微软雅黑" panose="020B0503020204020204" pitchFamily="34" charset="-122"/>
              <a:sym typeface="Verdana" panose="020B0604030504040204"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by="(-#ppt_w*2)" calcmode="lin" valueType="num">
                                      <p:cBhvr rctx="PPT">
                                        <p:cTn id="7" dur="250" autoRev="1" fill="hold">
                                          <p:stCondLst>
                                            <p:cond delay="0"/>
                                          </p:stCondLst>
                                        </p:cTn>
                                        <p:tgtEl>
                                          <p:spTgt spid="25602"/>
                                        </p:tgtEl>
                                        <p:attrNameLst>
                                          <p:attrName>ppt_w</p:attrName>
                                        </p:attrNameLst>
                                      </p:cBhvr>
                                    </p:anim>
                                    <p:anim by="(#ppt_w*0.50)" calcmode="lin" valueType="num">
                                      <p:cBhvr>
                                        <p:cTn id="8" dur="250" decel="50000" autoRev="1" fill="hold">
                                          <p:stCondLst>
                                            <p:cond delay="0"/>
                                          </p:stCondLst>
                                        </p:cTn>
                                        <p:tgtEl>
                                          <p:spTgt spid="25602"/>
                                        </p:tgtEl>
                                        <p:attrNameLst>
                                          <p:attrName>ppt_x</p:attrName>
                                        </p:attrNameLst>
                                      </p:cBhvr>
                                    </p:anim>
                                    <p:anim to="(#ppt_y)" calcmode="lin" valueType="num">
                                      <p:cBhvr>
                                        <p:cTn id="9" dur="500" fill="hold">
                                          <p:stCondLst>
                                            <p:cond delay="0"/>
                                          </p:stCondLst>
                                        </p:cTn>
                                        <p:tgtEl>
                                          <p:spTgt spid="25602"/>
                                        </p:tgtEl>
                                        <p:attrNameLst>
                                          <p:attrName>ppt_y</p:attrName>
                                        </p:attrNameLst>
                                      </p:cBhvr>
                                    </p:anim>
                                    <p:animRot by="21600000">
                                      <p:cBhvr>
                                        <p:cTn id="10" dur="500" fill="hold">
                                          <p:stCondLst>
                                            <p:cond delay="0"/>
                                          </p:stCondLst>
                                        </p:cTn>
                                        <p:tgtEl>
                                          <p:spTgt spid="25602"/>
                                        </p:tgtEl>
                                        <p:attrNameLst>
                                          <p:attrName>r</p:attrName>
                                        </p:attrNameLst>
                                      </p:cBhvr>
                                    </p:animRot>
                                  </p:childTnLst>
                                </p:cTn>
                              </p:par>
                            </p:childTnLst>
                          </p:cTn>
                        </p:par>
                        <p:par>
                          <p:cTn id="11" fill="hold">
                            <p:stCondLst>
                              <p:cond delay="0"/>
                            </p:stCondLst>
                            <p:childTnLst>
                              <p:par>
                                <p:cTn id="12" presetID="35" presetClass="entr" presetSubtype="0" fill="hold" grpId="0" nodeType="afterEffect">
                                  <p:stCondLst>
                                    <p:cond delay="0"/>
                                  </p:stCondLst>
                                  <p:childTnLst>
                                    <p:set>
                                      <p:cBhvr>
                                        <p:cTn id="13" dur="1" fill="hold">
                                          <p:stCondLst>
                                            <p:cond delay="0"/>
                                          </p:stCondLst>
                                        </p:cTn>
                                        <p:tgtEl>
                                          <p:spTgt spid="25627"/>
                                        </p:tgtEl>
                                        <p:attrNameLst>
                                          <p:attrName>style.visibility</p:attrName>
                                        </p:attrNameLst>
                                      </p:cBhvr>
                                      <p:to>
                                        <p:strVal val="visible"/>
                                      </p:to>
                                    </p:set>
                                    <p:animEffect filter="fade">
                                      <p:cBhvr>
                                        <p:cTn id="14" dur="1000"/>
                                        <p:tgtEl>
                                          <p:spTgt spid="25627"/>
                                        </p:tgtEl>
                                      </p:cBhvr>
                                    </p:animEffect>
                                    <p:anim calcmode="lin" valueType="num">
                                      <p:cBhvr>
                                        <p:cTn id="15" dur="1000" fill="hold"/>
                                        <p:tgtEl>
                                          <p:spTgt spid="25627"/>
                                        </p:tgtEl>
                                        <p:attrNameLst>
                                          <p:attrName>style.rotation</p:attrName>
                                        </p:attrNameLst>
                                      </p:cBhvr>
                                      <p:tavLst>
                                        <p:tav tm="0">
                                          <p:val>
                                            <p:fltVal val="720"/>
                                          </p:val>
                                        </p:tav>
                                        <p:tav tm="100000">
                                          <p:val>
                                            <p:fltVal val="0"/>
                                          </p:val>
                                        </p:tav>
                                      </p:tavLst>
                                    </p:anim>
                                    <p:anim calcmode="lin" valueType="num">
                                      <p:cBhvr>
                                        <p:cTn id="16" dur="1000" fill="hold"/>
                                        <p:tgtEl>
                                          <p:spTgt spid="25627"/>
                                        </p:tgtEl>
                                        <p:attrNameLst>
                                          <p:attrName>ppt_h</p:attrName>
                                        </p:attrNameLst>
                                      </p:cBhvr>
                                      <p:tavLst>
                                        <p:tav tm="0">
                                          <p:val>
                                            <p:fltVal val="0"/>
                                          </p:val>
                                        </p:tav>
                                        <p:tav tm="100000">
                                          <p:val>
                                            <p:strVal val="#ppt_h"/>
                                          </p:val>
                                        </p:tav>
                                      </p:tavLst>
                                    </p:anim>
                                    <p:anim calcmode="lin" valueType="num">
                                      <p:cBhvr>
                                        <p:cTn id="17" dur="1000" fill="hold"/>
                                        <p:tgtEl>
                                          <p:spTgt spid="25627"/>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700"/>
                                  </p:stCondLst>
                                  <p:childTnLst>
                                    <p:set>
                                      <p:cBhvr>
                                        <p:cTn id="19" dur="1" fill="hold">
                                          <p:stCondLst>
                                            <p:cond delay="0"/>
                                          </p:stCondLst>
                                        </p:cTn>
                                        <p:tgtEl>
                                          <p:spTgt spid="25619"/>
                                        </p:tgtEl>
                                        <p:attrNameLst>
                                          <p:attrName>style.visibility</p:attrName>
                                        </p:attrNameLst>
                                      </p:cBhvr>
                                      <p:to>
                                        <p:strVal val="visible"/>
                                      </p:to>
                                    </p:set>
                                    <p:animEffect filter="fade">
                                      <p:cBhvr>
                                        <p:cTn id="20" dur="1000"/>
                                        <p:tgtEl>
                                          <p:spTgt spid="25619"/>
                                        </p:tgtEl>
                                      </p:cBhvr>
                                    </p:animEffect>
                                    <p:anim calcmode="lin" valueType="num">
                                      <p:cBhvr>
                                        <p:cTn id="21" dur="1000" fill="hold"/>
                                        <p:tgtEl>
                                          <p:spTgt spid="25619"/>
                                        </p:tgtEl>
                                        <p:attrNameLst>
                                          <p:attrName>style.rotation</p:attrName>
                                        </p:attrNameLst>
                                      </p:cBhvr>
                                      <p:tavLst>
                                        <p:tav tm="0">
                                          <p:val>
                                            <p:fltVal val="720"/>
                                          </p:val>
                                        </p:tav>
                                        <p:tav tm="100000">
                                          <p:val>
                                            <p:fltVal val="0"/>
                                          </p:val>
                                        </p:tav>
                                      </p:tavLst>
                                    </p:anim>
                                    <p:anim calcmode="lin" valueType="num">
                                      <p:cBhvr>
                                        <p:cTn id="22" dur="1000" fill="hold"/>
                                        <p:tgtEl>
                                          <p:spTgt spid="25619"/>
                                        </p:tgtEl>
                                        <p:attrNameLst>
                                          <p:attrName>ppt_h</p:attrName>
                                        </p:attrNameLst>
                                      </p:cBhvr>
                                      <p:tavLst>
                                        <p:tav tm="0">
                                          <p:val>
                                            <p:fltVal val="0"/>
                                          </p:val>
                                        </p:tav>
                                        <p:tav tm="100000">
                                          <p:val>
                                            <p:strVal val="#ppt_h"/>
                                          </p:val>
                                        </p:tav>
                                      </p:tavLst>
                                    </p:anim>
                                    <p:anim calcmode="lin" valueType="num">
                                      <p:cBhvr>
                                        <p:cTn id="23" dur="1000" fill="hold"/>
                                        <p:tgtEl>
                                          <p:spTgt spid="25619"/>
                                        </p:tgtEl>
                                        <p:attrNameLst>
                                          <p:attrName>ppt_w</p:attrName>
                                        </p:attrNameLst>
                                      </p:cBhvr>
                                      <p:tavLst>
                                        <p:tav tm="0">
                                          <p:val>
                                            <p:fltVal val="0"/>
                                          </p:val>
                                        </p:tav>
                                        <p:tav tm="100000">
                                          <p:val>
                                            <p:strVal val="#ppt_w"/>
                                          </p:val>
                                        </p:tav>
                                      </p:tavLst>
                                    </p:anim>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25603"/>
                                        </p:tgtEl>
                                        <p:attrNameLst>
                                          <p:attrName>style.visibility</p:attrName>
                                        </p:attrNameLst>
                                      </p:cBhvr>
                                      <p:to>
                                        <p:strVal val="visible"/>
                                      </p:to>
                                    </p:set>
                                    <p:animEffect filter="slide(fromLeft)">
                                      <p:cBhvr>
                                        <p:cTn id="27" dur="500"/>
                                        <p:tgtEl>
                                          <p:spTgt spid="25603"/>
                                        </p:tgtEl>
                                      </p:cBhvr>
                                    </p:animEffect>
                                  </p:childTnLst>
                                </p:cTn>
                              </p:par>
                              <p:par>
                                <p:cTn id="28" presetID="12" presetClass="entr" presetSubtype="2" fill="hold" nodeType="withEffect">
                                  <p:stCondLst>
                                    <p:cond delay="0"/>
                                  </p:stCondLst>
                                  <p:childTnLst>
                                    <p:set>
                                      <p:cBhvr>
                                        <p:cTn id="29" dur="1" fill="hold">
                                          <p:stCondLst>
                                            <p:cond delay="0"/>
                                          </p:stCondLst>
                                        </p:cTn>
                                        <p:tgtEl>
                                          <p:spTgt spid="25612"/>
                                        </p:tgtEl>
                                        <p:attrNameLst>
                                          <p:attrName>style.visibility</p:attrName>
                                        </p:attrNameLst>
                                      </p:cBhvr>
                                      <p:to>
                                        <p:strVal val="visible"/>
                                      </p:to>
                                    </p:set>
                                    <p:animEffect filter="slide(fromRight)">
                                      <p:cBhvr>
                                        <p:cTn id="30"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p:bldP spid="2562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58"/>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8435" name="组合 27"/>
          <p:cNvGrpSpPr/>
          <p:nvPr/>
        </p:nvGrpSpPr>
        <p:grpSpPr bwMode="auto">
          <a:xfrm>
            <a:off x="1222375" y="1362075"/>
            <a:ext cx="2754313" cy="2752725"/>
            <a:chOff x="0" y="0"/>
            <a:chExt cx="2754313" cy="2752725"/>
          </a:xfrm>
        </p:grpSpPr>
        <p:grpSp>
          <p:nvGrpSpPr>
            <p:cNvPr id="37919" name="组合 1"/>
            <p:cNvGrpSpPr>
              <a:grpSpLocks noChangeAspect="1"/>
            </p:cNvGrpSpPr>
            <p:nvPr/>
          </p:nvGrpSpPr>
          <p:grpSpPr bwMode="auto">
            <a:xfrm>
              <a:off x="0" y="0"/>
              <a:ext cx="2754313" cy="2752725"/>
              <a:chOff x="0" y="0"/>
              <a:chExt cx="3060000" cy="3060000"/>
            </a:xfrm>
          </p:grpSpPr>
          <p:sp>
            <p:nvSpPr>
              <p:cNvPr id="37921" name="椭圆 2"/>
              <p:cNvSpPr>
                <a:spLocks noChangeAspect="1" noChangeArrowheads="1"/>
              </p:cNvSpPr>
              <p:nvPr/>
            </p:nvSpPr>
            <p:spPr bwMode="auto">
              <a:xfrm>
                <a:off x="0" y="0"/>
                <a:ext cx="3060000" cy="3060000"/>
              </a:xfrm>
              <a:prstGeom prst="ellipse">
                <a:avLst/>
              </a:prstGeom>
              <a:noFill/>
              <a:ln w="76200">
                <a:solidFill>
                  <a:srgbClr val="FF6699"/>
                </a:solidFill>
                <a:bevel/>
              </a:ln>
              <a:extLst>
                <a:ext uri="{909E8E84-426E-40DD-AFC4-6F175D3DCCD1}">
                  <a14:hiddenFill xmlns:a14="http://schemas.microsoft.com/office/drawing/2010/main">
                    <a:solidFill>
                      <a:srgbClr val="FFFFFF"/>
                    </a:solidFill>
                  </a14:hiddenFill>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endParaRPr lang="zh-CN" altLang="en-US" sz="1800">
                  <a:solidFill>
                    <a:srgbClr val="FF6699"/>
                  </a:solidFill>
                  <a:latin typeface="微软雅黑" panose="020B0503020204020204" pitchFamily="34" charset="-122"/>
                  <a:ea typeface="微软雅黑" panose="020B0503020204020204" pitchFamily="34" charset="-122"/>
                </a:endParaRPr>
              </a:p>
            </p:txBody>
          </p:sp>
          <p:sp>
            <p:nvSpPr>
              <p:cNvPr id="37922" name="椭圆 3"/>
              <p:cNvSpPr>
                <a:spLocks noChangeAspect="1" noChangeArrowheads="1"/>
              </p:cNvSpPr>
              <p:nvPr/>
            </p:nvSpPr>
            <p:spPr bwMode="auto">
              <a:xfrm>
                <a:off x="234571" y="234706"/>
                <a:ext cx="2590858" cy="2590588"/>
              </a:xfrm>
              <a:prstGeom prst="ellipse">
                <a:avLst/>
              </a:prstGeom>
              <a:solidFill>
                <a:srgbClr val="FFFFFF">
                  <a:alpha val="25098"/>
                </a:srgbClr>
              </a:solidFill>
              <a:ln w="76200">
                <a:solidFill>
                  <a:srgbClr val="595959">
                    <a:alpha val="25098"/>
                  </a:srgbClr>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endParaRPr lang="zh-CN" altLang="en-US" sz="1800">
                  <a:solidFill>
                    <a:srgbClr val="D7E4BE"/>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37920" name="Rectangle 13"/>
            <p:cNvSpPr>
              <a:spLocks noChangeArrowheads="1"/>
            </p:cNvSpPr>
            <p:nvPr/>
          </p:nvSpPr>
          <p:spPr bwMode="auto">
            <a:xfrm>
              <a:off x="690563" y="1022350"/>
              <a:ext cx="1373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000">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grpSp>
      <p:grpSp>
        <p:nvGrpSpPr>
          <p:cNvPr id="18440" name="组合 31"/>
          <p:cNvGrpSpPr/>
          <p:nvPr/>
        </p:nvGrpSpPr>
        <p:grpSpPr bwMode="auto">
          <a:xfrm>
            <a:off x="3549650" y="1377950"/>
            <a:ext cx="4371975" cy="388938"/>
            <a:chOff x="0" y="0"/>
            <a:chExt cx="4371975" cy="388938"/>
          </a:xfrm>
        </p:grpSpPr>
        <p:sp>
          <p:nvSpPr>
            <p:cNvPr id="37917" name="矩形 6"/>
            <p:cNvSpPr>
              <a:spLocks noChangeArrowheads="1"/>
            </p:cNvSpPr>
            <p:nvPr/>
          </p:nvSpPr>
          <p:spPr bwMode="auto">
            <a:xfrm>
              <a:off x="0" y="0"/>
              <a:ext cx="4371975" cy="388938"/>
            </a:xfrm>
            <a:prstGeom prst="rect">
              <a:avLst/>
            </a:prstGeom>
            <a:solidFill>
              <a:srgbClr val="FF6699"/>
            </a:solidFill>
            <a:ln w="12700">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8" name="TextBox 146"/>
            <p:cNvSpPr>
              <a:spLocks noChangeArrowheads="1"/>
            </p:cNvSpPr>
            <p:nvPr/>
          </p:nvSpPr>
          <p:spPr bwMode="auto">
            <a:xfrm>
              <a:off x="193675" y="55563"/>
              <a:ext cx="1911350" cy="30480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43" name="TextBox 146"/>
          <p:cNvSpPr>
            <a:spLocks noChangeArrowheads="1"/>
          </p:cNvSpPr>
          <p:nvPr/>
        </p:nvSpPr>
        <p:spPr bwMode="auto">
          <a:xfrm>
            <a:off x="3889375" y="1824038"/>
            <a:ext cx="403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 …</a:t>
            </a:r>
            <a:endParaRPr lang="zh-CN" altLang="en-US">
              <a:latin typeface="微软雅黑" panose="020B0503020204020204" pitchFamily="34" charset="-122"/>
              <a:ea typeface="微软雅黑" panose="020B0503020204020204" pitchFamily="34" charset="-122"/>
            </a:endParaRPr>
          </a:p>
        </p:txBody>
      </p:sp>
      <p:grpSp>
        <p:nvGrpSpPr>
          <p:cNvPr id="18444" name="组合 32"/>
          <p:cNvGrpSpPr/>
          <p:nvPr/>
        </p:nvGrpSpPr>
        <p:grpSpPr bwMode="auto">
          <a:xfrm>
            <a:off x="4192588" y="2544763"/>
            <a:ext cx="3729037" cy="388937"/>
            <a:chOff x="0" y="0"/>
            <a:chExt cx="3729037" cy="388937"/>
          </a:xfrm>
        </p:grpSpPr>
        <p:sp>
          <p:nvSpPr>
            <p:cNvPr id="37915" name="矩形 5"/>
            <p:cNvSpPr>
              <a:spLocks noChangeArrowheads="1"/>
            </p:cNvSpPr>
            <p:nvPr/>
          </p:nvSpPr>
          <p:spPr bwMode="auto">
            <a:xfrm>
              <a:off x="0" y="0"/>
              <a:ext cx="3729037" cy="388937"/>
            </a:xfrm>
            <a:prstGeom prst="rect">
              <a:avLst/>
            </a:prstGeom>
            <a:solidFill>
              <a:srgbClr val="FF6699">
                <a:alpha val="78038"/>
              </a:srgbClr>
            </a:solidFill>
            <a:ln w="12700">
              <a:solidFill>
                <a:srgbClr val="FFFFFF"/>
              </a:solidFill>
              <a:bevel/>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37916" name="TextBox 146"/>
            <p:cNvSpPr>
              <a:spLocks noChangeArrowheads="1"/>
            </p:cNvSpPr>
            <p:nvPr/>
          </p:nvSpPr>
          <p:spPr bwMode="auto">
            <a:xfrm>
              <a:off x="255587" y="55562"/>
              <a:ext cx="191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47" name="TextBox 146"/>
          <p:cNvSpPr>
            <a:spLocks noChangeArrowheads="1"/>
          </p:cNvSpPr>
          <p:nvPr/>
        </p:nvSpPr>
        <p:spPr bwMode="auto">
          <a:xfrm>
            <a:off x="4257675" y="2984500"/>
            <a:ext cx="3663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 …</a:t>
            </a:r>
            <a:endParaRPr lang="zh-CN" altLang="en-US">
              <a:latin typeface="微软雅黑" panose="020B0503020204020204" pitchFamily="34" charset="-122"/>
              <a:ea typeface="微软雅黑" panose="020B0503020204020204" pitchFamily="34" charset="-122"/>
            </a:endParaRPr>
          </a:p>
        </p:txBody>
      </p:sp>
      <p:grpSp>
        <p:nvGrpSpPr>
          <p:cNvPr id="18448" name="组合 33"/>
          <p:cNvGrpSpPr/>
          <p:nvPr/>
        </p:nvGrpSpPr>
        <p:grpSpPr bwMode="auto">
          <a:xfrm>
            <a:off x="3549650" y="3719513"/>
            <a:ext cx="4371975" cy="388937"/>
            <a:chOff x="0" y="0"/>
            <a:chExt cx="4371975" cy="388937"/>
          </a:xfrm>
        </p:grpSpPr>
        <p:sp>
          <p:nvSpPr>
            <p:cNvPr id="37913" name="矩形 4"/>
            <p:cNvSpPr>
              <a:spLocks noChangeArrowheads="1"/>
            </p:cNvSpPr>
            <p:nvPr/>
          </p:nvSpPr>
          <p:spPr bwMode="auto">
            <a:xfrm>
              <a:off x="0" y="0"/>
              <a:ext cx="4371975" cy="388937"/>
            </a:xfrm>
            <a:prstGeom prst="rect">
              <a:avLst/>
            </a:prstGeom>
            <a:solidFill>
              <a:srgbClr val="FF6699">
                <a:alpha val="78038"/>
              </a:srgbClr>
            </a:solidFill>
            <a:ln w="12700">
              <a:solidFill>
                <a:srgbClr val="FFFFFF"/>
              </a:solidFill>
              <a:bevel/>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37914" name="TextBox 146"/>
            <p:cNvSpPr>
              <a:spLocks noChangeArrowheads="1"/>
            </p:cNvSpPr>
            <p:nvPr/>
          </p:nvSpPr>
          <p:spPr bwMode="auto">
            <a:xfrm>
              <a:off x="193675" y="55562"/>
              <a:ext cx="191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51" name="TextBox 146"/>
          <p:cNvSpPr>
            <a:spLocks noChangeArrowheads="1"/>
          </p:cNvSpPr>
          <p:nvPr/>
        </p:nvSpPr>
        <p:spPr bwMode="auto">
          <a:xfrm>
            <a:off x="3743325" y="4165600"/>
            <a:ext cx="4030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 …</a:t>
            </a:r>
            <a:endParaRPr lang="zh-CN" altLang="en-US">
              <a:latin typeface="微软雅黑" panose="020B0503020204020204" pitchFamily="34" charset="-122"/>
              <a:ea typeface="微软雅黑" panose="020B0503020204020204" pitchFamily="34" charset="-122"/>
            </a:endParaRPr>
          </a:p>
        </p:txBody>
      </p:sp>
      <p:grpSp>
        <p:nvGrpSpPr>
          <p:cNvPr id="18452" name="组合 28"/>
          <p:cNvGrpSpPr/>
          <p:nvPr/>
        </p:nvGrpSpPr>
        <p:grpSpPr bwMode="auto">
          <a:xfrm>
            <a:off x="2873375" y="1201738"/>
            <a:ext cx="747713" cy="741362"/>
            <a:chOff x="0" y="0"/>
            <a:chExt cx="747713" cy="741362"/>
          </a:xfrm>
        </p:grpSpPr>
        <p:grpSp>
          <p:nvGrpSpPr>
            <p:cNvPr id="37909" name="组合 10"/>
            <p:cNvGrpSpPr>
              <a:grpSpLocks noChangeAspect="1"/>
            </p:cNvGrpSpPr>
            <p:nvPr/>
          </p:nvGrpSpPr>
          <p:grpSpPr bwMode="auto">
            <a:xfrm>
              <a:off x="3175" y="0"/>
              <a:ext cx="741363" cy="741362"/>
              <a:chOff x="0" y="0"/>
              <a:chExt cx="823237" cy="823237"/>
            </a:xfrm>
          </p:grpSpPr>
          <p:sp>
            <p:nvSpPr>
              <p:cNvPr id="37911" name="椭圆 11"/>
              <p:cNvSpPr>
                <a:spLocks noChangeAspect="1" noChangeArrowheads="1"/>
              </p:cNvSpPr>
              <p:nvPr/>
            </p:nvSpPr>
            <p:spPr bwMode="auto">
              <a:xfrm>
                <a:off x="0" y="0"/>
                <a:ext cx="823237" cy="8232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2" name="椭圆 12"/>
              <p:cNvSpPr>
                <a:spLocks noChangeAspect="1" noChangeArrowheads="1"/>
              </p:cNvSpPr>
              <p:nvPr/>
            </p:nvSpPr>
            <p:spPr bwMode="auto">
              <a:xfrm>
                <a:off x="51620" y="51621"/>
                <a:ext cx="720000" cy="720000"/>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7910" name="Rectangle 13"/>
            <p:cNvSpPr>
              <a:spLocks noChangeArrowheads="1"/>
            </p:cNvSpPr>
            <p:nvPr/>
          </p:nvSpPr>
          <p:spPr bwMode="auto">
            <a:xfrm>
              <a:off x="0" y="17145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000">
                  <a:solidFill>
                    <a:srgbClr val="FFFFFF"/>
                  </a:solidFill>
                  <a:latin typeface="微软雅黑" panose="020B0503020204020204" pitchFamily="34" charset="-122"/>
                  <a:ea typeface="微软雅黑" panose="020B0503020204020204" pitchFamily="34" charset="-122"/>
                  <a:sym typeface="Verdana" panose="020B0604030504040204" pitchFamily="34" charset="0"/>
                </a:rPr>
                <a:t>1</a:t>
              </a:r>
              <a:endParaRPr lang="zh-CN" altLang="en-US" sz="2000">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grpSp>
        <p:nvGrpSpPr>
          <p:cNvPr id="18457" name="组合 29"/>
          <p:cNvGrpSpPr/>
          <p:nvPr/>
        </p:nvGrpSpPr>
        <p:grpSpPr bwMode="auto">
          <a:xfrm>
            <a:off x="3581400" y="2368550"/>
            <a:ext cx="747713" cy="739775"/>
            <a:chOff x="0" y="0"/>
            <a:chExt cx="747713" cy="739775"/>
          </a:xfrm>
        </p:grpSpPr>
        <p:grpSp>
          <p:nvGrpSpPr>
            <p:cNvPr id="37905" name="组合 7"/>
            <p:cNvGrpSpPr>
              <a:grpSpLocks noChangeAspect="1"/>
            </p:cNvGrpSpPr>
            <p:nvPr/>
          </p:nvGrpSpPr>
          <p:grpSpPr bwMode="auto">
            <a:xfrm>
              <a:off x="3175" y="0"/>
              <a:ext cx="739775" cy="739775"/>
              <a:chOff x="0" y="0"/>
              <a:chExt cx="822211" cy="822211"/>
            </a:xfrm>
          </p:grpSpPr>
          <p:sp>
            <p:nvSpPr>
              <p:cNvPr id="37907" name="椭圆 8"/>
              <p:cNvSpPr>
                <a:spLocks noChangeAspect="1" noChangeArrowheads="1"/>
              </p:cNvSpPr>
              <p:nvPr/>
            </p:nvSpPr>
            <p:spPr bwMode="auto">
              <a:xfrm>
                <a:off x="0" y="0"/>
                <a:ext cx="822211" cy="82221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08" name="椭圆 9"/>
              <p:cNvSpPr>
                <a:spLocks noChangeAspect="1" noChangeArrowheads="1"/>
              </p:cNvSpPr>
              <p:nvPr/>
            </p:nvSpPr>
            <p:spPr bwMode="auto">
              <a:xfrm>
                <a:off x="51168" y="51168"/>
                <a:ext cx="719876" cy="719876"/>
              </a:xfrm>
              <a:prstGeom prst="ellipse">
                <a:avLst/>
              </a:prstGeom>
              <a:solidFill>
                <a:srgbClr val="FF6699">
                  <a:alpha val="79999"/>
                </a:srgb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37906"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000">
                  <a:solidFill>
                    <a:srgbClr val="FFFFFF"/>
                  </a:solidFill>
                  <a:latin typeface="微软雅黑" panose="020B0503020204020204" pitchFamily="34" charset="-122"/>
                  <a:ea typeface="微软雅黑" panose="020B0503020204020204" pitchFamily="34" charset="-122"/>
                  <a:sym typeface="Verdana" panose="020B0604030504040204" pitchFamily="34" charset="0"/>
                </a:rPr>
                <a:t>2</a:t>
              </a:r>
              <a:endParaRPr lang="zh-CN" altLang="en-US" sz="2000">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grpSp>
        <p:nvGrpSpPr>
          <p:cNvPr id="18462" name="组合 30"/>
          <p:cNvGrpSpPr/>
          <p:nvPr/>
        </p:nvGrpSpPr>
        <p:grpSpPr bwMode="auto">
          <a:xfrm>
            <a:off x="2873375" y="3543300"/>
            <a:ext cx="747713" cy="739775"/>
            <a:chOff x="0" y="0"/>
            <a:chExt cx="747713" cy="739775"/>
          </a:xfrm>
        </p:grpSpPr>
        <p:grpSp>
          <p:nvGrpSpPr>
            <p:cNvPr id="37901" name="组合 13"/>
            <p:cNvGrpSpPr>
              <a:grpSpLocks noChangeAspect="1"/>
            </p:cNvGrpSpPr>
            <p:nvPr/>
          </p:nvGrpSpPr>
          <p:grpSpPr bwMode="auto">
            <a:xfrm>
              <a:off x="4763" y="0"/>
              <a:ext cx="739775" cy="739775"/>
              <a:chOff x="0" y="0"/>
              <a:chExt cx="822355" cy="822355"/>
            </a:xfrm>
          </p:grpSpPr>
          <p:sp>
            <p:nvSpPr>
              <p:cNvPr id="37903" name="椭圆 14"/>
              <p:cNvSpPr>
                <a:spLocks noChangeAspect="1" noChangeArrowheads="1"/>
              </p:cNvSpPr>
              <p:nvPr/>
            </p:nvSpPr>
            <p:spPr bwMode="auto">
              <a:xfrm>
                <a:off x="0" y="0"/>
                <a:ext cx="822355" cy="8223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04" name="椭圆 15"/>
              <p:cNvSpPr>
                <a:spLocks noChangeAspect="1" noChangeArrowheads="1"/>
              </p:cNvSpPr>
              <p:nvPr/>
            </p:nvSpPr>
            <p:spPr bwMode="auto">
              <a:xfrm>
                <a:off x="51176" y="51177"/>
                <a:ext cx="720002" cy="720002"/>
              </a:xfrm>
              <a:prstGeom prst="ellipse">
                <a:avLst/>
              </a:prstGeom>
              <a:solidFill>
                <a:srgbClr val="FF6699">
                  <a:alpha val="79999"/>
                </a:srgb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37902"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000">
                  <a:solidFill>
                    <a:srgbClr val="FFFFFF"/>
                  </a:solidFill>
                  <a:latin typeface="微软雅黑" panose="020B0503020204020204" pitchFamily="34" charset="-122"/>
                  <a:ea typeface="微软雅黑" panose="020B0503020204020204" pitchFamily="34" charset="-122"/>
                  <a:sym typeface="Verdana" panose="020B0604030504040204" pitchFamily="34" charset="0"/>
                </a:rPr>
                <a:t>3</a:t>
              </a:r>
              <a:endParaRPr lang="zh-CN" altLang="en-US" sz="2000">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by="(-#ppt_w*2)" calcmode="lin" valueType="num">
                                      <p:cBhvr rctx="PPT">
                                        <p:cTn id="7" dur="250" autoRev="1" fill="hold">
                                          <p:stCondLst>
                                            <p:cond delay="0"/>
                                          </p:stCondLst>
                                        </p:cTn>
                                        <p:tgtEl>
                                          <p:spTgt spid="18434"/>
                                        </p:tgtEl>
                                        <p:attrNameLst>
                                          <p:attrName>ppt_w</p:attrName>
                                        </p:attrNameLst>
                                      </p:cBhvr>
                                    </p:anim>
                                    <p:anim by="(#ppt_w*0.50)" calcmode="lin" valueType="num">
                                      <p:cBhvr>
                                        <p:cTn id="8" dur="250" decel="50000" autoRev="1" fill="hold">
                                          <p:stCondLst>
                                            <p:cond delay="0"/>
                                          </p:stCondLst>
                                        </p:cTn>
                                        <p:tgtEl>
                                          <p:spTgt spid="18434"/>
                                        </p:tgtEl>
                                        <p:attrNameLst>
                                          <p:attrName>ppt_x</p:attrName>
                                        </p:attrNameLst>
                                      </p:cBhvr>
                                    </p:anim>
                                    <p:anim to="(#ppt_y)" calcmode="lin" valueType="num">
                                      <p:cBhvr>
                                        <p:cTn id="9" dur="500" fill="hold">
                                          <p:stCondLst>
                                            <p:cond delay="0"/>
                                          </p:stCondLst>
                                        </p:cTn>
                                        <p:tgtEl>
                                          <p:spTgt spid="18434"/>
                                        </p:tgtEl>
                                        <p:attrNameLst>
                                          <p:attrName>ppt_y</p:attrName>
                                        </p:attrNameLst>
                                      </p:cBhvr>
                                    </p:anim>
                                    <p:animRot by="21600000">
                                      <p:cBhvr>
                                        <p:cTn id="10" dur="500" fill="hold">
                                          <p:stCondLst>
                                            <p:cond delay="0"/>
                                          </p:stCondLst>
                                        </p:cTn>
                                        <p:tgtEl>
                                          <p:spTgt spid="18434"/>
                                        </p:tgtEl>
                                        <p:attrNameLst>
                                          <p:attrName>r</p:attrName>
                                        </p:attrNameLst>
                                      </p:cBhvr>
                                    </p:animRot>
                                  </p:childTnLst>
                                </p:cTn>
                              </p:par>
                            </p:childTnLst>
                          </p:cTn>
                        </p:par>
                        <p:par>
                          <p:cTn id="11" fill="hold">
                            <p:stCondLst>
                              <p:cond delay="0"/>
                            </p:stCondLst>
                            <p:childTnLst>
                              <p:par>
                                <p:cTn id="12" presetID="50" presetClass="entr" presetSubtype="0" decel="100000" fill="hold" nodeType="afterEffect">
                                  <p:stCondLst>
                                    <p:cond delay="0"/>
                                  </p:stCondLst>
                                  <p:childTnLst>
                                    <p:set>
                                      <p:cBhvr>
                                        <p:cTn id="13" dur="1" fill="hold">
                                          <p:stCondLst>
                                            <p:cond delay="0"/>
                                          </p:stCondLst>
                                        </p:cTn>
                                        <p:tgtEl>
                                          <p:spTgt spid="18435"/>
                                        </p:tgtEl>
                                        <p:attrNameLst>
                                          <p:attrName>style.visibility</p:attrName>
                                        </p:attrNameLst>
                                      </p:cBhvr>
                                      <p:to>
                                        <p:strVal val="visible"/>
                                      </p:to>
                                    </p:set>
                                    <p:anim calcmode="lin" valueType="num">
                                      <p:cBhvr>
                                        <p:cTn id="14" dur="1000" fill="hold"/>
                                        <p:tgtEl>
                                          <p:spTgt spid="18435"/>
                                        </p:tgtEl>
                                        <p:attrNameLst>
                                          <p:attrName>ppt_w</p:attrName>
                                        </p:attrNameLst>
                                      </p:cBhvr>
                                      <p:tavLst>
                                        <p:tav tm="0">
                                          <p:val>
                                            <p:strVal val="#ppt_w+.3"/>
                                          </p:val>
                                        </p:tav>
                                        <p:tav tm="100000">
                                          <p:val>
                                            <p:strVal val="#ppt_w"/>
                                          </p:val>
                                        </p:tav>
                                      </p:tavLst>
                                    </p:anim>
                                    <p:anim calcmode="lin" valueType="num">
                                      <p:cBhvr>
                                        <p:cTn id="15" dur="1000" fill="hold"/>
                                        <p:tgtEl>
                                          <p:spTgt spid="18435"/>
                                        </p:tgtEl>
                                        <p:attrNameLst>
                                          <p:attrName>ppt_h</p:attrName>
                                        </p:attrNameLst>
                                      </p:cBhvr>
                                      <p:tavLst>
                                        <p:tav tm="0">
                                          <p:val>
                                            <p:strVal val="#ppt_h"/>
                                          </p:val>
                                        </p:tav>
                                        <p:tav tm="100000">
                                          <p:val>
                                            <p:strVal val="#ppt_h"/>
                                          </p:val>
                                        </p:tav>
                                      </p:tavLst>
                                    </p:anim>
                                    <p:animEffect filter="fade">
                                      <p:cBhvr>
                                        <p:cTn id="16" dur="1000"/>
                                        <p:tgtEl>
                                          <p:spTgt spid="18435"/>
                                        </p:tgtEl>
                                      </p:cBhvr>
                                    </p:animEffect>
                                  </p:childTnLst>
                                </p:cTn>
                              </p:par>
                            </p:childTnLst>
                          </p:cTn>
                        </p:par>
                        <p:par>
                          <p:cTn id="17" fill="hold">
                            <p:stCondLst>
                              <p:cond delay="1000"/>
                            </p:stCondLst>
                            <p:childTnLst>
                              <p:par>
                                <p:cTn id="18" presetID="15" presetClass="entr" presetSubtype="0" fill="hold" nodeType="afterEffect">
                                  <p:stCondLst>
                                    <p:cond delay="0"/>
                                  </p:stCondLst>
                                  <p:childTnLst>
                                    <p:set>
                                      <p:cBhvr>
                                        <p:cTn id="19" dur="1" fill="hold">
                                          <p:stCondLst>
                                            <p:cond delay="0"/>
                                          </p:stCondLst>
                                        </p:cTn>
                                        <p:tgtEl>
                                          <p:spTgt spid="18452"/>
                                        </p:tgtEl>
                                        <p:attrNameLst>
                                          <p:attrName>style.visibility</p:attrName>
                                        </p:attrNameLst>
                                      </p:cBhvr>
                                      <p:to>
                                        <p:strVal val="visible"/>
                                      </p:to>
                                    </p:set>
                                    <p:anim calcmode="lin" valueType="num">
                                      <p:cBhvr>
                                        <p:cTn id="20" dur="1000" fill="hold"/>
                                        <p:tgtEl>
                                          <p:spTgt spid="18452"/>
                                        </p:tgtEl>
                                        <p:attrNameLst>
                                          <p:attrName>ppt_w</p:attrName>
                                        </p:attrNameLst>
                                      </p:cBhvr>
                                      <p:tavLst>
                                        <p:tav tm="0">
                                          <p:val>
                                            <p:fltVal val="0"/>
                                          </p:val>
                                        </p:tav>
                                        <p:tav tm="100000">
                                          <p:val>
                                            <p:strVal val="#ppt_w"/>
                                          </p:val>
                                        </p:tav>
                                      </p:tavLst>
                                    </p:anim>
                                    <p:anim calcmode="lin" valueType="num">
                                      <p:cBhvr>
                                        <p:cTn id="21" dur="1000" fill="hold"/>
                                        <p:tgtEl>
                                          <p:spTgt spid="18452"/>
                                        </p:tgtEl>
                                        <p:attrNameLst>
                                          <p:attrName>ppt_h</p:attrName>
                                        </p:attrNameLst>
                                      </p:cBhvr>
                                      <p:tavLst>
                                        <p:tav tm="0">
                                          <p:val>
                                            <p:fltVal val="0"/>
                                          </p:val>
                                        </p:tav>
                                        <p:tav tm="100000">
                                          <p:val>
                                            <p:strVal val="#ppt_h"/>
                                          </p:val>
                                        </p:tav>
                                      </p:tavLst>
                                    </p:anim>
                                    <p:anim calcmode="lin" valueType="num">
                                      <p:cBhvr>
                                        <p:cTn id="22" dur="1000" fill="hold"/>
                                        <p:tgtEl>
                                          <p:spTgt spid="1845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845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300"/>
                                  </p:stCondLst>
                                  <p:childTnLst>
                                    <p:set>
                                      <p:cBhvr>
                                        <p:cTn id="25" dur="1" fill="hold">
                                          <p:stCondLst>
                                            <p:cond delay="0"/>
                                          </p:stCondLst>
                                        </p:cTn>
                                        <p:tgtEl>
                                          <p:spTgt spid="18457"/>
                                        </p:tgtEl>
                                        <p:attrNameLst>
                                          <p:attrName>style.visibility</p:attrName>
                                        </p:attrNameLst>
                                      </p:cBhvr>
                                      <p:to>
                                        <p:strVal val="visible"/>
                                      </p:to>
                                    </p:set>
                                    <p:anim calcmode="lin" valueType="num">
                                      <p:cBhvr>
                                        <p:cTn id="26" dur="1000" fill="hold"/>
                                        <p:tgtEl>
                                          <p:spTgt spid="18457"/>
                                        </p:tgtEl>
                                        <p:attrNameLst>
                                          <p:attrName>ppt_w</p:attrName>
                                        </p:attrNameLst>
                                      </p:cBhvr>
                                      <p:tavLst>
                                        <p:tav tm="0">
                                          <p:val>
                                            <p:fltVal val="0"/>
                                          </p:val>
                                        </p:tav>
                                        <p:tav tm="100000">
                                          <p:val>
                                            <p:strVal val="#ppt_w"/>
                                          </p:val>
                                        </p:tav>
                                      </p:tavLst>
                                    </p:anim>
                                    <p:anim calcmode="lin" valueType="num">
                                      <p:cBhvr>
                                        <p:cTn id="27" dur="1000" fill="hold"/>
                                        <p:tgtEl>
                                          <p:spTgt spid="18457"/>
                                        </p:tgtEl>
                                        <p:attrNameLst>
                                          <p:attrName>ppt_h</p:attrName>
                                        </p:attrNameLst>
                                      </p:cBhvr>
                                      <p:tavLst>
                                        <p:tav tm="0">
                                          <p:val>
                                            <p:fltVal val="0"/>
                                          </p:val>
                                        </p:tav>
                                        <p:tav tm="100000">
                                          <p:val>
                                            <p:strVal val="#ppt_h"/>
                                          </p:val>
                                        </p:tav>
                                      </p:tavLst>
                                    </p:anim>
                                    <p:anim calcmode="lin" valueType="num">
                                      <p:cBhvr>
                                        <p:cTn id="28" dur="1000" fill="hold"/>
                                        <p:tgtEl>
                                          <p:spTgt spid="1845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8457"/>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600"/>
                                  </p:stCondLst>
                                  <p:childTnLst>
                                    <p:set>
                                      <p:cBhvr>
                                        <p:cTn id="31" dur="1" fill="hold">
                                          <p:stCondLst>
                                            <p:cond delay="0"/>
                                          </p:stCondLst>
                                        </p:cTn>
                                        <p:tgtEl>
                                          <p:spTgt spid="18462"/>
                                        </p:tgtEl>
                                        <p:attrNameLst>
                                          <p:attrName>style.visibility</p:attrName>
                                        </p:attrNameLst>
                                      </p:cBhvr>
                                      <p:to>
                                        <p:strVal val="visible"/>
                                      </p:to>
                                    </p:set>
                                    <p:anim calcmode="lin" valueType="num">
                                      <p:cBhvr>
                                        <p:cTn id="32" dur="1000" fill="hold"/>
                                        <p:tgtEl>
                                          <p:spTgt spid="18462"/>
                                        </p:tgtEl>
                                        <p:attrNameLst>
                                          <p:attrName>ppt_w</p:attrName>
                                        </p:attrNameLst>
                                      </p:cBhvr>
                                      <p:tavLst>
                                        <p:tav tm="0">
                                          <p:val>
                                            <p:fltVal val="0"/>
                                          </p:val>
                                        </p:tav>
                                        <p:tav tm="100000">
                                          <p:val>
                                            <p:strVal val="#ppt_w"/>
                                          </p:val>
                                        </p:tav>
                                      </p:tavLst>
                                    </p:anim>
                                    <p:anim calcmode="lin" valueType="num">
                                      <p:cBhvr>
                                        <p:cTn id="33" dur="1000" fill="hold"/>
                                        <p:tgtEl>
                                          <p:spTgt spid="18462"/>
                                        </p:tgtEl>
                                        <p:attrNameLst>
                                          <p:attrName>ppt_h</p:attrName>
                                        </p:attrNameLst>
                                      </p:cBhvr>
                                      <p:tavLst>
                                        <p:tav tm="0">
                                          <p:val>
                                            <p:fltVal val="0"/>
                                          </p:val>
                                        </p:tav>
                                        <p:tav tm="100000">
                                          <p:val>
                                            <p:strVal val="#ppt_h"/>
                                          </p:val>
                                        </p:tav>
                                      </p:tavLst>
                                    </p:anim>
                                    <p:anim calcmode="lin" valueType="num">
                                      <p:cBhvr>
                                        <p:cTn id="34" dur="1000" fill="hold"/>
                                        <p:tgtEl>
                                          <p:spTgt spid="1846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846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18440"/>
                                        </p:tgtEl>
                                        <p:attrNameLst>
                                          <p:attrName>style.visibility</p:attrName>
                                        </p:attrNameLst>
                                      </p:cBhvr>
                                      <p:to>
                                        <p:strVal val="visible"/>
                                      </p:to>
                                    </p:set>
                                    <p:animEffect filter="wipe(left)">
                                      <p:cBhvr>
                                        <p:cTn id="39" dur="500"/>
                                        <p:tgtEl>
                                          <p:spTgt spid="18440"/>
                                        </p:tgtEl>
                                      </p:cBhvr>
                                    </p:animEffect>
                                  </p:childTnLst>
                                </p:cTn>
                              </p:par>
                              <p:par>
                                <p:cTn id="40" presetID="22" presetClass="entr" presetSubtype="8" fill="hold"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filter="wipe(left)">
                                      <p:cBhvr>
                                        <p:cTn id="42" dur="500"/>
                                        <p:tgtEl>
                                          <p:spTgt spid="18444"/>
                                        </p:tgtEl>
                                      </p:cBhvr>
                                    </p:animEffect>
                                  </p:childTnLst>
                                </p:cTn>
                              </p:par>
                              <p:par>
                                <p:cTn id="43" presetID="22" presetClass="entr" presetSubtype="8" fill="hold" nodeType="withEffect">
                                  <p:stCondLst>
                                    <p:cond delay="0"/>
                                  </p:stCondLst>
                                  <p:childTnLst>
                                    <p:set>
                                      <p:cBhvr>
                                        <p:cTn id="44" dur="1" fill="hold">
                                          <p:stCondLst>
                                            <p:cond delay="0"/>
                                          </p:stCondLst>
                                        </p:cTn>
                                        <p:tgtEl>
                                          <p:spTgt spid="18448"/>
                                        </p:tgtEl>
                                        <p:attrNameLst>
                                          <p:attrName>style.visibility</p:attrName>
                                        </p:attrNameLst>
                                      </p:cBhvr>
                                      <p:to>
                                        <p:strVal val="visible"/>
                                      </p:to>
                                    </p:set>
                                    <p:animEffect filter="wipe(left)">
                                      <p:cBhvr>
                                        <p:cTn id="45" dur="500"/>
                                        <p:tgtEl>
                                          <p:spTgt spid="18448"/>
                                        </p:tgtEl>
                                      </p:cBhvr>
                                    </p:animEffect>
                                  </p:childTnLst>
                                </p:cTn>
                              </p:par>
                            </p:childTnLst>
                          </p:cTn>
                        </p:par>
                        <p:par>
                          <p:cTn id="46" fill="hold">
                            <p:stCondLst>
                              <p:cond delay="2500"/>
                            </p:stCondLst>
                            <p:childTnLst>
                              <p:par>
                                <p:cTn id="47" presetID="12" presetClass="entr" presetSubtype="1" fill="hold" grpId="0" nodeType="afterEffect">
                                  <p:stCondLst>
                                    <p:cond delay="0"/>
                                  </p:stCondLst>
                                  <p:childTnLst>
                                    <p:set>
                                      <p:cBhvr>
                                        <p:cTn id="48" dur="1" fill="hold">
                                          <p:stCondLst>
                                            <p:cond delay="0"/>
                                          </p:stCondLst>
                                        </p:cTn>
                                        <p:tgtEl>
                                          <p:spTgt spid="18443"/>
                                        </p:tgtEl>
                                        <p:attrNameLst>
                                          <p:attrName>style.visibility</p:attrName>
                                        </p:attrNameLst>
                                      </p:cBhvr>
                                      <p:to>
                                        <p:strVal val="visible"/>
                                      </p:to>
                                    </p:set>
                                    <p:animEffect filter="slide(fromTop)">
                                      <p:cBhvr>
                                        <p:cTn id="49" dur="500"/>
                                        <p:tgtEl>
                                          <p:spTgt spid="18443"/>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8447"/>
                                        </p:tgtEl>
                                        <p:attrNameLst>
                                          <p:attrName>style.visibility</p:attrName>
                                        </p:attrNameLst>
                                      </p:cBhvr>
                                      <p:to>
                                        <p:strVal val="visible"/>
                                      </p:to>
                                    </p:set>
                                    <p:animEffect filter="slide(fromTop)">
                                      <p:cBhvr>
                                        <p:cTn id="52" dur="500"/>
                                        <p:tgtEl>
                                          <p:spTgt spid="1844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18451"/>
                                        </p:tgtEl>
                                        <p:attrNameLst>
                                          <p:attrName>style.visibility</p:attrName>
                                        </p:attrNameLst>
                                      </p:cBhvr>
                                      <p:to>
                                        <p:strVal val="visible"/>
                                      </p:to>
                                    </p:set>
                                    <p:animEffect filter="slide(fromTop)">
                                      <p:cBhvr>
                                        <p:cTn id="55" dur="5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p:bldP spid="18443" grpId="0" bldLvl="0"/>
      <p:bldP spid="18447" grpId="0" bldLvl="0"/>
      <p:bldP spid="18451" grpId="0" bldLvl="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3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4339" name="Group 252"/>
          <p:cNvGrpSpPr/>
          <p:nvPr/>
        </p:nvGrpSpPr>
        <p:grpSpPr bwMode="auto">
          <a:xfrm>
            <a:off x="2538413" y="1200150"/>
            <a:ext cx="3906837" cy="2960688"/>
            <a:chOff x="0" y="0"/>
            <a:chExt cx="2461" cy="1865"/>
          </a:xfrm>
        </p:grpSpPr>
        <p:sp>
          <p:nvSpPr>
            <p:cNvPr id="39944" name="Freeform 2"/>
            <p:cNvSpPr>
              <a:spLocks noChangeArrowheads="1"/>
            </p:cNvSpPr>
            <p:nvPr/>
          </p:nvSpPr>
          <p:spPr bwMode="auto">
            <a:xfrm>
              <a:off x="816" y="252"/>
              <a:ext cx="787" cy="1613"/>
            </a:xfrm>
            <a:custGeom>
              <a:avLst/>
              <a:gdLst>
                <a:gd name="T0" fmla="*/ 393 w 865"/>
                <a:gd name="T1" fmla="*/ 0 h 1828"/>
                <a:gd name="T2" fmla="*/ 510 w 865"/>
                <a:gd name="T3" fmla="*/ 731 h 1828"/>
                <a:gd name="T4" fmla="*/ 510 w 865"/>
                <a:gd name="T5" fmla="*/ 1358 h 1828"/>
                <a:gd name="T6" fmla="*/ 590 w 865"/>
                <a:gd name="T7" fmla="*/ 1358 h 1828"/>
                <a:gd name="T8" fmla="*/ 786 w 865"/>
                <a:gd name="T9" fmla="*/ 1463 h 1828"/>
                <a:gd name="T10" fmla="*/ 786 w 865"/>
                <a:gd name="T11" fmla="*/ 1612 h 1828"/>
                <a:gd name="T12" fmla="*/ 0 w 865"/>
                <a:gd name="T13" fmla="*/ 1612 h 1828"/>
                <a:gd name="T14" fmla="*/ 0 w 865"/>
                <a:gd name="T15" fmla="*/ 1477 h 1828"/>
                <a:gd name="T16" fmla="*/ 156 w 865"/>
                <a:gd name="T17" fmla="*/ 1373 h 1828"/>
                <a:gd name="T18" fmla="*/ 248 w 865"/>
                <a:gd name="T19" fmla="*/ 1373 h 1828"/>
                <a:gd name="T20" fmla="*/ 248 w 865"/>
                <a:gd name="T21" fmla="*/ 731 h 1828"/>
                <a:gd name="T22" fmla="*/ 393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nchor="ctr"/>
            <a:lstStyle/>
            <a:p>
              <a:endParaRPr lang="zh-CN" altLang="en-US"/>
            </a:p>
          </p:txBody>
        </p:sp>
        <p:sp>
          <p:nvSpPr>
            <p:cNvPr id="39945" name="Freeform 3"/>
            <p:cNvSpPr>
              <a:spLocks noChangeArrowheads="1"/>
            </p:cNvSpPr>
            <p:nvPr/>
          </p:nvSpPr>
          <p:spPr bwMode="auto">
            <a:xfrm>
              <a:off x="313" y="0"/>
              <a:ext cx="1856" cy="696"/>
            </a:xfrm>
            <a:custGeom>
              <a:avLst/>
              <a:gdLst>
                <a:gd name="T0" fmla="*/ 0 w 2042"/>
                <a:gd name="T1" fmla="*/ 695 h 789"/>
                <a:gd name="T2" fmla="*/ 1855 w 2042"/>
                <a:gd name="T3" fmla="*/ 69 h 789"/>
                <a:gd name="T4" fmla="*/ 1814 w 2042"/>
                <a:gd name="T5" fmla="*/ 0 h 789"/>
                <a:gd name="T6" fmla="*/ 895 w 2042"/>
                <a:gd name="T7" fmla="*/ 157 h 789"/>
                <a:gd name="T8" fmla="*/ 758 w 2042"/>
                <a:gd name="T9" fmla="*/ 203 h 789"/>
                <a:gd name="T10" fmla="*/ 7 w 2042"/>
                <a:gd name="T11" fmla="*/ 602 h 789"/>
                <a:gd name="T12" fmla="*/ 0 w 2042"/>
                <a:gd name="T13" fmla="*/ 695 h 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sp>
          <p:nvSpPr>
            <p:cNvPr id="39946" name="Oval 4"/>
            <p:cNvSpPr>
              <a:spLocks noChangeArrowheads="1"/>
            </p:cNvSpPr>
            <p:nvPr/>
          </p:nvSpPr>
          <p:spPr bwMode="auto">
            <a:xfrm>
              <a:off x="1161" y="230"/>
              <a:ext cx="97" cy="94"/>
            </a:xfrm>
            <a:prstGeom prst="ellipse">
              <a:avLst/>
            </a:prstGeom>
            <a:gradFill rotWithShape="1">
              <a:gsLst>
                <a:gs pos="0">
                  <a:srgbClr val="5F5F5F"/>
                </a:gs>
                <a:gs pos="100000">
                  <a:srgbClr val="2B2B2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93296" tIns="46648" rIns="93296" bIns="46648"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endParaRPr lang="zh-CN" altLang="en-US" sz="41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9947" name="Line 5"/>
            <p:cNvSpPr>
              <a:spLocks noChangeShapeType="1"/>
            </p:cNvSpPr>
            <p:nvPr/>
          </p:nvSpPr>
          <p:spPr bwMode="auto">
            <a:xfrm>
              <a:off x="2107" y="88"/>
              <a:ext cx="334" cy="801"/>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48" name="Line 6"/>
            <p:cNvSpPr>
              <a:spLocks noChangeShapeType="1"/>
            </p:cNvSpPr>
            <p:nvPr/>
          </p:nvSpPr>
          <p:spPr bwMode="auto">
            <a:xfrm>
              <a:off x="2100" y="88"/>
              <a:ext cx="1" cy="796"/>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49" name="Line 7"/>
            <p:cNvSpPr>
              <a:spLocks noChangeShapeType="1"/>
            </p:cNvSpPr>
            <p:nvPr/>
          </p:nvSpPr>
          <p:spPr bwMode="auto">
            <a:xfrm flipH="1">
              <a:off x="1748" y="90"/>
              <a:ext cx="348" cy="775"/>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50" name="Freeform 8"/>
            <p:cNvSpPr>
              <a:spLocks noChangeArrowheads="1"/>
            </p:cNvSpPr>
            <p:nvPr/>
          </p:nvSpPr>
          <p:spPr bwMode="auto">
            <a:xfrm>
              <a:off x="1706" y="871"/>
              <a:ext cx="755" cy="242"/>
            </a:xfrm>
            <a:custGeom>
              <a:avLst/>
              <a:gdLst>
                <a:gd name="T0" fmla="*/ 4 w 830"/>
                <a:gd name="T1" fmla="*/ 0 h 276"/>
                <a:gd name="T2" fmla="*/ 0 w 830"/>
                <a:gd name="T3" fmla="*/ 25 h 276"/>
                <a:gd name="T4" fmla="*/ 4 w 830"/>
                <a:gd name="T5" fmla="*/ 57 h 276"/>
                <a:gd name="T6" fmla="*/ 15 w 830"/>
                <a:gd name="T7" fmla="*/ 89 h 276"/>
                <a:gd name="T8" fmla="*/ 35 w 830"/>
                <a:gd name="T9" fmla="*/ 122 h 276"/>
                <a:gd name="T10" fmla="*/ 67 w 830"/>
                <a:gd name="T11" fmla="*/ 151 h 276"/>
                <a:gd name="T12" fmla="*/ 106 w 830"/>
                <a:gd name="T13" fmla="*/ 177 h 276"/>
                <a:gd name="T14" fmla="*/ 146 w 830"/>
                <a:gd name="T15" fmla="*/ 196 h 276"/>
                <a:gd name="T16" fmla="*/ 179 w 830"/>
                <a:gd name="T17" fmla="*/ 208 h 276"/>
                <a:gd name="T18" fmla="*/ 217 w 830"/>
                <a:gd name="T19" fmla="*/ 220 h 276"/>
                <a:gd name="T20" fmla="*/ 253 w 830"/>
                <a:gd name="T21" fmla="*/ 228 h 276"/>
                <a:gd name="T22" fmla="*/ 288 w 830"/>
                <a:gd name="T23" fmla="*/ 233 h 276"/>
                <a:gd name="T24" fmla="*/ 322 w 830"/>
                <a:gd name="T25" fmla="*/ 237 h 276"/>
                <a:gd name="T26" fmla="*/ 366 w 830"/>
                <a:gd name="T27" fmla="*/ 241 h 276"/>
                <a:gd name="T28" fmla="*/ 407 w 830"/>
                <a:gd name="T29" fmla="*/ 239 h 276"/>
                <a:gd name="T30" fmla="*/ 446 w 830"/>
                <a:gd name="T31" fmla="*/ 237 h 276"/>
                <a:gd name="T32" fmla="*/ 492 w 830"/>
                <a:gd name="T33" fmla="*/ 232 h 276"/>
                <a:gd name="T34" fmla="*/ 527 w 830"/>
                <a:gd name="T35" fmla="*/ 224 h 276"/>
                <a:gd name="T36" fmla="*/ 564 w 830"/>
                <a:gd name="T37" fmla="*/ 214 h 276"/>
                <a:gd name="T38" fmla="*/ 599 w 830"/>
                <a:gd name="T39" fmla="*/ 202 h 276"/>
                <a:gd name="T40" fmla="*/ 624 w 830"/>
                <a:gd name="T41" fmla="*/ 192 h 276"/>
                <a:gd name="T42" fmla="*/ 650 w 830"/>
                <a:gd name="T43" fmla="*/ 176 h 276"/>
                <a:gd name="T44" fmla="*/ 670 w 830"/>
                <a:gd name="T45" fmla="*/ 163 h 276"/>
                <a:gd name="T46" fmla="*/ 693 w 830"/>
                <a:gd name="T47" fmla="*/ 146 h 276"/>
                <a:gd name="T48" fmla="*/ 714 w 830"/>
                <a:gd name="T49" fmla="*/ 129 h 276"/>
                <a:gd name="T50" fmla="*/ 728 w 830"/>
                <a:gd name="T51" fmla="*/ 110 h 276"/>
                <a:gd name="T52" fmla="*/ 740 w 830"/>
                <a:gd name="T53" fmla="*/ 88 h 276"/>
                <a:gd name="T54" fmla="*/ 750 w 830"/>
                <a:gd name="T55" fmla="*/ 64 h 276"/>
                <a:gd name="T56" fmla="*/ 754 w 830"/>
                <a:gd name="T57" fmla="*/ 35 h 276"/>
                <a:gd name="T58" fmla="*/ 752 w 830"/>
                <a:gd name="T59" fmla="*/ 1 h 276"/>
                <a:gd name="T60" fmla="*/ 4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sp>
          <p:nvSpPr>
            <p:cNvPr id="39951" name="Line 9"/>
            <p:cNvSpPr>
              <a:spLocks noChangeShapeType="1"/>
            </p:cNvSpPr>
            <p:nvPr/>
          </p:nvSpPr>
          <p:spPr bwMode="auto">
            <a:xfrm>
              <a:off x="400" y="662"/>
              <a:ext cx="334" cy="800"/>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52" name="Line 10"/>
            <p:cNvSpPr>
              <a:spLocks noChangeShapeType="1"/>
            </p:cNvSpPr>
            <p:nvPr/>
          </p:nvSpPr>
          <p:spPr bwMode="auto">
            <a:xfrm>
              <a:off x="395" y="662"/>
              <a:ext cx="1" cy="796"/>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53" name="Line 11"/>
            <p:cNvSpPr>
              <a:spLocks noChangeShapeType="1"/>
            </p:cNvSpPr>
            <p:nvPr/>
          </p:nvSpPr>
          <p:spPr bwMode="auto">
            <a:xfrm flipH="1">
              <a:off x="37" y="663"/>
              <a:ext cx="353" cy="781"/>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54" name="Freeform 12"/>
            <p:cNvSpPr>
              <a:spLocks noChangeArrowheads="1"/>
            </p:cNvSpPr>
            <p:nvPr/>
          </p:nvSpPr>
          <p:spPr bwMode="auto">
            <a:xfrm>
              <a:off x="0" y="1444"/>
              <a:ext cx="755" cy="243"/>
            </a:xfrm>
            <a:custGeom>
              <a:avLst/>
              <a:gdLst>
                <a:gd name="T0" fmla="*/ 4 w 830"/>
                <a:gd name="T1" fmla="*/ 0 h 276"/>
                <a:gd name="T2" fmla="*/ 0 w 830"/>
                <a:gd name="T3" fmla="*/ 25 h 276"/>
                <a:gd name="T4" fmla="*/ 4 w 830"/>
                <a:gd name="T5" fmla="*/ 57 h 276"/>
                <a:gd name="T6" fmla="*/ 15 w 830"/>
                <a:gd name="T7" fmla="*/ 90 h 276"/>
                <a:gd name="T8" fmla="*/ 35 w 830"/>
                <a:gd name="T9" fmla="*/ 122 h 276"/>
                <a:gd name="T10" fmla="*/ 67 w 830"/>
                <a:gd name="T11" fmla="*/ 151 h 276"/>
                <a:gd name="T12" fmla="*/ 106 w 830"/>
                <a:gd name="T13" fmla="*/ 178 h 276"/>
                <a:gd name="T14" fmla="*/ 146 w 830"/>
                <a:gd name="T15" fmla="*/ 196 h 276"/>
                <a:gd name="T16" fmla="*/ 179 w 830"/>
                <a:gd name="T17" fmla="*/ 209 h 276"/>
                <a:gd name="T18" fmla="*/ 217 w 830"/>
                <a:gd name="T19" fmla="*/ 221 h 276"/>
                <a:gd name="T20" fmla="*/ 253 w 830"/>
                <a:gd name="T21" fmla="*/ 229 h 276"/>
                <a:gd name="T22" fmla="*/ 288 w 830"/>
                <a:gd name="T23" fmla="*/ 234 h 276"/>
                <a:gd name="T24" fmla="*/ 322 w 830"/>
                <a:gd name="T25" fmla="*/ 238 h 276"/>
                <a:gd name="T26" fmla="*/ 366 w 830"/>
                <a:gd name="T27" fmla="*/ 242 h 276"/>
                <a:gd name="T28" fmla="*/ 407 w 830"/>
                <a:gd name="T29" fmla="*/ 240 h 276"/>
                <a:gd name="T30" fmla="*/ 446 w 830"/>
                <a:gd name="T31" fmla="*/ 238 h 276"/>
                <a:gd name="T32" fmla="*/ 492 w 830"/>
                <a:gd name="T33" fmla="*/ 233 h 276"/>
                <a:gd name="T34" fmla="*/ 527 w 830"/>
                <a:gd name="T35" fmla="*/ 225 h 276"/>
                <a:gd name="T36" fmla="*/ 564 w 830"/>
                <a:gd name="T37" fmla="*/ 215 h 276"/>
                <a:gd name="T38" fmla="*/ 599 w 830"/>
                <a:gd name="T39" fmla="*/ 203 h 276"/>
                <a:gd name="T40" fmla="*/ 624 w 830"/>
                <a:gd name="T41" fmla="*/ 193 h 276"/>
                <a:gd name="T42" fmla="*/ 650 w 830"/>
                <a:gd name="T43" fmla="*/ 177 h 276"/>
                <a:gd name="T44" fmla="*/ 670 w 830"/>
                <a:gd name="T45" fmla="*/ 164 h 276"/>
                <a:gd name="T46" fmla="*/ 693 w 830"/>
                <a:gd name="T47" fmla="*/ 146 h 276"/>
                <a:gd name="T48" fmla="*/ 714 w 830"/>
                <a:gd name="T49" fmla="*/ 129 h 276"/>
                <a:gd name="T50" fmla="*/ 728 w 830"/>
                <a:gd name="T51" fmla="*/ 110 h 276"/>
                <a:gd name="T52" fmla="*/ 740 w 830"/>
                <a:gd name="T53" fmla="*/ 88 h 276"/>
                <a:gd name="T54" fmla="*/ 750 w 830"/>
                <a:gd name="T55" fmla="*/ 64 h 276"/>
                <a:gd name="T56" fmla="*/ 754 w 830"/>
                <a:gd name="T57" fmla="*/ 35 h 276"/>
                <a:gd name="T58" fmla="*/ 752 w 830"/>
                <a:gd name="T59" fmla="*/ 1 h 276"/>
                <a:gd name="T60" fmla="*/ 4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grpSp>
      <p:sp>
        <p:nvSpPr>
          <p:cNvPr id="14351" name="TextBox 53"/>
          <p:cNvSpPr>
            <a:spLocks noChangeArrowheads="1"/>
          </p:cNvSpPr>
          <p:nvPr/>
        </p:nvSpPr>
        <p:spPr bwMode="auto">
          <a:xfrm>
            <a:off x="762000" y="2665413"/>
            <a:ext cx="176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4D4D4D"/>
                </a:solidFill>
                <a:latin typeface="微软雅黑" panose="020B0503020204020204" pitchFamily="34" charset="-122"/>
                <a:sym typeface="微软雅黑" panose="020B0503020204020204" pitchFamily="34" charset="-122"/>
              </a:rPr>
              <a:t>单击此处添加标题</a:t>
            </a:r>
            <a:endParaRPr lang="zh-CN" altLang="en-US" sz="1800">
              <a:solidFill>
                <a:srgbClr val="000000"/>
              </a:solidFill>
            </a:endParaRPr>
          </a:p>
        </p:txBody>
      </p:sp>
      <p:sp>
        <p:nvSpPr>
          <p:cNvPr id="14352" name="TextBox 13"/>
          <p:cNvSpPr>
            <a:spLocks noChangeArrowheads="1"/>
          </p:cNvSpPr>
          <p:nvPr/>
        </p:nvSpPr>
        <p:spPr bwMode="auto">
          <a:xfrm>
            <a:off x="762000" y="2995613"/>
            <a:ext cx="17637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10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14353" name="TextBox 53"/>
          <p:cNvSpPr>
            <a:spLocks noChangeArrowheads="1"/>
          </p:cNvSpPr>
          <p:nvPr/>
        </p:nvSpPr>
        <p:spPr bwMode="auto">
          <a:xfrm>
            <a:off x="6565900" y="1811338"/>
            <a:ext cx="176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4D4D4D"/>
                </a:solidFill>
                <a:latin typeface="微软雅黑" panose="020B0503020204020204" pitchFamily="34" charset="-122"/>
                <a:sym typeface="微软雅黑" panose="020B0503020204020204" pitchFamily="34" charset="-122"/>
              </a:rPr>
              <a:t>单击此处添加标题</a:t>
            </a:r>
            <a:endParaRPr lang="zh-CN" altLang="en-US" sz="1800">
              <a:solidFill>
                <a:srgbClr val="000000"/>
              </a:solidFill>
            </a:endParaRPr>
          </a:p>
        </p:txBody>
      </p:sp>
      <p:sp>
        <p:nvSpPr>
          <p:cNvPr id="14354" name="TextBox 15"/>
          <p:cNvSpPr>
            <a:spLocks noChangeArrowheads="1"/>
          </p:cNvSpPr>
          <p:nvPr/>
        </p:nvSpPr>
        <p:spPr bwMode="auto">
          <a:xfrm>
            <a:off x="6565900" y="2141538"/>
            <a:ext cx="17637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10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 by="(-#ppt_w*2)" calcmode="lin" valueType="num">
                                      <p:cBhvr rctx="PPT">
                                        <p:cTn id="7" dur="250" autoRev="1" fill="hold">
                                          <p:stCondLst>
                                            <p:cond delay="0"/>
                                          </p:stCondLst>
                                        </p:cTn>
                                        <p:tgtEl>
                                          <p:spTgt spid="14338"/>
                                        </p:tgtEl>
                                        <p:attrNameLst>
                                          <p:attrName>ppt_w</p:attrName>
                                        </p:attrNameLst>
                                      </p:cBhvr>
                                    </p:anim>
                                    <p:anim by="(#ppt_w*0.50)" calcmode="lin" valueType="num">
                                      <p:cBhvr>
                                        <p:cTn id="8" dur="250" decel="50000" autoRev="1" fill="hold">
                                          <p:stCondLst>
                                            <p:cond delay="0"/>
                                          </p:stCondLst>
                                        </p:cTn>
                                        <p:tgtEl>
                                          <p:spTgt spid="14338"/>
                                        </p:tgtEl>
                                        <p:attrNameLst>
                                          <p:attrName>ppt_x</p:attrName>
                                        </p:attrNameLst>
                                      </p:cBhvr>
                                    </p:anim>
                                    <p:anim to="(#ppt_y)" calcmode="lin" valueType="num">
                                      <p:cBhvr>
                                        <p:cTn id="9" dur="500" fill="hold">
                                          <p:stCondLst>
                                            <p:cond delay="0"/>
                                          </p:stCondLst>
                                        </p:cTn>
                                        <p:tgtEl>
                                          <p:spTgt spid="14338"/>
                                        </p:tgtEl>
                                        <p:attrNameLst>
                                          <p:attrName>ppt_y</p:attrName>
                                        </p:attrNameLst>
                                      </p:cBhvr>
                                    </p:anim>
                                    <p:animRot by="21600000">
                                      <p:cBhvr>
                                        <p:cTn id="10" dur="500" fill="hold">
                                          <p:stCondLst>
                                            <p:cond delay="0"/>
                                          </p:stCondLst>
                                        </p:cTn>
                                        <p:tgtEl>
                                          <p:spTgt spid="14338"/>
                                        </p:tgtEl>
                                        <p:attrNameLst>
                                          <p:attrName>r</p:attrName>
                                        </p:attrNameLst>
                                      </p:cBhvr>
                                    </p:animRot>
                                  </p:childTnLst>
                                </p:cTn>
                              </p:par>
                            </p:childTnLst>
                          </p:cTn>
                        </p:par>
                        <p:par>
                          <p:cTn id="11" fill="hold">
                            <p:stCondLst>
                              <p:cond delay="899"/>
                            </p:stCondLst>
                            <p:childTnLst>
                              <p:par>
                                <p:cTn id="12" presetID="17" presetClass="entr" presetSubtype="10" fill="hold" nodeType="after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p:cTn id="14" dur="500" fill="hold"/>
                                        <p:tgtEl>
                                          <p:spTgt spid="14339"/>
                                        </p:tgtEl>
                                        <p:attrNameLst>
                                          <p:attrName>ppt_w</p:attrName>
                                        </p:attrNameLst>
                                      </p:cBhvr>
                                      <p:tavLst>
                                        <p:tav tm="0">
                                          <p:val>
                                            <p:fltVal val="0"/>
                                          </p:val>
                                        </p:tav>
                                        <p:tav tm="100000">
                                          <p:val>
                                            <p:strVal val="#ppt_w"/>
                                          </p:val>
                                        </p:tav>
                                      </p:tavLst>
                                    </p:anim>
                                    <p:anim calcmode="lin" valueType="num">
                                      <p:cBhvr>
                                        <p:cTn id="15" dur="500" fill="hold"/>
                                        <p:tgtEl>
                                          <p:spTgt spid="14339"/>
                                        </p:tgtEl>
                                        <p:attrNameLst>
                                          <p:attrName>ppt_h</p:attrName>
                                        </p:attrNameLst>
                                      </p:cBhvr>
                                      <p:tavLst>
                                        <p:tav tm="0">
                                          <p:val>
                                            <p:strVal val="#ppt_h"/>
                                          </p:val>
                                        </p:tav>
                                        <p:tav tm="100000">
                                          <p:val>
                                            <p:strVal val="#ppt_h"/>
                                          </p:val>
                                        </p:tav>
                                      </p:tavLst>
                                    </p:anim>
                                  </p:childTnLst>
                                </p:cTn>
                              </p:par>
                            </p:childTnLst>
                          </p:cTn>
                        </p:par>
                        <p:par>
                          <p:cTn id="16" fill="hold">
                            <p:stCondLst>
                              <p:cond delay="1399"/>
                            </p:stCondLst>
                            <p:childTnLst>
                              <p:par>
                                <p:cTn id="17" presetID="47" presetClass="entr" presetSubtype="0" fill="hold" grpId="0" nodeType="afterEffect">
                                  <p:stCondLst>
                                    <p:cond delay="0"/>
                                  </p:stCondLst>
                                  <p:childTnLst>
                                    <p:set>
                                      <p:cBhvr>
                                        <p:cTn id="18" dur="1" fill="hold">
                                          <p:stCondLst>
                                            <p:cond delay="0"/>
                                          </p:stCondLst>
                                        </p:cTn>
                                        <p:tgtEl>
                                          <p:spTgt spid="14353"/>
                                        </p:tgtEl>
                                        <p:attrNameLst>
                                          <p:attrName>style.visibility</p:attrName>
                                        </p:attrNameLst>
                                      </p:cBhvr>
                                      <p:to>
                                        <p:strVal val="visible"/>
                                      </p:to>
                                    </p:set>
                                    <p:animEffect filter="fade">
                                      <p:cBhvr>
                                        <p:cTn id="19" dur="1000"/>
                                        <p:tgtEl>
                                          <p:spTgt spid="14353"/>
                                        </p:tgtEl>
                                      </p:cBhvr>
                                    </p:animEffect>
                                    <p:anim calcmode="lin" valueType="num">
                                      <p:cBhvr>
                                        <p:cTn id="20" dur="1000" fill="hold"/>
                                        <p:tgtEl>
                                          <p:spTgt spid="14353"/>
                                        </p:tgtEl>
                                        <p:attrNameLst>
                                          <p:attrName>ppt_x</p:attrName>
                                        </p:attrNameLst>
                                      </p:cBhvr>
                                      <p:tavLst>
                                        <p:tav tm="0">
                                          <p:val>
                                            <p:strVal val="#ppt_x"/>
                                          </p:val>
                                        </p:tav>
                                        <p:tav tm="100000">
                                          <p:val>
                                            <p:strVal val="#ppt_x"/>
                                          </p:val>
                                        </p:tav>
                                      </p:tavLst>
                                    </p:anim>
                                    <p:anim calcmode="lin" valueType="num">
                                      <p:cBhvr>
                                        <p:cTn id="21" dur="1000" fill="hold"/>
                                        <p:tgtEl>
                                          <p:spTgt spid="1435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4354"/>
                                        </p:tgtEl>
                                        <p:attrNameLst>
                                          <p:attrName>style.visibility</p:attrName>
                                        </p:attrNameLst>
                                      </p:cBhvr>
                                      <p:to>
                                        <p:strVal val="visible"/>
                                      </p:to>
                                    </p:set>
                                    <p:animEffect filter="fade">
                                      <p:cBhvr>
                                        <p:cTn id="24" dur="1000"/>
                                        <p:tgtEl>
                                          <p:spTgt spid="14354"/>
                                        </p:tgtEl>
                                      </p:cBhvr>
                                    </p:animEffect>
                                    <p:anim calcmode="lin" valueType="num">
                                      <p:cBhvr>
                                        <p:cTn id="25" dur="1000" fill="hold"/>
                                        <p:tgtEl>
                                          <p:spTgt spid="14354"/>
                                        </p:tgtEl>
                                        <p:attrNameLst>
                                          <p:attrName>ppt_x</p:attrName>
                                        </p:attrNameLst>
                                      </p:cBhvr>
                                      <p:tavLst>
                                        <p:tav tm="0">
                                          <p:val>
                                            <p:strVal val="#ppt_x"/>
                                          </p:val>
                                        </p:tav>
                                        <p:tav tm="100000">
                                          <p:val>
                                            <p:strVal val="#ppt_x"/>
                                          </p:val>
                                        </p:tav>
                                      </p:tavLst>
                                    </p:anim>
                                    <p:anim calcmode="lin" valueType="num">
                                      <p:cBhvr>
                                        <p:cTn id="26" dur="1000" fill="hold"/>
                                        <p:tgtEl>
                                          <p:spTgt spid="14354"/>
                                        </p:tgtEl>
                                        <p:attrNameLst>
                                          <p:attrName>ppt_y</p:attrName>
                                        </p:attrNameLst>
                                      </p:cBhvr>
                                      <p:tavLst>
                                        <p:tav tm="0">
                                          <p:val>
                                            <p:strVal val="#ppt_y-.1"/>
                                          </p:val>
                                        </p:tav>
                                        <p:tav tm="100000">
                                          <p:val>
                                            <p:strVal val="#ppt_y"/>
                                          </p:val>
                                        </p:tav>
                                      </p:tavLst>
                                    </p:anim>
                                  </p:childTnLst>
                                </p:cTn>
                              </p:par>
                            </p:childTnLst>
                          </p:cTn>
                        </p:par>
                        <p:par>
                          <p:cTn id="27" fill="hold">
                            <p:stCondLst>
                              <p:cond delay="2399"/>
                            </p:stCondLst>
                            <p:childTnLst>
                              <p:par>
                                <p:cTn id="28" presetID="42" presetClass="entr" presetSubtype="0" fill="hold" grpId="0" nodeType="afterEffect">
                                  <p:stCondLst>
                                    <p:cond delay="0"/>
                                  </p:stCondLst>
                                  <p:childTnLst>
                                    <p:set>
                                      <p:cBhvr>
                                        <p:cTn id="29" dur="1" fill="hold">
                                          <p:stCondLst>
                                            <p:cond delay="0"/>
                                          </p:stCondLst>
                                        </p:cTn>
                                        <p:tgtEl>
                                          <p:spTgt spid="14351"/>
                                        </p:tgtEl>
                                        <p:attrNameLst>
                                          <p:attrName>style.visibility</p:attrName>
                                        </p:attrNameLst>
                                      </p:cBhvr>
                                      <p:to>
                                        <p:strVal val="visible"/>
                                      </p:to>
                                    </p:set>
                                    <p:animEffect filter="fade">
                                      <p:cBhvr>
                                        <p:cTn id="30" dur="1000"/>
                                        <p:tgtEl>
                                          <p:spTgt spid="14351"/>
                                        </p:tgtEl>
                                      </p:cBhvr>
                                    </p:animEffect>
                                    <p:anim calcmode="lin" valueType="num">
                                      <p:cBhvr>
                                        <p:cTn id="31" dur="1000" fill="hold"/>
                                        <p:tgtEl>
                                          <p:spTgt spid="14351"/>
                                        </p:tgtEl>
                                        <p:attrNameLst>
                                          <p:attrName>ppt_x</p:attrName>
                                        </p:attrNameLst>
                                      </p:cBhvr>
                                      <p:tavLst>
                                        <p:tav tm="0">
                                          <p:val>
                                            <p:strVal val="#ppt_x"/>
                                          </p:val>
                                        </p:tav>
                                        <p:tav tm="100000">
                                          <p:val>
                                            <p:strVal val="#ppt_x"/>
                                          </p:val>
                                        </p:tav>
                                      </p:tavLst>
                                    </p:anim>
                                    <p:anim calcmode="lin" valueType="num">
                                      <p:cBhvr>
                                        <p:cTn id="32" dur="1000" fill="hold"/>
                                        <p:tgtEl>
                                          <p:spTgt spid="1435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352"/>
                                        </p:tgtEl>
                                        <p:attrNameLst>
                                          <p:attrName>style.visibility</p:attrName>
                                        </p:attrNameLst>
                                      </p:cBhvr>
                                      <p:to>
                                        <p:strVal val="visible"/>
                                      </p:to>
                                    </p:set>
                                    <p:animEffect filter="fade">
                                      <p:cBhvr>
                                        <p:cTn id="35" dur="1000"/>
                                        <p:tgtEl>
                                          <p:spTgt spid="14352"/>
                                        </p:tgtEl>
                                      </p:cBhvr>
                                    </p:animEffect>
                                    <p:anim calcmode="lin" valueType="num">
                                      <p:cBhvr>
                                        <p:cTn id="36" dur="1000" fill="hold"/>
                                        <p:tgtEl>
                                          <p:spTgt spid="14352"/>
                                        </p:tgtEl>
                                        <p:attrNameLst>
                                          <p:attrName>ppt_x</p:attrName>
                                        </p:attrNameLst>
                                      </p:cBhvr>
                                      <p:tavLst>
                                        <p:tav tm="0">
                                          <p:val>
                                            <p:strVal val="#ppt_x"/>
                                          </p:val>
                                        </p:tav>
                                        <p:tav tm="100000">
                                          <p:val>
                                            <p:strVal val="#ppt_x"/>
                                          </p:val>
                                        </p:tav>
                                      </p:tavLst>
                                    </p:anim>
                                    <p:anim calcmode="lin" valueType="num">
                                      <p:cBhvr>
                                        <p:cTn id="37" dur="1000" fill="hold"/>
                                        <p:tgtEl>
                                          <p:spTgt spid="14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p:bldP spid="14351" grpId="0" bldLvl="0"/>
      <p:bldP spid="14352" grpId="0" bldLvl="0"/>
      <p:bldP spid="14353" grpId="0" bldLvl="0"/>
      <p:bldP spid="14354"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7187"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291"/>
          <p:cNvSpPr>
            <a:spLocks noChangeArrowheads="1"/>
          </p:cNvSpPr>
          <p:nvPr/>
        </p:nvSpPr>
        <p:spPr bwMode="auto">
          <a:xfrm flipV="1">
            <a:off x="7391400" y="1887538"/>
            <a:ext cx="5181600" cy="1295400"/>
          </a:xfrm>
          <a:prstGeom prst="parallelogram">
            <a:avLst>
              <a:gd name="adj" fmla="val 55111"/>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72" name="AutoShape 292"/>
          <p:cNvSpPr>
            <a:spLocks noChangeArrowheads="1"/>
          </p:cNvSpPr>
          <p:nvPr/>
        </p:nvSpPr>
        <p:spPr bwMode="auto">
          <a:xfrm flipV="1">
            <a:off x="-989013" y="1887538"/>
            <a:ext cx="5180013" cy="1295400"/>
          </a:xfrm>
          <a:prstGeom prst="parallelogram">
            <a:avLst>
              <a:gd name="adj" fmla="val 55094"/>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73" name="WordArt 293"/>
          <p:cNvSpPr>
            <a:spLocks noChangeArrowheads="1" noChangeShapeType="1" noTextEdit="1"/>
          </p:cNvSpPr>
          <p:nvPr/>
        </p:nvSpPr>
        <p:spPr bwMode="auto">
          <a:xfrm>
            <a:off x="1752600" y="2111375"/>
            <a:ext cx="1143000" cy="533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blipFill dpi="0" rotWithShape="1">
                <a:blip r:embed="rId2"/>
                <a:srcRect/>
                <a:tile tx="0" ty="0" sx="100000" sy="100000" flip="none" algn="tl"/>
              </a:blipFill>
              <a:latin typeface="宋体" panose="02010600030101010101" pitchFamily="2" charset="-122"/>
            </a:endParaRPr>
          </a:p>
        </p:txBody>
      </p:sp>
      <p:sp>
        <p:nvSpPr>
          <p:cNvPr id="7174" name="WordArt 294"/>
          <p:cNvSpPr>
            <a:spLocks noChangeArrowheads="1" noChangeShapeType="1" noTextEdit="1"/>
          </p:cNvSpPr>
          <p:nvPr/>
        </p:nvSpPr>
        <p:spPr bwMode="auto">
          <a:xfrm>
            <a:off x="1828800" y="2716213"/>
            <a:ext cx="1143000" cy="152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blipFill dpi="0" rotWithShape="1">
                <a:blip r:embed="rId2"/>
                <a:srcRect/>
                <a:tile tx="0" ty="0" sx="100000" sy="100000" flip="none" algn="tl"/>
              </a:blipFill>
              <a:latin typeface="宋体" panose="02010600030101010101" pitchFamily="2" charset="-122"/>
            </a:endParaRPr>
          </a:p>
        </p:txBody>
      </p:sp>
      <p:sp>
        <p:nvSpPr>
          <p:cNvPr id="7175" name="WordArt 20"/>
          <p:cNvSpPr>
            <a:spLocks noChangeArrowheads="1" noChangeShapeType="1" noTextEdit="1"/>
          </p:cNvSpPr>
          <p:nvPr/>
        </p:nvSpPr>
        <p:spPr bwMode="auto">
          <a:xfrm>
            <a:off x="3657600" y="1349375"/>
            <a:ext cx="22860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7176" name="Rectangle 22"/>
          <p:cNvSpPr>
            <a:spLocks noChangeArrowheads="1"/>
          </p:cNvSpPr>
          <p:nvPr/>
        </p:nvSpPr>
        <p:spPr bwMode="auto">
          <a:xfrm>
            <a:off x="4114800" y="1277938"/>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5F5F5F"/>
                </a:solidFill>
                <a:ea typeface="微软雅黑" panose="020B0503020204020204" pitchFamily="34" charset="-122"/>
                <a:sym typeface="Arial" panose="020B0604020202020204" pitchFamily="34" charset="0"/>
              </a:rPr>
              <a:t>点击添相目录文字内容</a:t>
            </a:r>
            <a:endParaRPr lang="zh-CN" altLang="en-US" sz="1200">
              <a:solidFill>
                <a:srgbClr val="5F5F5F"/>
              </a:solidFill>
              <a:ea typeface="微软雅黑" panose="020B0503020204020204" pitchFamily="34" charset="-122"/>
              <a:sym typeface="Arial" panose="020B0604020202020204" pitchFamily="34" charset="0"/>
            </a:endParaRPr>
          </a:p>
          <a:p>
            <a:pPr eaLnBrk="1" fontAlgn="base" hangingPunct="1">
              <a:lnSpc>
                <a:spcPct val="120000"/>
              </a:lnSpc>
            </a:pPr>
            <a:r>
              <a:rPr lang="zh-CN" altLang="en-US" sz="1200">
                <a:solidFill>
                  <a:srgbClr val="5F5F5F"/>
                </a:solidFill>
                <a:ea typeface="微软雅黑" panose="020B0503020204020204" pitchFamily="34" charset="-122"/>
                <a:sym typeface="Arial" panose="020B0604020202020204" pitchFamily="34" charset="0"/>
              </a:rPr>
              <a:t>单击此处添加文字单击此处添加文字</a:t>
            </a:r>
            <a:endParaRPr lang="zh-CN" altLang="en-US">
              <a:latin typeface="微软雅黑" panose="020B0503020204020204" pitchFamily="34" charset="-122"/>
              <a:ea typeface="微软雅黑" panose="020B0503020204020204" pitchFamily="34" charset="-122"/>
            </a:endParaRPr>
          </a:p>
        </p:txBody>
      </p:sp>
      <p:sp>
        <p:nvSpPr>
          <p:cNvPr id="7177" name="WordArt 20"/>
          <p:cNvSpPr>
            <a:spLocks noChangeArrowheads="1" noChangeShapeType="1" noTextEdit="1"/>
          </p:cNvSpPr>
          <p:nvPr/>
        </p:nvSpPr>
        <p:spPr bwMode="auto">
          <a:xfrm>
            <a:off x="3962400" y="2035175"/>
            <a:ext cx="30480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7178" name="Rectangle 22"/>
          <p:cNvSpPr>
            <a:spLocks noChangeArrowheads="1"/>
          </p:cNvSpPr>
          <p:nvPr/>
        </p:nvSpPr>
        <p:spPr bwMode="auto">
          <a:xfrm>
            <a:off x="4419600" y="1963738"/>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5F5F5F"/>
                </a:solidFill>
                <a:ea typeface="微软雅黑" panose="020B0503020204020204" pitchFamily="34" charset="-122"/>
                <a:sym typeface="Arial" panose="020B0604020202020204" pitchFamily="34" charset="0"/>
              </a:rPr>
              <a:t>点击添相目录文字内容</a:t>
            </a:r>
            <a:endParaRPr lang="zh-CN" altLang="en-US" sz="1200">
              <a:solidFill>
                <a:srgbClr val="5F5F5F"/>
              </a:solidFill>
              <a:ea typeface="微软雅黑" panose="020B0503020204020204" pitchFamily="34" charset="-122"/>
              <a:sym typeface="Arial" panose="020B0604020202020204" pitchFamily="34" charset="0"/>
            </a:endParaRPr>
          </a:p>
          <a:p>
            <a:pPr eaLnBrk="1" fontAlgn="base" hangingPunct="1">
              <a:lnSpc>
                <a:spcPct val="120000"/>
              </a:lnSpc>
            </a:pPr>
            <a:r>
              <a:rPr lang="zh-CN" altLang="en-US" sz="1200">
                <a:solidFill>
                  <a:srgbClr val="5F5F5F"/>
                </a:solidFill>
                <a:ea typeface="微软雅黑" panose="020B0503020204020204" pitchFamily="34" charset="-122"/>
                <a:sym typeface="Arial" panose="020B0604020202020204" pitchFamily="34" charset="0"/>
              </a:rPr>
              <a:t>单击此处添加文字单击此处添加文字</a:t>
            </a:r>
            <a:endParaRPr lang="zh-CN" altLang="en-US">
              <a:latin typeface="微软雅黑" panose="020B0503020204020204" pitchFamily="34" charset="-122"/>
              <a:ea typeface="微软雅黑" panose="020B0503020204020204" pitchFamily="34" charset="-122"/>
            </a:endParaRPr>
          </a:p>
        </p:txBody>
      </p:sp>
      <p:sp>
        <p:nvSpPr>
          <p:cNvPr id="7179" name="WordArt 20"/>
          <p:cNvSpPr>
            <a:spLocks noChangeArrowheads="1" noChangeShapeType="1" noTextEdit="1"/>
          </p:cNvSpPr>
          <p:nvPr/>
        </p:nvSpPr>
        <p:spPr bwMode="auto">
          <a:xfrm>
            <a:off x="4343400" y="2716213"/>
            <a:ext cx="30480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7180" name="Rectangle 22"/>
          <p:cNvSpPr>
            <a:spLocks noChangeArrowheads="1"/>
          </p:cNvSpPr>
          <p:nvPr/>
        </p:nvSpPr>
        <p:spPr bwMode="auto">
          <a:xfrm>
            <a:off x="4800600" y="2644775"/>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5F5F5F"/>
                </a:solidFill>
                <a:ea typeface="微软雅黑" panose="020B0503020204020204" pitchFamily="34" charset="-122"/>
                <a:sym typeface="Arial" panose="020B0604020202020204" pitchFamily="34" charset="0"/>
              </a:rPr>
              <a:t>点击添相目录文字内容</a:t>
            </a:r>
            <a:endParaRPr lang="zh-CN" altLang="en-US" sz="1200">
              <a:solidFill>
                <a:srgbClr val="5F5F5F"/>
              </a:solidFill>
              <a:ea typeface="微软雅黑" panose="020B0503020204020204" pitchFamily="34" charset="-122"/>
              <a:sym typeface="Arial" panose="020B0604020202020204" pitchFamily="34" charset="0"/>
            </a:endParaRPr>
          </a:p>
          <a:p>
            <a:pPr eaLnBrk="1" fontAlgn="base" hangingPunct="1">
              <a:lnSpc>
                <a:spcPct val="120000"/>
              </a:lnSpc>
            </a:pPr>
            <a:r>
              <a:rPr lang="zh-CN" altLang="en-US" sz="1200">
                <a:solidFill>
                  <a:srgbClr val="5F5F5F"/>
                </a:solidFill>
                <a:ea typeface="微软雅黑" panose="020B0503020204020204" pitchFamily="34" charset="-122"/>
                <a:sym typeface="Arial" panose="020B0604020202020204" pitchFamily="34" charset="0"/>
              </a:rPr>
              <a:t>单击此处添加文字单击此处添加文字</a:t>
            </a:r>
            <a:endParaRPr lang="zh-CN" altLang="en-US">
              <a:latin typeface="微软雅黑" panose="020B0503020204020204" pitchFamily="34" charset="-122"/>
              <a:ea typeface="微软雅黑" panose="020B0503020204020204" pitchFamily="34" charset="-122"/>
            </a:endParaRPr>
          </a:p>
        </p:txBody>
      </p:sp>
      <p:sp>
        <p:nvSpPr>
          <p:cNvPr id="7181" name="WordArt 20"/>
          <p:cNvSpPr>
            <a:spLocks noChangeArrowheads="1" noChangeShapeType="1" noTextEdit="1"/>
          </p:cNvSpPr>
          <p:nvPr/>
        </p:nvSpPr>
        <p:spPr bwMode="auto">
          <a:xfrm>
            <a:off x="4724400" y="3411538"/>
            <a:ext cx="30480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7182" name="Rectangle 22"/>
          <p:cNvSpPr>
            <a:spLocks noChangeArrowheads="1"/>
          </p:cNvSpPr>
          <p:nvPr/>
        </p:nvSpPr>
        <p:spPr bwMode="auto">
          <a:xfrm>
            <a:off x="5257800" y="3340100"/>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5F5F5F"/>
                </a:solidFill>
                <a:ea typeface="微软雅黑" panose="020B0503020204020204" pitchFamily="34" charset="-122"/>
                <a:sym typeface="Arial" panose="020B0604020202020204" pitchFamily="34" charset="0"/>
              </a:rPr>
              <a:t>点击添相目录文字内容</a:t>
            </a:r>
            <a:endParaRPr lang="zh-CN" altLang="en-US" sz="1200">
              <a:solidFill>
                <a:srgbClr val="5F5F5F"/>
              </a:solidFill>
              <a:ea typeface="微软雅黑" panose="020B0503020204020204" pitchFamily="34" charset="-122"/>
              <a:sym typeface="Arial" panose="020B0604020202020204" pitchFamily="34" charset="0"/>
            </a:endParaRPr>
          </a:p>
          <a:p>
            <a:pPr eaLnBrk="1" fontAlgn="base" hangingPunct="1">
              <a:lnSpc>
                <a:spcPct val="120000"/>
              </a:lnSpc>
            </a:pPr>
            <a:r>
              <a:rPr lang="zh-CN" altLang="en-US" sz="1200">
                <a:solidFill>
                  <a:srgbClr val="5F5F5F"/>
                </a:solidFill>
                <a:ea typeface="微软雅黑" panose="020B0503020204020204" pitchFamily="34" charset="-122"/>
                <a:sym typeface="Arial" panose="020B0604020202020204" pitchFamily="34" charset="0"/>
              </a:rPr>
              <a:t>单击此处添加文字单击此处添加文字</a:t>
            </a:r>
            <a:endParaRPr lang="zh-CN" altLang="en-US">
              <a:latin typeface="微软雅黑" panose="020B0503020204020204" pitchFamily="34" charset="-122"/>
              <a:ea typeface="微软雅黑" panose="020B0503020204020204" pitchFamily="34" charset="-122"/>
            </a:endParaRPr>
          </a:p>
        </p:txBody>
      </p:sp>
      <p:sp>
        <p:nvSpPr>
          <p:cNvPr id="5135" name="矩形 7185"/>
          <p:cNvSpPr>
            <a:spLocks noChangeArrowheads="1"/>
          </p:cNvSpPr>
          <p:nvPr/>
        </p:nvSpPr>
        <p:spPr bwMode="auto">
          <a:xfrm>
            <a:off x="0" y="5010150"/>
            <a:ext cx="7162800" cy="134938"/>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5136" name="矩形 7186"/>
          <p:cNvSpPr>
            <a:spLocks noChangeArrowheads="1"/>
          </p:cNvSpPr>
          <p:nvPr/>
        </p:nvSpPr>
        <p:spPr bwMode="auto">
          <a:xfrm>
            <a:off x="6553200" y="5010150"/>
            <a:ext cx="2590800" cy="1349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7324" y="457188"/>
            <a:ext cx="3311276" cy="4858484"/>
          </a:xfrm>
          <a:prstGeom prst="rect">
            <a:avLst/>
          </a:prstGeom>
        </p:spPr>
      </p:pic>
    </p:spTree>
  </p:cSld>
  <p:clrMapOvr>
    <a:masterClrMapping/>
  </p:clrMapOvr>
  <p:transition spd="slow" advClick="0" advTm="7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p:cTn id="13" dur="500" fill="hold"/>
                                        <p:tgtEl>
                                          <p:spTgt spid="7172"/>
                                        </p:tgtEl>
                                        <p:attrNameLst>
                                          <p:attrName>ppt_x</p:attrName>
                                        </p:attrNameLst>
                                      </p:cBhvr>
                                      <p:tavLst>
                                        <p:tav tm="0">
                                          <p:val>
                                            <p:strVal val="0-#ppt_w/2"/>
                                          </p:val>
                                        </p:tav>
                                        <p:tav tm="100000">
                                          <p:val>
                                            <p:strVal val="#ppt_x"/>
                                          </p:val>
                                        </p:tav>
                                      </p:tavLst>
                                    </p:anim>
                                    <p:anim calcmode="lin" valueType="num">
                                      <p:cBhvr>
                                        <p:cTn id="14" dur="500" fill="hold"/>
                                        <p:tgtEl>
                                          <p:spTgt spid="717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p:cTn id="17" dur="500" fill="hold"/>
                                        <p:tgtEl>
                                          <p:spTgt spid="7171"/>
                                        </p:tgtEl>
                                        <p:attrNameLst>
                                          <p:attrName>ppt_x</p:attrName>
                                        </p:attrNameLst>
                                      </p:cBhvr>
                                      <p:tavLst>
                                        <p:tav tm="0">
                                          <p:val>
                                            <p:strVal val="1+#ppt_w/2"/>
                                          </p:val>
                                        </p:tav>
                                        <p:tav tm="100000">
                                          <p:val>
                                            <p:strVal val="#ppt_x"/>
                                          </p:val>
                                        </p:tav>
                                      </p:tavLst>
                                    </p:anim>
                                    <p:anim calcmode="lin" valueType="num">
                                      <p:cBhvr>
                                        <p:cTn id="18" dur="500" fill="hold"/>
                                        <p:tgtEl>
                                          <p:spTgt spid="717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4" presetClass="entr" presetSubtype="0" fill="hold" grpId="0" nodeType="afterEffect" nodePh="1">
                                  <p:stCondLst>
                                    <p:cond delay="0"/>
                                  </p:stCondLst>
                                  <p:endCondLst>
                                    <p:cond evt="begin" delay="0">
                                      <p:tn val="20"/>
                                    </p:cond>
                                  </p:endCondLst>
                                  <p:childTnLst>
                                    <p:set>
                                      <p:cBhvr>
                                        <p:cTn id="21" dur="1" fill="hold">
                                          <p:stCondLst>
                                            <p:cond delay="0"/>
                                          </p:stCondLst>
                                        </p:cTn>
                                        <p:tgtEl>
                                          <p:spTgt spid="7173"/>
                                        </p:tgtEl>
                                        <p:attrNameLst>
                                          <p:attrName>style.visibility</p:attrName>
                                        </p:attrNameLst>
                                      </p:cBhvr>
                                      <p:to>
                                        <p:strVal val="visible"/>
                                      </p:to>
                                    </p:set>
                                    <p:anim to="(#ppt_x)" calcmode="lin" valueType="num">
                                      <p:cBhvr>
                                        <p:cTn id="22" dur="600" fill="hold">
                                          <p:stCondLst>
                                            <p:cond delay="0"/>
                                          </p:stCondLst>
                                        </p:cTn>
                                        <p:tgtEl>
                                          <p:spTgt spid="7173"/>
                                        </p:tgtEl>
                                        <p:attrNameLst>
                                          <p:attrName>ppt_x</p:attrName>
                                        </p:attrNameLst>
                                      </p:cBhvr>
                                    </p:anim>
                                    <p:anim to="-1.0" calcmode="lin" valueType="num">
                                      <p:cBhvr>
                                        <p:cTn id="23" dur="200" decel="50000" autoRev="1" fill="hold">
                                          <p:stCondLst>
                                            <p:cond delay="600"/>
                                          </p:stCondLst>
                                        </p:cTn>
                                        <p:tgtEl>
                                          <p:spTgt spid="7173"/>
                                        </p:tgtEl>
                                        <p:attrNameLst>
                                          <p:attrName>xshear</p:attrName>
                                        </p:attrNameLst>
                                      </p:cBhvr>
                                    </p:anim>
                                    <p:animScale>
                                      <p:cBhvr>
                                        <p:cTn id="24" dur="200" decel="100000" autoRev="1" fill="hold">
                                          <p:stCondLst>
                                            <p:cond delay="600"/>
                                          </p:stCondLst>
                                        </p:cTn>
                                        <p:tgtEl>
                                          <p:spTgt spid="7173"/>
                                        </p:tgtEl>
                                      </p:cBhvr>
                                      <p:from x="100000" y="100000"/>
                                      <p:to x="80000" y="100000"/>
                                    </p:animScale>
                                    <p:anim by="(#ppt_h/3+#ppt_w*0.1)" calcmode="lin" valueType="num">
                                      <p:cBhvr>
                                        <p:cTn id="25" dur="200" decel="100000" autoRev="1" fill="hold">
                                          <p:stCondLst>
                                            <p:cond delay="600"/>
                                          </p:stCondLst>
                                        </p:cTn>
                                        <p:tgtEl>
                                          <p:spTgt spid="7173"/>
                                        </p:tgtEl>
                                        <p:attrNameLst>
                                          <p:attrName>ppt_x</p:attrName>
                                        </p:attrNameLst>
                                      </p:cBhvr>
                                    </p:anim>
                                  </p:childTnLst>
                                </p:cTn>
                              </p:par>
                              <p:par>
                                <p:cTn id="26" presetID="34" presetClass="entr" presetSubtype="0" fill="hold" grpId="0" nodeType="withEffect" nodePh="1">
                                  <p:stCondLst>
                                    <p:cond delay="0"/>
                                  </p:stCondLst>
                                  <p:endCondLst>
                                    <p:cond evt="begin" delay="0">
                                      <p:tn val="26"/>
                                    </p:cond>
                                  </p:endCondLst>
                                  <p:childTnLst>
                                    <p:set>
                                      <p:cBhvr>
                                        <p:cTn id="27" dur="1" fill="hold">
                                          <p:stCondLst>
                                            <p:cond delay="0"/>
                                          </p:stCondLst>
                                        </p:cTn>
                                        <p:tgtEl>
                                          <p:spTgt spid="7174"/>
                                        </p:tgtEl>
                                        <p:attrNameLst>
                                          <p:attrName>style.visibility</p:attrName>
                                        </p:attrNameLst>
                                      </p:cBhvr>
                                      <p:to>
                                        <p:strVal val="visible"/>
                                      </p:to>
                                    </p:set>
                                    <p:anim to="(#ppt_x)" calcmode="lin" valueType="num">
                                      <p:cBhvr>
                                        <p:cTn id="28" dur="600" fill="hold">
                                          <p:stCondLst>
                                            <p:cond delay="0"/>
                                          </p:stCondLst>
                                        </p:cTn>
                                        <p:tgtEl>
                                          <p:spTgt spid="7174"/>
                                        </p:tgtEl>
                                        <p:attrNameLst>
                                          <p:attrName>ppt_x</p:attrName>
                                        </p:attrNameLst>
                                      </p:cBhvr>
                                    </p:anim>
                                    <p:anim to="-1.0" calcmode="lin" valueType="num">
                                      <p:cBhvr>
                                        <p:cTn id="29" dur="200" decel="50000" autoRev="1" fill="hold">
                                          <p:stCondLst>
                                            <p:cond delay="600"/>
                                          </p:stCondLst>
                                        </p:cTn>
                                        <p:tgtEl>
                                          <p:spTgt spid="7174"/>
                                        </p:tgtEl>
                                        <p:attrNameLst>
                                          <p:attrName>xshear</p:attrName>
                                        </p:attrNameLst>
                                      </p:cBhvr>
                                    </p:anim>
                                    <p:animScale>
                                      <p:cBhvr>
                                        <p:cTn id="30" dur="200" decel="100000" autoRev="1" fill="hold">
                                          <p:stCondLst>
                                            <p:cond delay="600"/>
                                          </p:stCondLst>
                                        </p:cTn>
                                        <p:tgtEl>
                                          <p:spTgt spid="7174"/>
                                        </p:tgtEl>
                                      </p:cBhvr>
                                      <p:from x="100000" y="100000"/>
                                      <p:to x="80000" y="100000"/>
                                    </p:animScale>
                                    <p:anim by="(#ppt_h/3+#ppt_w*0.1)" calcmode="lin" valueType="num">
                                      <p:cBhvr>
                                        <p:cTn id="31" dur="200" decel="100000" autoRev="1" fill="hold">
                                          <p:stCondLst>
                                            <p:cond delay="600"/>
                                          </p:stCondLst>
                                        </p:cTn>
                                        <p:tgtEl>
                                          <p:spTgt spid="7174"/>
                                        </p:tgtEl>
                                        <p:attrNameLst>
                                          <p:attrName>ppt_x</p:attrName>
                                        </p:attrNameLst>
                                      </p:cBhvr>
                                    </p:anim>
                                  </p:childTnLst>
                                </p:cTn>
                              </p:par>
                            </p:childTnLst>
                          </p:cTn>
                        </p:par>
                        <p:par>
                          <p:cTn id="32" fill="hold">
                            <p:stCondLst>
                              <p:cond delay="2500"/>
                            </p:stCondLst>
                            <p:childTnLst>
                              <p:par>
                                <p:cTn id="33" presetID="49" presetClass="entr" presetSubtype="0" decel="100000" fill="hold" grpId="0" nodeType="afterEffect" nodePh="1">
                                  <p:stCondLst>
                                    <p:cond delay="0"/>
                                  </p:stCondLst>
                                  <p:endCondLst>
                                    <p:cond evt="begin" delay="0">
                                      <p:tn val="33"/>
                                    </p:cond>
                                  </p:endCondLst>
                                  <p:childTnLst>
                                    <p:set>
                                      <p:cBhvr>
                                        <p:cTn id="34" dur="1" fill="hold">
                                          <p:stCondLst>
                                            <p:cond delay="0"/>
                                          </p:stCondLst>
                                        </p:cTn>
                                        <p:tgtEl>
                                          <p:spTgt spid="7175"/>
                                        </p:tgtEl>
                                        <p:attrNameLst>
                                          <p:attrName>style.visibility</p:attrName>
                                        </p:attrNameLst>
                                      </p:cBhvr>
                                      <p:to>
                                        <p:strVal val="visible"/>
                                      </p:to>
                                    </p:set>
                                    <p:anim calcmode="lin" valueType="num">
                                      <p:cBhvr>
                                        <p:cTn id="35" dur="500" fill="hold"/>
                                        <p:tgtEl>
                                          <p:spTgt spid="7175"/>
                                        </p:tgtEl>
                                        <p:attrNameLst>
                                          <p:attrName>ppt_w</p:attrName>
                                        </p:attrNameLst>
                                      </p:cBhvr>
                                      <p:tavLst>
                                        <p:tav tm="0">
                                          <p:val>
                                            <p:fltVal val="0"/>
                                          </p:val>
                                        </p:tav>
                                        <p:tav tm="100000">
                                          <p:val>
                                            <p:strVal val="#ppt_w"/>
                                          </p:val>
                                        </p:tav>
                                      </p:tavLst>
                                    </p:anim>
                                    <p:anim calcmode="lin" valueType="num">
                                      <p:cBhvr>
                                        <p:cTn id="36" dur="500" fill="hold"/>
                                        <p:tgtEl>
                                          <p:spTgt spid="7175"/>
                                        </p:tgtEl>
                                        <p:attrNameLst>
                                          <p:attrName>ppt_h</p:attrName>
                                        </p:attrNameLst>
                                      </p:cBhvr>
                                      <p:tavLst>
                                        <p:tav tm="0">
                                          <p:val>
                                            <p:fltVal val="0"/>
                                          </p:val>
                                        </p:tav>
                                        <p:tav tm="100000">
                                          <p:val>
                                            <p:strVal val="#ppt_h"/>
                                          </p:val>
                                        </p:tav>
                                      </p:tavLst>
                                    </p:anim>
                                    <p:anim calcmode="lin" valueType="num">
                                      <p:cBhvr>
                                        <p:cTn id="37" dur="500" fill="hold"/>
                                        <p:tgtEl>
                                          <p:spTgt spid="7175"/>
                                        </p:tgtEl>
                                        <p:attrNameLst>
                                          <p:attrName>style.rotation</p:attrName>
                                        </p:attrNameLst>
                                      </p:cBhvr>
                                      <p:tavLst>
                                        <p:tav tm="0">
                                          <p:val>
                                            <p:fltVal val="360"/>
                                          </p:val>
                                        </p:tav>
                                        <p:tav tm="100000">
                                          <p:val>
                                            <p:fltVal val="0"/>
                                          </p:val>
                                        </p:tav>
                                      </p:tavLst>
                                    </p:anim>
                                    <p:animEffect filter="fade">
                                      <p:cBhvr>
                                        <p:cTn id="38" dur="500"/>
                                        <p:tgtEl>
                                          <p:spTgt spid="717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176"/>
                                        </p:tgtEl>
                                        <p:attrNameLst>
                                          <p:attrName>style.visibility</p:attrName>
                                        </p:attrNameLst>
                                      </p:cBhvr>
                                      <p:to>
                                        <p:strVal val="visible"/>
                                      </p:to>
                                    </p:set>
                                    <p:animEffect filter="fade">
                                      <p:cBhvr>
                                        <p:cTn id="41" dur="1000"/>
                                        <p:tgtEl>
                                          <p:spTgt spid="7176"/>
                                        </p:tgtEl>
                                      </p:cBhvr>
                                    </p:animEffect>
                                    <p:anim calcmode="lin" valueType="num">
                                      <p:cBhvr>
                                        <p:cTn id="42" dur="1000" fill="hold"/>
                                        <p:tgtEl>
                                          <p:spTgt spid="7176"/>
                                        </p:tgtEl>
                                        <p:attrNameLst>
                                          <p:attrName>ppt_x</p:attrName>
                                        </p:attrNameLst>
                                      </p:cBhvr>
                                      <p:tavLst>
                                        <p:tav tm="0">
                                          <p:val>
                                            <p:strVal val="#ppt_x"/>
                                          </p:val>
                                        </p:tav>
                                        <p:tav tm="100000">
                                          <p:val>
                                            <p:strVal val="#ppt_x"/>
                                          </p:val>
                                        </p:tav>
                                      </p:tavLst>
                                    </p:anim>
                                    <p:anim calcmode="lin" valueType="num">
                                      <p:cBhvr>
                                        <p:cTn id="43" dur="1000" fill="hold"/>
                                        <p:tgtEl>
                                          <p:spTgt spid="717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9" presetClass="entr" presetSubtype="0" decel="100000" fill="hold" grpId="0" nodeType="afterEffect" nodePh="1">
                                  <p:stCondLst>
                                    <p:cond delay="0"/>
                                  </p:stCondLst>
                                  <p:endCondLst>
                                    <p:cond evt="begin" delay="0">
                                      <p:tn val="45"/>
                                    </p:cond>
                                  </p:endCondLst>
                                  <p:childTnLst>
                                    <p:set>
                                      <p:cBhvr>
                                        <p:cTn id="46" dur="1" fill="hold">
                                          <p:stCondLst>
                                            <p:cond delay="0"/>
                                          </p:stCondLst>
                                        </p:cTn>
                                        <p:tgtEl>
                                          <p:spTgt spid="7177"/>
                                        </p:tgtEl>
                                        <p:attrNameLst>
                                          <p:attrName>style.visibility</p:attrName>
                                        </p:attrNameLst>
                                      </p:cBhvr>
                                      <p:to>
                                        <p:strVal val="visible"/>
                                      </p:to>
                                    </p:set>
                                    <p:anim calcmode="lin" valueType="num">
                                      <p:cBhvr>
                                        <p:cTn id="47" dur="500" fill="hold"/>
                                        <p:tgtEl>
                                          <p:spTgt spid="7177"/>
                                        </p:tgtEl>
                                        <p:attrNameLst>
                                          <p:attrName>ppt_w</p:attrName>
                                        </p:attrNameLst>
                                      </p:cBhvr>
                                      <p:tavLst>
                                        <p:tav tm="0">
                                          <p:val>
                                            <p:fltVal val="0"/>
                                          </p:val>
                                        </p:tav>
                                        <p:tav tm="100000">
                                          <p:val>
                                            <p:strVal val="#ppt_w"/>
                                          </p:val>
                                        </p:tav>
                                      </p:tavLst>
                                    </p:anim>
                                    <p:anim calcmode="lin" valueType="num">
                                      <p:cBhvr>
                                        <p:cTn id="48" dur="500" fill="hold"/>
                                        <p:tgtEl>
                                          <p:spTgt spid="7177"/>
                                        </p:tgtEl>
                                        <p:attrNameLst>
                                          <p:attrName>ppt_h</p:attrName>
                                        </p:attrNameLst>
                                      </p:cBhvr>
                                      <p:tavLst>
                                        <p:tav tm="0">
                                          <p:val>
                                            <p:fltVal val="0"/>
                                          </p:val>
                                        </p:tav>
                                        <p:tav tm="100000">
                                          <p:val>
                                            <p:strVal val="#ppt_h"/>
                                          </p:val>
                                        </p:tav>
                                      </p:tavLst>
                                    </p:anim>
                                    <p:anim calcmode="lin" valueType="num">
                                      <p:cBhvr>
                                        <p:cTn id="49" dur="500" fill="hold"/>
                                        <p:tgtEl>
                                          <p:spTgt spid="7177"/>
                                        </p:tgtEl>
                                        <p:attrNameLst>
                                          <p:attrName>style.rotation</p:attrName>
                                        </p:attrNameLst>
                                      </p:cBhvr>
                                      <p:tavLst>
                                        <p:tav tm="0">
                                          <p:val>
                                            <p:fltVal val="360"/>
                                          </p:val>
                                        </p:tav>
                                        <p:tav tm="100000">
                                          <p:val>
                                            <p:fltVal val="0"/>
                                          </p:val>
                                        </p:tav>
                                      </p:tavLst>
                                    </p:anim>
                                    <p:animEffect filter="fade">
                                      <p:cBhvr>
                                        <p:cTn id="50" dur="500"/>
                                        <p:tgtEl>
                                          <p:spTgt spid="717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7178"/>
                                        </p:tgtEl>
                                        <p:attrNameLst>
                                          <p:attrName>style.visibility</p:attrName>
                                        </p:attrNameLst>
                                      </p:cBhvr>
                                      <p:to>
                                        <p:strVal val="visible"/>
                                      </p:to>
                                    </p:set>
                                    <p:animEffect filter="fade">
                                      <p:cBhvr>
                                        <p:cTn id="53" dur="1000"/>
                                        <p:tgtEl>
                                          <p:spTgt spid="7178"/>
                                        </p:tgtEl>
                                      </p:cBhvr>
                                    </p:animEffect>
                                    <p:anim calcmode="lin" valueType="num">
                                      <p:cBhvr>
                                        <p:cTn id="54" dur="1000" fill="hold"/>
                                        <p:tgtEl>
                                          <p:spTgt spid="7178"/>
                                        </p:tgtEl>
                                        <p:attrNameLst>
                                          <p:attrName>ppt_x</p:attrName>
                                        </p:attrNameLst>
                                      </p:cBhvr>
                                      <p:tavLst>
                                        <p:tav tm="0">
                                          <p:val>
                                            <p:strVal val="#ppt_x"/>
                                          </p:val>
                                        </p:tav>
                                        <p:tav tm="100000">
                                          <p:val>
                                            <p:strVal val="#ppt_x"/>
                                          </p:val>
                                        </p:tav>
                                      </p:tavLst>
                                    </p:anim>
                                    <p:anim calcmode="lin" valueType="num">
                                      <p:cBhvr>
                                        <p:cTn id="55" dur="1000" fill="hold"/>
                                        <p:tgtEl>
                                          <p:spTgt spid="7178"/>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9" presetClass="entr" presetSubtype="0" decel="100000" fill="hold" grpId="0" nodeType="afterEffect" nodePh="1">
                                  <p:stCondLst>
                                    <p:cond delay="0"/>
                                  </p:stCondLst>
                                  <p:endCondLst>
                                    <p:cond evt="begin" delay="0">
                                      <p:tn val="57"/>
                                    </p:cond>
                                  </p:endCondLst>
                                  <p:childTnLst>
                                    <p:set>
                                      <p:cBhvr>
                                        <p:cTn id="58" dur="1" fill="hold">
                                          <p:stCondLst>
                                            <p:cond delay="0"/>
                                          </p:stCondLst>
                                        </p:cTn>
                                        <p:tgtEl>
                                          <p:spTgt spid="7179"/>
                                        </p:tgtEl>
                                        <p:attrNameLst>
                                          <p:attrName>style.visibility</p:attrName>
                                        </p:attrNameLst>
                                      </p:cBhvr>
                                      <p:to>
                                        <p:strVal val="visible"/>
                                      </p:to>
                                    </p:set>
                                    <p:anim calcmode="lin" valueType="num">
                                      <p:cBhvr>
                                        <p:cTn id="59" dur="500" fill="hold"/>
                                        <p:tgtEl>
                                          <p:spTgt spid="7179"/>
                                        </p:tgtEl>
                                        <p:attrNameLst>
                                          <p:attrName>ppt_w</p:attrName>
                                        </p:attrNameLst>
                                      </p:cBhvr>
                                      <p:tavLst>
                                        <p:tav tm="0">
                                          <p:val>
                                            <p:fltVal val="0"/>
                                          </p:val>
                                        </p:tav>
                                        <p:tav tm="100000">
                                          <p:val>
                                            <p:strVal val="#ppt_w"/>
                                          </p:val>
                                        </p:tav>
                                      </p:tavLst>
                                    </p:anim>
                                    <p:anim calcmode="lin" valueType="num">
                                      <p:cBhvr>
                                        <p:cTn id="60" dur="500" fill="hold"/>
                                        <p:tgtEl>
                                          <p:spTgt spid="7179"/>
                                        </p:tgtEl>
                                        <p:attrNameLst>
                                          <p:attrName>ppt_h</p:attrName>
                                        </p:attrNameLst>
                                      </p:cBhvr>
                                      <p:tavLst>
                                        <p:tav tm="0">
                                          <p:val>
                                            <p:fltVal val="0"/>
                                          </p:val>
                                        </p:tav>
                                        <p:tav tm="100000">
                                          <p:val>
                                            <p:strVal val="#ppt_h"/>
                                          </p:val>
                                        </p:tav>
                                      </p:tavLst>
                                    </p:anim>
                                    <p:anim calcmode="lin" valueType="num">
                                      <p:cBhvr>
                                        <p:cTn id="61" dur="500" fill="hold"/>
                                        <p:tgtEl>
                                          <p:spTgt spid="7179"/>
                                        </p:tgtEl>
                                        <p:attrNameLst>
                                          <p:attrName>style.rotation</p:attrName>
                                        </p:attrNameLst>
                                      </p:cBhvr>
                                      <p:tavLst>
                                        <p:tav tm="0">
                                          <p:val>
                                            <p:fltVal val="360"/>
                                          </p:val>
                                        </p:tav>
                                        <p:tav tm="100000">
                                          <p:val>
                                            <p:fltVal val="0"/>
                                          </p:val>
                                        </p:tav>
                                      </p:tavLst>
                                    </p:anim>
                                    <p:animEffect filter="fade">
                                      <p:cBhvr>
                                        <p:cTn id="62" dur="500"/>
                                        <p:tgtEl>
                                          <p:spTgt spid="7179"/>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7180"/>
                                        </p:tgtEl>
                                        <p:attrNameLst>
                                          <p:attrName>style.visibility</p:attrName>
                                        </p:attrNameLst>
                                      </p:cBhvr>
                                      <p:to>
                                        <p:strVal val="visible"/>
                                      </p:to>
                                    </p:set>
                                    <p:animEffect filter="fade">
                                      <p:cBhvr>
                                        <p:cTn id="65" dur="1000"/>
                                        <p:tgtEl>
                                          <p:spTgt spid="7180"/>
                                        </p:tgtEl>
                                      </p:cBhvr>
                                    </p:animEffect>
                                    <p:anim calcmode="lin" valueType="num">
                                      <p:cBhvr>
                                        <p:cTn id="66" dur="1000" fill="hold"/>
                                        <p:tgtEl>
                                          <p:spTgt spid="7180"/>
                                        </p:tgtEl>
                                        <p:attrNameLst>
                                          <p:attrName>ppt_x</p:attrName>
                                        </p:attrNameLst>
                                      </p:cBhvr>
                                      <p:tavLst>
                                        <p:tav tm="0">
                                          <p:val>
                                            <p:strVal val="#ppt_x"/>
                                          </p:val>
                                        </p:tav>
                                        <p:tav tm="100000">
                                          <p:val>
                                            <p:strVal val="#ppt_x"/>
                                          </p:val>
                                        </p:tav>
                                      </p:tavLst>
                                    </p:anim>
                                    <p:anim calcmode="lin" valueType="num">
                                      <p:cBhvr>
                                        <p:cTn id="67" dur="1000" fill="hold"/>
                                        <p:tgtEl>
                                          <p:spTgt spid="7180"/>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49" presetClass="entr" presetSubtype="0" decel="100000" fill="hold" grpId="0" nodeType="afterEffect" nodePh="1">
                                  <p:stCondLst>
                                    <p:cond delay="0"/>
                                  </p:stCondLst>
                                  <p:endCondLst>
                                    <p:cond evt="begin" delay="0">
                                      <p:tn val="69"/>
                                    </p:cond>
                                  </p:endCondLst>
                                  <p:childTnLst>
                                    <p:set>
                                      <p:cBhvr>
                                        <p:cTn id="70" dur="1" fill="hold">
                                          <p:stCondLst>
                                            <p:cond delay="0"/>
                                          </p:stCondLst>
                                        </p:cTn>
                                        <p:tgtEl>
                                          <p:spTgt spid="7181"/>
                                        </p:tgtEl>
                                        <p:attrNameLst>
                                          <p:attrName>style.visibility</p:attrName>
                                        </p:attrNameLst>
                                      </p:cBhvr>
                                      <p:to>
                                        <p:strVal val="visible"/>
                                      </p:to>
                                    </p:set>
                                    <p:anim calcmode="lin" valueType="num">
                                      <p:cBhvr>
                                        <p:cTn id="71" dur="500" fill="hold"/>
                                        <p:tgtEl>
                                          <p:spTgt spid="7181"/>
                                        </p:tgtEl>
                                        <p:attrNameLst>
                                          <p:attrName>ppt_w</p:attrName>
                                        </p:attrNameLst>
                                      </p:cBhvr>
                                      <p:tavLst>
                                        <p:tav tm="0">
                                          <p:val>
                                            <p:fltVal val="0"/>
                                          </p:val>
                                        </p:tav>
                                        <p:tav tm="100000">
                                          <p:val>
                                            <p:strVal val="#ppt_w"/>
                                          </p:val>
                                        </p:tav>
                                      </p:tavLst>
                                    </p:anim>
                                    <p:anim calcmode="lin" valueType="num">
                                      <p:cBhvr>
                                        <p:cTn id="72" dur="500" fill="hold"/>
                                        <p:tgtEl>
                                          <p:spTgt spid="7181"/>
                                        </p:tgtEl>
                                        <p:attrNameLst>
                                          <p:attrName>ppt_h</p:attrName>
                                        </p:attrNameLst>
                                      </p:cBhvr>
                                      <p:tavLst>
                                        <p:tav tm="0">
                                          <p:val>
                                            <p:fltVal val="0"/>
                                          </p:val>
                                        </p:tav>
                                        <p:tav tm="100000">
                                          <p:val>
                                            <p:strVal val="#ppt_h"/>
                                          </p:val>
                                        </p:tav>
                                      </p:tavLst>
                                    </p:anim>
                                    <p:anim calcmode="lin" valueType="num">
                                      <p:cBhvr>
                                        <p:cTn id="73" dur="500" fill="hold"/>
                                        <p:tgtEl>
                                          <p:spTgt spid="7181"/>
                                        </p:tgtEl>
                                        <p:attrNameLst>
                                          <p:attrName>style.rotation</p:attrName>
                                        </p:attrNameLst>
                                      </p:cBhvr>
                                      <p:tavLst>
                                        <p:tav tm="0">
                                          <p:val>
                                            <p:fltVal val="360"/>
                                          </p:val>
                                        </p:tav>
                                        <p:tav tm="100000">
                                          <p:val>
                                            <p:fltVal val="0"/>
                                          </p:val>
                                        </p:tav>
                                      </p:tavLst>
                                    </p:anim>
                                    <p:animEffect filter="fade">
                                      <p:cBhvr>
                                        <p:cTn id="74" dur="500"/>
                                        <p:tgtEl>
                                          <p:spTgt spid="7181"/>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7182"/>
                                        </p:tgtEl>
                                        <p:attrNameLst>
                                          <p:attrName>style.visibility</p:attrName>
                                        </p:attrNameLst>
                                      </p:cBhvr>
                                      <p:to>
                                        <p:strVal val="visible"/>
                                      </p:to>
                                    </p:set>
                                    <p:animEffect filter="fade">
                                      <p:cBhvr>
                                        <p:cTn id="77" dur="1000"/>
                                        <p:tgtEl>
                                          <p:spTgt spid="7182"/>
                                        </p:tgtEl>
                                      </p:cBhvr>
                                    </p:animEffect>
                                    <p:anim calcmode="lin" valueType="num">
                                      <p:cBhvr>
                                        <p:cTn id="78" dur="1000" fill="hold"/>
                                        <p:tgtEl>
                                          <p:spTgt spid="7182"/>
                                        </p:tgtEl>
                                        <p:attrNameLst>
                                          <p:attrName>ppt_x</p:attrName>
                                        </p:attrNameLst>
                                      </p:cBhvr>
                                      <p:tavLst>
                                        <p:tav tm="0">
                                          <p:val>
                                            <p:strVal val="#ppt_x"/>
                                          </p:val>
                                        </p:tav>
                                        <p:tav tm="100000">
                                          <p:val>
                                            <p:strVal val="#ppt_x"/>
                                          </p:val>
                                        </p:tav>
                                      </p:tavLst>
                                    </p:anim>
                                    <p:anim calcmode="lin" valueType="num">
                                      <p:cBhvr>
                                        <p:cTn id="79" dur="1000" fill="hold"/>
                                        <p:tgtEl>
                                          <p:spTgt spid="7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P spid="7172" grpId="0" bldLvl="0" animBg="1"/>
      <p:bldP spid="7173" grpId="0" animBg="1"/>
      <p:bldP spid="7174" grpId="0" animBg="1"/>
      <p:bldP spid="7175" grpId="0" animBg="1"/>
      <p:bldP spid="7176" grpId="0" bldLvl="0"/>
      <p:bldP spid="7177" grpId="0" animBg="1"/>
      <p:bldP spid="7178" grpId="0" bldLvl="0"/>
      <p:bldP spid="7179" grpId="0" animBg="1"/>
      <p:bldP spid="7180" grpId="0" bldLvl="0"/>
      <p:bldP spid="7181" grpId="0" animBg="1"/>
      <p:bldP spid="7182" grpId="0" bldLvl="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34"/>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28676" name="Group 114"/>
          <p:cNvGrpSpPr/>
          <p:nvPr/>
        </p:nvGrpSpPr>
        <p:grpSpPr bwMode="auto">
          <a:xfrm>
            <a:off x="1069975" y="3187700"/>
            <a:ext cx="3673475" cy="1295400"/>
            <a:chOff x="0" y="0"/>
            <a:chExt cx="2304" cy="1080"/>
          </a:xfrm>
        </p:grpSpPr>
        <p:sp>
          <p:nvSpPr>
            <p:cNvPr id="42002" name="Freeform 5"/>
            <p:cNvSpPr>
              <a:spLocks noChangeArrowheads="1"/>
            </p:cNvSpPr>
            <p:nvPr/>
          </p:nvSpPr>
          <p:spPr bwMode="auto">
            <a:xfrm>
              <a:off x="0" y="0"/>
              <a:ext cx="2304" cy="1080"/>
            </a:xfrm>
            <a:custGeom>
              <a:avLst/>
              <a:gdLst>
                <a:gd name="T0" fmla="*/ 2304 w 2304"/>
                <a:gd name="T1" fmla="*/ 792 h 1080"/>
                <a:gd name="T2" fmla="*/ 2298 w 2304"/>
                <a:gd name="T3" fmla="*/ 822 h 1080"/>
                <a:gd name="T4" fmla="*/ 2280 w 2304"/>
                <a:gd name="T5" fmla="*/ 850 h 1080"/>
                <a:gd name="T6" fmla="*/ 2252 w 2304"/>
                <a:gd name="T7" fmla="*/ 878 h 1080"/>
                <a:gd name="T8" fmla="*/ 2214 w 2304"/>
                <a:gd name="T9" fmla="*/ 904 h 1080"/>
                <a:gd name="T10" fmla="*/ 2164 w 2304"/>
                <a:gd name="T11" fmla="*/ 930 h 1080"/>
                <a:gd name="T12" fmla="*/ 2040 w 2304"/>
                <a:gd name="T13" fmla="*/ 976 h 1080"/>
                <a:gd name="T14" fmla="*/ 1884 w 2304"/>
                <a:gd name="T15" fmla="*/ 1014 h 1080"/>
                <a:gd name="T16" fmla="*/ 1702 w 2304"/>
                <a:gd name="T17" fmla="*/ 1046 h 1080"/>
                <a:gd name="T18" fmla="*/ 1494 w 2304"/>
                <a:gd name="T19" fmla="*/ 1068 h 1080"/>
                <a:gd name="T20" fmla="*/ 1270 w 2304"/>
                <a:gd name="T21" fmla="*/ 1078 h 1080"/>
                <a:gd name="T22" fmla="*/ 1034 w 2304"/>
                <a:gd name="T23" fmla="*/ 1078 h 1080"/>
                <a:gd name="T24" fmla="*/ 810 w 2304"/>
                <a:gd name="T25" fmla="*/ 1068 h 1080"/>
                <a:gd name="T26" fmla="*/ 602 w 2304"/>
                <a:gd name="T27" fmla="*/ 1046 h 1080"/>
                <a:gd name="T28" fmla="*/ 420 w 2304"/>
                <a:gd name="T29" fmla="*/ 1014 h 1080"/>
                <a:gd name="T30" fmla="*/ 264 w 2304"/>
                <a:gd name="T31" fmla="*/ 976 h 1080"/>
                <a:gd name="T32" fmla="*/ 140 w 2304"/>
                <a:gd name="T33" fmla="*/ 930 h 1080"/>
                <a:gd name="T34" fmla="*/ 90 w 2304"/>
                <a:gd name="T35" fmla="*/ 904 h 1080"/>
                <a:gd name="T36" fmla="*/ 52 w 2304"/>
                <a:gd name="T37" fmla="*/ 878 h 1080"/>
                <a:gd name="T38" fmla="*/ 24 w 2304"/>
                <a:gd name="T39" fmla="*/ 850 h 1080"/>
                <a:gd name="T40" fmla="*/ 6 w 2304"/>
                <a:gd name="T41" fmla="*/ 822 h 1080"/>
                <a:gd name="T42" fmla="*/ 0 w 2304"/>
                <a:gd name="T43" fmla="*/ 792 h 1080"/>
                <a:gd name="T44" fmla="*/ 290 w 2304"/>
                <a:gd name="T45" fmla="*/ 204 h 1080"/>
                <a:gd name="T46" fmla="*/ 298 w 2304"/>
                <a:gd name="T47" fmla="*/ 184 h 1080"/>
                <a:gd name="T48" fmla="*/ 316 w 2304"/>
                <a:gd name="T49" fmla="*/ 162 h 1080"/>
                <a:gd name="T50" fmla="*/ 340 w 2304"/>
                <a:gd name="T51" fmla="*/ 142 h 1080"/>
                <a:gd name="T52" fmla="*/ 392 w 2304"/>
                <a:gd name="T53" fmla="*/ 114 h 1080"/>
                <a:gd name="T54" fmla="*/ 486 w 2304"/>
                <a:gd name="T55" fmla="*/ 78 h 1080"/>
                <a:gd name="T56" fmla="*/ 602 w 2304"/>
                <a:gd name="T57" fmla="*/ 50 h 1080"/>
                <a:gd name="T58" fmla="*/ 740 w 2304"/>
                <a:gd name="T59" fmla="*/ 26 h 1080"/>
                <a:gd name="T60" fmla="*/ 896 w 2304"/>
                <a:gd name="T61" fmla="*/ 10 h 1080"/>
                <a:gd name="T62" fmla="*/ 1064 w 2304"/>
                <a:gd name="T63" fmla="*/ 2 h 1080"/>
                <a:gd name="T64" fmla="*/ 1240 w 2304"/>
                <a:gd name="T65" fmla="*/ 2 h 1080"/>
                <a:gd name="T66" fmla="*/ 1408 w 2304"/>
                <a:gd name="T67" fmla="*/ 10 h 1080"/>
                <a:gd name="T68" fmla="*/ 1564 w 2304"/>
                <a:gd name="T69" fmla="*/ 26 h 1080"/>
                <a:gd name="T70" fmla="*/ 1702 w 2304"/>
                <a:gd name="T71" fmla="*/ 50 h 1080"/>
                <a:gd name="T72" fmla="*/ 1818 w 2304"/>
                <a:gd name="T73" fmla="*/ 78 h 1080"/>
                <a:gd name="T74" fmla="*/ 1912 w 2304"/>
                <a:gd name="T75" fmla="*/ 114 h 1080"/>
                <a:gd name="T76" fmla="*/ 1964 w 2304"/>
                <a:gd name="T77" fmla="*/ 142 h 1080"/>
                <a:gd name="T78" fmla="*/ 1988 w 2304"/>
                <a:gd name="T79" fmla="*/ 162 h 1080"/>
                <a:gd name="T80" fmla="*/ 2006 w 2304"/>
                <a:gd name="T81" fmla="*/ 184 h 1080"/>
                <a:gd name="T82" fmla="*/ 2014 w 2304"/>
                <a:gd name="T83" fmla="*/ 204 h 10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2003" name="Freeform 6"/>
            <p:cNvSpPr>
              <a:spLocks noChangeArrowheads="1"/>
            </p:cNvSpPr>
            <p:nvPr/>
          </p:nvSpPr>
          <p:spPr bwMode="auto">
            <a:xfrm>
              <a:off x="288" y="0"/>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690 w 1728"/>
                <a:gd name="T23" fmla="*/ 428 h 432"/>
                <a:gd name="T24" fmla="*/ 528 w 1728"/>
                <a:gd name="T25" fmla="*/ 416 h 432"/>
                <a:gd name="T26" fmla="*/ 380 w 1728"/>
                <a:gd name="T27" fmla="*/ 396 h 432"/>
                <a:gd name="T28" fmla="*/ 254 w 1728"/>
                <a:gd name="T29" fmla="*/ 368 h 432"/>
                <a:gd name="T30" fmla="*/ 148 w 1728"/>
                <a:gd name="T31" fmla="*/ 336 h 432"/>
                <a:gd name="T32" fmla="*/ 68 w 1728"/>
                <a:gd name="T33" fmla="*/ 300 h 432"/>
                <a:gd name="T34" fmla="*/ 38 w 1728"/>
                <a:gd name="T35" fmla="*/ 280 h 432"/>
                <a:gd name="T36" fmla="*/ 18 w 1728"/>
                <a:gd name="T37" fmla="*/ 260 h 432"/>
                <a:gd name="T38" fmla="*/ 4 w 1728"/>
                <a:gd name="T39" fmla="*/ 238 h 432"/>
                <a:gd name="T40" fmla="*/ 0 w 1728"/>
                <a:gd name="T41" fmla="*/ 216 h 432"/>
                <a:gd name="T42" fmla="*/ 4 w 1728"/>
                <a:gd name="T43" fmla="*/ 194 h 432"/>
                <a:gd name="T44" fmla="*/ 18 w 1728"/>
                <a:gd name="T45" fmla="*/ 172 h 432"/>
                <a:gd name="T46" fmla="*/ 38 w 1728"/>
                <a:gd name="T47" fmla="*/ 152 h 432"/>
                <a:gd name="T48" fmla="*/ 68 w 1728"/>
                <a:gd name="T49" fmla="*/ 132 h 432"/>
                <a:gd name="T50" fmla="*/ 148 w 1728"/>
                <a:gd name="T51" fmla="*/ 96 h 432"/>
                <a:gd name="T52" fmla="*/ 254 w 1728"/>
                <a:gd name="T53" fmla="*/ 64 h 432"/>
                <a:gd name="T54" fmla="*/ 380 w 1728"/>
                <a:gd name="T55" fmla="*/ 36 h 432"/>
                <a:gd name="T56" fmla="*/ 528 w 1728"/>
                <a:gd name="T57" fmla="*/ 16 h 432"/>
                <a:gd name="T58" fmla="*/ 690 w 1728"/>
                <a:gd name="T59" fmla="*/ 4 h 432"/>
                <a:gd name="T60" fmla="*/ 864 w 1728"/>
                <a:gd name="T61" fmla="*/ 0 h 432"/>
                <a:gd name="T62" fmla="*/ 1038 w 1728"/>
                <a:gd name="T63" fmla="*/ 4 h 432"/>
                <a:gd name="T64" fmla="*/ 1200 w 1728"/>
                <a:gd name="T65" fmla="*/ 16 h 432"/>
                <a:gd name="T66" fmla="*/ 1348 w 1728"/>
                <a:gd name="T67" fmla="*/ 36 h 432"/>
                <a:gd name="T68" fmla="*/ 1474 w 1728"/>
                <a:gd name="T69" fmla="*/ 64 h 432"/>
                <a:gd name="T70" fmla="*/ 1580 w 1728"/>
                <a:gd name="T71" fmla="*/ 96 h 432"/>
                <a:gd name="T72" fmla="*/ 1660 w 1728"/>
                <a:gd name="T73" fmla="*/ 132 h 432"/>
                <a:gd name="T74" fmla="*/ 1690 w 1728"/>
                <a:gd name="T75" fmla="*/ 152 h 432"/>
                <a:gd name="T76" fmla="*/ 1710 w 1728"/>
                <a:gd name="T77" fmla="*/ 172 h 432"/>
                <a:gd name="T78" fmla="*/ 1724 w 1728"/>
                <a:gd name="T79" fmla="*/ 194 h 432"/>
                <a:gd name="T80" fmla="*/ 1728 w 1728"/>
                <a:gd name="T81" fmla="*/ 216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8680" name="Group 118"/>
          <p:cNvGrpSpPr/>
          <p:nvPr/>
        </p:nvGrpSpPr>
        <p:grpSpPr bwMode="auto">
          <a:xfrm>
            <a:off x="1681163" y="2430463"/>
            <a:ext cx="2484437" cy="1030287"/>
            <a:chOff x="0" y="0"/>
            <a:chExt cx="1728" cy="936"/>
          </a:xfrm>
        </p:grpSpPr>
        <p:sp>
          <p:nvSpPr>
            <p:cNvPr id="42000" name="Freeform 9"/>
            <p:cNvSpPr>
              <a:spLocks noChangeArrowheads="1"/>
            </p:cNvSpPr>
            <p:nvPr/>
          </p:nvSpPr>
          <p:spPr bwMode="auto">
            <a:xfrm>
              <a:off x="0" y="0"/>
              <a:ext cx="1728" cy="936"/>
            </a:xfrm>
            <a:custGeom>
              <a:avLst/>
              <a:gdLst>
                <a:gd name="T0" fmla="*/ 1728 w 1728"/>
                <a:gd name="T1" fmla="*/ 720 h 936"/>
                <a:gd name="T2" fmla="*/ 1724 w 1728"/>
                <a:gd name="T3" fmla="*/ 742 h 936"/>
                <a:gd name="T4" fmla="*/ 1710 w 1728"/>
                <a:gd name="T5" fmla="*/ 764 h 936"/>
                <a:gd name="T6" fmla="*/ 1690 w 1728"/>
                <a:gd name="T7" fmla="*/ 784 h 936"/>
                <a:gd name="T8" fmla="*/ 1660 w 1728"/>
                <a:gd name="T9" fmla="*/ 804 h 936"/>
                <a:gd name="T10" fmla="*/ 1580 w 1728"/>
                <a:gd name="T11" fmla="*/ 840 h 936"/>
                <a:gd name="T12" fmla="*/ 1474 w 1728"/>
                <a:gd name="T13" fmla="*/ 872 h 936"/>
                <a:gd name="T14" fmla="*/ 1348 w 1728"/>
                <a:gd name="T15" fmla="*/ 900 h 936"/>
                <a:gd name="T16" fmla="*/ 1200 w 1728"/>
                <a:gd name="T17" fmla="*/ 920 h 936"/>
                <a:gd name="T18" fmla="*/ 1038 w 1728"/>
                <a:gd name="T19" fmla="*/ 932 h 936"/>
                <a:gd name="T20" fmla="*/ 864 w 1728"/>
                <a:gd name="T21" fmla="*/ 936 h 936"/>
                <a:gd name="T22" fmla="*/ 690 w 1728"/>
                <a:gd name="T23" fmla="*/ 932 h 936"/>
                <a:gd name="T24" fmla="*/ 528 w 1728"/>
                <a:gd name="T25" fmla="*/ 920 h 936"/>
                <a:gd name="T26" fmla="*/ 380 w 1728"/>
                <a:gd name="T27" fmla="*/ 900 h 936"/>
                <a:gd name="T28" fmla="*/ 254 w 1728"/>
                <a:gd name="T29" fmla="*/ 872 h 936"/>
                <a:gd name="T30" fmla="*/ 148 w 1728"/>
                <a:gd name="T31" fmla="*/ 840 h 936"/>
                <a:gd name="T32" fmla="*/ 68 w 1728"/>
                <a:gd name="T33" fmla="*/ 804 h 936"/>
                <a:gd name="T34" fmla="*/ 38 w 1728"/>
                <a:gd name="T35" fmla="*/ 784 h 936"/>
                <a:gd name="T36" fmla="*/ 18 w 1728"/>
                <a:gd name="T37" fmla="*/ 764 h 936"/>
                <a:gd name="T38" fmla="*/ 4 w 1728"/>
                <a:gd name="T39" fmla="*/ 742 h 936"/>
                <a:gd name="T40" fmla="*/ 0 w 1728"/>
                <a:gd name="T41" fmla="*/ 720 h 936"/>
                <a:gd name="T42" fmla="*/ 288 w 1728"/>
                <a:gd name="T43" fmla="*/ 136 h 936"/>
                <a:gd name="T44" fmla="*/ 294 w 1728"/>
                <a:gd name="T45" fmla="*/ 122 h 936"/>
                <a:gd name="T46" fmla="*/ 314 w 1728"/>
                <a:gd name="T47" fmla="*/ 102 h 936"/>
                <a:gd name="T48" fmla="*/ 358 w 1728"/>
                <a:gd name="T49" fmla="*/ 76 h 936"/>
                <a:gd name="T50" fmla="*/ 420 w 1728"/>
                <a:gd name="T51" fmla="*/ 52 h 936"/>
                <a:gd name="T52" fmla="*/ 498 w 1728"/>
                <a:gd name="T53" fmla="*/ 32 h 936"/>
                <a:gd name="T54" fmla="*/ 590 w 1728"/>
                <a:gd name="T55" fmla="*/ 18 h 936"/>
                <a:gd name="T56" fmla="*/ 692 w 1728"/>
                <a:gd name="T57" fmla="*/ 6 h 936"/>
                <a:gd name="T58" fmla="*/ 806 w 1728"/>
                <a:gd name="T59" fmla="*/ 0 h 936"/>
                <a:gd name="T60" fmla="*/ 922 w 1728"/>
                <a:gd name="T61" fmla="*/ 0 h 936"/>
                <a:gd name="T62" fmla="*/ 1036 w 1728"/>
                <a:gd name="T63" fmla="*/ 6 h 936"/>
                <a:gd name="T64" fmla="*/ 1138 w 1728"/>
                <a:gd name="T65" fmla="*/ 18 h 936"/>
                <a:gd name="T66" fmla="*/ 1230 w 1728"/>
                <a:gd name="T67" fmla="*/ 32 h 936"/>
                <a:gd name="T68" fmla="*/ 1308 w 1728"/>
                <a:gd name="T69" fmla="*/ 52 h 936"/>
                <a:gd name="T70" fmla="*/ 1370 w 1728"/>
                <a:gd name="T71" fmla="*/ 76 h 936"/>
                <a:gd name="T72" fmla="*/ 1414 w 1728"/>
                <a:gd name="T73" fmla="*/ 102 h 936"/>
                <a:gd name="T74" fmla="*/ 1434 w 1728"/>
                <a:gd name="T75" fmla="*/ 122 h 936"/>
                <a:gd name="T76" fmla="*/ 1440 w 1728"/>
                <a:gd name="T77" fmla="*/ 136 h 9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2001" name="Freeform 10"/>
            <p:cNvSpPr>
              <a:spLocks noChangeArrowheads="1"/>
            </p:cNvSpPr>
            <p:nvPr/>
          </p:nvSpPr>
          <p:spPr bwMode="auto">
            <a:xfrm>
              <a:off x="288" y="0"/>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460 w 1152"/>
                <a:gd name="T21" fmla="*/ 286 h 288"/>
                <a:gd name="T22" fmla="*/ 352 w 1152"/>
                <a:gd name="T23" fmla="*/ 276 h 288"/>
                <a:gd name="T24" fmla="*/ 254 w 1152"/>
                <a:gd name="T25" fmla="*/ 264 h 288"/>
                <a:gd name="T26" fmla="*/ 168 w 1152"/>
                <a:gd name="T27" fmla="*/ 246 h 288"/>
                <a:gd name="T28" fmla="*/ 98 w 1152"/>
                <a:gd name="T29" fmla="*/ 224 h 288"/>
                <a:gd name="T30" fmla="*/ 46 w 1152"/>
                <a:gd name="T31" fmla="*/ 200 h 288"/>
                <a:gd name="T32" fmla="*/ 12 w 1152"/>
                <a:gd name="T33" fmla="*/ 174 h 288"/>
                <a:gd name="T34" fmla="*/ 2 w 1152"/>
                <a:gd name="T35" fmla="*/ 158 h 288"/>
                <a:gd name="T36" fmla="*/ 0 w 1152"/>
                <a:gd name="T37" fmla="*/ 144 h 288"/>
                <a:gd name="T38" fmla="*/ 2 w 1152"/>
                <a:gd name="T39" fmla="*/ 130 h 288"/>
                <a:gd name="T40" fmla="*/ 12 w 1152"/>
                <a:gd name="T41" fmla="*/ 114 h 288"/>
                <a:gd name="T42" fmla="*/ 46 w 1152"/>
                <a:gd name="T43" fmla="*/ 88 h 288"/>
                <a:gd name="T44" fmla="*/ 98 w 1152"/>
                <a:gd name="T45" fmla="*/ 64 h 288"/>
                <a:gd name="T46" fmla="*/ 168 w 1152"/>
                <a:gd name="T47" fmla="*/ 42 h 288"/>
                <a:gd name="T48" fmla="*/ 254 w 1152"/>
                <a:gd name="T49" fmla="*/ 24 h 288"/>
                <a:gd name="T50" fmla="*/ 352 w 1152"/>
                <a:gd name="T51" fmla="*/ 12 h 288"/>
                <a:gd name="T52" fmla="*/ 460 w 1152"/>
                <a:gd name="T53" fmla="*/ 2 h 288"/>
                <a:gd name="T54" fmla="*/ 576 w 1152"/>
                <a:gd name="T55" fmla="*/ 0 h 288"/>
                <a:gd name="T56" fmla="*/ 692 w 1152"/>
                <a:gd name="T57" fmla="*/ 2 h 288"/>
                <a:gd name="T58" fmla="*/ 800 w 1152"/>
                <a:gd name="T59" fmla="*/ 12 h 288"/>
                <a:gd name="T60" fmla="*/ 898 w 1152"/>
                <a:gd name="T61" fmla="*/ 24 h 288"/>
                <a:gd name="T62" fmla="*/ 984 w 1152"/>
                <a:gd name="T63" fmla="*/ 42 h 288"/>
                <a:gd name="T64" fmla="*/ 1054 w 1152"/>
                <a:gd name="T65" fmla="*/ 64 h 288"/>
                <a:gd name="T66" fmla="*/ 1106 w 1152"/>
                <a:gd name="T67" fmla="*/ 88 h 288"/>
                <a:gd name="T68" fmla="*/ 1140 w 1152"/>
                <a:gd name="T69" fmla="*/ 114 h 288"/>
                <a:gd name="T70" fmla="*/ 1150 w 1152"/>
                <a:gd name="T71" fmla="*/ 130 h 288"/>
                <a:gd name="T72" fmla="*/ 1152 w 1152"/>
                <a:gd name="T73" fmla="*/ 144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28684" name="Freeform 12"/>
          <p:cNvSpPr>
            <a:spLocks noChangeArrowheads="1"/>
          </p:cNvSpPr>
          <p:nvPr/>
        </p:nvSpPr>
        <p:spPr bwMode="auto">
          <a:xfrm>
            <a:off x="2208213" y="1439863"/>
            <a:ext cx="1430337" cy="1100137"/>
          </a:xfrm>
          <a:custGeom>
            <a:avLst/>
            <a:gdLst>
              <a:gd name="T0" fmla="*/ 1430337 w 576"/>
              <a:gd name="T1" fmla="*/ 977900 h 648"/>
              <a:gd name="T2" fmla="*/ 1430337 w 576"/>
              <a:gd name="T3" fmla="*/ 977900 h 648"/>
              <a:gd name="T4" fmla="*/ 1425371 w 576"/>
              <a:gd name="T5" fmla="*/ 991481 h 648"/>
              <a:gd name="T6" fmla="*/ 1415438 w 576"/>
              <a:gd name="T7" fmla="*/ 1001668 h 648"/>
              <a:gd name="T8" fmla="*/ 1400538 w 576"/>
              <a:gd name="T9" fmla="*/ 1015250 h 648"/>
              <a:gd name="T10" fmla="*/ 1375706 w 576"/>
              <a:gd name="T11" fmla="*/ 1025436 h 648"/>
              <a:gd name="T12" fmla="*/ 1345907 w 576"/>
              <a:gd name="T13" fmla="*/ 1035623 h 648"/>
              <a:gd name="T14" fmla="*/ 1306176 w 576"/>
              <a:gd name="T15" fmla="*/ 1045809 h 648"/>
              <a:gd name="T16" fmla="*/ 1221746 w 576"/>
              <a:gd name="T17" fmla="*/ 1062787 h 648"/>
              <a:gd name="T18" fmla="*/ 1117451 w 576"/>
              <a:gd name="T19" fmla="*/ 1079764 h 648"/>
              <a:gd name="T20" fmla="*/ 993290 w 576"/>
              <a:gd name="T21" fmla="*/ 1089951 h 648"/>
              <a:gd name="T22" fmla="*/ 859195 w 576"/>
              <a:gd name="T23" fmla="*/ 1096742 h 648"/>
              <a:gd name="T24" fmla="*/ 715169 w 576"/>
              <a:gd name="T25" fmla="*/ 1100137 h 648"/>
              <a:gd name="T26" fmla="*/ 571142 w 576"/>
              <a:gd name="T27" fmla="*/ 1096742 h 648"/>
              <a:gd name="T28" fmla="*/ 437047 w 576"/>
              <a:gd name="T29" fmla="*/ 1089951 h 648"/>
              <a:gd name="T30" fmla="*/ 312886 w 576"/>
              <a:gd name="T31" fmla="*/ 1079764 h 648"/>
              <a:gd name="T32" fmla="*/ 208591 w 576"/>
              <a:gd name="T33" fmla="*/ 1062787 h 648"/>
              <a:gd name="T34" fmla="*/ 124161 w 576"/>
              <a:gd name="T35" fmla="*/ 1045809 h 648"/>
              <a:gd name="T36" fmla="*/ 84430 w 576"/>
              <a:gd name="T37" fmla="*/ 1035623 h 648"/>
              <a:gd name="T38" fmla="*/ 54631 w 576"/>
              <a:gd name="T39" fmla="*/ 1025436 h 648"/>
              <a:gd name="T40" fmla="*/ 29799 w 576"/>
              <a:gd name="T41" fmla="*/ 1015250 h 648"/>
              <a:gd name="T42" fmla="*/ 14899 w 576"/>
              <a:gd name="T43" fmla="*/ 1001668 h 648"/>
              <a:gd name="T44" fmla="*/ 4966 w 576"/>
              <a:gd name="T45" fmla="*/ 991481 h 648"/>
              <a:gd name="T46" fmla="*/ 0 w 576"/>
              <a:gd name="T47" fmla="*/ 977900 h 648"/>
              <a:gd name="T48" fmla="*/ 715169 w 576"/>
              <a:gd name="T49" fmla="*/ 0 h 648"/>
              <a:gd name="T50" fmla="*/ 1430337 w 576"/>
              <a:gd name="T51" fmla="*/ 977900 h 6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8685" name="Text Box 13"/>
          <p:cNvSpPr>
            <a:spLocks noChangeArrowheads="1"/>
          </p:cNvSpPr>
          <p:nvPr/>
        </p:nvSpPr>
        <p:spPr bwMode="auto">
          <a:xfrm>
            <a:off x="2400300" y="2133600"/>
            <a:ext cx="996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latinLnBrk="1" hangingPunct="1"/>
            <a:r>
              <a:rPr lang="zh-CN" altLang="en-US" sz="1600" b="1">
                <a:solidFill>
                  <a:srgbClr val="FFFFFF"/>
                </a:solidFill>
                <a:ea typeface="微软雅黑" panose="020B0503020204020204" pitchFamily="34" charset="-122"/>
              </a:rPr>
              <a:t>添加文字</a:t>
            </a:r>
            <a:endParaRPr lang="zh-CN" altLang="en-US">
              <a:latin typeface="微软雅黑" panose="020B0503020204020204" pitchFamily="34" charset="-122"/>
              <a:ea typeface="微软雅黑" panose="020B0503020204020204" pitchFamily="34" charset="-122"/>
            </a:endParaRPr>
          </a:p>
        </p:txBody>
      </p:sp>
      <p:sp>
        <p:nvSpPr>
          <p:cNvPr id="28686" name="Text Box 14"/>
          <p:cNvSpPr>
            <a:spLocks noChangeArrowheads="1"/>
          </p:cNvSpPr>
          <p:nvPr/>
        </p:nvSpPr>
        <p:spPr bwMode="auto">
          <a:xfrm>
            <a:off x="2141538" y="29622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latinLnBrk="1" hangingPunct="1"/>
            <a:r>
              <a:rPr lang="zh-CN" altLang="en-US" sz="1800" b="1">
                <a:solidFill>
                  <a:srgbClr val="000000"/>
                </a:solidFill>
                <a:ea typeface="微软雅黑" panose="020B0503020204020204" pitchFamily="34" charset="-122"/>
              </a:rPr>
              <a:t>单击添加文字</a:t>
            </a:r>
            <a:endParaRPr lang="zh-CN" altLang="en-US">
              <a:latin typeface="微软雅黑" panose="020B0503020204020204" pitchFamily="34" charset="-122"/>
              <a:ea typeface="微软雅黑" panose="020B0503020204020204" pitchFamily="34" charset="-122"/>
            </a:endParaRPr>
          </a:p>
        </p:txBody>
      </p:sp>
      <p:sp>
        <p:nvSpPr>
          <p:cNvPr id="28687" name="Text Box 15"/>
          <p:cNvSpPr>
            <a:spLocks noChangeArrowheads="1"/>
          </p:cNvSpPr>
          <p:nvPr/>
        </p:nvSpPr>
        <p:spPr bwMode="auto">
          <a:xfrm>
            <a:off x="2139950" y="396081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latinLnBrk="1" hangingPunct="1"/>
            <a:r>
              <a:rPr lang="zh-CN" altLang="en-US" sz="1800" b="1">
                <a:solidFill>
                  <a:srgbClr val="000000"/>
                </a:solidFill>
                <a:ea typeface="微软雅黑" panose="020B0503020204020204" pitchFamily="34" charset="-122"/>
              </a:rPr>
              <a:t>单击添加文字</a:t>
            </a:r>
            <a:endParaRPr lang="zh-CN" altLang="en-US">
              <a:latin typeface="微软雅黑" panose="020B0503020204020204" pitchFamily="34" charset="-122"/>
              <a:ea typeface="微软雅黑" panose="020B0503020204020204" pitchFamily="34" charset="-122"/>
            </a:endParaRPr>
          </a:p>
        </p:txBody>
      </p:sp>
      <p:sp>
        <p:nvSpPr>
          <p:cNvPr id="28688" name="Rectangle 16"/>
          <p:cNvSpPr>
            <a:spLocks noChangeArrowheads="1"/>
          </p:cNvSpPr>
          <p:nvPr/>
        </p:nvSpPr>
        <p:spPr bwMode="auto">
          <a:xfrm>
            <a:off x="5715000" y="1582738"/>
            <a:ext cx="216058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latinLnBrk="1" hangingPunct="1">
              <a:lnSpc>
                <a:spcPct val="140000"/>
              </a:lnSpc>
            </a:pPr>
            <a:r>
              <a:rPr lang="zh-CN" altLang="en-US" sz="1600" b="1">
                <a:solidFill>
                  <a:srgbClr val="000000"/>
                </a:solidFill>
                <a:ea typeface="微软雅黑" panose="020B0503020204020204" pitchFamily="34" charset="-122"/>
                <a:sym typeface="Arial" panose="020B0604020202020204" pitchFamily="34" charset="0"/>
              </a:rPr>
              <a:t>单击此处添加文字</a:t>
            </a:r>
            <a:endParaRPr lang="zh-CN" altLang="en-US" sz="1600"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40000"/>
              </a:lnSpc>
            </a:pPr>
            <a:r>
              <a:rPr lang="zh-CN" altLang="en-US" b="1">
                <a:solidFill>
                  <a:srgbClr val="000000"/>
                </a:solidFill>
                <a:ea typeface="微软雅黑" panose="020B0503020204020204" pitchFamily="34" charset="-122"/>
                <a:sym typeface="Arial" panose="020B0604020202020204" pitchFamily="34" charset="0"/>
              </a:rPr>
              <a:t>单击此处添加文字内容  </a:t>
            </a:r>
            <a:endParaRPr lang="zh-CN" altLang="en-US"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20000"/>
              </a:lnSpc>
            </a:pPr>
            <a:r>
              <a:rPr lang="zh-CN" altLang="en-US" b="1">
                <a:solidFill>
                  <a:srgbClr val="000000"/>
                </a:solidFill>
                <a:ea typeface="微软雅黑" panose="020B0503020204020204" pitchFamily="34" charset="-122"/>
                <a:sym typeface="Arial" panose="020B0604020202020204" pitchFamily="34" charset="0"/>
              </a:rPr>
              <a:t>单击此处添加文字内容</a:t>
            </a:r>
            <a:endParaRPr lang="zh-CN" altLang="en-US">
              <a:latin typeface="微软雅黑" panose="020B0503020204020204" pitchFamily="34" charset="-122"/>
              <a:ea typeface="微软雅黑" panose="020B0503020204020204" pitchFamily="34" charset="-122"/>
            </a:endParaRPr>
          </a:p>
        </p:txBody>
      </p:sp>
      <p:sp>
        <p:nvSpPr>
          <p:cNvPr id="28689" name="Rectangle 17"/>
          <p:cNvSpPr>
            <a:spLocks noChangeArrowheads="1"/>
          </p:cNvSpPr>
          <p:nvPr/>
        </p:nvSpPr>
        <p:spPr bwMode="auto">
          <a:xfrm>
            <a:off x="5715000" y="3503613"/>
            <a:ext cx="2160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latinLnBrk="1" hangingPunct="1">
              <a:lnSpc>
                <a:spcPct val="120000"/>
              </a:lnSpc>
            </a:pPr>
            <a:r>
              <a:rPr lang="zh-CN" altLang="en-US" b="1">
                <a:solidFill>
                  <a:srgbClr val="000000"/>
                </a:solidFill>
                <a:ea typeface="微软雅黑" panose="020B0503020204020204" pitchFamily="34" charset="-122"/>
                <a:sym typeface="Arial" panose="020B0604020202020204" pitchFamily="34" charset="0"/>
              </a:rPr>
              <a:t>单击此处添加文字</a:t>
            </a:r>
            <a:endParaRPr lang="zh-CN" altLang="en-US"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40000"/>
              </a:lnSpc>
            </a:pPr>
            <a:r>
              <a:rPr lang="zh-CN" altLang="en-US" sz="1200" b="1">
                <a:solidFill>
                  <a:srgbClr val="000000"/>
                </a:solidFill>
                <a:ea typeface="微软雅黑" panose="020B0503020204020204" pitchFamily="34" charset="-122"/>
                <a:sym typeface="Arial" panose="020B0604020202020204" pitchFamily="34" charset="0"/>
              </a:rPr>
              <a:t>单击此处添加文字内容  </a:t>
            </a:r>
            <a:endParaRPr lang="zh-CN" altLang="en-US" sz="1200"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20000"/>
              </a:lnSpc>
            </a:pPr>
            <a:r>
              <a:rPr lang="zh-CN" altLang="en-US" sz="1200" b="1">
                <a:solidFill>
                  <a:srgbClr val="000000"/>
                </a:solidFill>
                <a:ea typeface="微软雅黑" panose="020B0503020204020204" pitchFamily="34" charset="-122"/>
                <a:sym typeface="Arial" panose="020B0604020202020204" pitchFamily="34" charset="0"/>
              </a:rPr>
              <a:t>单击此处添加文字内容  </a:t>
            </a:r>
            <a:endParaRPr lang="zh-CN" altLang="en-US">
              <a:latin typeface="微软雅黑" panose="020B0503020204020204" pitchFamily="34" charset="-122"/>
              <a:ea typeface="微软雅黑" panose="020B0503020204020204" pitchFamily="34" charset="-122"/>
            </a:endParaRPr>
          </a:p>
        </p:txBody>
      </p:sp>
      <p:sp>
        <p:nvSpPr>
          <p:cNvPr id="28690" name="Rectangle 18"/>
          <p:cNvSpPr>
            <a:spLocks noChangeArrowheads="1"/>
          </p:cNvSpPr>
          <p:nvPr/>
        </p:nvSpPr>
        <p:spPr bwMode="auto">
          <a:xfrm>
            <a:off x="5715000" y="2573338"/>
            <a:ext cx="2160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latinLnBrk="1" hangingPunct="1">
              <a:lnSpc>
                <a:spcPct val="120000"/>
              </a:lnSpc>
            </a:pPr>
            <a:r>
              <a:rPr lang="zh-CN" altLang="en-US" b="1">
                <a:solidFill>
                  <a:srgbClr val="000000"/>
                </a:solidFill>
                <a:ea typeface="微软雅黑" panose="020B0503020204020204" pitchFamily="34" charset="-122"/>
                <a:sym typeface="Arial" panose="020B0604020202020204" pitchFamily="34" charset="0"/>
              </a:rPr>
              <a:t>单击此处添加文字</a:t>
            </a:r>
            <a:endParaRPr lang="zh-CN" altLang="en-US"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40000"/>
              </a:lnSpc>
            </a:pPr>
            <a:r>
              <a:rPr lang="zh-CN" altLang="en-US" sz="1200" b="1">
                <a:solidFill>
                  <a:srgbClr val="000000"/>
                </a:solidFill>
                <a:ea typeface="微软雅黑" panose="020B0503020204020204" pitchFamily="34" charset="-122"/>
                <a:sym typeface="Arial" panose="020B0604020202020204" pitchFamily="34" charset="0"/>
              </a:rPr>
              <a:t>单击此处添加文字内容  </a:t>
            </a:r>
            <a:endParaRPr lang="zh-CN" altLang="en-US" sz="1200"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20000"/>
              </a:lnSpc>
            </a:pPr>
            <a:r>
              <a:rPr lang="zh-CN" altLang="en-US" sz="1200" b="1">
                <a:solidFill>
                  <a:srgbClr val="000000"/>
                </a:solidFill>
                <a:ea typeface="微软雅黑" panose="020B0503020204020204" pitchFamily="34" charset="-122"/>
                <a:sym typeface="Arial" panose="020B0604020202020204" pitchFamily="34" charset="0"/>
              </a:rPr>
              <a:t>单击此处添加文字内容  </a:t>
            </a:r>
            <a:endParaRPr lang="zh-CN" altLang="en-US">
              <a:latin typeface="微软雅黑" panose="020B0503020204020204" pitchFamily="34" charset="-122"/>
              <a:ea typeface="微软雅黑" panose="020B0503020204020204" pitchFamily="34" charset="-122"/>
            </a:endParaRPr>
          </a:p>
        </p:txBody>
      </p:sp>
      <p:grpSp>
        <p:nvGrpSpPr>
          <p:cNvPr id="28691" name="Group 129"/>
          <p:cNvGrpSpPr/>
          <p:nvPr/>
        </p:nvGrpSpPr>
        <p:grpSpPr bwMode="auto">
          <a:xfrm>
            <a:off x="3228975" y="1941513"/>
            <a:ext cx="4772025" cy="1878012"/>
            <a:chOff x="0" y="0"/>
            <a:chExt cx="3266" cy="1577"/>
          </a:xfrm>
        </p:grpSpPr>
        <p:sp>
          <p:nvSpPr>
            <p:cNvPr id="41997" name="Line 20"/>
            <p:cNvSpPr>
              <a:spLocks noChangeShapeType="1"/>
            </p:cNvSpPr>
            <p:nvPr/>
          </p:nvSpPr>
          <p:spPr bwMode="auto">
            <a:xfrm flipH="1">
              <a:off x="721" y="1577"/>
              <a:ext cx="2545" cy="1"/>
            </a:xfrm>
            <a:prstGeom prst="line">
              <a:avLst/>
            </a:prstGeom>
            <a:noFill/>
            <a:ln w="25400" cap="rnd">
              <a:solidFill>
                <a:srgbClr val="000000"/>
              </a:solidFill>
              <a:prstDash val="sysDot"/>
              <a:bevel/>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1998" name="Line 21"/>
            <p:cNvSpPr>
              <a:spLocks noChangeShapeType="1"/>
            </p:cNvSpPr>
            <p:nvPr/>
          </p:nvSpPr>
          <p:spPr bwMode="auto">
            <a:xfrm flipH="1">
              <a:off x="0" y="0"/>
              <a:ext cx="3266" cy="1"/>
            </a:xfrm>
            <a:prstGeom prst="line">
              <a:avLst/>
            </a:prstGeom>
            <a:noFill/>
            <a:ln w="25400" cap="rnd">
              <a:solidFill>
                <a:srgbClr val="000000"/>
              </a:solidFill>
              <a:prstDash val="sysDot"/>
              <a:bevel/>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1999" name="Line 22"/>
            <p:cNvSpPr>
              <a:spLocks noChangeShapeType="1"/>
            </p:cNvSpPr>
            <p:nvPr/>
          </p:nvSpPr>
          <p:spPr bwMode="auto">
            <a:xfrm flipH="1">
              <a:off x="363" y="788"/>
              <a:ext cx="2903" cy="1"/>
            </a:xfrm>
            <a:prstGeom prst="line">
              <a:avLst/>
            </a:prstGeom>
            <a:noFill/>
            <a:ln w="25400" cap="rnd">
              <a:solidFill>
                <a:srgbClr val="000000"/>
              </a:solidFill>
              <a:prstDash val="sysDot"/>
              <a:bevel/>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by="(-#ppt_w*2)" calcmode="lin" valueType="num">
                                      <p:cBhvr rctx="PPT">
                                        <p:cTn id="7" dur="250" autoRev="1" fill="hold">
                                          <p:stCondLst>
                                            <p:cond delay="0"/>
                                          </p:stCondLst>
                                        </p:cTn>
                                        <p:tgtEl>
                                          <p:spTgt spid="28674"/>
                                        </p:tgtEl>
                                        <p:attrNameLst>
                                          <p:attrName>ppt_w</p:attrName>
                                        </p:attrNameLst>
                                      </p:cBhvr>
                                    </p:anim>
                                    <p:anim by="(#ppt_w*0.50)" calcmode="lin" valueType="num">
                                      <p:cBhvr>
                                        <p:cTn id="8" dur="250" decel="50000" autoRev="1" fill="hold">
                                          <p:stCondLst>
                                            <p:cond delay="0"/>
                                          </p:stCondLst>
                                        </p:cTn>
                                        <p:tgtEl>
                                          <p:spTgt spid="28674"/>
                                        </p:tgtEl>
                                        <p:attrNameLst>
                                          <p:attrName>ppt_x</p:attrName>
                                        </p:attrNameLst>
                                      </p:cBhvr>
                                    </p:anim>
                                    <p:anim to="(#ppt_y)" calcmode="lin" valueType="num">
                                      <p:cBhvr>
                                        <p:cTn id="9" dur="500" fill="hold">
                                          <p:stCondLst>
                                            <p:cond delay="0"/>
                                          </p:stCondLst>
                                        </p:cTn>
                                        <p:tgtEl>
                                          <p:spTgt spid="28674"/>
                                        </p:tgtEl>
                                        <p:attrNameLst>
                                          <p:attrName>ppt_y</p:attrName>
                                        </p:attrNameLst>
                                      </p:cBhvr>
                                    </p:anim>
                                    <p:animRot by="21600000">
                                      <p:cBhvr>
                                        <p:cTn id="10" dur="500" fill="hold">
                                          <p:stCondLst>
                                            <p:cond delay="0"/>
                                          </p:stCondLst>
                                        </p:cTn>
                                        <p:tgtEl>
                                          <p:spTgt spid="28674"/>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8676"/>
                                        </p:tgtEl>
                                        <p:attrNameLst>
                                          <p:attrName>style.visibility</p:attrName>
                                        </p:attrNameLst>
                                      </p:cBhvr>
                                      <p:to>
                                        <p:strVal val="visible"/>
                                      </p:to>
                                    </p:set>
                                    <p:animEffect filter="fade">
                                      <p:cBhvr>
                                        <p:cTn id="13" dur="1000"/>
                                        <p:tgtEl>
                                          <p:spTgt spid="28676"/>
                                        </p:tgtEl>
                                      </p:cBhvr>
                                    </p:animEffect>
                                    <p:anim calcmode="lin" valueType="num">
                                      <p:cBhvr>
                                        <p:cTn id="14" dur="1000" fill="hold"/>
                                        <p:tgtEl>
                                          <p:spTgt spid="28676"/>
                                        </p:tgtEl>
                                        <p:attrNameLst>
                                          <p:attrName>ppt_x</p:attrName>
                                        </p:attrNameLst>
                                      </p:cBhvr>
                                      <p:tavLst>
                                        <p:tav tm="0">
                                          <p:val>
                                            <p:strVal val="#ppt_x"/>
                                          </p:val>
                                        </p:tav>
                                        <p:tav tm="100000">
                                          <p:val>
                                            <p:strVal val="#ppt_x"/>
                                          </p:val>
                                        </p:tav>
                                      </p:tavLst>
                                    </p:anim>
                                    <p:anim calcmode="lin" valueType="num">
                                      <p:cBhvr>
                                        <p:cTn id="15" dur="1000" fill="hold"/>
                                        <p:tgtEl>
                                          <p:spTgt spid="2867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8680"/>
                                        </p:tgtEl>
                                        <p:attrNameLst>
                                          <p:attrName>style.visibility</p:attrName>
                                        </p:attrNameLst>
                                      </p:cBhvr>
                                      <p:to>
                                        <p:strVal val="visible"/>
                                      </p:to>
                                    </p:set>
                                    <p:animEffect filter="fade">
                                      <p:cBhvr>
                                        <p:cTn id="18" dur="1000"/>
                                        <p:tgtEl>
                                          <p:spTgt spid="28680"/>
                                        </p:tgtEl>
                                      </p:cBhvr>
                                    </p:animEffect>
                                    <p:anim calcmode="lin" valueType="num">
                                      <p:cBhvr>
                                        <p:cTn id="19" dur="1000" fill="hold"/>
                                        <p:tgtEl>
                                          <p:spTgt spid="28680"/>
                                        </p:tgtEl>
                                        <p:attrNameLst>
                                          <p:attrName>ppt_x</p:attrName>
                                        </p:attrNameLst>
                                      </p:cBhvr>
                                      <p:tavLst>
                                        <p:tav tm="0">
                                          <p:val>
                                            <p:strVal val="#ppt_x"/>
                                          </p:val>
                                        </p:tav>
                                        <p:tav tm="100000">
                                          <p:val>
                                            <p:strVal val="#ppt_x"/>
                                          </p:val>
                                        </p:tav>
                                      </p:tavLst>
                                    </p:anim>
                                    <p:anim calcmode="lin" valueType="num">
                                      <p:cBhvr>
                                        <p:cTn id="20" dur="1000" fill="hold"/>
                                        <p:tgtEl>
                                          <p:spTgt spid="2868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684"/>
                                        </p:tgtEl>
                                        <p:attrNameLst>
                                          <p:attrName>style.visibility</p:attrName>
                                        </p:attrNameLst>
                                      </p:cBhvr>
                                      <p:to>
                                        <p:strVal val="visible"/>
                                      </p:to>
                                    </p:set>
                                    <p:animEffect filter="fade">
                                      <p:cBhvr>
                                        <p:cTn id="23" dur="1000"/>
                                        <p:tgtEl>
                                          <p:spTgt spid="28684"/>
                                        </p:tgtEl>
                                      </p:cBhvr>
                                    </p:animEffect>
                                    <p:anim calcmode="lin" valueType="num">
                                      <p:cBhvr>
                                        <p:cTn id="24" dur="1000" fill="hold"/>
                                        <p:tgtEl>
                                          <p:spTgt spid="28684"/>
                                        </p:tgtEl>
                                        <p:attrNameLst>
                                          <p:attrName>ppt_x</p:attrName>
                                        </p:attrNameLst>
                                      </p:cBhvr>
                                      <p:tavLst>
                                        <p:tav tm="0">
                                          <p:val>
                                            <p:strVal val="#ppt_x"/>
                                          </p:val>
                                        </p:tav>
                                        <p:tav tm="100000">
                                          <p:val>
                                            <p:strVal val="#ppt_x"/>
                                          </p:val>
                                        </p:tav>
                                      </p:tavLst>
                                    </p:anim>
                                    <p:anim calcmode="lin" valueType="num">
                                      <p:cBhvr>
                                        <p:cTn id="25" dur="1000" fill="hold"/>
                                        <p:tgtEl>
                                          <p:spTgt spid="2868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8685"/>
                                        </p:tgtEl>
                                        <p:attrNameLst>
                                          <p:attrName>style.visibility</p:attrName>
                                        </p:attrNameLst>
                                      </p:cBhvr>
                                      <p:to>
                                        <p:strVal val="visible"/>
                                      </p:to>
                                    </p:set>
                                    <p:animEffect filter="fade">
                                      <p:cBhvr>
                                        <p:cTn id="28" dur="1000"/>
                                        <p:tgtEl>
                                          <p:spTgt spid="28685"/>
                                        </p:tgtEl>
                                      </p:cBhvr>
                                    </p:animEffect>
                                    <p:anim calcmode="lin" valueType="num">
                                      <p:cBhvr>
                                        <p:cTn id="29" dur="1000" fill="hold"/>
                                        <p:tgtEl>
                                          <p:spTgt spid="28685"/>
                                        </p:tgtEl>
                                        <p:attrNameLst>
                                          <p:attrName>ppt_x</p:attrName>
                                        </p:attrNameLst>
                                      </p:cBhvr>
                                      <p:tavLst>
                                        <p:tav tm="0">
                                          <p:val>
                                            <p:strVal val="#ppt_x"/>
                                          </p:val>
                                        </p:tav>
                                        <p:tav tm="100000">
                                          <p:val>
                                            <p:strVal val="#ppt_x"/>
                                          </p:val>
                                        </p:tav>
                                      </p:tavLst>
                                    </p:anim>
                                    <p:anim calcmode="lin" valueType="num">
                                      <p:cBhvr>
                                        <p:cTn id="30" dur="1000" fill="hold"/>
                                        <p:tgtEl>
                                          <p:spTgt spid="2868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686"/>
                                        </p:tgtEl>
                                        <p:attrNameLst>
                                          <p:attrName>style.visibility</p:attrName>
                                        </p:attrNameLst>
                                      </p:cBhvr>
                                      <p:to>
                                        <p:strVal val="visible"/>
                                      </p:to>
                                    </p:set>
                                    <p:animEffect filter="fade">
                                      <p:cBhvr>
                                        <p:cTn id="33" dur="1000"/>
                                        <p:tgtEl>
                                          <p:spTgt spid="28686"/>
                                        </p:tgtEl>
                                      </p:cBhvr>
                                    </p:animEffect>
                                    <p:anim calcmode="lin" valueType="num">
                                      <p:cBhvr>
                                        <p:cTn id="34" dur="1000" fill="hold"/>
                                        <p:tgtEl>
                                          <p:spTgt spid="28686"/>
                                        </p:tgtEl>
                                        <p:attrNameLst>
                                          <p:attrName>ppt_x</p:attrName>
                                        </p:attrNameLst>
                                      </p:cBhvr>
                                      <p:tavLst>
                                        <p:tav tm="0">
                                          <p:val>
                                            <p:strVal val="#ppt_x"/>
                                          </p:val>
                                        </p:tav>
                                        <p:tav tm="100000">
                                          <p:val>
                                            <p:strVal val="#ppt_x"/>
                                          </p:val>
                                        </p:tav>
                                      </p:tavLst>
                                    </p:anim>
                                    <p:anim calcmode="lin" valueType="num">
                                      <p:cBhvr>
                                        <p:cTn id="35" dur="1000" fill="hold"/>
                                        <p:tgtEl>
                                          <p:spTgt spid="2868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687"/>
                                        </p:tgtEl>
                                        <p:attrNameLst>
                                          <p:attrName>style.visibility</p:attrName>
                                        </p:attrNameLst>
                                      </p:cBhvr>
                                      <p:to>
                                        <p:strVal val="visible"/>
                                      </p:to>
                                    </p:set>
                                    <p:animEffect filter="fade">
                                      <p:cBhvr>
                                        <p:cTn id="38" dur="1000"/>
                                        <p:tgtEl>
                                          <p:spTgt spid="28687"/>
                                        </p:tgtEl>
                                      </p:cBhvr>
                                    </p:animEffect>
                                    <p:anim calcmode="lin" valueType="num">
                                      <p:cBhvr>
                                        <p:cTn id="39" dur="1000" fill="hold"/>
                                        <p:tgtEl>
                                          <p:spTgt spid="28687"/>
                                        </p:tgtEl>
                                        <p:attrNameLst>
                                          <p:attrName>ppt_x</p:attrName>
                                        </p:attrNameLst>
                                      </p:cBhvr>
                                      <p:tavLst>
                                        <p:tav tm="0">
                                          <p:val>
                                            <p:strVal val="#ppt_x"/>
                                          </p:val>
                                        </p:tav>
                                        <p:tav tm="100000">
                                          <p:val>
                                            <p:strVal val="#ppt_x"/>
                                          </p:val>
                                        </p:tav>
                                      </p:tavLst>
                                    </p:anim>
                                    <p:anim calcmode="lin" valueType="num">
                                      <p:cBhvr>
                                        <p:cTn id="40" dur="1000" fill="hold"/>
                                        <p:tgtEl>
                                          <p:spTgt spid="28687"/>
                                        </p:tgtEl>
                                        <p:attrNameLst>
                                          <p:attrName>ppt_y</p:attrName>
                                        </p:attrNameLst>
                                      </p:cBhvr>
                                      <p:tavLst>
                                        <p:tav tm="0">
                                          <p:val>
                                            <p:strVal val="#ppt_y+.1"/>
                                          </p:val>
                                        </p:tav>
                                        <p:tav tm="100000">
                                          <p:val>
                                            <p:strVal val="#ppt_y"/>
                                          </p:val>
                                        </p:tav>
                                      </p:tavLst>
                                    </p:anim>
                                  </p:childTnLst>
                                </p:cTn>
                              </p:par>
                            </p:childTnLst>
                          </p:cTn>
                        </p:par>
                        <p:par>
                          <p:cTn id="41" fill="hold">
                            <p:stCondLst>
                              <p:cond delay="0"/>
                            </p:stCondLst>
                            <p:childTnLst>
                              <p:par>
                                <p:cTn id="42" presetID="22" presetClass="entr" presetSubtype="8" fill="hold" grpId="0" nodeType="afterEffect">
                                  <p:stCondLst>
                                    <p:cond delay="0"/>
                                  </p:stCondLst>
                                  <p:childTnLst>
                                    <p:set>
                                      <p:cBhvr>
                                        <p:cTn id="43" dur="1" fill="hold">
                                          <p:stCondLst>
                                            <p:cond delay="0"/>
                                          </p:stCondLst>
                                        </p:cTn>
                                        <p:tgtEl>
                                          <p:spTgt spid="28688"/>
                                        </p:tgtEl>
                                        <p:attrNameLst>
                                          <p:attrName>style.visibility</p:attrName>
                                        </p:attrNameLst>
                                      </p:cBhvr>
                                      <p:to>
                                        <p:strVal val="visible"/>
                                      </p:to>
                                    </p:set>
                                    <p:animEffect filter="wipe(left)">
                                      <p:cBhvr>
                                        <p:cTn id="44" dur="500"/>
                                        <p:tgtEl>
                                          <p:spTgt spid="2868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8689"/>
                                        </p:tgtEl>
                                        <p:attrNameLst>
                                          <p:attrName>style.visibility</p:attrName>
                                        </p:attrNameLst>
                                      </p:cBhvr>
                                      <p:to>
                                        <p:strVal val="visible"/>
                                      </p:to>
                                    </p:set>
                                    <p:animEffect filter="wipe(left)">
                                      <p:cBhvr>
                                        <p:cTn id="47" dur="500"/>
                                        <p:tgtEl>
                                          <p:spTgt spid="2868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690"/>
                                        </p:tgtEl>
                                        <p:attrNameLst>
                                          <p:attrName>style.visibility</p:attrName>
                                        </p:attrNameLst>
                                      </p:cBhvr>
                                      <p:to>
                                        <p:strVal val="visible"/>
                                      </p:to>
                                    </p:set>
                                    <p:animEffect filter="wipe(left)">
                                      <p:cBhvr>
                                        <p:cTn id="50" dur="500"/>
                                        <p:tgtEl>
                                          <p:spTgt spid="28690"/>
                                        </p:tgtEl>
                                      </p:cBhvr>
                                    </p:animEffect>
                                  </p:childTnLst>
                                </p:cTn>
                              </p:par>
                              <p:par>
                                <p:cTn id="51" presetID="22" presetClass="entr" presetSubtype="8" fill="hold" nodeType="withEffect">
                                  <p:stCondLst>
                                    <p:cond delay="0"/>
                                  </p:stCondLst>
                                  <p:childTnLst>
                                    <p:set>
                                      <p:cBhvr>
                                        <p:cTn id="52" dur="1" fill="hold">
                                          <p:stCondLst>
                                            <p:cond delay="0"/>
                                          </p:stCondLst>
                                        </p:cTn>
                                        <p:tgtEl>
                                          <p:spTgt spid="28691"/>
                                        </p:tgtEl>
                                        <p:attrNameLst>
                                          <p:attrName>style.visibility</p:attrName>
                                        </p:attrNameLst>
                                      </p:cBhvr>
                                      <p:to>
                                        <p:strVal val="visible"/>
                                      </p:to>
                                    </p:set>
                                    <p:animEffect filter="wipe(left)">
                                      <p:cBhvr>
                                        <p:cTn id="53" dur="500"/>
                                        <p:tgtEl>
                                          <p:spTgt spid="2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p:bldP spid="28684" grpId="0" animBg="1"/>
      <p:bldP spid="28685" grpId="0" bldLvl="0"/>
      <p:bldP spid="28686" grpId="0" bldLvl="0"/>
      <p:bldP spid="28687" grpId="0" bldLvl="0"/>
      <p:bldP spid="28688" grpId="0" bldLvl="0"/>
      <p:bldP spid="28689" grpId="0" bldLvl="0"/>
      <p:bldP spid="28690"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6"/>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9723" name="Rectangle 28"/>
          <p:cNvSpPr>
            <a:spLocks noChangeArrowheads="1"/>
          </p:cNvSpPr>
          <p:nvPr/>
        </p:nvSpPr>
        <p:spPr bwMode="auto">
          <a:xfrm>
            <a:off x="1793875" y="1831975"/>
            <a:ext cx="22018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单击此处添加</a:t>
            </a:r>
            <a:endPar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段落文字内容</a:t>
            </a:r>
            <a:endParaRPr lang="zh-CN" altLang="en-US">
              <a:latin typeface="微软雅黑" panose="020B0503020204020204" pitchFamily="34" charset="-122"/>
              <a:ea typeface="微软雅黑" panose="020B0503020204020204" pitchFamily="34" charset="-122"/>
            </a:endParaRPr>
          </a:p>
        </p:txBody>
      </p:sp>
      <p:sp>
        <p:nvSpPr>
          <p:cNvPr id="29724" name="Rectangle 29"/>
          <p:cNvSpPr>
            <a:spLocks noChangeArrowheads="1"/>
          </p:cNvSpPr>
          <p:nvPr/>
        </p:nvSpPr>
        <p:spPr bwMode="auto">
          <a:xfrm>
            <a:off x="1793875" y="2601913"/>
            <a:ext cx="22018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单击此处添加</a:t>
            </a:r>
            <a:endPar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段落文字内容</a:t>
            </a:r>
            <a:endParaRPr lang="zh-CN" altLang="en-US">
              <a:latin typeface="微软雅黑" panose="020B0503020204020204" pitchFamily="34" charset="-122"/>
              <a:ea typeface="微软雅黑" panose="020B0503020204020204" pitchFamily="34" charset="-122"/>
            </a:endParaRPr>
          </a:p>
        </p:txBody>
      </p:sp>
      <p:sp>
        <p:nvSpPr>
          <p:cNvPr id="29725" name="Rectangle 30"/>
          <p:cNvSpPr>
            <a:spLocks noChangeArrowheads="1"/>
          </p:cNvSpPr>
          <p:nvPr/>
        </p:nvSpPr>
        <p:spPr bwMode="auto">
          <a:xfrm>
            <a:off x="5051425" y="1831975"/>
            <a:ext cx="22018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单击此处添加</a:t>
            </a:r>
            <a:endPar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段落文字内容</a:t>
            </a:r>
            <a:endParaRPr lang="zh-CN" altLang="en-US">
              <a:latin typeface="微软雅黑" panose="020B0503020204020204" pitchFamily="34" charset="-122"/>
              <a:ea typeface="微软雅黑" panose="020B0503020204020204" pitchFamily="34" charset="-122"/>
            </a:endParaRPr>
          </a:p>
        </p:txBody>
      </p:sp>
      <p:sp>
        <p:nvSpPr>
          <p:cNvPr id="29726" name="Rectangle 31"/>
          <p:cNvSpPr>
            <a:spLocks noChangeArrowheads="1"/>
          </p:cNvSpPr>
          <p:nvPr/>
        </p:nvSpPr>
        <p:spPr bwMode="auto">
          <a:xfrm>
            <a:off x="5051425" y="2601913"/>
            <a:ext cx="22018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单击此处添加</a:t>
            </a:r>
            <a:endPar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段落文字内容</a:t>
            </a:r>
            <a:endParaRPr lang="zh-CN" altLang="en-US">
              <a:latin typeface="微软雅黑" panose="020B0503020204020204" pitchFamily="34" charset="-122"/>
              <a:ea typeface="微软雅黑" panose="020B0503020204020204" pitchFamily="34" charset="-122"/>
            </a:endParaRPr>
          </a:p>
        </p:txBody>
      </p:sp>
      <p:sp>
        <p:nvSpPr>
          <p:cNvPr id="29730" name="Line 23"/>
          <p:cNvSpPr>
            <a:spLocks noChangeShapeType="1"/>
          </p:cNvSpPr>
          <p:nvPr/>
        </p:nvSpPr>
        <p:spPr bwMode="auto">
          <a:xfrm>
            <a:off x="2030413" y="2601913"/>
            <a:ext cx="1712912" cy="1587"/>
          </a:xfrm>
          <a:prstGeom prst="line">
            <a:avLst/>
          </a:prstGeom>
          <a:noFill/>
          <a:ln w="19050">
            <a:solidFill>
              <a:srgbClr val="00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1" name="Line 24"/>
          <p:cNvSpPr>
            <a:spLocks noChangeShapeType="1"/>
          </p:cNvSpPr>
          <p:nvPr/>
        </p:nvSpPr>
        <p:spPr bwMode="auto">
          <a:xfrm>
            <a:off x="5353050" y="2601913"/>
            <a:ext cx="1712913" cy="1587"/>
          </a:xfrm>
          <a:prstGeom prst="line">
            <a:avLst/>
          </a:prstGeom>
          <a:noFill/>
          <a:ln w="19050">
            <a:solidFill>
              <a:srgbClr val="00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2" name="椭圆 4"/>
          <p:cNvSpPr>
            <a:spLocks noChangeArrowheads="1"/>
          </p:cNvSpPr>
          <p:nvPr/>
        </p:nvSpPr>
        <p:spPr bwMode="auto">
          <a:xfrm>
            <a:off x="533400" y="1887538"/>
            <a:ext cx="1423988"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29733" name="椭圆 4"/>
          <p:cNvSpPr>
            <a:spLocks noChangeArrowheads="1"/>
          </p:cNvSpPr>
          <p:nvPr/>
        </p:nvSpPr>
        <p:spPr bwMode="auto">
          <a:xfrm>
            <a:off x="3849688" y="18875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29734" name="椭圆 4"/>
          <p:cNvSpPr>
            <a:spLocks noChangeArrowheads="1"/>
          </p:cNvSpPr>
          <p:nvPr/>
        </p:nvSpPr>
        <p:spPr bwMode="auto">
          <a:xfrm>
            <a:off x="7126288" y="18875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 by="(-#ppt_w*2)" calcmode="lin" valueType="num">
                                      <p:cBhvr rctx="PPT">
                                        <p:cTn id="7" dur="250" autoRev="1" fill="hold">
                                          <p:stCondLst>
                                            <p:cond delay="0"/>
                                          </p:stCondLst>
                                        </p:cTn>
                                        <p:tgtEl>
                                          <p:spTgt spid="29698"/>
                                        </p:tgtEl>
                                        <p:attrNameLst>
                                          <p:attrName>ppt_w</p:attrName>
                                        </p:attrNameLst>
                                      </p:cBhvr>
                                    </p:anim>
                                    <p:anim by="(#ppt_w*0.50)" calcmode="lin" valueType="num">
                                      <p:cBhvr>
                                        <p:cTn id="8" dur="250" decel="50000" autoRev="1" fill="hold">
                                          <p:stCondLst>
                                            <p:cond delay="0"/>
                                          </p:stCondLst>
                                        </p:cTn>
                                        <p:tgtEl>
                                          <p:spTgt spid="29698"/>
                                        </p:tgtEl>
                                        <p:attrNameLst>
                                          <p:attrName>ppt_x</p:attrName>
                                        </p:attrNameLst>
                                      </p:cBhvr>
                                    </p:anim>
                                    <p:anim to="(#ppt_y)" calcmode="lin" valueType="num">
                                      <p:cBhvr>
                                        <p:cTn id="9" dur="500" fill="hold">
                                          <p:stCondLst>
                                            <p:cond delay="0"/>
                                          </p:stCondLst>
                                        </p:cTn>
                                        <p:tgtEl>
                                          <p:spTgt spid="29698"/>
                                        </p:tgtEl>
                                        <p:attrNameLst>
                                          <p:attrName>ppt_y</p:attrName>
                                        </p:attrNameLst>
                                      </p:cBhvr>
                                    </p:anim>
                                    <p:animRot by="21600000">
                                      <p:cBhvr>
                                        <p:cTn id="10" dur="500" fill="hold">
                                          <p:stCondLst>
                                            <p:cond delay="0"/>
                                          </p:stCondLst>
                                        </p:cTn>
                                        <p:tgtEl>
                                          <p:spTgt spid="29698"/>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29730"/>
                                        </p:tgtEl>
                                        <p:attrNameLst>
                                          <p:attrName>style.visibility</p:attrName>
                                        </p:attrNameLst>
                                      </p:cBhvr>
                                      <p:to>
                                        <p:strVal val="visible"/>
                                      </p:to>
                                    </p:set>
                                    <p:animEffect filter="wipe(left)">
                                      <p:cBhvr>
                                        <p:cTn id="14" dur="500"/>
                                        <p:tgtEl>
                                          <p:spTgt spid="29730"/>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29723"/>
                                        </p:tgtEl>
                                        <p:attrNameLst>
                                          <p:attrName>style.visibility</p:attrName>
                                        </p:attrNameLst>
                                      </p:cBhvr>
                                      <p:to>
                                        <p:strVal val="visible"/>
                                      </p:to>
                                    </p:set>
                                    <p:animEffect filter="slide(fromBottom)">
                                      <p:cBhvr>
                                        <p:cTn id="18" dur="500"/>
                                        <p:tgtEl>
                                          <p:spTgt spid="29723"/>
                                        </p:tgtEl>
                                      </p:cBhvr>
                                    </p:animEffect>
                                  </p:childTnLst>
                                </p:cTn>
                              </p:par>
                              <p:par>
                                <p:cTn id="19" presetID="12" presetClass="entr" presetSubtype="1" fill="hold" nodeType="withEffect">
                                  <p:stCondLst>
                                    <p:cond delay="0"/>
                                  </p:stCondLst>
                                  <p:childTnLst>
                                    <p:set>
                                      <p:cBhvr>
                                        <p:cTn id="20" dur="1" fill="hold">
                                          <p:stCondLst>
                                            <p:cond delay="0"/>
                                          </p:stCondLst>
                                        </p:cTn>
                                        <p:tgtEl>
                                          <p:spTgt spid="29724"/>
                                        </p:tgtEl>
                                        <p:attrNameLst>
                                          <p:attrName>style.visibility</p:attrName>
                                        </p:attrNameLst>
                                      </p:cBhvr>
                                      <p:to>
                                        <p:strVal val="visible"/>
                                      </p:to>
                                    </p:set>
                                    <p:animEffect filter="slide(fromTop)">
                                      <p:cBhvr>
                                        <p:cTn id="21" dur="500"/>
                                        <p:tgtEl>
                                          <p:spTgt spid="2972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9731"/>
                                        </p:tgtEl>
                                        <p:attrNameLst>
                                          <p:attrName>style.visibility</p:attrName>
                                        </p:attrNameLst>
                                      </p:cBhvr>
                                      <p:to>
                                        <p:strVal val="visible"/>
                                      </p:to>
                                    </p:set>
                                    <p:animEffect filter="wipe(left)">
                                      <p:cBhvr>
                                        <p:cTn id="25" dur="500"/>
                                        <p:tgtEl>
                                          <p:spTgt spid="29731"/>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29725"/>
                                        </p:tgtEl>
                                        <p:attrNameLst>
                                          <p:attrName>style.visibility</p:attrName>
                                        </p:attrNameLst>
                                      </p:cBhvr>
                                      <p:to>
                                        <p:strVal val="visible"/>
                                      </p:to>
                                    </p:set>
                                    <p:animEffect filter="slide(fromBottom)">
                                      <p:cBhvr>
                                        <p:cTn id="29" dur="500"/>
                                        <p:tgtEl>
                                          <p:spTgt spid="29725"/>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29726"/>
                                        </p:tgtEl>
                                        <p:attrNameLst>
                                          <p:attrName>style.visibility</p:attrName>
                                        </p:attrNameLst>
                                      </p:cBhvr>
                                      <p:to>
                                        <p:strVal val="visible"/>
                                      </p:to>
                                    </p:set>
                                    <p:animEffect filter="slide(fromTop)">
                                      <p:cBhvr>
                                        <p:cTn id="32" dur="500"/>
                                        <p:tgtEl>
                                          <p:spTgt spid="29726"/>
                                        </p:tgtEl>
                                      </p:cBhvr>
                                    </p:animEffect>
                                  </p:childTnLst>
                                </p:cTn>
                              </p:par>
                            </p:childTnLst>
                          </p:cTn>
                        </p:par>
                        <p:par>
                          <p:cTn id="33" fill="hold">
                            <p:stCondLst>
                              <p:cond delay="2000"/>
                            </p:stCondLst>
                            <p:childTnLst>
                              <p:par>
                                <p:cTn id="34" presetID="49" presetClass="entr" presetSubtype="0" decel="100000" fill="hold" grpId="0" nodeType="afterEffect">
                                  <p:stCondLst>
                                    <p:cond delay="0"/>
                                  </p:stCondLst>
                                  <p:childTnLst>
                                    <p:set>
                                      <p:cBhvr>
                                        <p:cTn id="35" dur="1" fill="hold">
                                          <p:stCondLst>
                                            <p:cond delay="0"/>
                                          </p:stCondLst>
                                        </p:cTn>
                                        <p:tgtEl>
                                          <p:spTgt spid="29732"/>
                                        </p:tgtEl>
                                        <p:attrNameLst>
                                          <p:attrName>style.visibility</p:attrName>
                                        </p:attrNameLst>
                                      </p:cBhvr>
                                      <p:to>
                                        <p:strVal val="visible"/>
                                      </p:to>
                                    </p:set>
                                    <p:anim calcmode="lin" valueType="num">
                                      <p:cBhvr>
                                        <p:cTn id="36" dur="500" fill="hold"/>
                                        <p:tgtEl>
                                          <p:spTgt spid="29732"/>
                                        </p:tgtEl>
                                        <p:attrNameLst>
                                          <p:attrName>ppt_w</p:attrName>
                                        </p:attrNameLst>
                                      </p:cBhvr>
                                      <p:tavLst>
                                        <p:tav tm="0">
                                          <p:val>
                                            <p:fltVal val="0"/>
                                          </p:val>
                                        </p:tav>
                                        <p:tav tm="100000">
                                          <p:val>
                                            <p:strVal val="#ppt_w"/>
                                          </p:val>
                                        </p:tav>
                                      </p:tavLst>
                                    </p:anim>
                                    <p:anim calcmode="lin" valueType="num">
                                      <p:cBhvr>
                                        <p:cTn id="37" dur="500" fill="hold"/>
                                        <p:tgtEl>
                                          <p:spTgt spid="29732"/>
                                        </p:tgtEl>
                                        <p:attrNameLst>
                                          <p:attrName>ppt_h</p:attrName>
                                        </p:attrNameLst>
                                      </p:cBhvr>
                                      <p:tavLst>
                                        <p:tav tm="0">
                                          <p:val>
                                            <p:fltVal val="0"/>
                                          </p:val>
                                        </p:tav>
                                        <p:tav tm="100000">
                                          <p:val>
                                            <p:strVal val="#ppt_h"/>
                                          </p:val>
                                        </p:tav>
                                      </p:tavLst>
                                    </p:anim>
                                    <p:anim calcmode="lin" valueType="num">
                                      <p:cBhvr>
                                        <p:cTn id="38" dur="500" fill="hold"/>
                                        <p:tgtEl>
                                          <p:spTgt spid="29732"/>
                                        </p:tgtEl>
                                        <p:attrNameLst>
                                          <p:attrName>style.rotation</p:attrName>
                                        </p:attrNameLst>
                                      </p:cBhvr>
                                      <p:tavLst>
                                        <p:tav tm="0">
                                          <p:val>
                                            <p:fltVal val="360"/>
                                          </p:val>
                                        </p:tav>
                                        <p:tav tm="100000">
                                          <p:val>
                                            <p:fltVal val="0"/>
                                          </p:val>
                                        </p:tav>
                                      </p:tavLst>
                                    </p:anim>
                                    <p:animEffect filter="fade">
                                      <p:cBhvr>
                                        <p:cTn id="39" dur="500"/>
                                        <p:tgtEl>
                                          <p:spTgt spid="29732"/>
                                        </p:tgtEl>
                                      </p:cBhvr>
                                    </p:animEffect>
                                  </p:childTnLst>
                                </p:cTn>
                              </p:par>
                            </p:childTnLst>
                          </p:cTn>
                        </p:par>
                        <p:par>
                          <p:cTn id="40" fill="hold">
                            <p:stCondLst>
                              <p:cond delay="2500"/>
                            </p:stCondLst>
                            <p:childTnLst>
                              <p:par>
                                <p:cTn id="41" presetID="49" presetClass="entr" presetSubtype="0" decel="100000" fill="hold" grpId="0" nodeType="afterEffect">
                                  <p:stCondLst>
                                    <p:cond delay="0"/>
                                  </p:stCondLst>
                                  <p:childTnLst>
                                    <p:set>
                                      <p:cBhvr>
                                        <p:cTn id="42" dur="1" fill="hold">
                                          <p:stCondLst>
                                            <p:cond delay="0"/>
                                          </p:stCondLst>
                                        </p:cTn>
                                        <p:tgtEl>
                                          <p:spTgt spid="29733"/>
                                        </p:tgtEl>
                                        <p:attrNameLst>
                                          <p:attrName>style.visibility</p:attrName>
                                        </p:attrNameLst>
                                      </p:cBhvr>
                                      <p:to>
                                        <p:strVal val="visible"/>
                                      </p:to>
                                    </p:set>
                                    <p:anim calcmode="lin" valueType="num">
                                      <p:cBhvr>
                                        <p:cTn id="43" dur="500" fill="hold"/>
                                        <p:tgtEl>
                                          <p:spTgt spid="29733"/>
                                        </p:tgtEl>
                                        <p:attrNameLst>
                                          <p:attrName>ppt_w</p:attrName>
                                        </p:attrNameLst>
                                      </p:cBhvr>
                                      <p:tavLst>
                                        <p:tav tm="0">
                                          <p:val>
                                            <p:fltVal val="0"/>
                                          </p:val>
                                        </p:tav>
                                        <p:tav tm="100000">
                                          <p:val>
                                            <p:strVal val="#ppt_w"/>
                                          </p:val>
                                        </p:tav>
                                      </p:tavLst>
                                    </p:anim>
                                    <p:anim calcmode="lin" valueType="num">
                                      <p:cBhvr>
                                        <p:cTn id="44" dur="500" fill="hold"/>
                                        <p:tgtEl>
                                          <p:spTgt spid="29733"/>
                                        </p:tgtEl>
                                        <p:attrNameLst>
                                          <p:attrName>ppt_h</p:attrName>
                                        </p:attrNameLst>
                                      </p:cBhvr>
                                      <p:tavLst>
                                        <p:tav tm="0">
                                          <p:val>
                                            <p:fltVal val="0"/>
                                          </p:val>
                                        </p:tav>
                                        <p:tav tm="100000">
                                          <p:val>
                                            <p:strVal val="#ppt_h"/>
                                          </p:val>
                                        </p:tav>
                                      </p:tavLst>
                                    </p:anim>
                                    <p:anim calcmode="lin" valueType="num">
                                      <p:cBhvr>
                                        <p:cTn id="45" dur="500" fill="hold"/>
                                        <p:tgtEl>
                                          <p:spTgt spid="29733"/>
                                        </p:tgtEl>
                                        <p:attrNameLst>
                                          <p:attrName>style.rotation</p:attrName>
                                        </p:attrNameLst>
                                      </p:cBhvr>
                                      <p:tavLst>
                                        <p:tav tm="0">
                                          <p:val>
                                            <p:fltVal val="360"/>
                                          </p:val>
                                        </p:tav>
                                        <p:tav tm="100000">
                                          <p:val>
                                            <p:fltVal val="0"/>
                                          </p:val>
                                        </p:tav>
                                      </p:tavLst>
                                    </p:anim>
                                    <p:animEffect filter="fade">
                                      <p:cBhvr>
                                        <p:cTn id="46" dur="500"/>
                                        <p:tgtEl>
                                          <p:spTgt spid="29733"/>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29734"/>
                                        </p:tgtEl>
                                        <p:attrNameLst>
                                          <p:attrName>style.visibility</p:attrName>
                                        </p:attrNameLst>
                                      </p:cBhvr>
                                      <p:to>
                                        <p:strVal val="visible"/>
                                      </p:to>
                                    </p:set>
                                    <p:anim calcmode="lin" valueType="num">
                                      <p:cBhvr>
                                        <p:cTn id="50" dur="500" fill="hold"/>
                                        <p:tgtEl>
                                          <p:spTgt spid="29734"/>
                                        </p:tgtEl>
                                        <p:attrNameLst>
                                          <p:attrName>ppt_w</p:attrName>
                                        </p:attrNameLst>
                                      </p:cBhvr>
                                      <p:tavLst>
                                        <p:tav tm="0">
                                          <p:val>
                                            <p:fltVal val="0"/>
                                          </p:val>
                                        </p:tav>
                                        <p:tav tm="100000">
                                          <p:val>
                                            <p:strVal val="#ppt_w"/>
                                          </p:val>
                                        </p:tav>
                                      </p:tavLst>
                                    </p:anim>
                                    <p:anim calcmode="lin" valueType="num">
                                      <p:cBhvr>
                                        <p:cTn id="51" dur="500" fill="hold"/>
                                        <p:tgtEl>
                                          <p:spTgt spid="29734"/>
                                        </p:tgtEl>
                                        <p:attrNameLst>
                                          <p:attrName>ppt_h</p:attrName>
                                        </p:attrNameLst>
                                      </p:cBhvr>
                                      <p:tavLst>
                                        <p:tav tm="0">
                                          <p:val>
                                            <p:fltVal val="0"/>
                                          </p:val>
                                        </p:tav>
                                        <p:tav tm="100000">
                                          <p:val>
                                            <p:strVal val="#ppt_h"/>
                                          </p:val>
                                        </p:tav>
                                      </p:tavLst>
                                    </p:anim>
                                    <p:anim calcmode="lin" valueType="num">
                                      <p:cBhvr>
                                        <p:cTn id="52" dur="500" fill="hold"/>
                                        <p:tgtEl>
                                          <p:spTgt spid="29734"/>
                                        </p:tgtEl>
                                        <p:attrNameLst>
                                          <p:attrName>style.rotation</p:attrName>
                                        </p:attrNameLst>
                                      </p:cBhvr>
                                      <p:tavLst>
                                        <p:tav tm="0">
                                          <p:val>
                                            <p:fltVal val="360"/>
                                          </p:val>
                                        </p:tav>
                                        <p:tav tm="100000">
                                          <p:val>
                                            <p:fltVal val="0"/>
                                          </p:val>
                                        </p:tav>
                                      </p:tavLst>
                                    </p:anim>
                                    <p:animEffect filter="fade">
                                      <p:cBhvr>
                                        <p:cTn id="53" dur="500"/>
                                        <p:tgtEl>
                                          <p:spTgt spid="29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ldLvl="0"/>
      <p:bldP spid="29723" grpId="0" bldLvl="0"/>
      <p:bldP spid="29725" grpId="0" bldLvl="0"/>
      <p:bldP spid="29726" grpId="0" bldLvl="0"/>
      <p:bldP spid="29730" grpId="0" animBg="1"/>
      <p:bldP spid="29731" grpId="0" animBg="1"/>
      <p:bldP spid="29732" grpId="0" bldLvl="0" animBg="1"/>
      <p:bldP spid="29733" grpId="0" bldLvl="0" animBg="1"/>
      <p:bldP spid="2973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4"/>
          <p:cNvSpPr>
            <a:spLocks noChangeArrowheads="1"/>
          </p:cNvSpPr>
          <p:nvPr/>
        </p:nvSpPr>
        <p:spPr bwMode="auto">
          <a:xfrm>
            <a:off x="839788" y="134938"/>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30723" name="Line 8"/>
          <p:cNvSpPr>
            <a:spLocks noChangeShapeType="1"/>
          </p:cNvSpPr>
          <p:nvPr/>
        </p:nvSpPr>
        <p:spPr bwMode="auto">
          <a:xfrm>
            <a:off x="1289050" y="3422650"/>
            <a:ext cx="0" cy="619125"/>
          </a:xfrm>
          <a:prstGeom prst="line">
            <a:avLst/>
          </a:prstGeom>
          <a:noFill/>
          <a:ln w="19050">
            <a:solidFill>
              <a:srgbClr val="000000"/>
            </a:solidFill>
            <a:prstDash val="sysDot"/>
            <a:bevel/>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4" name="Line 9"/>
          <p:cNvSpPr>
            <a:spLocks noChangeShapeType="1"/>
          </p:cNvSpPr>
          <p:nvPr/>
        </p:nvSpPr>
        <p:spPr bwMode="auto">
          <a:xfrm>
            <a:off x="1281113" y="4041775"/>
            <a:ext cx="1081087" cy="0"/>
          </a:xfrm>
          <a:prstGeom prst="line">
            <a:avLst/>
          </a:prstGeom>
          <a:noFill/>
          <a:ln w="19050">
            <a:solidFill>
              <a:srgbClr val="000000"/>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5" name="Line 11"/>
          <p:cNvSpPr>
            <a:spLocks noChangeShapeType="1"/>
          </p:cNvSpPr>
          <p:nvPr/>
        </p:nvSpPr>
        <p:spPr bwMode="auto">
          <a:xfrm flipV="1">
            <a:off x="1289050" y="1778000"/>
            <a:ext cx="0" cy="600075"/>
          </a:xfrm>
          <a:prstGeom prst="line">
            <a:avLst/>
          </a:prstGeom>
          <a:noFill/>
          <a:ln w="19050">
            <a:solidFill>
              <a:srgbClr val="000000"/>
            </a:solidFill>
            <a:prstDash val="sysDot"/>
            <a:bevel/>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6" name="Line 12"/>
          <p:cNvSpPr>
            <a:spLocks noChangeShapeType="1"/>
          </p:cNvSpPr>
          <p:nvPr/>
        </p:nvSpPr>
        <p:spPr bwMode="auto">
          <a:xfrm flipV="1">
            <a:off x="1281113" y="1778000"/>
            <a:ext cx="1081087" cy="0"/>
          </a:xfrm>
          <a:prstGeom prst="line">
            <a:avLst/>
          </a:prstGeom>
          <a:noFill/>
          <a:ln w="19050">
            <a:solidFill>
              <a:srgbClr val="000000"/>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7" name="AutoShape 13"/>
          <p:cNvSpPr>
            <a:spLocks noChangeArrowheads="1"/>
          </p:cNvSpPr>
          <p:nvPr/>
        </p:nvSpPr>
        <p:spPr bwMode="auto">
          <a:xfrm>
            <a:off x="2409825" y="1476375"/>
            <a:ext cx="4171950" cy="601663"/>
          </a:xfrm>
          <a:prstGeom prst="roundRect">
            <a:avLst>
              <a:gd name="adj" fmla="val 8106"/>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
                <a:schemeClr val="accent1"/>
              </a:buClr>
            </a:pPr>
            <a:r>
              <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rPr>
              <a:t>单击此处添加文字内容  单击此处添加文字内容</a:t>
            </a:r>
            <a:endPar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buClr>
                <a:schemeClr val="accent1"/>
              </a:buClr>
            </a:pPr>
            <a:r>
              <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rPr>
              <a:t>单击此处添加文字内容  单击此处添加文字内容</a:t>
            </a:r>
            <a:endParaRPr lang="zh-CN" altLang="en-US">
              <a:latin typeface="微软雅黑" panose="020B0503020204020204" pitchFamily="34" charset="-122"/>
              <a:ea typeface="微软雅黑" panose="020B0503020204020204" pitchFamily="34" charset="-122"/>
            </a:endParaRPr>
          </a:p>
        </p:txBody>
      </p:sp>
      <p:sp>
        <p:nvSpPr>
          <p:cNvPr id="30728" name="AutoShape 14"/>
          <p:cNvSpPr>
            <a:spLocks noChangeArrowheads="1"/>
          </p:cNvSpPr>
          <p:nvPr/>
        </p:nvSpPr>
        <p:spPr bwMode="auto">
          <a:xfrm>
            <a:off x="2409825" y="3743325"/>
            <a:ext cx="4171950" cy="601663"/>
          </a:xfrm>
          <a:prstGeom prst="roundRect">
            <a:avLst>
              <a:gd name="adj" fmla="val 7032"/>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
                <a:schemeClr val="accent1"/>
              </a:buClr>
            </a:pPr>
            <a:r>
              <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rPr>
              <a:t>单击此处添加文字内容  单击此处添加文字内容</a:t>
            </a:r>
            <a:endPar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buClr>
                <a:schemeClr val="accent1"/>
              </a:buClr>
            </a:pPr>
            <a:r>
              <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rPr>
              <a:t>单击此处添加文字内容  单击此处添加文字内容</a:t>
            </a:r>
            <a:endParaRPr lang="zh-CN" altLang="en-US">
              <a:latin typeface="微软雅黑" panose="020B0503020204020204" pitchFamily="34" charset="-122"/>
              <a:ea typeface="微软雅黑" panose="020B0503020204020204" pitchFamily="34" charset="-122"/>
            </a:endParaRPr>
          </a:p>
        </p:txBody>
      </p:sp>
      <p:sp>
        <p:nvSpPr>
          <p:cNvPr id="30729" name="Line 21"/>
          <p:cNvSpPr>
            <a:spLocks noChangeShapeType="1"/>
          </p:cNvSpPr>
          <p:nvPr/>
        </p:nvSpPr>
        <p:spPr bwMode="auto">
          <a:xfrm flipH="1">
            <a:off x="7700963" y="3422650"/>
            <a:ext cx="1587" cy="619125"/>
          </a:xfrm>
          <a:prstGeom prst="line">
            <a:avLst/>
          </a:prstGeom>
          <a:noFill/>
          <a:ln w="19050">
            <a:solidFill>
              <a:srgbClr val="000000"/>
            </a:solidFill>
            <a:prstDash val="sysDot"/>
            <a:bevel/>
            <a:head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0" name="Line 22"/>
          <p:cNvSpPr>
            <a:spLocks noChangeShapeType="1"/>
          </p:cNvSpPr>
          <p:nvPr/>
        </p:nvSpPr>
        <p:spPr bwMode="auto">
          <a:xfrm flipH="1">
            <a:off x="6627813" y="4041775"/>
            <a:ext cx="1079500" cy="0"/>
          </a:xfrm>
          <a:prstGeom prst="line">
            <a:avLst/>
          </a:prstGeom>
          <a:noFill/>
          <a:ln w="19050">
            <a:solidFill>
              <a:srgbClr val="000000"/>
            </a:solidFill>
            <a:prstDash val="sysDot"/>
            <a:bevel/>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1" name="Line 24"/>
          <p:cNvSpPr>
            <a:spLocks noChangeShapeType="1"/>
          </p:cNvSpPr>
          <p:nvPr/>
        </p:nvSpPr>
        <p:spPr bwMode="auto">
          <a:xfrm flipH="1" flipV="1">
            <a:off x="7700963" y="1778000"/>
            <a:ext cx="1587" cy="600075"/>
          </a:xfrm>
          <a:prstGeom prst="line">
            <a:avLst/>
          </a:prstGeom>
          <a:noFill/>
          <a:ln w="19050">
            <a:solidFill>
              <a:srgbClr val="000000"/>
            </a:solidFill>
            <a:prstDash val="sysDot"/>
            <a:bevel/>
            <a:head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2" name="Line 25"/>
          <p:cNvSpPr>
            <a:spLocks noChangeShapeType="1"/>
          </p:cNvSpPr>
          <p:nvPr/>
        </p:nvSpPr>
        <p:spPr bwMode="auto">
          <a:xfrm flipH="1" flipV="1">
            <a:off x="6627813" y="1778000"/>
            <a:ext cx="1079500" cy="0"/>
          </a:xfrm>
          <a:prstGeom prst="line">
            <a:avLst/>
          </a:prstGeom>
          <a:noFill/>
          <a:ln w="19050">
            <a:solidFill>
              <a:srgbClr val="000000"/>
            </a:solidFill>
            <a:prstDash val="sysDot"/>
            <a:bevel/>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9" name="矩形 32"/>
          <p:cNvSpPr>
            <a:spLocks noChangeArrowheads="1"/>
          </p:cNvSpPr>
          <p:nvPr/>
        </p:nvSpPr>
        <p:spPr bwMode="auto">
          <a:xfrm>
            <a:off x="2779713" y="2527300"/>
            <a:ext cx="3435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3200" b="1">
                <a:solidFill>
                  <a:srgbClr val="000000"/>
                </a:solidFill>
                <a:latin typeface="微软雅黑" panose="020B0503020204020204" pitchFamily="34" charset="-122"/>
                <a:ea typeface="微软雅黑" panose="020B0503020204020204" pitchFamily="34" charset="-122"/>
                <a:sym typeface="Verdana" panose="020B0604030504040204" pitchFamily="34" charset="0"/>
              </a:rPr>
              <a:t>此处添加文字内容</a:t>
            </a:r>
            <a:endParaRPr lang="zh-CN" altLang="en-US">
              <a:latin typeface="微软雅黑" panose="020B0503020204020204" pitchFamily="34" charset="-122"/>
              <a:ea typeface="微软雅黑" panose="020B0503020204020204" pitchFamily="34" charset="-122"/>
            </a:endParaRPr>
          </a:p>
        </p:txBody>
      </p:sp>
      <p:sp>
        <p:nvSpPr>
          <p:cNvPr id="30744" name="椭圆 4"/>
          <p:cNvSpPr>
            <a:spLocks noChangeArrowheads="1"/>
          </p:cNvSpPr>
          <p:nvPr/>
        </p:nvSpPr>
        <p:spPr bwMode="auto">
          <a:xfrm>
            <a:off x="7162800" y="2420938"/>
            <a:ext cx="1143000" cy="1143000"/>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000">
              <a:latin typeface="微软雅黑" panose="020B0503020204020204" pitchFamily="34" charset="-122"/>
              <a:ea typeface="微软雅黑" panose="020B0503020204020204" pitchFamily="34" charset="-122"/>
            </a:endParaRPr>
          </a:p>
        </p:txBody>
      </p:sp>
      <p:sp>
        <p:nvSpPr>
          <p:cNvPr id="30745" name="椭圆 4"/>
          <p:cNvSpPr>
            <a:spLocks noChangeArrowheads="1"/>
          </p:cNvSpPr>
          <p:nvPr/>
        </p:nvSpPr>
        <p:spPr bwMode="auto">
          <a:xfrm>
            <a:off x="711200" y="2420938"/>
            <a:ext cx="1143000" cy="1143000"/>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5"/>
                                        </p:tgtEl>
                                        <p:attrNameLst>
                                          <p:attrName>style.visibility</p:attrName>
                                        </p:attrNameLst>
                                      </p:cBhvr>
                                      <p:to>
                                        <p:strVal val="visible"/>
                                      </p:to>
                                    </p:set>
                                    <p:anim calcmode="lin" valueType="num">
                                      <p:cBhvr>
                                        <p:cTn id="7" dur="500" fill="hold"/>
                                        <p:tgtEl>
                                          <p:spTgt spid="30745"/>
                                        </p:tgtEl>
                                        <p:attrNameLst>
                                          <p:attrName>ppt_w</p:attrName>
                                        </p:attrNameLst>
                                      </p:cBhvr>
                                      <p:tavLst>
                                        <p:tav tm="0">
                                          <p:val>
                                            <p:fltVal val="0"/>
                                          </p:val>
                                        </p:tav>
                                        <p:tav tm="100000">
                                          <p:val>
                                            <p:strVal val="#ppt_w"/>
                                          </p:val>
                                        </p:tav>
                                      </p:tavLst>
                                    </p:anim>
                                    <p:anim calcmode="lin" valueType="num">
                                      <p:cBhvr>
                                        <p:cTn id="8" dur="500" fill="hold"/>
                                        <p:tgtEl>
                                          <p:spTgt spid="30745"/>
                                        </p:tgtEl>
                                        <p:attrNameLst>
                                          <p:attrName>ppt_h</p:attrName>
                                        </p:attrNameLst>
                                      </p:cBhvr>
                                      <p:tavLst>
                                        <p:tav tm="0">
                                          <p:val>
                                            <p:fltVal val="0"/>
                                          </p:val>
                                        </p:tav>
                                        <p:tav tm="100000">
                                          <p:val>
                                            <p:strVal val="#ppt_h"/>
                                          </p:val>
                                        </p:tav>
                                      </p:tavLst>
                                    </p:anim>
                                    <p:anim calcmode="lin" valueType="num">
                                      <p:cBhvr>
                                        <p:cTn id="9" dur="500" fill="hold"/>
                                        <p:tgtEl>
                                          <p:spTgt spid="30745"/>
                                        </p:tgtEl>
                                        <p:attrNameLst>
                                          <p:attrName>style.rotation</p:attrName>
                                        </p:attrNameLst>
                                      </p:cBhvr>
                                      <p:tavLst>
                                        <p:tav tm="0">
                                          <p:val>
                                            <p:fltVal val="360"/>
                                          </p:val>
                                        </p:tav>
                                        <p:tav tm="100000">
                                          <p:val>
                                            <p:fltVal val="0"/>
                                          </p:val>
                                        </p:tav>
                                      </p:tavLst>
                                    </p:anim>
                                    <p:animEffect filter="fade">
                                      <p:cBhvr>
                                        <p:cTn id="10" dur="500"/>
                                        <p:tgtEl>
                                          <p:spTgt spid="30745"/>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0722"/>
                                        </p:tgtEl>
                                        <p:attrNameLst>
                                          <p:attrName>style.visibility</p:attrName>
                                        </p:attrNameLst>
                                      </p:cBhvr>
                                      <p:to>
                                        <p:strVal val="visible"/>
                                      </p:to>
                                    </p:set>
                                    <p:anim by="(-#ppt_w*2)" calcmode="lin" valueType="num">
                                      <p:cBhvr rctx="PPT">
                                        <p:cTn id="14" dur="250" autoRev="1" fill="hold">
                                          <p:stCondLst>
                                            <p:cond delay="0"/>
                                          </p:stCondLst>
                                        </p:cTn>
                                        <p:tgtEl>
                                          <p:spTgt spid="30722"/>
                                        </p:tgtEl>
                                        <p:attrNameLst>
                                          <p:attrName>ppt_w</p:attrName>
                                        </p:attrNameLst>
                                      </p:cBhvr>
                                    </p:anim>
                                    <p:anim by="(#ppt_w*0.50)" calcmode="lin" valueType="num">
                                      <p:cBhvr>
                                        <p:cTn id="15" dur="250" decel="50000" autoRev="1" fill="hold">
                                          <p:stCondLst>
                                            <p:cond delay="0"/>
                                          </p:stCondLst>
                                        </p:cTn>
                                        <p:tgtEl>
                                          <p:spTgt spid="30722"/>
                                        </p:tgtEl>
                                        <p:attrNameLst>
                                          <p:attrName>ppt_x</p:attrName>
                                        </p:attrNameLst>
                                      </p:cBhvr>
                                    </p:anim>
                                    <p:anim to="(#ppt_y)" calcmode="lin" valueType="num">
                                      <p:cBhvr>
                                        <p:cTn id="16" dur="500" fill="hold">
                                          <p:stCondLst>
                                            <p:cond delay="0"/>
                                          </p:stCondLst>
                                        </p:cTn>
                                        <p:tgtEl>
                                          <p:spTgt spid="30722"/>
                                        </p:tgtEl>
                                        <p:attrNameLst>
                                          <p:attrName>ppt_y</p:attrName>
                                        </p:attrNameLst>
                                      </p:cBhvr>
                                    </p:anim>
                                    <p:animRot by="21600000">
                                      <p:cBhvr>
                                        <p:cTn id="17" dur="500" fill="hold">
                                          <p:stCondLst>
                                            <p:cond delay="0"/>
                                          </p:stCondLst>
                                        </p:cTn>
                                        <p:tgtEl>
                                          <p:spTgt spid="30722"/>
                                        </p:tgtEl>
                                        <p:attrNameLst>
                                          <p:attrName>r</p:attrName>
                                        </p:attrNameLst>
                                      </p:cBhvr>
                                    </p:animRot>
                                  </p:childTnLst>
                                </p:cTn>
                              </p:par>
                            </p:childTnLst>
                          </p:cTn>
                        </p:par>
                        <p:par>
                          <p:cTn id="18" fill="hold">
                            <p:stCondLst>
                              <p:cond delay="899"/>
                            </p:stCondLst>
                            <p:childTnLst>
                              <p:par>
                                <p:cTn id="19" presetID="22" presetClass="entr" presetSubtype="4" fill="hold" grpId="0" nodeType="afterEffect">
                                  <p:stCondLst>
                                    <p:cond delay="0"/>
                                  </p:stCondLst>
                                  <p:childTnLst>
                                    <p:set>
                                      <p:cBhvr>
                                        <p:cTn id="20" dur="1" fill="hold">
                                          <p:stCondLst>
                                            <p:cond delay="0"/>
                                          </p:stCondLst>
                                        </p:cTn>
                                        <p:tgtEl>
                                          <p:spTgt spid="30725"/>
                                        </p:tgtEl>
                                        <p:attrNameLst>
                                          <p:attrName>style.visibility</p:attrName>
                                        </p:attrNameLst>
                                      </p:cBhvr>
                                      <p:to>
                                        <p:strVal val="visible"/>
                                      </p:to>
                                    </p:set>
                                    <p:animEffect filter="wipe(down)">
                                      <p:cBhvr>
                                        <p:cTn id="21" dur="500"/>
                                        <p:tgtEl>
                                          <p:spTgt spid="3072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0723"/>
                                        </p:tgtEl>
                                        <p:attrNameLst>
                                          <p:attrName>style.visibility</p:attrName>
                                        </p:attrNameLst>
                                      </p:cBhvr>
                                      <p:to>
                                        <p:strVal val="visible"/>
                                      </p:to>
                                    </p:set>
                                    <p:animEffect filter="wipe(up)">
                                      <p:cBhvr>
                                        <p:cTn id="24" dur="500"/>
                                        <p:tgtEl>
                                          <p:spTgt spid="30723"/>
                                        </p:tgtEl>
                                      </p:cBhvr>
                                    </p:animEffect>
                                  </p:childTnLst>
                                </p:cTn>
                              </p:par>
                            </p:childTnLst>
                          </p:cTn>
                        </p:par>
                        <p:par>
                          <p:cTn id="25" fill="hold">
                            <p:stCondLst>
                              <p:cond delay="1399"/>
                            </p:stCondLst>
                            <p:childTnLst>
                              <p:par>
                                <p:cTn id="26" presetID="22" presetClass="entr" presetSubtype="8" fill="hold" grpId="0" nodeType="afterEffect">
                                  <p:stCondLst>
                                    <p:cond delay="0"/>
                                  </p:stCondLst>
                                  <p:childTnLst>
                                    <p:set>
                                      <p:cBhvr>
                                        <p:cTn id="27" dur="1" fill="hold">
                                          <p:stCondLst>
                                            <p:cond delay="0"/>
                                          </p:stCondLst>
                                        </p:cTn>
                                        <p:tgtEl>
                                          <p:spTgt spid="30726"/>
                                        </p:tgtEl>
                                        <p:attrNameLst>
                                          <p:attrName>style.visibility</p:attrName>
                                        </p:attrNameLst>
                                      </p:cBhvr>
                                      <p:to>
                                        <p:strVal val="visible"/>
                                      </p:to>
                                    </p:set>
                                    <p:animEffect filter="wipe(left)">
                                      <p:cBhvr>
                                        <p:cTn id="28" dur="500"/>
                                        <p:tgtEl>
                                          <p:spTgt spid="3072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724"/>
                                        </p:tgtEl>
                                        <p:attrNameLst>
                                          <p:attrName>style.visibility</p:attrName>
                                        </p:attrNameLst>
                                      </p:cBhvr>
                                      <p:to>
                                        <p:strVal val="visible"/>
                                      </p:to>
                                    </p:set>
                                    <p:animEffect filter="wipe(left)">
                                      <p:cBhvr>
                                        <p:cTn id="31" dur="500"/>
                                        <p:tgtEl>
                                          <p:spTgt spid="30724"/>
                                        </p:tgtEl>
                                      </p:cBhvr>
                                    </p:animEffect>
                                  </p:childTnLst>
                                </p:cTn>
                              </p:par>
                            </p:childTnLst>
                          </p:cTn>
                        </p:par>
                        <p:par>
                          <p:cTn id="32" fill="hold">
                            <p:stCondLst>
                              <p:cond delay="1899"/>
                            </p:stCondLst>
                            <p:childTnLst>
                              <p:par>
                                <p:cTn id="33" presetID="23" presetClass="entr" presetSubtype="16" fill="hold" grpId="0" nodeType="afterEffect">
                                  <p:stCondLst>
                                    <p:cond delay="0"/>
                                  </p:stCondLst>
                                  <p:childTnLst>
                                    <p:set>
                                      <p:cBhvr>
                                        <p:cTn id="34" dur="1" fill="hold">
                                          <p:stCondLst>
                                            <p:cond delay="0"/>
                                          </p:stCondLst>
                                        </p:cTn>
                                        <p:tgtEl>
                                          <p:spTgt spid="30727"/>
                                        </p:tgtEl>
                                        <p:attrNameLst>
                                          <p:attrName>style.visibility</p:attrName>
                                        </p:attrNameLst>
                                      </p:cBhvr>
                                      <p:to>
                                        <p:strVal val="visible"/>
                                      </p:to>
                                    </p:set>
                                    <p:anim calcmode="lin" valueType="num">
                                      <p:cBhvr>
                                        <p:cTn id="35" dur="500" fill="hold"/>
                                        <p:tgtEl>
                                          <p:spTgt spid="30727"/>
                                        </p:tgtEl>
                                        <p:attrNameLst>
                                          <p:attrName>ppt_w</p:attrName>
                                        </p:attrNameLst>
                                      </p:cBhvr>
                                      <p:tavLst>
                                        <p:tav tm="0">
                                          <p:val>
                                            <p:fltVal val="0"/>
                                          </p:val>
                                        </p:tav>
                                        <p:tav tm="100000">
                                          <p:val>
                                            <p:strVal val="#ppt_w"/>
                                          </p:val>
                                        </p:tav>
                                      </p:tavLst>
                                    </p:anim>
                                    <p:anim calcmode="lin" valueType="num">
                                      <p:cBhvr>
                                        <p:cTn id="36" dur="500" fill="hold"/>
                                        <p:tgtEl>
                                          <p:spTgt spid="3072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0728"/>
                                        </p:tgtEl>
                                        <p:attrNameLst>
                                          <p:attrName>style.visibility</p:attrName>
                                        </p:attrNameLst>
                                      </p:cBhvr>
                                      <p:to>
                                        <p:strVal val="visible"/>
                                      </p:to>
                                    </p:set>
                                    <p:anim calcmode="lin" valueType="num">
                                      <p:cBhvr>
                                        <p:cTn id="39" dur="500" fill="hold"/>
                                        <p:tgtEl>
                                          <p:spTgt spid="30728"/>
                                        </p:tgtEl>
                                        <p:attrNameLst>
                                          <p:attrName>ppt_w</p:attrName>
                                        </p:attrNameLst>
                                      </p:cBhvr>
                                      <p:tavLst>
                                        <p:tav tm="0">
                                          <p:val>
                                            <p:fltVal val="0"/>
                                          </p:val>
                                        </p:tav>
                                        <p:tav tm="100000">
                                          <p:val>
                                            <p:strVal val="#ppt_w"/>
                                          </p:val>
                                        </p:tav>
                                      </p:tavLst>
                                    </p:anim>
                                    <p:anim calcmode="lin" valueType="num">
                                      <p:cBhvr>
                                        <p:cTn id="40" dur="500" fill="hold"/>
                                        <p:tgtEl>
                                          <p:spTgt spid="30728"/>
                                        </p:tgtEl>
                                        <p:attrNameLst>
                                          <p:attrName>ppt_h</p:attrName>
                                        </p:attrNameLst>
                                      </p:cBhvr>
                                      <p:tavLst>
                                        <p:tav tm="0">
                                          <p:val>
                                            <p:fltVal val="0"/>
                                          </p:val>
                                        </p:tav>
                                        <p:tav tm="100000">
                                          <p:val>
                                            <p:strVal val="#ppt_h"/>
                                          </p:val>
                                        </p:tav>
                                      </p:tavLst>
                                    </p:anim>
                                  </p:childTnLst>
                                </p:cTn>
                              </p:par>
                            </p:childTnLst>
                          </p:cTn>
                        </p:par>
                        <p:par>
                          <p:cTn id="41" fill="hold">
                            <p:stCondLst>
                              <p:cond delay="2399"/>
                            </p:stCondLst>
                            <p:childTnLst>
                              <p:par>
                                <p:cTn id="42" presetID="22" presetClass="entr" presetSubtype="8" fill="hold" grpId="0" nodeType="afterEffect">
                                  <p:stCondLst>
                                    <p:cond delay="0"/>
                                  </p:stCondLst>
                                  <p:childTnLst>
                                    <p:set>
                                      <p:cBhvr>
                                        <p:cTn id="43" dur="1" fill="hold">
                                          <p:stCondLst>
                                            <p:cond delay="0"/>
                                          </p:stCondLst>
                                        </p:cTn>
                                        <p:tgtEl>
                                          <p:spTgt spid="30732"/>
                                        </p:tgtEl>
                                        <p:attrNameLst>
                                          <p:attrName>style.visibility</p:attrName>
                                        </p:attrNameLst>
                                      </p:cBhvr>
                                      <p:to>
                                        <p:strVal val="visible"/>
                                      </p:to>
                                    </p:set>
                                    <p:animEffect filter="wipe(left)">
                                      <p:cBhvr>
                                        <p:cTn id="44" dur="500"/>
                                        <p:tgtEl>
                                          <p:spTgt spid="3073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0730"/>
                                        </p:tgtEl>
                                        <p:attrNameLst>
                                          <p:attrName>style.visibility</p:attrName>
                                        </p:attrNameLst>
                                      </p:cBhvr>
                                      <p:to>
                                        <p:strVal val="visible"/>
                                      </p:to>
                                    </p:set>
                                    <p:animEffect filter="wipe(left)">
                                      <p:cBhvr>
                                        <p:cTn id="47" dur="500"/>
                                        <p:tgtEl>
                                          <p:spTgt spid="30730"/>
                                        </p:tgtEl>
                                      </p:cBhvr>
                                    </p:animEffect>
                                  </p:childTnLst>
                                </p:cTn>
                              </p:par>
                            </p:childTnLst>
                          </p:cTn>
                        </p:par>
                        <p:par>
                          <p:cTn id="48" fill="hold">
                            <p:stCondLst>
                              <p:cond delay="2899"/>
                            </p:stCondLst>
                            <p:childTnLst>
                              <p:par>
                                <p:cTn id="49" presetID="22" presetClass="entr" presetSubtype="1" fill="hold" grpId="0" nodeType="afterEffect">
                                  <p:stCondLst>
                                    <p:cond delay="0"/>
                                  </p:stCondLst>
                                  <p:childTnLst>
                                    <p:set>
                                      <p:cBhvr>
                                        <p:cTn id="50" dur="1" fill="hold">
                                          <p:stCondLst>
                                            <p:cond delay="0"/>
                                          </p:stCondLst>
                                        </p:cTn>
                                        <p:tgtEl>
                                          <p:spTgt spid="30731"/>
                                        </p:tgtEl>
                                        <p:attrNameLst>
                                          <p:attrName>style.visibility</p:attrName>
                                        </p:attrNameLst>
                                      </p:cBhvr>
                                      <p:to>
                                        <p:strVal val="visible"/>
                                      </p:to>
                                    </p:set>
                                    <p:animEffect filter="wipe(up)">
                                      <p:cBhvr>
                                        <p:cTn id="51" dur="500"/>
                                        <p:tgtEl>
                                          <p:spTgt spid="3073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0729"/>
                                        </p:tgtEl>
                                        <p:attrNameLst>
                                          <p:attrName>style.visibility</p:attrName>
                                        </p:attrNameLst>
                                      </p:cBhvr>
                                      <p:to>
                                        <p:strVal val="visible"/>
                                      </p:to>
                                    </p:set>
                                    <p:animEffect filter="wipe(down)">
                                      <p:cBhvr>
                                        <p:cTn id="54" dur="500"/>
                                        <p:tgtEl>
                                          <p:spTgt spid="30729"/>
                                        </p:tgtEl>
                                      </p:cBhvr>
                                    </p:animEffect>
                                  </p:childTnLst>
                                </p:cTn>
                              </p:par>
                            </p:childTnLst>
                          </p:cTn>
                        </p:par>
                        <p:par>
                          <p:cTn id="55" fill="hold">
                            <p:stCondLst>
                              <p:cond delay="3399"/>
                            </p:stCondLst>
                            <p:childTnLst>
                              <p:par>
                                <p:cTn id="56" presetID="16" presetClass="entr" presetSubtype="21" fill="hold" grpId="0" nodeType="afterEffect">
                                  <p:stCondLst>
                                    <p:cond delay="0"/>
                                  </p:stCondLst>
                                  <p:childTnLst>
                                    <p:set>
                                      <p:cBhvr>
                                        <p:cTn id="57" dur="1" fill="hold">
                                          <p:stCondLst>
                                            <p:cond delay="0"/>
                                          </p:stCondLst>
                                        </p:cTn>
                                        <p:tgtEl>
                                          <p:spTgt spid="30739"/>
                                        </p:tgtEl>
                                        <p:attrNameLst>
                                          <p:attrName>style.visibility</p:attrName>
                                        </p:attrNameLst>
                                      </p:cBhvr>
                                      <p:to>
                                        <p:strVal val="visible"/>
                                      </p:to>
                                    </p:set>
                                    <p:animEffect filter="barn(inVertical)">
                                      <p:cBhvr>
                                        <p:cTn id="58" dur="500"/>
                                        <p:tgtEl>
                                          <p:spTgt spid="30739"/>
                                        </p:tgtEl>
                                      </p:cBhvr>
                                    </p:animEffect>
                                  </p:childTnLst>
                                </p:cTn>
                              </p:par>
                            </p:childTnLst>
                          </p:cTn>
                        </p:par>
                        <p:par>
                          <p:cTn id="59" fill="hold">
                            <p:stCondLst>
                              <p:cond delay="3899"/>
                            </p:stCondLst>
                            <p:childTnLst>
                              <p:par>
                                <p:cTn id="60" presetID="49" presetClass="entr" presetSubtype="0" decel="100000" fill="hold" grpId="0" nodeType="afterEffect">
                                  <p:stCondLst>
                                    <p:cond delay="0"/>
                                  </p:stCondLst>
                                  <p:childTnLst>
                                    <p:set>
                                      <p:cBhvr>
                                        <p:cTn id="61" dur="1" fill="hold">
                                          <p:stCondLst>
                                            <p:cond delay="0"/>
                                          </p:stCondLst>
                                        </p:cTn>
                                        <p:tgtEl>
                                          <p:spTgt spid="30744"/>
                                        </p:tgtEl>
                                        <p:attrNameLst>
                                          <p:attrName>style.visibility</p:attrName>
                                        </p:attrNameLst>
                                      </p:cBhvr>
                                      <p:to>
                                        <p:strVal val="visible"/>
                                      </p:to>
                                    </p:set>
                                    <p:anim calcmode="lin" valueType="num">
                                      <p:cBhvr>
                                        <p:cTn id="62" dur="500" fill="hold"/>
                                        <p:tgtEl>
                                          <p:spTgt spid="30744"/>
                                        </p:tgtEl>
                                        <p:attrNameLst>
                                          <p:attrName>ppt_w</p:attrName>
                                        </p:attrNameLst>
                                      </p:cBhvr>
                                      <p:tavLst>
                                        <p:tav tm="0">
                                          <p:val>
                                            <p:fltVal val="0"/>
                                          </p:val>
                                        </p:tav>
                                        <p:tav tm="100000">
                                          <p:val>
                                            <p:strVal val="#ppt_w"/>
                                          </p:val>
                                        </p:tav>
                                      </p:tavLst>
                                    </p:anim>
                                    <p:anim calcmode="lin" valueType="num">
                                      <p:cBhvr>
                                        <p:cTn id="63" dur="500" fill="hold"/>
                                        <p:tgtEl>
                                          <p:spTgt spid="30744"/>
                                        </p:tgtEl>
                                        <p:attrNameLst>
                                          <p:attrName>ppt_h</p:attrName>
                                        </p:attrNameLst>
                                      </p:cBhvr>
                                      <p:tavLst>
                                        <p:tav tm="0">
                                          <p:val>
                                            <p:fltVal val="0"/>
                                          </p:val>
                                        </p:tav>
                                        <p:tav tm="100000">
                                          <p:val>
                                            <p:strVal val="#ppt_h"/>
                                          </p:val>
                                        </p:tav>
                                      </p:tavLst>
                                    </p:anim>
                                    <p:anim calcmode="lin" valueType="num">
                                      <p:cBhvr>
                                        <p:cTn id="64" dur="500" fill="hold"/>
                                        <p:tgtEl>
                                          <p:spTgt spid="30744"/>
                                        </p:tgtEl>
                                        <p:attrNameLst>
                                          <p:attrName>style.rotation</p:attrName>
                                        </p:attrNameLst>
                                      </p:cBhvr>
                                      <p:tavLst>
                                        <p:tav tm="0">
                                          <p:val>
                                            <p:fltVal val="360"/>
                                          </p:val>
                                        </p:tav>
                                        <p:tav tm="100000">
                                          <p:val>
                                            <p:fltVal val="0"/>
                                          </p:val>
                                        </p:tav>
                                      </p:tavLst>
                                    </p:anim>
                                    <p:animEffect filter="fade">
                                      <p:cBhvr>
                                        <p:cTn id="65"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p:bldP spid="30723" grpId="0" animBg="1"/>
      <p:bldP spid="30724" grpId="0" animBg="1"/>
      <p:bldP spid="30725" grpId="0" animBg="1"/>
      <p:bldP spid="30726" grpId="0" animBg="1"/>
      <p:bldP spid="30727" grpId="0" bldLvl="0" animBg="1"/>
      <p:bldP spid="30728" grpId="0" bldLvl="0" animBg="1"/>
      <p:bldP spid="30729" grpId="0" animBg="1"/>
      <p:bldP spid="30730" grpId="0" animBg="1"/>
      <p:bldP spid="30731" grpId="0" animBg="1"/>
      <p:bldP spid="30732" grpId="0" animBg="1"/>
      <p:bldP spid="30739" grpId="0" bldLvl="0"/>
      <p:bldP spid="30744" grpId="0" bldLvl="0" animBg="1"/>
      <p:bldP spid="3074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5"/>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31747" name="Freeform 8"/>
          <p:cNvSpPr>
            <a:spLocks noChangeArrowheads="1"/>
          </p:cNvSpPr>
          <p:nvPr/>
        </p:nvSpPr>
        <p:spPr bwMode="auto">
          <a:xfrm>
            <a:off x="1439863" y="1455738"/>
            <a:ext cx="1311275" cy="1311275"/>
          </a:xfrm>
          <a:custGeom>
            <a:avLst/>
            <a:gdLst>
              <a:gd name="T0" fmla="*/ 1311275 w 1020"/>
              <a:gd name="T1" fmla="*/ 917893 h 1020"/>
              <a:gd name="T2" fmla="*/ 393383 w 1020"/>
              <a:gd name="T3" fmla="*/ 0 h 1020"/>
              <a:gd name="T4" fmla="*/ 0 w 1020"/>
              <a:gd name="T5" fmla="*/ 393383 h 1020"/>
              <a:gd name="T6" fmla="*/ 917893 w 1020"/>
              <a:gd name="T7" fmla="*/ 1311275 h 1020"/>
              <a:gd name="T8" fmla="*/ 1311275 w 1020"/>
              <a:gd name="T9" fmla="*/ 917893 h 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020">
                <a:moveTo>
                  <a:pt x="1020" y="714"/>
                </a:moveTo>
                <a:lnTo>
                  <a:pt x="306" y="0"/>
                </a:lnTo>
                <a:lnTo>
                  <a:pt x="0" y="306"/>
                </a:lnTo>
                <a:lnTo>
                  <a:pt x="714" y="1020"/>
                </a:lnTo>
                <a:lnTo>
                  <a:pt x="1020" y="714"/>
                </a:lnTo>
                <a:close/>
              </a:path>
            </a:pathLst>
          </a:custGeom>
          <a:solidFill>
            <a:srgbClr val="FF6699"/>
          </a:solidFill>
          <a:ln w="3175">
            <a:solidFill>
              <a:srgbClr val="7DADFF">
                <a:alpha val="0"/>
              </a:srgbClr>
            </a:solidFill>
            <a:miter lim="800000"/>
          </a:ln>
        </p:spPr>
        <p:txBody>
          <a:bodyPr lIns="0" rIns="0" anchor="ctr"/>
          <a:lstStyle/>
          <a:p>
            <a:endParaRPr lang="zh-CN" altLang="en-US"/>
          </a:p>
        </p:txBody>
      </p:sp>
      <p:sp>
        <p:nvSpPr>
          <p:cNvPr id="31748" name="Freeform 15"/>
          <p:cNvSpPr>
            <a:spLocks noChangeArrowheads="1"/>
          </p:cNvSpPr>
          <p:nvPr/>
        </p:nvSpPr>
        <p:spPr bwMode="auto">
          <a:xfrm>
            <a:off x="6440488" y="2767013"/>
            <a:ext cx="1319212" cy="1319212"/>
          </a:xfrm>
          <a:custGeom>
            <a:avLst/>
            <a:gdLst>
              <a:gd name="T0" fmla="*/ 401164 w 1026"/>
              <a:gd name="T1" fmla="*/ 0 h 1026"/>
              <a:gd name="T2" fmla="*/ 0 w 1026"/>
              <a:gd name="T3" fmla="*/ 393449 h 1026"/>
              <a:gd name="T4" fmla="*/ 833187 w 1026"/>
              <a:gd name="T5" fmla="*/ 1226636 h 1026"/>
              <a:gd name="T6" fmla="*/ 740610 w 1026"/>
              <a:gd name="T7" fmla="*/ 1319212 h 1026"/>
              <a:gd name="T8" fmla="*/ 1319212 w 1026"/>
              <a:gd name="T9" fmla="*/ 1319212 h 1026"/>
              <a:gd name="T10" fmla="*/ 1319212 w 1026"/>
              <a:gd name="T11" fmla="*/ 732896 h 1026"/>
              <a:gd name="T12" fmla="*/ 1226636 w 1026"/>
              <a:gd name="T13" fmla="*/ 833187 h 1026"/>
              <a:gd name="T14" fmla="*/ 401164 w 1026"/>
              <a:gd name="T15" fmla="*/ 0 h 1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6" h="1026">
                <a:moveTo>
                  <a:pt x="312" y="0"/>
                </a:moveTo>
                <a:lnTo>
                  <a:pt x="0" y="306"/>
                </a:lnTo>
                <a:lnTo>
                  <a:pt x="648" y="954"/>
                </a:lnTo>
                <a:lnTo>
                  <a:pt x="576" y="1026"/>
                </a:lnTo>
                <a:lnTo>
                  <a:pt x="1026" y="1026"/>
                </a:lnTo>
                <a:lnTo>
                  <a:pt x="1026" y="570"/>
                </a:lnTo>
                <a:lnTo>
                  <a:pt x="954" y="648"/>
                </a:lnTo>
                <a:lnTo>
                  <a:pt x="312" y="0"/>
                </a:lnTo>
                <a:close/>
              </a:path>
            </a:pathLst>
          </a:custGeom>
          <a:solidFill>
            <a:srgbClr val="FF6699"/>
          </a:solidFill>
          <a:ln w="3175">
            <a:solidFill>
              <a:srgbClr val="7DADFF">
                <a:alpha val="0"/>
              </a:srgbClr>
            </a:solidFill>
            <a:miter lim="800000"/>
          </a:ln>
        </p:spPr>
        <p:txBody>
          <a:bodyPr lIns="0" rIns="0" anchor="ctr"/>
          <a:lstStyle/>
          <a:p>
            <a:endParaRPr lang="zh-CN" altLang="en-US"/>
          </a:p>
        </p:txBody>
      </p:sp>
      <p:sp>
        <p:nvSpPr>
          <p:cNvPr id="31749" name="Freeform 7"/>
          <p:cNvSpPr>
            <a:spLocks noChangeArrowheads="1"/>
          </p:cNvSpPr>
          <p:nvPr/>
        </p:nvSpPr>
        <p:spPr bwMode="auto">
          <a:xfrm>
            <a:off x="1439863" y="1455738"/>
            <a:ext cx="3155950" cy="2620962"/>
          </a:xfrm>
          <a:custGeom>
            <a:avLst/>
            <a:gdLst>
              <a:gd name="T0" fmla="*/ 2237715 w 3895725"/>
              <a:gd name="T1" fmla="*/ 0 h 3236150"/>
              <a:gd name="T2" fmla="*/ 2631244 w 3895725"/>
              <a:gd name="T3" fmla="*/ 393430 h 3236150"/>
              <a:gd name="T4" fmla="*/ 3155950 w 3895725"/>
              <a:gd name="T5" fmla="*/ 918003 h 3236150"/>
              <a:gd name="T6" fmla="*/ 2762421 w 3895725"/>
              <a:gd name="T7" fmla="*/ 1311433 h 3236150"/>
              <a:gd name="T8" fmla="*/ 2237715 w 3895725"/>
              <a:gd name="T9" fmla="*/ 786860 h 3236150"/>
              <a:gd name="T10" fmla="*/ 1705293 w 3895725"/>
              <a:gd name="T11" fmla="*/ 1311433 h 3236150"/>
              <a:gd name="T12" fmla="*/ 1311764 w 3895725"/>
              <a:gd name="T13" fmla="*/ 1704862 h 3236150"/>
              <a:gd name="T14" fmla="*/ 1306974 w 3895725"/>
              <a:gd name="T15" fmla="*/ 1700074 h 3236150"/>
              <a:gd name="T16" fmla="*/ 393529 w 3895725"/>
              <a:gd name="T17" fmla="*/ 2620962 h 3236150"/>
              <a:gd name="T18" fmla="*/ 0 w 3895725"/>
              <a:gd name="T19" fmla="*/ 2227532 h 3236150"/>
              <a:gd name="T20" fmla="*/ 918235 w 3895725"/>
              <a:gd name="T21" fmla="*/ 1301815 h 3236150"/>
              <a:gd name="T22" fmla="*/ 923045 w 3895725"/>
              <a:gd name="T23" fmla="*/ 1306624 h 3236150"/>
              <a:gd name="T24" fmla="*/ 1311764 w 3895725"/>
              <a:gd name="T25" fmla="*/ 918003 h 3236150"/>
              <a:gd name="T26" fmla="*/ 1844186 w 3895725"/>
              <a:gd name="T27" fmla="*/ 393430 h 3236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95725" h="3236150">
                <a:moveTo>
                  <a:pt x="2762250" y="0"/>
                </a:moveTo>
                <a:lnTo>
                  <a:pt x="3248025" y="485775"/>
                </a:lnTo>
                <a:lnTo>
                  <a:pt x="3895725" y="1133475"/>
                </a:lnTo>
                <a:lnTo>
                  <a:pt x="3409950" y="1619250"/>
                </a:lnTo>
                <a:lnTo>
                  <a:pt x="2762250" y="971550"/>
                </a:lnTo>
                <a:lnTo>
                  <a:pt x="2105025" y="1619250"/>
                </a:lnTo>
                <a:lnTo>
                  <a:pt x="1619250" y="2105025"/>
                </a:lnTo>
                <a:lnTo>
                  <a:pt x="1613337" y="2099113"/>
                </a:lnTo>
                <a:lnTo>
                  <a:pt x="485775" y="3236150"/>
                </a:lnTo>
                <a:lnTo>
                  <a:pt x="0" y="2750375"/>
                </a:lnTo>
                <a:lnTo>
                  <a:pt x="1133475" y="1607375"/>
                </a:lnTo>
                <a:lnTo>
                  <a:pt x="1139413" y="1613313"/>
                </a:lnTo>
                <a:lnTo>
                  <a:pt x="1619250" y="1133475"/>
                </a:lnTo>
                <a:lnTo>
                  <a:pt x="2276475" y="485775"/>
                </a:lnTo>
                <a:lnTo>
                  <a:pt x="276225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1750" name="Freeform 6"/>
          <p:cNvSpPr>
            <a:spLocks noChangeArrowheads="1"/>
          </p:cNvSpPr>
          <p:nvPr/>
        </p:nvSpPr>
        <p:spPr bwMode="auto">
          <a:xfrm>
            <a:off x="2751138" y="1455738"/>
            <a:ext cx="3689350" cy="2630487"/>
          </a:xfrm>
          <a:custGeom>
            <a:avLst/>
            <a:gdLst>
              <a:gd name="T0" fmla="*/ 2770872 w 4552950"/>
              <a:gd name="T1" fmla="*/ 0 h 3248025"/>
              <a:gd name="T2" fmla="*/ 3689350 w 4552950"/>
              <a:gd name="T3" fmla="*/ 917971 h 3248025"/>
              <a:gd name="T4" fmla="*/ 3295716 w 4552950"/>
              <a:gd name="T5" fmla="*/ 1311386 h 3248025"/>
              <a:gd name="T6" fmla="*/ 2770872 w 4552950"/>
              <a:gd name="T7" fmla="*/ 786832 h 3248025"/>
              <a:gd name="T8" fmla="*/ 2238309 w 4552950"/>
              <a:gd name="T9" fmla="*/ 1311386 h 3248025"/>
              <a:gd name="T10" fmla="*/ 1844675 w 4552950"/>
              <a:gd name="T11" fmla="*/ 1704802 h 3248025"/>
              <a:gd name="T12" fmla="*/ 1319830 w 4552950"/>
              <a:gd name="T13" fmla="*/ 2237071 h 3248025"/>
              <a:gd name="T14" fmla="*/ 926197 w 4552950"/>
              <a:gd name="T15" fmla="*/ 2630487 h 3248025"/>
              <a:gd name="T16" fmla="*/ 532563 w 4552950"/>
              <a:gd name="T17" fmla="*/ 2237071 h 3248025"/>
              <a:gd name="T18" fmla="*/ 0 w 4552950"/>
              <a:gd name="T19" fmla="*/ 1704802 h 3248025"/>
              <a:gd name="T20" fmla="*/ 393634 w 4552950"/>
              <a:gd name="T21" fmla="*/ 1311386 h 3248025"/>
              <a:gd name="T22" fmla="*/ 926197 w 4552950"/>
              <a:gd name="T23" fmla="*/ 1843655 h 3248025"/>
              <a:gd name="T24" fmla="*/ 1451041 w 4552950"/>
              <a:gd name="T25" fmla="*/ 1311386 h 3248025"/>
              <a:gd name="T26" fmla="*/ 1844675 w 4552950"/>
              <a:gd name="T27" fmla="*/ 917971 h 3248025"/>
              <a:gd name="T28" fmla="*/ 2377238 w 4552950"/>
              <a:gd name="T29" fmla="*/ 393416 h 32480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52950" h="3248025">
                <a:moveTo>
                  <a:pt x="3419475" y="0"/>
                </a:moveTo>
                <a:lnTo>
                  <a:pt x="4552950" y="1133475"/>
                </a:lnTo>
                <a:lnTo>
                  <a:pt x="4067175" y="1619250"/>
                </a:lnTo>
                <a:lnTo>
                  <a:pt x="3419475" y="971550"/>
                </a:lnTo>
                <a:lnTo>
                  <a:pt x="2762250" y="1619250"/>
                </a:lnTo>
                <a:lnTo>
                  <a:pt x="2276475" y="2105025"/>
                </a:lnTo>
                <a:lnTo>
                  <a:pt x="1628775" y="2762250"/>
                </a:lnTo>
                <a:lnTo>
                  <a:pt x="1143000" y="3248025"/>
                </a:lnTo>
                <a:lnTo>
                  <a:pt x="657225" y="2762250"/>
                </a:lnTo>
                <a:lnTo>
                  <a:pt x="0" y="2105025"/>
                </a:lnTo>
                <a:lnTo>
                  <a:pt x="485775" y="1619250"/>
                </a:lnTo>
                <a:lnTo>
                  <a:pt x="1143000" y="2276475"/>
                </a:lnTo>
                <a:lnTo>
                  <a:pt x="1790700" y="1619250"/>
                </a:lnTo>
                <a:lnTo>
                  <a:pt x="2276475" y="1133475"/>
                </a:lnTo>
                <a:lnTo>
                  <a:pt x="2933700" y="485775"/>
                </a:lnTo>
                <a:lnTo>
                  <a:pt x="3419475" y="0"/>
                </a:lnTo>
                <a:close/>
              </a:path>
            </a:pathLst>
          </a:custGeom>
          <a:solidFill>
            <a:srgbClr val="FF6699"/>
          </a:solidFill>
          <a:ln w="3175">
            <a:solidFill>
              <a:srgbClr val="7DADFF">
                <a:alpha val="0"/>
              </a:srgbClr>
            </a:solidFill>
            <a:miter lim="800000"/>
          </a:ln>
        </p:spPr>
        <p:txBody>
          <a:bodyPr lIns="0" rIns="0" anchor="ctr"/>
          <a:lstStyle/>
          <a:p>
            <a:endParaRPr lang="zh-CN" altLang="en-US"/>
          </a:p>
        </p:txBody>
      </p:sp>
      <p:sp>
        <p:nvSpPr>
          <p:cNvPr id="31751" name="Freeform 13"/>
          <p:cNvSpPr>
            <a:spLocks noChangeArrowheads="1"/>
          </p:cNvSpPr>
          <p:nvPr/>
        </p:nvSpPr>
        <p:spPr bwMode="auto">
          <a:xfrm>
            <a:off x="4595813" y="1455738"/>
            <a:ext cx="3163887" cy="2630487"/>
          </a:xfrm>
          <a:custGeom>
            <a:avLst/>
            <a:gdLst>
              <a:gd name="T0" fmla="*/ 2585127 w 3905250"/>
              <a:gd name="T1" fmla="*/ 0 h 3248025"/>
              <a:gd name="T2" fmla="*/ 3163887 w 3905250"/>
              <a:gd name="T3" fmla="*/ 0 h 3248025"/>
              <a:gd name="T4" fmla="*/ 3163887 w 3905250"/>
              <a:gd name="T5" fmla="*/ 578553 h 3248025"/>
              <a:gd name="T6" fmla="*/ 3071285 w 3905250"/>
              <a:gd name="T7" fmla="*/ 485984 h 3248025"/>
              <a:gd name="T8" fmla="*/ 2245588 w 3905250"/>
              <a:gd name="T9" fmla="*/ 1311386 h 3248025"/>
              <a:gd name="T10" fmla="*/ 1844315 w 3905250"/>
              <a:gd name="T11" fmla="*/ 1704802 h 3248025"/>
              <a:gd name="T12" fmla="*/ 926016 w 3905250"/>
              <a:gd name="T13" fmla="*/ 2630487 h 3248025"/>
              <a:gd name="T14" fmla="*/ 532459 w 3905250"/>
              <a:gd name="T15" fmla="*/ 2237071 h 3248025"/>
              <a:gd name="T16" fmla="*/ 0 w 3905250"/>
              <a:gd name="T17" fmla="*/ 1704802 h 3248025"/>
              <a:gd name="T18" fmla="*/ 393557 w 3905250"/>
              <a:gd name="T19" fmla="*/ 1311386 h 3248025"/>
              <a:gd name="T20" fmla="*/ 926016 w 3905250"/>
              <a:gd name="T21" fmla="*/ 1843655 h 3248025"/>
              <a:gd name="T22" fmla="*/ 1450758 w 3905250"/>
              <a:gd name="T23" fmla="*/ 1311386 h 3248025"/>
              <a:gd name="T24" fmla="*/ 1844315 w 3905250"/>
              <a:gd name="T25" fmla="*/ 917971 h 3248025"/>
              <a:gd name="T26" fmla="*/ 2677729 w 3905250"/>
              <a:gd name="T27" fmla="*/ 92568 h 32480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05250" h="3248025">
                <a:moveTo>
                  <a:pt x="3190875" y="0"/>
                </a:moveTo>
                <a:lnTo>
                  <a:pt x="3905250" y="0"/>
                </a:lnTo>
                <a:lnTo>
                  <a:pt x="3905250" y="714375"/>
                </a:lnTo>
                <a:lnTo>
                  <a:pt x="3790950" y="600075"/>
                </a:lnTo>
                <a:lnTo>
                  <a:pt x="2771775" y="1619250"/>
                </a:lnTo>
                <a:lnTo>
                  <a:pt x="2276475" y="2105025"/>
                </a:lnTo>
                <a:lnTo>
                  <a:pt x="1143000" y="3248025"/>
                </a:lnTo>
                <a:lnTo>
                  <a:pt x="657225" y="2762250"/>
                </a:lnTo>
                <a:lnTo>
                  <a:pt x="0" y="2105025"/>
                </a:lnTo>
                <a:lnTo>
                  <a:pt x="485775" y="1619250"/>
                </a:lnTo>
                <a:lnTo>
                  <a:pt x="1143000" y="2276475"/>
                </a:lnTo>
                <a:lnTo>
                  <a:pt x="1790700" y="1619250"/>
                </a:lnTo>
                <a:lnTo>
                  <a:pt x="2276475" y="1133475"/>
                </a:lnTo>
                <a:lnTo>
                  <a:pt x="3305175" y="114300"/>
                </a:lnTo>
                <a:lnTo>
                  <a:pt x="3190875"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1752" name="TextBox 7"/>
          <p:cNvSpPr>
            <a:spLocks noChangeArrowheads="1"/>
          </p:cNvSpPr>
          <p:nvPr/>
        </p:nvSpPr>
        <p:spPr bwMode="auto">
          <a:xfrm>
            <a:off x="1350963"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3" name="TextBox 8"/>
          <p:cNvSpPr>
            <a:spLocks noChangeArrowheads="1"/>
          </p:cNvSpPr>
          <p:nvPr/>
        </p:nvSpPr>
        <p:spPr bwMode="auto">
          <a:xfrm>
            <a:off x="3198813"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4" name="TextBox 9"/>
          <p:cNvSpPr>
            <a:spLocks noChangeArrowheads="1"/>
          </p:cNvSpPr>
          <p:nvPr/>
        </p:nvSpPr>
        <p:spPr bwMode="auto">
          <a:xfrm>
            <a:off x="5035550"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5" name="TextBox 10"/>
          <p:cNvSpPr>
            <a:spLocks noChangeArrowheads="1"/>
          </p:cNvSpPr>
          <p:nvPr/>
        </p:nvSpPr>
        <p:spPr bwMode="auto">
          <a:xfrm>
            <a:off x="6940550"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6" name="TextBox 11"/>
          <p:cNvSpPr>
            <a:spLocks noChangeArrowheads="1"/>
          </p:cNvSpPr>
          <p:nvPr/>
        </p:nvSpPr>
        <p:spPr bwMode="auto">
          <a:xfrm>
            <a:off x="1350963"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7" name="TextBox 12"/>
          <p:cNvSpPr>
            <a:spLocks noChangeArrowheads="1"/>
          </p:cNvSpPr>
          <p:nvPr/>
        </p:nvSpPr>
        <p:spPr bwMode="auto">
          <a:xfrm>
            <a:off x="3198813"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8" name="TextBox 13"/>
          <p:cNvSpPr>
            <a:spLocks noChangeArrowheads="1"/>
          </p:cNvSpPr>
          <p:nvPr/>
        </p:nvSpPr>
        <p:spPr bwMode="auto">
          <a:xfrm>
            <a:off x="5035550"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9" name="TextBox 14"/>
          <p:cNvSpPr>
            <a:spLocks noChangeArrowheads="1"/>
          </p:cNvSpPr>
          <p:nvPr/>
        </p:nvSpPr>
        <p:spPr bwMode="auto">
          <a:xfrm>
            <a:off x="6940550"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by="(-#ppt_w*2)" calcmode="lin" valueType="num">
                                      <p:cBhvr rctx="PPT">
                                        <p:cTn id="7" dur="250" autoRev="1" fill="hold">
                                          <p:stCondLst>
                                            <p:cond delay="0"/>
                                          </p:stCondLst>
                                        </p:cTn>
                                        <p:tgtEl>
                                          <p:spTgt spid="31746"/>
                                        </p:tgtEl>
                                        <p:attrNameLst>
                                          <p:attrName>ppt_w</p:attrName>
                                        </p:attrNameLst>
                                      </p:cBhvr>
                                    </p:anim>
                                    <p:anim by="(#ppt_w*0.50)" calcmode="lin" valueType="num">
                                      <p:cBhvr>
                                        <p:cTn id="8" dur="250" decel="50000" autoRev="1" fill="hold">
                                          <p:stCondLst>
                                            <p:cond delay="0"/>
                                          </p:stCondLst>
                                        </p:cTn>
                                        <p:tgtEl>
                                          <p:spTgt spid="31746"/>
                                        </p:tgtEl>
                                        <p:attrNameLst>
                                          <p:attrName>ppt_x</p:attrName>
                                        </p:attrNameLst>
                                      </p:cBhvr>
                                    </p:anim>
                                    <p:anim to="(#ppt_y)" calcmode="lin" valueType="num">
                                      <p:cBhvr>
                                        <p:cTn id="9" dur="500" fill="hold">
                                          <p:stCondLst>
                                            <p:cond delay="0"/>
                                          </p:stCondLst>
                                        </p:cTn>
                                        <p:tgtEl>
                                          <p:spTgt spid="31746"/>
                                        </p:tgtEl>
                                        <p:attrNameLst>
                                          <p:attrName>ppt_y</p:attrName>
                                        </p:attrNameLst>
                                      </p:cBhvr>
                                    </p:anim>
                                    <p:animRot by="21600000">
                                      <p:cBhvr>
                                        <p:cTn id="10" dur="500" fill="hold">
                                          <p:stCondLst>
                                            <p:cond delay="0"/>
                                          </p:stCondLst>
                                        </p:cTn>
                                        <p:tgtEl>
                                          <p:spTgt spid="31746"/>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1749"/>
                                        </p:tgtEl>
                                        <p:attrNameLst>
                                          <p:attrName>style.visibility</p:attrName>
                                        </p:attrNameLst>
                                      </p:cBhvr>
                                      <p:to>
                                        <p:strVal val="visible"/>
                                      </p:to>
                                    </p:set>
                                    <p:animEffect filter="wipe(down)">
                                      <p:cBhvr>
                                        <p:cTn id="14" dur="900"/>
                                        <p:tgtEl>
                                          <p:spTgt spid="3174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1747"/>
                                        </p:tgtEl>
                                        <p:attrNameLst>
                                          <p:attrName>style.visibility</p:attrName>
                                        </p:attrNameLst>
                                      </p:cBhvr>
                                      <p:to>
                                        <p:strVal val="visible"/>
                                      </p:to>
                                    </p:set>
                                    <p:animEffect filter="wipe(left)">
                                      <p:cBhvr>
                                        <p:cTn id="17" dur="500"/>
                                        <p:tgtEl>
                                          <p:spTgt spid="31747"/>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31750"/>
                                        </p:tgtEl>
                                        <p:attrNameLst>
                                          <p:attrName>style.visibility</p:attrName>
                                        </p:attrNameLst>
                                      </p:cBhvr>
                                      <p:to>
                                        <p:strVal val="visible"/>
                                      </p:to>
                                    </p:set>
                                    <p:animEffect filter="wipe(left)">
                                      <p:cBhvr>
                                        <p:cTn id="20" dur="700"/>
                                        <p:tgtEl>
                                          <p:spTgt spid="31750"/>
                                        </p:tgtEl>
                                      </p:cBhvr>
                                    </p:animEffect>
                                  </p:childTnLst>
                                </p:cTn>
                              </p:par>
                              <p:par>
                                <p:cTn id="21" presetID="22" presetClass="entr" presetSubtype="8" fill="hold" grpId="0" nodeType="withEffect">
                                  <p:stCondLst>
                                    <p:cond delay="600"/>
                                  </p:stCondLst>
                                  <p:childTnLst>
                                    <p:set>
                                      <p:cBhvr>
                                        <p:cTn id="22" dur="1" fill="hold">
                                          <p:stCondLst>
                                            <p:cond delay="0"/>
                                          </p:stCondLst>
                                        </p:cTn>
                                        <p:tgtEl>
                                          <p:spTgt spid="31751"/>
                                        </p:tgtEl>
                                        <p:attrNameLst>
                                          <p:attrName>style.visibility</p:attrName>
                                        </p:attrNameLst>
                                      </p:cBhvr>
                                      <p:to>
                                        <p:strVal val="visible"/>
                                      </p:to>
                                    </p:set>
                                    <p:animEffect filter="wipe(left)">
                                      <p:cBhvr>
                                        <p:cTn id="23" dur="800"/>
                                        <p:tgtEl>
                                          <p:spTgt spid="31751"/>
                                        </p:tgtEl>
                                      </p:cBhvr>
                                    </p:animEffect>
                                  </p:childTnLst>
                                </p:cTn>
                              </p:par>
                              <p:par>
                                <p:cTn id="24" presetID="22" presetClass="entr" presetSubtype="8" fill="hold" grpId="0" nodeType="withEffect">
                                  <p:stCondLst>
                                    <p:cond delay="900"/>
                                  </p:stCondLst>
                                  <p:childTnLst>
                                    <p:set>
                                      <p:cBhvr>
                                        <p:cTn id="25" dur="1" fill="hold">
                                          <p:stCondLst>
                                            <p:cond delay="0"/>
                                          </p:stCondLst>
                                        </p:cTn>
                                        <p:tgtEl>
                                          <p:spTgt spid="31748"/>
                                        </p:tgtEl>
                                        <p:attrNameLst>
                                          <p:attrName>style.visibility</p:attrName>
                                        </p:attrNameLst>
                                      </p:cBhvr>
                                      <p:to>
                                        <p:strVal val="visible"/>
                                      </p:to>
                                    </p:set>
                                    <p:animEffect filter="wipe(left)">
                                      <p:cBhvr>
                                        <p:cTn id="26" dur="500"/>
                                        <p:tgtEl>
                                          <p:spTgt spid="31748"/>
                                        </p:tgtEl>
                                      </p:cBhvr>
                                    </p:animEffect>
                                  </p:childTnLst>
                                </p:cTn>
                              </p:par>
                            </p:childTnLst>
                          </p:cTn>
                        </p:par>
                        <p:par>
                          <p:cTn id="27" fill="hold">
                            <p:stCondLst>
                              <p:cond delay="10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31752"/>
                                        </p:tgtEl>
                                        <p:attrNameLst>
                                          <p:attrName>style.visibility</p:attrName>
                                        </p:attrNameLst>
                                      </p:cBhvr>
                                      <p:to>
                                        <p:strVal val="visible"/>
                                      </p:to>
                                    </p:set>
                                    <p:animEffect filter="fade">
                                      <p:cBhvr>
                                        <p:cTn id="30" dur="1000"/>
                                        <p:tgtEl>
                                          <p:spTgt spid="31752"/>
                                        </p:tgtEl>
                                      </p:cBhvr>
                                    </p:animEffect>
                                    <p:anim calcmode="lin" valueType="num">
                                      <p:cBhvr>
                                        <p:cTn id="31" dur="1000" fill="hold"/>
                                        <p:tgtEl>
                                          <p:spTgt spid="31752"/>
                                        </p:tgtEl>
                                        <p:attrNameLst>
                                          <p:attrName>ppt_x</p:attrName>
                                        </p:attrNameLst>
                                      </p:cBhvr>
                                      <p:tavLst>
                                        <p:tav tm="0">
                                          <p:val>
                                            <p:strVal val="#ppt_x-.1"/>
                                          </p:val>
                                        </p:tav>
                                        <p:tav tm="100000">
                                          <p:val>
                                            <p:strVal val="#ppt_x"/>
                                          </p:val>
                                        </p:tav>
                                      </p:tavLst>
                                    </p:anim>
                                    <p:anim calcmode="lin" valueType="num">
                                      <p:cBhvr>
                                        <p:cTn id="32" dur="1000" fill="hold"/>
                                        <p:tgtEl>
                                          <p:spTgt spid="31752"/>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1753"/>
                                        </p:tgtEl>
                                        <p:attrNameLst>
                                          <p:attrName>style.visibility</p:attrName>
                                        </p:attrNameLst>
                                      </p:cBhvr>
                                      <p:to>
                                        <p:strVal val="visible"/>
                                      </p:to>
                                    </p:set>
                                    <p:animEffect filter="fade">
                                      <p:cBhvr>
                                        <p:cTn id="35" dur="1000"/>
                                        <p:tgtEl>
                                          <p:spTgt spid="31753"/>
                                        </p:tgtEl>
                                      </p:cBhvr>
                                    </p:animEffect>
                                    <p:anim calcmode="lin" valueType="num">
                                      <p:cBhvr>
                                        <p:cTn id="36" dur="1000" fill="hold"/>
                                        <p:tgtEl>
                                          <p:spTgt spid="31753"/>
                                        </p:tgtEl>
                                        <p:attrNameLst>
                                          <p:attrName>ppt_x</p:attrName>
                                        </p:attrNameLst>
                                      </p:cBhvr>
                                      <p:tavLst>
                                        <p:tav tm="0">
                                          <p:val>
                                            <p:strVal val="#ppt_x-.1"/>
                                          </p:val>
                                        </p:tav>
                                        <p:tav tm="100000">
                                          <p:val>
                                            <p:strVal val="#ppt_x"/>
                                          </p:val>
                                        </p:tav>
                                      </p:tavLst>
                                    </p:anim>
                                    <p:anim calcmode="lin" valueType="num">
                                      <p:cBhvr>
                                        <p:cTn id="37" dur="1000" fill="hold"/>
                                        <p:tgtEl>
                                          <p:spTgt spid="31753"/>
                                        </p:tgtEl>
                                        <p:attrNameLst>
                                          <p:attrName>ppt_y</p:attrName>
                                        </p:attrNameLst>
                                      </p:cBhvr>
                                      <p:tavLst>
                                        <p:tav tm="0">
                                          <p:val>
                                            <p:strVal val="#ppt_y"/>
                                          </p:val>
                                        </p:tav>
                                        <p:tav tm="100000">
                                          <p:val>
                                            <p:strVal val="#ppt_y"/>
                                          </p:val>
                                        </p:tav>
                                      </p:tavLst>
                                    </p:anim>
                                  </p:childTnLst>
                                </p:cTn>
                              </p:par>
                              <p:par>
                                <p:cTn id="38" presetID="40" presetClass="entr" presetSubtype="0" fill="hold" grpId="0" nodeType="withEffect">
                                  <p:stCondLst>
                                    <p:cond delay="0"/>
                                  </p:stCondLst>
                                  <p:iterate type="lt">
                                    <p:tmPct val="10000"/>
                                  </p:iterate>
                                  <p:childTnLst>
                                    <p:set>
                                      <p:cBhvr>
                                        <p:cTn id="39" dur="1" fill="hold">
                                          <p:stCondLst>
                                            <p:cond delay="0"/>
                                          </p:stCondLst>
                                        </p:cTn>
                                        <p:tgtEl>
                                          <p:spTgt spid="31754"/>
                                        </p:tgtEl>
                                        <p:attrNameLst>
                                          <p:attrName>style.visibility</p:attrName>
                                        </p:attrNameLst>
                                      </p:cBhvr>
                                      <p:to>
                                        <p:strVal val="visible"/>
                                      </p:to>
                                    </p:set>
                                    <p:animEffect filter="fade">
                                      <p:cBhvr>
                                        <p:cTn id="40" dur="1000"/>
                                        <p:tgtEl>
                                          <p:spTgt spid="31754"/>
                                        </p:tgtEl>
                                      </p:cBhvr>
                                    </p:animEffect>
                                    <p:anim calcmode="lin" valueType="num">
                                      <p:cBhvr>
                                        <p:cTn id="41" dur="1000" fill="hold"/>
                                        <p:tgtEl>
                                          <p:spTgt spid="31754"/>
                                        </p:tgtEl>
                                        <p:attrNameLst>
                                          <p:attrName>ppt_x</p:attrName>
                                        </p:attrNameLst>
                                      </p:cBhvr>
                                      <p:tavLst>
                                        <p:tav tm="0">
                                          <p:val>
                                            <p:strVal val="#ppt_x-.1"/>
                                          </p:val>
                                        </p:tav>
                                        <p:tav tm="100000">
                                          <p:val>
                                            <p:strVal val="#ppt_x"/>
                                          </p:val>
                                        </p:tav>
                                      </p:tavLst>
                                    </p:anim>
                                    <p:anim calcmode="lin" valueType="num">
                                      <p:cBhvr>
                                        <p:cTn id="42" dur="1000" fill="hold"/>
                                        <p:tgtEl>
                                          <p:spTgt spid="31754"/>
                                        </p:tgtEl>
                                        <p:attrNameLst>
                                          <p:attrName>ppt_y</p:attrName>
                                        </p:attrNameLst>
                                      </p:cBhvr>
                                      <p:tavLst>
                                        <p:tav tm="0">
                                          <p:val>
                                            <p:strVal val="#ppt_y"/>
                                          </p:val>
                                        </p:tav>
                                        <p:tav tm="100000">
                                          <p:val>
                                            <p:strVal val="#ppt_y"/>
                                          </p:val>
                                        </p:tav>
                                      </p:tavLst>
                                    </p:anim>
                                  </p:childTnLst>
                                </p:cTn>
                              </p:par>
                              <p:par>
                                <p:cTn id="43" presetID="40" presetClass="entr" presetSubtype="0" fill="hold" grpId="0" nodeType="withEffect">
                                  <p:stCondLst>
                                    <p:cond delay="0"/>
                                  </p:stCondLst>
                                  <p:iterate type="lt">
                                    <p:tmPct val="10000"/>
                                  </p:iterate>
                                  <p:childTnLst>
                                    <p:set>
                                      <p:cBhvr>
                                        <p:cTn id="44" dur="1" fill="hold">
                                          <p:stCondLst>
                                            <p:cond delay="0"/>
                                          </p:stCondLst>
                                        </p:cTn>
                                        <p:tgtEl>
                                          <p:spTgt spid="31755"/>
                                        </p:tgtEl>
                                        <p:attrNameLst>
                                          <p:attrName>style.visibility</p:attrName>
                                        </p:attrNameLst>
                                      </p:cBhvr>
                                      <p:to>
                                        <p:strVal val="visible"/>
                                      </p:to>
                                    </p:set>
                                    <p:animEffect filter="fade">
                                      <p:cBhvr>
                                        <p:cTn id="45" dur="1000"/>
                                        <p:tgtEl>
                                          <p:spTgt spid="31755"/>
                                        </p:tgtEl>
                                      </p:cBhvr>
                                    </p:animEffect>
                                    <p:anim calcmode="lin" valueType="num">
                                      <p:cBhvr>
                                        <p:cTn id="46" dur="1000" fill="hold"/>
                                        <p:tgtEl>
                                          <p:spTgt spid="31755"/>
                                        </p:tgtEl>
                                        <p:attrNameLst>
                                          <p:attrName>ppt_x</p:attrName>
                                        </p:attrNameLst>
                                      </p:cBhvr>
                                      <p:tavLst>
                                        <p:tav tm="0">
                                          <p:val>
                                            <p:strVal val="#ppt_x-.1"/>
                                          </p:val>
                                        </p:tav>
                                        <p:tav tm="100000">
                                          <p:val>
                                            <p:strVal val="#ppt_x"/>
                                          </p:val>
                                        </p:tav>
                                      </p:tavLst>
                                    </p:anim>
                                    <p:anim calcmode="lin" valueType="num">
                                      <p:cBhvr>
                                        <p:cTn id="47" dur="1000" fill="hold"/>
                                        <p:tgtEl>
                                          <p:spTgt spid="31755"/>
                                        </p:tgtEl>
                                        <p:attrNameLst>
                                          <p:attrName>ppt_y</p:attrName>
                                        </p:attrNameLst>
                                      </p:cBhvr>
                                      <p:tavLst>
                                        <p:tav tm="0">
                                          <p:val>
                                            <p:strVal val="#ppt_y"/>
                                          </p:val>
                                        </p:tav>
                                        <p:tav tm="100000">
                                          <p:val>
                                            <p:strVal val="#ppt_y"/>
                                          </p:val>
                                        </p:tav>
                                      </p:tavLst>
                                    </p:anim>
                                  </p:childTnLst>
                                </p:cTn>
                              </p:par>
                            </p:childTnLst>
                          </p:cTn>
                        </p:par>
                        <p:par>
                          <p:cTn id="48" fill="hold">
                            <p:stCondLst>
                              <p:cond delay="2800"/>
                            </p:stCondLst>
                            <p:childTnLst>
                              <p:par>
                                <p:cTn id="49" presetID="40" presetClass="entr" presetSubtype="0" fill="hold" grpId="0" nodeType="afterEffect">
                                  <p:stCondLst>
                                    <p:cond delay="0"/>
                                  </p:stCondLst>
                                  <p:iterate type="lt">
                                    <p:tmPct val="10000"/>
                                  </p:iterate>
                                  <p:childTnLst>
                                    <p:set>
                                      <p:cBhvr>
                                        <p:cTn id="50" dur="1" fill="hold">
                                          <p:stCondLst>
                                            <p:cond delay="0"/>
                                          </p:stCondLst>
                                        </p:cTn>
                                        <p:tgtEl>
                                          <p:spTgt spid="31756"/>
                                        </p:tgtEl>
                                        <p:attrNameLst>
                                          <p:attrName>style.visibility</p:attrName>
                                        </p:attrNameLst>
                                      </p:cBhvr>
                                      <p:to>
                                        <p:strVal val="visible"/>
                                      </p:to>
                                    </p:set>
                                    <p:animEffect filter="fade">
                                      <p:cBhvr>
                                        <p:cTn id="51" dur="1000"/>
                                        <p:tgtEl>
                                          <p:spTgt spid="31756"/>
                                        </p:tgtEl>
                                      </p:cBhvr>
                                    </p:animEffect>
                                    <p:anim calcmode="lin" valueType="num">
                                      <p:cBhvr>
                                        <p:cTn id="52" dur="1000" fill="hold"/>
                                        <p:tgtEl>
                                          <p:spTgt spid="31756"/>
                                        </p:tgtEl>
                                        <p:attrNameLst>
                                          <p:attrName>ppt_x</p:attrName>
                                        </p:attrNameLst>
                                      </p:cBhvr>
                                      <p:tavLst>
                                        <p:tav tm="0">
                                          <p:val>
                                            <p:strVal val="#ppt_x-.1"/>
                                          </p:val>
                                        </p:tav>
                                        <p:tav tm="100000">
                                          <p:val>
                                            <p:strVal val="#ppt_x"/>
                                          </p:val>
                                        </p:tav>
                                      </p:tavLst>
                                    </p:anim>
                                    <p:anim calcmode="lin" valueType="num">
                                      <p:cBhvr>
                                        <p:cTn id="53" dur="1000" fill="hold"/>
                                        <p:tgtEl>
                                          <p:spTgt spid="31756"/>
                                        </p:tgtEl>
                                        <p:attrNameLst>
                                          <p:attrName>ppt_y</p:attrName>
                                        </p:attrNameLst>
                                      </p:cBhvr>
                                      <p:tavLst>
                                        <p:tav tm="0">
                                          <p:val>
                                            <p:strVal val="#ppt_y"/>
                                          </p:val>
                                        </p:tav>
                                        <p:tav tm="100000">
                                          <p:val>
                                            <p:strVal val="#ppt_y"/>
                                          </p:val>
                                        </p:tav>
                                      </p:tavLst>
                                    </p:anim>
                                  </p:childTnLst>
                                </p:cTn>
                              </p:par>
                              <p:par>
                                <p:cTn id="54" presetID="40" presetClass="entr" presetSubtype="0" fill="hold" grpId="0" nodeType="withEffect">
                                  <p:stCondLst>
                                    <p:cond delay="0"/>
                                  </p:stCondLst>
                                  <p:iterate type="lt">
                                    <p:tmPct val="10000"/>
                                  </p:iterate>
                                  <p:childTnLst>
                                    <p:set>
                                      <p:cBhvr>
                                        <p:cTn id="55" dur="1" fill="hold">
                                          <p:stCondLst>
                                            <p:cond delay="0"/>
                                          </p:stCondLst>
                                        </p:cTn>
                                        <p:tgtEl>
                                          <p:spTgt spid="31757"/>
                                        </p:tgtEl>
                                        <p:attrNameLst>
                                          <p:attrName>style.visibility</p:attrName>
                                        </p:attrNameLst>
                                      </p:cBhvr>
                                      <p:to>
                                        <p:strVal val="visible"/>
                                      </p:to>
                                    </p:set>
                                    <p:animEffect filter="fade">
                                      <p:cBhvr>
                                        <p:cTn id="56" dur="1000"/>
                                        <p:tgtEl>
                                          <p:spTgt spid="31757"/>
                                        </p:tgtEl>
                                      </p:cBhvr>
                                    </p:animEffect>
                                    <p:anim calcmode="lin" valueType="num">
                                      <p:cBhvr>
                                        <p:cTn id="57" dur="1000" fill="hold"/>
                                        <p:tgtEl>
                                          <p:spTgt spid="31757"/>
                                        </p:tgtEl>
                                        <p:attrNameLst>
                                          <p:attrName>ppt_x</p:attrName>
                                        </p:attrNameLst>
                                      </p:cBhvr>
                                      <p:tavLst>
                                        <p:tav tm="0">
                                          <p:val>
                                            <p:strVal val="#ppt_x-.1"/>
                                          </p:val>
                                        </p:tav>
                                        <p:tav tm="100000">
                                          <p:val>
                                            <p:strVal val="#ppt_x"/>
                                          </p:val>
                                        </p:tav>
                                      </p:tavLst>
                                    </p:anim>
                                    <p:anim calcmode="lin" valueType="num">
                                      <p:cBhvr>
                                        <p:cTn id="58" dur="1000" fill="hold"/>
                                        <p:tgtEl>
                                          <p:spTgt spid="31757"/>
                                        </p:tgtEl>
                                        <p:attrNameLst>
                                          <p:attrName>ppt_y</p:attrName>
                                        </p:attrNameLst>
                                      </p:cBhvr>
                                      <p:tavLst>
                                        <p:tav tm="0">
                                          <p:val>
                                            <p:strVal val="#ppt_y"/>
                                          </p:val>
                                        </p:tav>
                                        <p:tav tm="100000">
                                          <p:val>
                                            <p:strVal val="#ppt_y"/>
                                          </p:val>
                                        </p:tav>
                                      </p:tavLst>
                                    </p:anim>
                                  </p:childTnLst>
                                </p:cTn>
                              </p:par>
                              <p:par>
                                <p:cTn id="59" presetID="40" presetClass="entr" presetSubtype="0" fill="hold" grpId="0" nodeType="withEffect">
                                  <p:stCondLst>
                                    <p:cond delay="0"/>
                                  </p:stCondLst>
                                  <p:iterate type="lt">
                                    <p:tmPct val="10000"/>
                                  </p:iterate>
                                  <p:childTnLst>
                                    <p:set>
                                      <p:cBhvr>
                                        <p:cTn id="60" dur="1" fill="hold">
                                          <p:stCondLst>
                                            <p:cond delay="0"/>
                                          </p:stCondLst>
                                        </p:cTn>
                                        <p:tgtEl>
                                          <p:spTgt spid="31758"/>
                                        </p:tgtEl>
                                        <p:attrNameLst>
                                          <p:attrName>style.visibility</p:attrName>
                                        </p:attrNameLst>
                                      </p:cBhvr>
                                      <p:to>
                                        <p:strVal val="visible"/>
                                      </p:to>
                                    </p:set>
                                    <p:animEffect filter="fade">
                                      <p:cBhvr>
                                        <p:cTn id="61" dur="1000"/>
                                        <p:tgtEl>
                                          <p:spTgt spid="31758"/>
                                        </p:tgtEl>
                                      </p:cBhvr>
                                    </p:animEffect>
                                    <p:anim calcmode="lin" valueType="num">
                                      <p:cBhvr>
                                        <p:cTn id="62" dur="1000" fill="hold"/>
                                        <p:tgtEl>
                                          <p:spTgt spid="31758"/>
                                        </p:tgtEl>
                                        <p:attrNameLst>
                                          <p:attrName>ppt_x</p:attrName>
                                        </p:attrNameLst>
                                      </p:cBhvr>
                                      <p:tavLst>
                                        <p:tav tm="0">
                                          <p:val>
                                            <p:strVal val="#ppt_x-.1"/>
                                          </p:val>
                                        </p:tav>
                                        <p:tav tm="100000">
                                          <p:val>
                                            <p:strVal val="#ppt_x"/>
                                          </p:val>
                                        </p:tav>
                                      </p:tavLst>
                                    </p:anim>
                                    <p:anim calcmode="lin" valueType="num">
                                      <p:cBhvr>
                                        <p:cTn id="63" dur="1000" fill="hold"/>
                                        <p:tgtEl>
                                          <p:spTgt spid="31758"/>
                                        </p:tgtEl>
                                        <p:attrNameLst>
                                          <p:attrName>ppt_y</p:attrName>
                                        </p:attrNameLst>
                                      </p:cBhvr>
                                      <p:tavLst>
                                        <p:tav tm="0">
                                          <p:val>
                                            <p:strVal val="#ppt_y"/>
                                          </p:val>
                                        </p:tav>
                                        <p:tav tm="100000">
                                          <p:val>
                                            <p:strVal val="#ppt_y"/>
                                          </p:val>
                                        </p:tav>
                                      </p:tavLst>
                                    </p:anim>
                                  </p:childTnLst>
                                </p:cTn>
                              </p:par>
                              <p:par>
                                <p:cTn id="64" presetID="40" presetClass="entr" presetSubtype="0" fill="hold" grpId="0" nodeType="withEffect">
                                  <p:stCondLst>
                                    <p:cond delay="0"/>
                                  </p:stCondLst>
                                  <p:iterate type="lt">
                                    <p:tmPct val="10000"/>
                                  </p:iterate>
                                  <p:childTnLst>
                                    <p:set>
                                      <p:cBhvr>
                                        <p:cTn id="65" dur="1" fill="hold">
                                          <p:stCondLst>
                                            <p:cond delay="0"/>
                                          </p:stCondLst>
                                        </p:cTn>
                                        <p:tgtEl>
                                          <p:spTgt spid="31759"/>
                                        </p:tgtEl>
                                        <p:attrNameLst>
                                          <p:attrName>style.visibility</p:attrName>
                                        </p:attrNameLst>
                                      </p:cBhvr>
                                      <p:to>
                                        <p:strVal val="visible"/>
                                      </p:to>
                                    </p:set>
                                    <p:animEffect filter="fade">
                                      <p:cBhvr>
                                        <p:cTn id="66" dur="1000"/>
                                        <p:tgtEl>
                                          <p:spTgt spid="31759"/>
                                        </p:tgtEl>
                                      </p:cBhvr>
                                    </p:animEffect>
                                    <p:anim calcmode="lin" valueType="num">
                                      <p:cBhvr>
                                        <p:cTn id="67" dur="1000" fill="hold"/>
                                        <p:tgtEl>
                                          <p:spTgt spid="31759"/>
                                        </p:tgtEl>
                                        <p:attrNameLst>
                                          <p:attrName>ppt_x</p:attrName>
                                        </p:attrNameLst>
                                      </p:cBhvr>
                                      <p:tavLst>
                                        <p:tav tm="0">
                                          <p:val>
                                            <p:strVal val="#ppt_x-.1"/>
                                          </p:val>
                                        </p:tav>
                                        <p:tav tm="100000">
                                          <p:val>
                                            <p:strVal val="#ppt_x"/>
                                          </p:val>
                                        </p:tav>
                                      </p:tavLst>
                                    </p:anim>
                                    <p:anim calcmode="lin" valueType="num">
                                      <p:cBhvr>
                                        <p:cTn id="68" dur="1000" fill="hold"/>
                                        <p:tgtEl>
                                          <p:spTgt spid="31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ldLvl="0"/>
      <p:bldP spid="31747" grpId="0" animBg="1"/>
      <p:bldP spid="31748" grpId="0" animBg="1"/>
      <p:bldP spid="31749" grpId="0" animBg="1"/>
      <p:bldP spid="31750" grpId="0" animBg="1"/>
      <p:bldP spid="31751" grpId="0" animBg="1"/>
      <p:bldP spid="31752" grpId="0" bldLvl="0"/>
      <p:bldP spid="31753" grpId="0" bldLvl="0"/>
      <p:bldP spid="31754" grpId="0" bldLvl="0"/>
      <p:bldP spid="31755" grpId="0" bldLvl="0"/>
      <p:bldP spid="31756" grpId="0" bldLvl="0"/>
      <p:bldP spid="31757" grpId="0" bldLvl="0"/>
      <p:bldP spid="31758" grpId="0" bldLvl="0"/>
      <p:bldP spid="31759" grpId="0" bldLvl="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47"/>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32771" name="Group 186"/>
          <p:cNvGrpSpPr/>
          <p:nvPr/>
        </p:nvGrpSpPr>
        <p:grpSpPr bwMode="auto">
          <a:xfrm>
            <a:off x="692150" y="1314450"/>
            <a:ext cx="7696200" cy="3197225"/>
            <a:chOff x="0" y="0"/>
            <a:chExt cx="5040" cy="2906"/>
          </a:xfrm>
        </p:grpSpPr>
        <p:sp>
          <p:nvSpPr>
            <p:cNvPr id="50180" name="Line 2"/>
            <p:cNvSpPr>
              <a:spLocks noChangeShapeType="1"/>
            </p:cNvSpPr>
            <p:nvPr/>
          </p:nvSpPr>
          <p:spPr bwMode="auto">
            <a:xfrm>
              <a:off x="2541" y="1500"/>
              <a:ext cx="1" cy="754"/>
            </a:xfrm>
            <a:prstGeom prst="line">
              <a:avLst/>
            </a:prstGeom>
            <a:noFill/>
            <a:ln w="19050" cap="rnd">
              <a:solidFill>
                <a:srgbClr val="B2B2B2"/>
              </a:solidFill>
              <a:prstDash val="sysDot"/>
              <a:bevel/>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81" name="WordArt 3"/>
            <p:cNvSpPr>
              <a:spLocks noChangeArrowheads="1" noChangeShapeType="1" noTextEdit="1"/>
            </p:cNvSpPr>
            <p:nvPr/>
          </p:nvSpPr>
          <p:spPr bwMode="auto">
            <a:xfrm>
              <a:off x="1998" y="38"/>
              <a:ext cx="1088" cy="158"/>
            </a:xfrm>
            <a:prstGeom prst="rect">
              <a:avLst/>
            </a:prstGeom>
          </p:spPr>
          <p:txBody>
            <a:bodyPr wrap="none" fromWordArt="1">
              <a:prstTxWarp prst="textPlain">
                <a:avLst>
                  <a:gd name="adj" fmla="val 50000"/>
                </a:avLst>
              </a:prstTxWarp>
            </a:bodyPr>
            <a:lstStyle/>
            <a:p>
              <a:pPr algn="ctr"/>
              <a:endParaRPr lang="zh-CN" altLang="en-US" sz="3600" kern="10">
                <a:ln w="9525">
                  <a:solidFill>
                    <a:srgbClr val="FFFFFF"/>
                  </a:solidFill>
                  <a:bevel/>
                </a:ln>
                <a:solidFill>
                  <a:srgbClr val="FFFFFF"/>
                </a:solidFill>
                <a:latin typeface="宋体" panose="02010600030101010101" pitchFamily="2" charset="-122"/>
              </a:endParaRPr>
            </a:p>
          </p:txBody>
        </p:sp>
        <p:sp>
          <p:nvSpPr>
            <p:cNvPr id="50182" name="AutoShape 5"/>
            <p:cNvSpPr>
              <a:spLocks noChangeArrowheads="1"/>
            </p:cNvSpPr>
            <p:nvPr/>
          </p:nvSpPr>
          <p:spPr bwMode="auto">
            <a:xfrm rot="10800000">
              <a:off x="1845" y="2296"/>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sz="1000">
                <a:solidFill>
                  <a:srgbClr val="000000"/>
                </a:solidFill>
                <a:ea typeface="微软雅黑" panose="020B0503020204020204" pitchFamily="34" charset="-122"/>
                <a:sym typeface="Arial" panose="020B0604020202020204" pitchFamily="34" charset="0"/>
              </a:endParaRPr>
            </a:p>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grpSp>
          <p:nvGrpSpPr>
            <p:cNvPr id="50183" name="Group 190"/>
            <p:cNvGrpSpPr/>
            <p:nvPr/>
          </p:nvGrpSpPr>
          <p:grpSpPr bwMode="auto">
            <a:xfrm>
              <a:off x="72" y="1979"/>
              <a:ext cx="4890" cy="610"/>
              <a:chOff x="0" y="0"/>
              <a:chExt cx="4890" cy="610"/>
            </a:xfrm>
          </p:grpSpPr>
          <p:sp>
            <p:nvSpPr>
              <p:cNvPr id="50203" name="AutoShape 4"/>
              <p:cNvSpPr>
                <a:spLocks noChangeArrowheads="1"/>
              </p:cNvSpPr>
              <p:nvPr/>
            </p:nvSpPr>
            <p:spPr bwMode="auto">
              <a:xfrm rot="10800000">
                <a:off x="0" y="0"/>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sz="1000">
                  <a:solidFill>
                    <a:srgbClr val="000000"/>
                  </a:solidFill>
                  <a:ea typeface="微软雅黑" panose="020B0503020204020204" pitchFamily="34" charset="-122"/>
                  <a:sym typeface="Arial" panose="020B0604020202020204" pitchFamily="34" charset="0"/>
                </a:endParaRPr>
              </a:p>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50204" name="AutoShape 6"/>
              <p:cNvSpPr>
                <a:spLocks noChangeArrowheads="1"/>
              </p:cNvSpPr>
              <p:nvPr/>
            </p:nvSpPr>
            <p:spPr bwMode="auto">
              <a:xfrm rot="10800000">
                <a:off x="3496" y="0"/>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sz="1000">
                  <a:solidFill>
                    <a:srgbClr val="000000"/>
                  </a:solidFill>
                  <a:ea typeface="微软雅黑" panose="020B0503020204020204" pitchFamily="34" charset="-122"/>
                  <a:sym typeface="Arial" panose="020B0604020202020204" pitchFamily="34" charset="0"/>
                </a:endParaRPr>
              </a:p>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grpSp>
        <p:sp>
          <p:nvSpPr>
            <p:cNvPr id="50184" name="Rectangle 7"/>
            <p:cNvSpPr>
              <a:spLocks noChangeArrowheads="1"/>
            </p:cNvSpPr>
            <p:nvPr/>
          </p:nvSpPr>
          <p:spPr bwMode="auto">
            <a:xfrm>
              <a:off x="1488" y="139"/>
              <a:ext cx="2107" cy="250"/>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600">
                <a:solidFill>
                  <a:srgbClr val="335338"/>
                </a:solidFill>
                <a:ea typeface="微软雅黑" panose="020B0503020204020204" pitchFamily="34" charset="-122"/>
                <a:sym typeface="Arial" panose="020B0604020202020204" pitchFamily="34" charset="0"/>
              </a:endParaRPr>
            </a:p>
          </p:txBody>
        </p:sp>
        <p:sp>
          <p:nvSpPr>
            <p:cNvPr id="50185" name="AutoShape 8"/>
            <p:cNvSpPr>
              <a:spLocks noChangeArrowheads="1"/>
            </p:cNvSpPr>
            <p:nvPr/>
          </p:nvSpPr>
          <p:spPr bwMode="auto">
            <a:xfrm>
              <a:off x="1466" y="0"/>
              <a:ext cx="2151" cy="320"/>
            </a:xfrm>
            <a:prstGeom prst="roundRect">
              <a:avLst>
                <a:gd name="adj" fmla="val 24375"/>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800" b="1">
                  <a:solidFill>
                    <a:srgbClr val="FFFFFF"/>
                  </a:solidFill>
                  <a:ea typeface="微软雅黑" panose="020B0503020204020204" pitchFamily="34" charset="-122"/>
                  <a:sym typeface="Arial" panose="020B0604020202020204" pitchFamily="34" charset="0"/>
                </a:rPr>
                <a:t>单击添加标题文字</a:t>
              </a:r>
              <a:endParaRPr lang="zh-CN" altLang="en-US">
                <a:latin typeface="微软雅黑" panose="020B0503020204020204" pitchFamily="34" charset="-122"/>
                <a:ea typeface="微软雅黑" panose="020B0503020204020204" pitchFamily="34" charset="-122"/>
              </a:endParaRPr>
            </a:p>
          </p:txBody>
        </p:sp>
        <p:sp>
          <p:nvSpPr>
            <p:cNvPr id="50186" name="Rectangle 9"/>
            <p:cNvSpPr>
              <a:spLocks noChangeArrowheads="1"/>
            </p:cNvSpPr>
            <p:nvPr/>
          </p:nvSpPr>
          <p:spPr bwMode="auto">
            <a:xfrm>
              <a:off x="1789" y="1319"/>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600">
                <a:solidFill>
                  <a:srgbClr val="335338"/>
                </a:solidFill>
                <a:ea typeface="微软雅黑" panose="020B0503020204020204" pitchFamily="34" charset="-122"/>
                <a:sym typeface="Arial" panose="020B0604020202020204" pitchFamily="34" charset="0"/>
              </a:endParaRPr>
            </a:p>
          </p:txBody>
        </p:sp>
        <p:sp>
          <p:nvSpPr>
            <p:cNvPr id="50187" name="AutoShape 10"/>
            <p:cNvSpPr>
              <a:spLocks noChangeArrowheads="1"/>
            </p:cNvSpPr>
            <p:nvPr/>
          </p:nvSpPr>
          <p:spPr bwMode="auto">
            <a:xfrm>
              <a:off x="1773" y="1180"/>
              <a:ext cx="1536" cy="284"/>
            </a:xfrm>
            <a:prstGeom prst="roundRect">
              <a:avLst>
                <a:gd name="adj" fmla="val 22532"/>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600" b="1">
                  <a:solidFill>
                    <a:srgbClr val="FFFFFF"/>
                  </a:solidFill>
                  <a:ea typeface="微软雅黑" panose="020B0503020204020204" pitchFamily="34" charset="-122"/>
                  <a:sym typeface="Arial" panose="020B0604020202020204" pitchFamily="34" charset="0"/>
                </a:rPr>
                <a:t>单击添加标题文字</a:t>
              </a:r>
              <a:endParaRPr lang="zh-CN" altLang="en-US">
                <a:latin typeface="微软雅黑" panose="020B0503020204020204" pitchFamily="34" charset="-122"/>
                <a:ea typeface="微软雅黑" panose="020B0503020204020204" pitchFamily="34" charset="-122"/>
              </a:endParaRPr>
            </a:p>
          </p:txBody>
        </p:sp>
        <p:grpSp>
          <p:nvGrpSpPr>
            <p:cNvPr id="50188" name="Group 197"/>
            <p:cNvGrpSpPr/>
            <p:nvPr/>
          </p:nvGrpSpPr>
          <p:grpSpPr bwMode="auto">
            <a:xfrm>
              <a:off x="0" y="940"/>
              <a:ext cx="5040" cy="374"/>
              <a:chOff x="0" y="0"/>
              <a:chExt cx="5040" cy="374"/>
            </a:xfrm>
          </p:grpSpPr>
          <p:sp>
            <p:nvSpPr>
              <p:cNvPr id="50199" name="Rectangle 11"/>
              <p:cNvSpPr>
                <a:spLocks noChangeArrowheads="1"/>
              </p:cNvSpPr>
              <p:nvPr/>
            </p:nvSpPr>
            <p:spPr bwMode="auto">
              <a:xfrm>
                <a:off x="17" y="152"/>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600">
                  <a:solidFill>
                    <a:srgbClr val="335338"/>
                  </a:solidFill>
                  <a:ea typeface="微软雅黑" panose="020B0503020204020204" pitchFamily="34" charset="-122"/>
                  <a:sym typeface="Arial" panose="020B0604020202020204" pitchFamily="34" charset="0"/>
                </a:endParaRPr>
              </a:p>
            </p:txBody>
          </p:sp>
          <p:sp>
            <p:nvSpPr>
              <p:cNvPr id="50200" name="AutoShape 12"/>
              <p:cNvSpPr>
                <a:spLocks noChangeArrowheads="1"/>
              </p:cNvSpPr>
              <p:nvPr/>
            </p:nvSpPr>
            <p:spPr bwMode="auto">
              <a:xfrm>
                <a:off x="0" y="0"/>
                <a:ext cx="1536" cy="284"/>
              </a:xfrm>
              <a:prstGeom prst="roundRect">
                <a:avLst>
                  <a:gd name="adj" fmla="val 22532"/>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600" b="1">
                    <a:solidFill>
                      <a:srgbClr val="FFFFFF"/>
                    </a:solidFill>
                    <a:ea typeface="微软雅黑" panose="020B0503020204020204" pitchFamily="34" charset="-122"/>
                    <a:sym typeface="Arial" panose="020B0604020202020204" pitchFamily="34" charset="0"/>
                  </a:rPr>
                  <a:t>单击添加标题文字</a:t>
                </a:r>
                <a:endParaRPr lang="zh-CN" altLang="en-US">
                  <a:latin typeface="微软雅黑" panose="020B0503020204020204" pitchFamily="34" charset="-122"/>
                  <a:ea typeface="微软雅黑" panose="020B0503020204020204" pitchFamily="34" charset="-122"/>
                </a:endParaRPr>
              </a:p>
            </p:txBody>
          </p:sp>
          <p:sp>
            <p:nvSpPr>
              <p:cNvPr id="50201" name="Rectangle 13"/>
              <p:cNvSpPr>
                <a:spLocks noChangeArrowheads="1"/>
              </p:cNvSpPr>
              <p:nvPr/>
            </p:nvSpPr>
            <p:spPr bwMode="auto">
              <a:xfrm>
                <a:off x="3521" y="152"/>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600">
                  <a:solidFill>
                    <a:srgbClr val="335338"/>
                  </a:solidFill>
                  <a:ea typeface="微软雅黑" panose="020B0503020204020204" pitchFamily="34" charset="-122"/>
                  <a:sym typeface="Arial" panose="020B0604020202020204" pitchFamily="34" charset="0"/>
                </a:endParaRPr>
              </a:p>
            </p:txBody>
          </p:sp>
          <p:sp>
            <p:nvSpPr>
              <p:cNvPr id="50202" name="AutoShape 14"/>
              <p:cNvSpPr>
                <a:spLocks noChangeArrowheads="1"/>
              </p:cNvSpPr>
              <p:nvPr/>
            </p:nvSpPr>
            <p:spPr bwMode="auto">
              <a:xfrm>
                <a:off x="3504" y="0"/>
                <a:ext cx="1536" cy="284"/>
              </a:xfrm>
              <a:prstGeom prst="roundRect">
                <a:avLst>
                  <a:gd name="adj" fmla="val 23940"/>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600" b="1">
                    <a:solidFill>
                      <a:srgbClr val="FFFFFF"/>
                    </a:solidFill>
                    <a:ea typeface="微软雅黑" panose="020B0503020204020204" pitchFamily="34" charset="-122"/>
                    <a:sym typeface="Arial" panose="020B0604020202020204" pitchFamily="34" charset="0"/>
                  </a:rPr>
                  <a:t>单击添加标题文字</a:t>
                </a:r>
                <a:endParaRPr lang="zh-CN" altLang="en-US">
                  <a:latin typeface="微软雅黑" panose="020B0503020204020204" pitchFamily="34" charset="-122"/>
                  <a:ea typeface="微软雅黑" panose="020B0503020204020204" pitchFamily="34" charset="-122"/>
                </a:endParaRPr>
              </a:p>
            </p:txBody>
          </p:sp>
        </p:grpSp>
        <p:grpSp>
          <p:nvGrpSpPr>
            <p:cNvPr id="50189" name="Group 202"/>
            <p:cNvGrpSpPr/>
            <p:nvPr/>
          </p:nvGrpSpPr>
          <p:grpSpPr bwMode="auto">
            <a:xfrm>
              <a:off x="794" y="1727"/>
              <a:ext cx="3492" cy="227"/>
              <a:chOff x="0" y="0"/>
              <a:chExt cx="3492" cy="227"/>
            </a:xfrm>
          </p:grpSpPr>
          <p:sp>
            <p:nvSpPr>
              <p:cNvPr id="50196" name="Line 15"/>
              <p:cNvSpPr>
                <a:spLocks noChangeShapeType="1"/>
              </p:cNvSpPr>
              <p:nvPr/>
            </p:nvSpPr>
            <p:spPr bwMode="auto">
              <a:xfrm>
                <a:off x="0" y="0"/>
                <a:ext cx="3492" cy="1"/>
              </a:xfrm>
              <a:prstGeom prst="line">
                <a:avLst/>
              </a:prstGeom>
              <a:noFill/>
              <a:ln w="19050" cap="rnd">
                <a:solidFill>
                  <a:srgbClr val="B2B2B2"/>
                </a:solidFill>
                <a:prstDash val="sysDot"/>
                <a:bevel/>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7" name="Line 16"/>
              <p:cNvSpPr>
                <a:spLocks noChangeShapeType="1"/>
              </p:cNvSpPr>
              <p:nvPr/>
            </p:nvSpPr>
            <p:spPr bwMode="auto">
              <a:xfrm>
                <a:off x="0"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8" name="Line 17"/>
              <p:cNvSpPr>
                <a:spLocks noChangeShapeType="1"/>
              </p:cNvSpPr>
              <p:nvPr/>
            </p:nvSpPr>
            <p:spPr bwMode="auto">
              <a:xfrm>
                <a:off x="3492"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0190" name="Line 18"/>
            <p:cNvSpPr>
              <a:spLocks noChangeShapeType="1"/>
            </p:cNvSpPr>
            <p:nvPr/>
          </p:nvSpPr>
          <p:spPr bwMode="auto">
            <a:xfrm>
              <a:off x="2541" y="360"/>
              <a:ext cx="1" cy="784"/>
            </a:xfrm>
            <a:prstGeom prst="line">
              <a:avLst/>
            </a:prstGeom>
            <a:noFill/>
            <a:ln w="19050" cap="rnd">
              <a:solidFill>
                <a:srgbClr val="B2B2B2"/>
              </a:solidFill>
              <a:prstDash val="sysDot"/>
              <a:bevel/>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0191" name="Group 207"/>
            <p:cNvGrpSpPr/>
            <p:nvPr/>
          </p:nvGrpSpPr>
          <p:grpSpPr bwMode="auto">
            <a:xfrm>
              <a:off x="794" y="587"/>
              <a:ext cx="3492" cy="323"/>
              <a:chOff x="0" y="0"/>
              <a:chExt cx="3492" cy="323"/>
            </a:xfrm>
          </p:grpSpPr>
          <p:sp>
            <p:nvSpPr>
              <p:cNvPr id="50192" name="Line 19"/>
              <p:cNvSpPr>
                <a:spLocks noChangeShapeType="1"/>
              </p:cNvSpPr>
              <p:nvPr/>
            </p:nvSpPr>
            <p:spPr bwMode="auto">
              <a:xfrm>
                <a:off x="0" y="0"/>
                <a:ext cx="3492" cy="1"/>
              </a:xfrm>
              <a:prstGeom prst="line">
                <a:avLst/>
              </a:prstGeom>
              <a:noFill/>
              <a:ln w="19050" cap="rnd">
                <a:solidFill>
                  <a:srgbClr val="B2B2B2"/>
                </a:solidFill>
                <a:prstDash val="sysDot"/>
                <a:bevel/>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0193" name="Group 209"/>
              <p:cNvGrpSpPr/>
              <p:nvPr/>
            </p:nvGrpSpPr>
            <p:grpSpPr bwMode="auto">
              <a:xfrm>
                <a:off x="0" y="0"/>
                <a:ext cx="3492" cy="323"/>
                <a:chOff x="0" y="0"/>
                <a:chExt cx="3492" cy="227"/>
              </a:xfrm>
            </p:grpSpPr>
            <p:sp>
              <p:nvSpPr>
                <p:cNvPr id="50194" name="Line 21"/>
                <p:cNvSpPr>
                  <a:spLocks noChangeShapeType="1"/>
                </p:cNvSpPr>
                <p:nvPr/>
              </p:nvSpPr>
              <p:spPr bwMode="auto">
                <a:xfrm>
                  <a:off x="0"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5" name="Line 22"/>
                <p:cNvSpPr>
                  <a:spLocks noChangeShapeType="1"/>
                </p:cNvSpPr>
                <p:nvPr/>
              </p:nvSpPr>
              <p:spPr bwMode="auto">
                <a:xfrm>
                  <a:off x="3492"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 by="(-#ppt_w*2)" calcmode="lin" valueType="num">
                                      <p:cBhvr rctx="PPT">
                                        <p:cTn id="7" dur="250" autoRev="1" fill="hold">
                                          <p:stCondLst>
                                            <p:cond delay="0"/>
                                          </p:stCondLst>
                                        </p:cTn>
                                        <p:tgtEl>
                                          <p:spTgt spid="32770"/>
                                        </p:tgtEl>
                                        <p:attrNameLst>
                                          <p:attrName>ppt_w</p:attrName>
                                        </p:attrNameLst>
                                      </p:cBhvr>
                                    </p:anim>
                                    <p:anim by="(#ppt_w*0.50)" calcmode="lin" valueType="num">
                                      <p:cBhvr>
                                        <p:cTn id="8" dur="250" decel="50000" autoRev="1" fill="hold">
                                          <p:stCondLst>
                                            <p:cond delay="0"/>
                                          </p:stCondLst>
                                        </p:cTn>
                                        <p:tgtEl>
                                          <p:spTgt spid="32770"/>
                                        </p:tgtEl>
                                        <p:attrNameLst>
                                          <p:attrName>ppt_x</p:attrName>
                                        </p:attrNameLst>
                                      </p:cBhvr>
                                    </p:anim>
                                    <p:anim to="(#ppt_y)" calcmode="lin" valueType="num">
                                      <p:cBhvr>
                                        <p:cTn id="9" dur="500" fill="hold">
                                          <p:stCondLst>
                                            <p:cond delay="0"/>
                                          </p:stCondLst>
                                        </p:cTn>
                                        <p:tgtEl>
                                          <p:spTgt spid="32770"/>
                                        </p:tgtEl>
                                        <p:attrNameLst>
                                          <p:attrName>ppt_y</p:attrName>
                                        </p:attrNameLst>
                                      </p:cBhvr>
                                    </p:anim>
                                    <p:animRot by="21600000">
                                      <p:cBhvr>
                                        <p:cTn id="10" dur="500" fill="hold">
                                          <p:stCondLst>
                                            <p:cond delay="0"/>
                                          </p:stCondLst>
                                        </p:cTn>
                                        <p:tgtEl>
                                          <p:spTgt spid="32770"/>
                                        </p:tgtEl>
                                        <p:attrNameLst>
                                          <p:attrName>r</p:attrName>
                                        </p:attrNameLst>
                                      </p:cBhvr>
                                    </p:animRot>
                                  </p:childTnLst>
                                </p:cTn>
                              </p:par>
                            </p:childTnLst>
                          </p:cTn>
                        </p:par>
                        <p:par>
                          <p:cTn id="11" fill="hold">
                            <p:stCondLst>
                              <p:cond delay="0"/>
                            </p:stCondLst>
                            <p:childTnLst>
                              <p:par>
                                <p:cTn id="12" presetID="30" presetClass="entr" presetSubtype="0" fill="hold" nodeType="afterEffect">
                                  <p:stCondLst>
                                    <p:cond delay="0"/>
                                  </p:stCondLst>
                                  <p:childTnLst>
                                    <p:set>
                                      <p:cBhvr>
                                        <p:cTn id="13" dur="1" fill="hold">
                                          <p:stCondLst>
                                            <p:cond delay="0"/>
                                          </p:stCondLst>
                                        </p:cTn>
                                        <p:tgtEl>
                                          <p:spTgt spid="32771"/>
                                        </p:tgtEl>
                                        <p:attrNameLst>
                                          <p:attrName>style.visibility</p:attrName>
                                        </p:attrNameLst>
                                      </p:cBhvr>
                                      <p:to>
                                        <p:strVal val="visible"/>
                                      </p:to>
                                    </p:set>
                                    <p:animEffect transition="in" filter="fade">
                                      <p:cBhvr>
                                        <p:cTn id="14" dur="800" decel="100000"/>
                                        <p:tgtEl>
                                          <p:spTgt spid="32771"/>
                                        </p:tgtEl>
                                      </p:cBhvr>
                                    </p:animEffect>
                                    <p:anim calcmode="lin" valueType="num">
                                      <p:cBhvr>
                                        <p:cTn id="15" dur="800" decel="100000" fill="hold"/>
                                        <p:tgtEl>
                                          <p:spTgt spid="32771"/>
                                        </p:tgtEl>
                                        <p:attrNameLst>
                                          <p:attrName>style.rotation</p:attrName>
                                        </p:attrNameLst>
                                      </p:cBhvr>
                                      <p:tavLst>
                                        <p:tav tm="0">
                                          <p:val>
                                            <p:fltVal val="-90"/>
                                          </p:val>
                                        </p:tav>
                                        <p:tav tm="100000">
                                          <p:val>
                                            <p:fltVal val="0"/>
                                          </p:val>
                                        </p:tav>
                                      </p:tavLst>
                                    </p:anim>
                                    <p:anim calcmode="lin" valueType="num">
                                      <p:cBhvr>
                                        <p:cTn id="16" dur="800" decel="100000" fill="hold"/>
                                        <p:tgtEl>
                                          <p:spTgt spid="32771"/>
                                        </p:tgtEl>
                                        <p:attrNameLst>
                                          <p:attrName>ppt_x</p:attrName>
                                        </p:attrNameLst>
                                      </p:cBhvr>
                                      <p:tavLst>
                                        <p:tav tm="0">
                                          <p:val>
                                            <p:strVal val="#ppt_x+0.4"/>
                                          </p:val>
                                        </p:tav>
                                        <p:tav tm="100000">
                                          <p:val>
                                            <p:strVal val="#ppt_x-0.05"/>
                                          </p:val>
                                        </p:tav>
                                      </p:tavLst>
                                    </p:anim>
                                    <p:anim calcmode="lin" valueType="num">
                                      <p:cBhvr>
                                        <p:cTn id="17" dur="800" decel="100000" fill="hold"/>
                                        <p:tgtEl>
                                          <p:spTgt spid="3277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277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27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6"/>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33832" name="组合 33831"/>
          <p:cNvGrpSpPr/>
          <p:nvPr/>
        </p:nvGrpSpPr>
        <p:grpSpPr bwMode="auto">
          <a:xfrm>
            <a:off x="3922713" y="3870325"/>
            <a:ext cx="3848100" cy="577850"/>
            <a:chOff x="2471" y="2438"/>
            <a:chExt cx="2424" cy="364"/>
          </a:xfrm>
        </p:grpSpPr>
        <p:sp>
          <p:nvSpPr>
            <p:cNvPr id="52240" name="Rectangle 4"/>
            <p:cNvSpPr>
              <a:spLocks noChangeArrowheads="1"/>
            </p:cNvSpPr>
            <p:nvPr/>
          </p:nvSpPr>
          <p:spPr bwMode="auto">
            <a:xfrm rot="10800000">
              <a:off x="2471" y="2438"/>
              <a:ext cx="2424" cy="364"/>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52241" name="Rectangle 6"/>
            <p:cNvSpPr>
              <a:spLocks noChangeArrowheads="1"/>
            </p:cNvSpPr>
            <p:nvPr/>
          </p:nvSpPr>
          <p:spPr bwMode="auto">
            <a:xfrm>
              <a:off x="2472" y="244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微软雅黑" panose="020B0503020204020204" pitchFamily="34" charset="-122"/>
                <a:ea typeface="微软雅黑" panose="020B0503020204020204" pitchFamily="34" charset="-122"/>
              </a:endParaRPr>
            </a:p>
          </p:txBody>
        </p:sp>
      </p:grpSp>
      <p:sp>
        <p:nvSpPr>
          <p:cNvPr id="33805" name="Rectangle 12"/>
          <p:cNvSpPr>
            <a:spLocks noChangeArrowheads="1"/>
          </p:cNvSpPr>
          <p:nvPr/>
        </p:nvSpPr>
        <p:spPr bwMode="auto">
          <a:xfrm>
            <a:off x="1173163" y="2116138"/>
            <a:ext cx="2001837" cy="1355725"/>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500" b="1">
                <a:solidFill>
                  <a:srgbClr val="FFFFFF"/>
                </a:solidFill>
                <a:latin typeface="Verdana" panose="020B0604030504040204" pitchFamily="34" charset="0"/>
                <a:ea typeface="微软雅黑" panose="020B0503020204020204" pitchFamily="34" charset="-122"/>
                <a:sym typeface="Verdana" panose="020B0604030504040204" pitchFamily="34" charset="0"/>
              </a:rPr>
              <a:t>单击此处添加标题</a:t>
            </a:r>
            <a:endParaRPr lang="zh-CN" altLang="en-US" sz="1500">
              <a:latin typeface="微软雅黑" panose="020B0503020204020204" pitchFamily="34" charset="-122"/>
              <a:ea typeface="微软雅黑" panose="020B0503020204020204" pitchFamily="34" charset="-122"/>
            </a:endParaRPr>
          </a:p>
        </p:txBody>
      </p:sp>
      <p:cxnSp>
        <p:nvCxnSpPr>
          <p:cNvPr id="33807" name="AutoShape 15"/>
          <p:cNvCxnSpPr>
            <a:cxnSpLocks noChangeShapeType="1"/>
            <a:stCxn id="33805" idx="0"/>
          </p:cNvCxnSpPr>
          <p:nvPr/>
        </p:nvCxnSpPr>
        <p:spPr bwMode="auto">
          <a:xfrm rot="-5400000">
            <a:off x="2674938" y="868363"/>
            <a:ext cx="746125" cy="1749425"/>
          </a:xfrm>
          <a:prstGeom prst="bentConnector2">
            <a:avLst/>
          </a:prstGeom>
          <a:noFill/>
          <a:ln w="12700">
            <a:solidFill>
              <a:srgbClr val="000000"/>
            </a:solidFill>
            <a:miter lim="800000"/>
            <a:tailEnd type="triangle" w="med" len="med"/>
          </a:ln>
          <a:extLst>
            <a:ext uri="{909E8E84-426E-40DD-AFC4-6F175D3DCCD1}">
              <a14:hiddenFill xmlns:a14="http://schemas.microsoft.com/office/drawing/2010/main">
                <a:noFill/>
              </a14:hiddenFill>
            </a:ext>
          </a:extLst>
        </p:spPr>
      </p:cxnSp>
      <p:cxnSp>
        <p:nvCxnSpPr>
          <p:cNvPr id="33808" name="AutoShape 16"/>
          <p:cNvCxnSpPr>
            <a:cxnSpLocks noChangeShapeType="1"/>
            <a:stCxn id="33805" idx="2"/>
            <a:endCxn id="52241" idx="1"/>
          </p:cNvCxnSpPr>
          <p:nvPr/>
        </p:nvCxnSpPr>
        <p:spPr bwMode="auto">
          <a:xfrm rot="16200000" flipH="1">
            <a:off x="2722563" y="2922588"/>
            <a:ext cx="650875" cy="1749425"/>
          </a:xfrm>
          <a:prstGeom prst="bentConnector2">
            <a:avLst/>
          </a:prstGeom>
          <a:noFill/>
          <a:ln w="12700">
            <a:solidFill>
              <a:srgbClr val="000000"/>
            </a:solidFill>
            <a:miter lim="800000"/>
            <a:tailEnd type="triangle" w="med" len="med"/>
          </a:ln>
          <a:extLst>
            <a:ext uri="{909E8E84-426E-40DD-AFC4-6F175D3DCCD1}">
              <a14:hiddenFill xmlns:a14="http://schemas.microsoft.com/office/drawing/2010/main">
                <a:noFill/>
              </a14:hiddenFill>
            </a:ext>
          </a:extLst>
        </p:spPr>
      </p:cxnSp>
      <p:grpSp>
        <p:nvGrpSpPr>
          <p:cNvPr id="33831" name="组合 33830"/>
          <p:cNvGrpSpPr/>
          <p:nvPr/>
        </p:nvGrpSpPr>
        <p:grpSpPr bwMode="auto">
          <a:xfrm>
            <a:off x="3922713" y="3028950"/>
            <a:ext cx="3848100" cy="577850"/>
            <a:chOff x="2471" y="1908"/>
            <a:chExt cx="2424" cy="364"/>
          </a:xfrm>
        </p:grpSpPr>
        <p:sp>
          <p:nvSpPr>
            <p:cNvPr id="52238" name="Rectangle 4"/>
            <p:cNvSpPr>
              <a:spLocks noChangeArrowheads="1"/>
            </p:cNvSpPr>
            <p:nvPr/>
          </p:nvSpPr>
          <p:spPr bwMode="auto">
            <a:xfrm rot="10800000">
              <a:off x="2471" y="1908"/>
              <a:ext cx="2424" cy="364"/>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52239" name="Rectangle 6"/>
            <p:cNvSpPr>
              <a:spLocks noChangeArrowheads="1"/>
            </p:cNvSpPr>
            <p:nvPr/>
          </p:nvSpPr>
          <p:spPr bwMode="auto">
            <a:xfrm>
              <a:off x="2472" y="191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33830" name="组合 33829"/>
          <p:cNvGrpSpPr/>
          <p:nvPr/>
        </p:nvGrpSpPr>
        <p:grpSpPr bwMode="auto">
          <a:xfrm>
            <a:off x="3922713" y="2092325"/>
            <a:ext cx="3848100" cy="577850"/>
            <a:chOff x="2471" y="1318"/>
            <a:chExt cx="2424" cy="364"/>
          </a:xfrm>
        </p:grpSpPr>
        <p:sp>
          <p:nvSpPr>
            <p:cNvPr id="52236" name="Rectangle 4"/>
            <p:cNvSpPr>
              <a:spLocks noChangeArrowheads="1"/>
            </p:cNvSpPr>
            <p:nvPr/>
          </p:nvSpPr>
          <p:spPr bwMode="auto">
            <a:xfrm rot="10800000">
              <a:off x="2471" y="1318"/>
              <a:ext cx="2424" cy="364"/>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52237" name="Rectangle 6"/>
            <p:cNvSpPr>
              <a:spLocks noChangeArrowheads="1"/>
            </p:cNvSpPr>
            <p:nvPr/>
          </p:nvSpPr>
          <p:spPr bwMode="auto">
            <a:xfrm>
              <a:off x="2472" y="132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33829" name="组合 33828"/>
          <p:cNvGrpSpPr/>
          <p:nvPr/>
        </p:nvGrpSpPr>
        <p:grpSpPr bwMode="auto">
          <a:xfrm>
            <a:off x="3922713" y="1128713"/>
            <a:ext cx="3848100" cy="577850"/>
            <a:chOff x="2471" y="711"/>
            <a:chExt cx="2424" cy="364"/>
          </a:xfrm>
        </p:grpSpPr>
        <p:sp>
          <p:nvSpPr>
            <p:cNvPr id="52234" name="Rectangle 4"/>
            <p:cNvSpPr>
              <a:spLocks noChangeArrowheads="1"/>
            </p:cNvSpPr>
            <p:nvPr/>
          </p:nvSpPr>
          <p:spPr bwMode="auto">
            <a:xfrm rot="10800000">
              <a:off x="2471" y="711"/>
              <a:ext cx="2424" cy="364"/>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52235" name="Rectangle 6"/>
            <p:cNvSpPr>
              <a:spLocks noChangeArrowheads="1"/>
            </p:cNvSpPr>
            <p:nvPr/>
          </p:nvSpPr>
          <p:spPr bwMode="auto">
            <a:xfrm>
              <a:off x="2472" y="722"/>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wipe(down)">
                                      <p:cBhvr>
                                        <p:cTn id="7" dur="290">
                                          <p:stCondLst>
                                            <p:cond delay="0"/>
                                          </p:stCondLst>
                                        </p:cTn>
                                        <p:tgtEl>
                                          <p:spTgt spid="33805"/>
                                        </p:tgtEl>
                                      </p:cBhvr>
                                    </p:animEffect>
                                    <p:anim calcmode="lin" valueType="num">
                                      <p:cBhvr>
                                        <p:cTn id="8" dur="911" tmFilter="0,0; 0.14,0.36; 0.43,0.73; 0.71,0.91; 1.0,1.0">
                                          <p:stCondLst>
                                            <p:cond delay="0"/>
                                          </p:stCondLst>
                                        </p:cTn>
                                        <p:tgtEl>
                                          <p:spTgt spid="3380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380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380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380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3805"/>
                                        </p:tgtEl>
                                        <p:attrNameLst>
                                          <p:attrName>ppt_y</p:attrName>
                                        </p:attrNameLst>
                                      </p:cBhvr>
                                      <p:tavLst>
                                        <p:tav tm="0" fmla="#ppt_y-sin(pi*$)/81">
                                          <p:val>
                                            <p:fltVal val="0"/>
                                          </p:val>
                                        </p:tav>
                                        <p:tav tm="100000">
                                          <p:val>
                                            <p:fltVal val="1"/>
                                          </p:val>
                                        </p:tav>
                                      </p:tavLst>
                                    </p:anim>
                                    <p:animScale>
                                      <p:cBhvr>
                                        <p:cTn id="13" dur="13">
                                          <p:stCondLst>
                                            <p:cond delay="325"/>
                                          </p:stCondLst>
                                        </p:cTn>
                                        <p:tgtEl>
                                          <p:spTgt spid="33805"/>
                                        </p:tgtEl>
                                      </p:cBhvr>
                                      <p:to x="100000" y="60000"/>
                                    </p:animScale>
                                    <p:animScale>
                                      <p:cBhvr>
                                        <p:cTn id="14" dur="83" decel="50000">
                                          <p:stCondLst>
                                            <p:cond delay="338"/>
                                          </p:stCondLst>
                                        </p:cTn>
                                        <p:tgtEl>
                                          <p:spTgt spid="33805"/>
                                        </p:tgtEl>
                                      </p:cBhvr>
                                      <p:to x="100000" y="100000"/>
                                    </p:animScale>
                                    <p:animScale>
                                      <p:cBhvr>
                                        <p:cTn id="15" dur="13">
                                          <p:stCondLst>
                                            <p:cond delay="656"/>
                                          </p:stCondLst>
                                        </p:cTn>
                                        <p:tgtEl>
                                          <p:spTgt spid="33805"/>
                                        </p:tgtEl>
                                      </p:cBhvr>
                                      <p:to x="100000" y="80000"/>
                                    </p:animScale>
                                    <p:animScale>
                                      <p:cBhvr>
                                        <p:cTn id="16" dur="83" decel="50000">
                                          <p:stCondLst>
                                            <p:cond delay="669"/>
                                          </p:stCondLst>
                                        </p:cTn>
                                        <p:tgtEl>
                                          <p:spTgt spid="33805"/>
                                        </p:tgtEl>
                                      </p:cBhvr>
                                      <p:to x="100000" y="100000"/>
                                    </p:animScale>
                                    <p:animScale>
                                      <p:cBhvr>
                                        <p:cTn id="17" dur="13">
                                          <p:stCondLst>
                                            <p:cond delay="821"/>
                                          </p:stCondLst>
                                        </p:cTn>
                                        <p:tgtEl>
                                          <p:spTgt spid="33805"/>
                                        </p:tgtEl>
                                      </p:cBhvr>
                                      <p:to x="100000" y="90000"/>
                                    </p:animScale>
                                    <p:animScale>
                                      <p:cBhvr>
                                        <p:cTn id="18" dur="83" decel="50000">
                                          <p:stCondLst>
                                            <p:cond delay="834"/>
                                          </p:stCondLst>
                                        </p:cTn>
                                        <p:tgtEl>
                                          <p:spTgt spid="33805"/>
                                        </p:tgtEl>
                                      </p:cBhvr>
                                      <p:to x="100000" y="100000"/>
                                    </p:animScale>
                                    <p:animScale>
                                      <p:cBhvr>
                                        <p:cTn id="19" dur="13">
                                          <p:stCondLst>
                                            <p:cond delay="904"/>
                                          </p:stCondLst>
                                        </p:cTn>
                                        <p:tgtEl>
                                          <p:spTgt spid="33805"/>
                                        </p:tgtEl>
                                      </p:cBhvr>
                                      <p:to x="100000" y="95000"/>
                                    </p:animScale>
                                    <p:animScale>
                                      <p:cBhvr>
                                        <p:cTn id="20" dur="83" decel="50000">
                                          <p:stCondLst>
                                            <p:cond delay="917"/>
                                          </p:stCondLst>
                                        </p:cTn>
                                        <p:tgtEl>
                                          <p:spTgt spid="33805"/>
                                        </p:tgtEl>
                                      </p:cBhvr>
                                      <p:to x="100000" y="100000"/>
                                    </p:animScale>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33794"/>
                                        </p:tgtEl>
                                        <p:attrNameLst>
                                          <p:attrName>style.visibility</p:attrName>
                                        </p:attrNameLst>
                                      </p:cBhvr>
                                      <p:to>
                                        <p:strVal val="visible"/>
                                      </p:to>
                                    </p:set>
                                    <p:anim by="(-#ppt_w*2)" calcmode="lin" valueType="num">
                                      <p:cBhvr rctx="PPT">
                                        <p:cTn id="23" dur="250" autoRev="1" fill="hold">
                                          <p:stCondLst>
                                            <p:cond delay="0"/>
                                          </p:stCondLst>
                                        </p:cTn>
                                        <p:tgtEl>
                                          <p:spTgt spid="33794"/>
                                        </p:tgtEl>
                                        <p:attrNameLst>
                                          <p:attrName>ppt_w</p:attrName>
                                        </p:attrNameLst>
                                      </p:cBhvr>
                                    </p:anim>
                                    <p:anim by="(#ppt_w*0.50)" calcmode="lin" valueType="num">
                                      <p:cBhvr>
                                        <p:cTn id="24" dur="250" decel="50000" autoRev="1" fill="hold">
                                          <p:stCondLst>
                                            <p:cond delay="0"/>
                                          </p:stCondLst>
                                        </p:cTn>
                                        <p:tgtEl>
                                          <p:spTgt spid="33794"/>
                                        </p:tgtEl>
                                        <p:attrNameLst>
                                          <p:attrName>ppt_x</p:attrName>
                                        </p:attrNameLst>
                                      </p:cBhvr>
                                    </p:anim>
                                    <p:anim to="(#ppt_y)" calcmode="lin" valueType="num">
                                      <p:cBhvr>
                                        <p:cTn id="25" dur="500" fill="hold">
                                          <p:stCondLst>
                                            <p:cond delay="0"/>
                                          </p:stCondLst>
                                        </p:cTn>
                                        <p:tgtEl>
                                          <p:spTgt spid="33794"/>
                                        </p:tgtEl>
                                        <p:attrNameLst>
                                          <p:attrName>ppt_y</p:attrName>
                                        </p:attrNameLst>
                                      </p:cBhvr>
                                    </p:anim>
                                    <p:animRot by="21600000">
                                      <p:cBhvr>
                                        <p:cTn id="26" dur="500" fill="hold">
                                          <p:stCondLst>
                                            <p:cond delay="0"/>
                                          </p:stCondLst>
                                        </p:cTn>
                                        <p:tgtEl>
                                          <p:spTgt spid="33794"/>
                                        </p:tgtEl>
                                        <p:attrNameLst>
                                          <p:attrName>r</p:attrName>
                                        </p:attrNameLst>
                                      </p:cBhvr>
                                    </p:animRo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33807"/>
                                        </p:tgtEl>
                                        <p:attrNameLst>
                                          <p:attrName>style.visibility</p:attrName>
                                        </p:attrNameLst>
                                      </p:cBhvr>
                                      <p:to>
                                        <p:strVal val="visible"/>
                                      </p:to>
                                    </p:set>
                                    <p:animEffect filter="wipe(left)">
                                      <p:cBhvr>
                                        <p:cTn id="30" dur="500"/>
                                        <p:tgtEl>
                                          <p:spTgt spid="33807"/>
                                        </p:tgtEl>
                                      </p:cBhvr>
                                    </p:animEffect>
                                  </p:childTnLst>
                                </p:cTn>
                              </p:par>
                              <p:par>
                                <p:cTn id="31" presetID="22" presetClass="entr" presetSubtype="8" fill="hold" nodeType="withEffect">
                                  <p:stCondLst>
                                    <p:cond delay="0"/>
                                  </p:stCondLst>
                                  <p:childTnLst>
                                    <p:set>
                                      <p:cBhvr>
                                        <p:cTn id="32" dur="1" fill="hold">
                                          <p:stCondLst>
                                            <p:cond delay="0"/>
                                          </p:stCondLst>
                                        </p:cTn>
                                        <p:tgtEl>
                                          <p:spTgt spid="33808"/>
                                        </p:tgtEl>
                                        <p:attrNameLst>
                                          <p:attrName>style.visibility</p:attrName>
                                        </p:attrNameLst>
                                      </p:cBhvr>
                                      <p:to>
                                        <p:strVal val="visible"/>
                                      </p:to>
                                    </p:set>
                                    <p:animEffect filter="wipe(left)">
                                      <p:cBhvr>
                                        <p:cTn id="33" dur="500"/>
                                        <p:tgtEl>
                                          <p:spTgt spid="33808"/>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33829"/>
                                        </p:tgtEl>
                                        <p:attrNameLst>
                                          <p:attrName>style.visibility</p:attrName>
                                        </p:attrNameLst>
                                      </p:cBhvr>
                                      <p:to>
                                        <p:strVal val="visible"/>
                                      </p:to>
                                    </p:set>
                                    <p:anim calcmode="lin" valueType="num">
                                      <p:cBhvr additive="base">
                                        <p:cTn id="37" dur="500" fill="hold"/>
                                        <p:tgtEl>
                                          <p:spTgt spid="33829"/>
                                        </p:tgtEl>
                                        <p:attrNameLst>
                                          <p:attrName>ppt_x</p:attrName>
                                        </p:attrNameLst>
                                      </p:cBhvr>
                                      <p:tavLst>
                                        <p:tav tm="0">
                                          <p:val>
                                            <p:strVal val="0-#ppt_w/2"/>
                                          </p:val>
                                        </p:tav>
                                        <p:tav tm="100000">
                                          <p:val>
                                            <p:strVal val="#ppt_x"/>
                                          </p:val>
                                        </p:tav>
                                      </p:tavLst>
                                    </p:anim>
                                    <p:anim calcmode="lin" valueType="num">
                                      <p:cBhvr additive="base">
                                        <p:cTn id="38" dur="500" fill="hold"/>
                                        <p:tgtEl>
                                          <p:spTgt spid="33829"/>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8" fill="hold" nodeType="afterEffect">
                                  <p:stCondLst>
                                    <p:cond delay="0"/>
                                  </p:stCondLst>
                                  <p:childTnLst>
                                    <p:set>
                                      <p:cBhvr>
                                        <p:cTn id="41" dur="1" fill="hold">
                                          <p:stCondLst>
                                            <p:cond delay="0"/>
                                          </p:stCondLst>
                                        </p:cTn>
                                        <p:tgtEl>
                                          <p:spTgt spid="33830"/>
                                        </p:tgtEl>
                                        <p:attrNameLst>
                                          <p:attrName>style.visibility</p:attrName>
                                        </p:attrNameLst>
                                      </p:cBhvr>
                                      <p:to>
                                        <p:strVal val="visible"/>
                                      </p:to>
                                    </p:set>
                                    <p:anim calcmode="lin" valueType="num">
                                      <p:cBhvr additive="base">
                                        <p:cTn id="42" dur="500" fill="hold"/>
                                        <p:tgtEl>
                                          <p:spTgt spid="33830"/>
                                        </p:tgtEl>
                                        <p:attrNameLst>
                                          <p:attrName>ppt_x</p:attrName>
                                        </p:attrNameLst>
                                      </p:cBhvr>
                                      <p:tavLst>
                                        <p:tav tm="0">
                                          <p:val>
                                            <p:strVal val="0-#ppt_w/2"/>
                                          </p:val>
                                        </p:tav>
                                        <p:tav tm="100000">
                                          <p:val>
                                            <p:strVal val="#ppt_x"/>
                                          </p:val>
                                        </p:tav>
                                      </p:tavLst>
                                    </p:anim>
                                    <p:anim calcmode="lin" valueType="num">
                                      <p:cBhvr additive="base">
                                        <p:cTn id="43" dur="500" fill="hold"/>
                                        <p:tgtEl>
                                          <p:spTgt spid="33830"/>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nodeType="afterEffect">
                                  <p:stCondLst>
                                    <p:cond delay="0"/>
                                  </p:stCondLst>
                                  <p:childTnLst>
                                    <p:set>
                                      <p:cBhvr>
                                        <p:cTn id="46" dur="1" fill="hold">
                                          <p:stCondLst>
                                            <p:cond delay="0"/>
                                          </p:stCondLst>
                                        </p:cTn>
                                        <p:tgtEl>
                                          <p:spTgt spid="33831"/>
                                        </p:tgtEl>
                                        <p:attrNameLst>
                                          <p:attrName>style.visibility</p:attrName>
                                        </p:attrNameLst>
                                      </p:cBhvr>
                                      <p:to>
                                        <p:strVal val="visible"/>
                                      </p:to>
                                    </p:set>
                                    <p:anim calcmode="lin" valueType="num">
                                      <p:cBhvr additive="base">
                                        <p:cTn id="47" dur="500" fill="hold"/>
                                        <p:tgtEl>
                                          <p:spTgt spid="33831"/>
                                        </p:tgtEl>
                                        <p:attrNameLst>
                                          <p:attrName>ppt_x</p:attrName>
                                        </p:attrNameLst>
                                      </p:cBhvr>
                                      <p:tavLst>
                                        <p:tav tm="0">
                                          <p:val>
                                            <p:strVal val="1+#ppt_w/2"/>
                                          </p:val>
                                        </p:tav>
                                        <p:tav tm="100000">
                                          <p:val>
                                            <p:strVal val="#ppt_x"/>
                                          </p:val>
                                        </p:tav>
                                      </p:tavLst>
                                    </p:anim>
                                    <p:anim calcmode="lin" valueType="num">
                                      <p:cBhvr additive="base">
                                        <p:cTn id="48" dur="500" fill="hold"/>
                                        <p:tgtEl>
                                          <p:spTgt spid="33831"/>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8" fill="hold" nodeType="afterEffect">
                                  <p:stCondLst>
                                    <p:cond delay="0"/>
                                  </p:stCondLst>
                                  <p:childTnLst>
                                    <p:set>
                                      <p:cBhvr>
                                        <p:cTn id="51" dur="1" fill="hold">
                                          <p:stCondLst>
                                            <p:cond delay="0"/>
                                          </p:stCondLst>
                                        </p:cTn>
                                        <p:tgtEl>
                                          <p:spTgt spid="33832"/>
                                        </p:tgtEl>
                                        <p:attrNameLst>
                                          <p:attrName>style.visibility</p:attrName>
                                        </p:attrNameLst>
                                      </p:cBhvr>
                                      <p:to>
                                        <p:strVal val="visible"/>
                                      </p:to>
                                    </p:set>
                                    <p:anim calcmode="lin" valueType="num">
                                      <p:cBhvr additive="base">
                                        <p:cTn id="52" dur="500" fill="hold"/>
                                        <p:tgtEl>
                                          <p:spTgt spid="33832"/>
                                        </p:tgtEl>
                                        <p:attrNameLst>
                                          <p:attrName>ppt_x</p:attrName>
                                        </p:attrNameLst>
                                      </p:cBhvr>
                                      <p:tavLst>
                                        <p:tav tm="0">
                                          <p:val>
                                            <p:strVal val="0-#ppt_w/2"/>
                                          </p:val>
                                        </p:tav>
                                        <p:tav tm="100000">
                                          <p:val>
                                            <p:strVal val="#ppt_x"/>
                                          </p:val>
                                        </p:tav>
                                      </p:tavLst>
                                    </p:anim>
                                    <p:anim calcmode="lin" valueType="num">
                                      <p:cBhvr additive="base">
                                        <p:cTn id="53" dur="500" fill="hold"/>
                                        <p:tgtEl>
                                          <p:spTgt spid="33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p:bldP spid="3380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82"/>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34819" name="TextBox 1"/>
          <p:cNvSpPr>
            <a:spLocks noChangeArrowheads="1"/>
          </p:cNvSpPr>
          <p:nvPr/>
        </p:nvSpPr>
        <p:spPr bwMode="auto">
          <a:xfrm>
            <a:off x="1901825" y="1143000"/>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4820" name="TextBox 2"/>
          <p:cNvSpPr>
            <a:spLocks noChangeArrowheads="1"/>
          </p:cNvSpPr>
          <p:nvPr/>
        </p:nvSpPr>
        <p:spPr bwMode="auto">
          <a:xfrm>
            <a:off x="1552575" y="3276600"/>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4821" name="TextBox 3"/>
          <p:cNvSpPr>
            <a:spLocks noChangeArrowheads="1"/>
          </p:cNvSpPr>
          <p:nvPr/>
        </p:nvSpPr>
        <p:spPr bwMode="auto">
          <a:xfrm>
            <a:off x="5121275" y="3810000"/>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4822" name="TextBox 4"/>
          <p:cNvSpPr>
            <a:spLocks noChangeArrowheads="1"/>
          </p:cNvSpPr>
          <p:nvPr/>
        </p:nvSpPr>
        <p:spPr bwMode="auto">
          <a:xfrm>
            <a:off x="5334000" y="1524000"/>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4824" name="Oval 19"/>
          <p:cNvSpPr>
            <a:spLocks noChangeArrowheads="1"/>
          </p:cNvSpPr>
          <p:nvPr/>
        </p:nvSpPr>
        <p:spPr bwMode="auto">
          <a:xfrm>
            <a:off x="3863975" y="2089150"/>
            <a:ext cx="1393825" cy="1393825"/>
          </a:xfrm>
          <a:prstGeom prst="ellipse">
            <a:avLst/>
          </a:prstGeom>
          <a:solidFill>
            <a:srgbClr val="C0C0C0"/>
          </a:solidFill>
          <a:ln w="9525">
            <a:solidFill>
              <a:srgbClr val="F9F9F9"/>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2400">
                <a:solidFill>
                  <a:srgbClr val="FFFFFF"/>
                </a:solidFill>
                <a:ea typeface="微软雅黑" panose="020B0503020204020204" pitchFamily="34" charset="-122"/>
                <a:sym typeface="Arial" panose="020B0604020202020204" pitchFamily="34" charset="0"/>
              </a:rPr>
              <a:t>添加文本</a:t>
            </a:r>
            <a:endParaRPr lang="zh-CN" altLang="en-US">
              <a:latin typeface="微软雅黑" panose="020B0503020204020204" pitchFamily="34" charset="-122"/>
              <a:ea typeface="微软雅黑" panose="020B0503020204020204" pitchFamily="34" charset="-122"/>
            </a:endParaRPr>
          </a:p>
        </p:txBody>
      </p:sp>
      <p:grpSp>
        <p:nvGrpSpPr>
          <p:cNvPr id="34827" name="组合 10"/>
          <p:cNvGrpSpPr/>
          <p:nvPr/>
        </p:nvGrpSpPr>
        <p:grpSpPr bwMode="auto">
          <a:xfrm>
            <a:off x="4095750" y="820738"/>
            <a:ext cx="893763" cy="1206500"/>
            <a:chOff x="0" y="0"/>
            <a:chExt cx="965933" cy="1303072"/>
          </a:xfrm>
        </p:grpSpPr>
        <p:sp>
          <p:nvSpPr>
            <p:cNvPr id="54288" name="矩形 1"/>
            <p:cNvSpPr>
              <a:spLocks noChangeArrowheads="1"/>
            </p:cNvSpPr>
            <p:nvPr/>
          </p:nvSpPr>
          <p:spPr bwMode="auto">
            <a:xfrm>
              <a:off x="109804" y="0"/>
              <a:ext cx="763482" cy="1303072"/>
            </a:xfrm>
            <a:custGeom>
              <a:avLst/>
              <a:gdLst>
                <a:gd name="T0" fmla="*/ 381742 w 763321"/>
                <a:gd name="T1" fmla="*/ 0 h 1303072"/>
                <a:gd name="T2" fmla="*/ 763482 w 763321"/>
                <a:gd name="T3" fmla="*/ 158089 h 1303072"/>
                <a:gd name="T4" fmla="*/ 763482 w 763321"/>
                <a:gd name="T5" fmla="*/ 921411 h 1303072"/>
                <a:gd name="T6" fmla="*/ 381740 w 763321"/>
                <a:gd name="T7" fmla="*/ 1303072 h 1303072"/>
                <a:gd name="T8" fmla="*/ 0 w 763321"/>
                <a:gd name="T9" fmla="*/ 921411 h 1303072"/>
                <a:gd name="T10" fmla="*/ 0 w 763321"/>
                <a:gd name="T11" fmla="*/ 158089 h 1303072"/>
                <a:gd name="T12" fmla="*/ 381742 w 763321"/>
                <a:gd name="T13" fmla="*/ 0 h 13030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321" h="1303072">
                  <a:moveTo>
                    <a:pt x="381661" y="0"/>
                  </a:moveTo>
                  <a:cubicBezTo>
                    <a:pt x="519794" y="0"/>
                    <a:pt x="657928" y="52696"/>
                    <a:pt x="763321" y="158089"/>
                  </a:cubicBezTo>
                  <a:cubicBezTo>
                    <a:pt x="974107" y="368875"/>
                    <a:pt x="974107" y="710625"/>
                    <a:pt x="763321" y="921411"/>
                  </a:cubicBezTo>
                  <a:lnTo>
                    <a:pt x="381660" y="1303072"/>
                  </a:lnTo>
                  <a:lnTo>
                    <a:pt x="0" y="921411"/>
                  </a:lnTo>
                  <a:cubicBezTo>
                    <a:pt x="-210786" y="710625"/>
                    <a:pt x="-210786" y="368875"/>
                    <a:pt x="0" y="158089"/>
                  </a:cubicBezTo>
                  <a:cubicBezTo>
                    <a:pt x="105392" y="52696"/>
                    <a:pt x="243526" y="0"/>
                    <a:pt x="381661" y="0"/>
                  </a:cubicBezTo>
                  <a:close/>
                </a:path>
              </a:pathLst>
            </a:custGeom>
            <a:solidFill>
              <a:srgbClr val="FF6699"/>
            </a:solidFill>
            <a:ln w="9525">
              <a:solidFill>
                <a:srgbClr val="D7D7D7"/>
              </a:solidFill>
              <a:bevel/>
            </a:ln>
          </p:spPr>
          <p:txBody>
            <a:bodyPr anchor="ctr"/>
            <a:lstStyle/>
            <a:p>
              <a:endParaRPr lang="zh-CN" altLang="en-US"/>
            </a:p>
          </p:txBody>
        </p:sp>
        <p:sp>
          <p:nvSpPr>
            <p:cNvPr id="54289" name="未知"/>
            <p:cNvSpPr>
              <a:spLocks noChangeArrowheads="1"/>
            </p:cNvSpPr>
            <p:nvPr/>
          </p:nvSpPr>
          <p:spPr bwMode="auto">
            <a:xfrm>
              <a:off x="0" y="25718"/>
              <a:ext cx="965933" cy="517800"/>
            </a:xfrm>
            <a:custGeom>
              <a:avLst/>
              <a:gdLst>
                <a:gd name="T0" fmla="*/ 951309 w 1321"/>
                <a:gd name="T1" fmla="*/ 291626 h 712"/>
                <a:gd name="T2" fmla="*/ 963008 w 1321"/>
                <a:gd name="T3" fmla="*/ 321443 h 712"/>
                <a:gd name="T4" fmla="*/ 965933 w 1321"/>
                <a:gd name="T5" fmla="*/ 349806 h 712"/>
                <a:gd name="T6" fmla="*/ 961546 w 1321"/>
                <a:gd name="T7" fmla="*/ 375260 h 712"/>
                <a:gd name="T8" fmla="*/ 949115 w 1321"/>
                <a:gd name="T9" fmla="*/ 399986 h 712"/>
                <a:gd name="T10" fmla="*/ 930104 w 1321"/>
                <a:gd name="T11" fmla="*/ 421076 h 712"/>
                <a:gd name="T12" fmla="*/ 905973 w 1321"/>
                <a:gd name="T13" fmla="*/ 439257 h 712"/>
                <a:gd name="T14" fmla="*/ 874531 w 1321"/>
                <a:gd name="T15" fmla="*/ 456711 h 712"/>
                <a:gd name="T16" fmla="*/ 838702 w 1321"/>
                <a:gd name="T17" fmla="*/ 471983 h 712"/>
                <a:gd name="T18" fmla="*/ 798485 w 1321"/>
                <a:gd name="T19" fmla="*/ 485074 h 712"/>
                <a:gd name="T20" fmla="*/ 753881 w 1321"/>
                <a:gd name="T21" fmla="*/ 496710 h 712"/>
                <a:gd name="T22" fmla="*/ 707083 w 1321"/>
                <a:gd name="T23" fmla="*/ 504710 h 712"/>
                <a:gd name="T24" fmla="*/ 655167 w 1321"/>
                <a:gd name="T25" fmla="*/ 511982 h 712"/>
                <a:gd name="T26" fmla="*/ 602520 w 1321"/>
                <a:gd name="T27" fmla="*/ 516346 h 712"/>
                <a:gd name="T28" fmla="*/ 581315 w 1321"/>
                <a:gd name="T29" fmla="*/ 517800 h 712"/>
                <a:gd name="T30" fmla="*/ 348058 w 1321"/>
                <a:gd name="T31" fmla="*/ 517800 h 712"/>
                <a:gd name="T32" fmla="*/ 345133 w 1321"/>
                <a:gd name="T33" fmla="*/ 517800 h 712"/>
                <a:gd name="T34" fmla="*/ 299066 w 1321"/>
                <a:gd name="T35" fmla="*/ 514891 h 712"/>
                <a:gd name="T36" fmla="*/ 254462 w 1321"/>
                <a:gd name="T37" fmla="*/ 511982 h 712"/>
                <a:gd name="T38" fmla="*/ 212052 w 1321"/>
                <a:gd name="T39" fmla="*/ 506164 h 712"/>
                <a:gd name="T40" fmla="*/ 171835 w 1321"/>
                <a:gd name="T41" fmla="*/ 501073 h 712"/>
                <a:gd name="T42" fmla="*/ 136006 w 1321"/>
                <a:gd name="T43" fmla="*/ 492346 h 712"/>
                <a:gd name="T44" fmla="*/ 103101 w 1321"/>
                <a:gd name="T45" fmla="*/ 482165 h 712"/>
                <a:gd name="T46" fmla="*/ 74584 w 1321"/>
                <a:gd name="T47" fmla="*/ 471256 h 712"/>
                <a:gd name="T48" fmla="*/ 48991 w 1321"/>
                <a:gd name="T49" fmla="*/ 458166 h 712"/>
                <a:gd name="T50" fmla="*/ 28517 w 1321"/>
                <a:gd name="T51" fmla="*/ 442166 h 712"/>
                <a:gd name="T52" fmla="*/ 13162 w 1321"/>
                <a:gd name="T53" fmla="*/ 423985 h 712"/>
                <a:gd name="T54" fmla="*/ 4387 w 1321"/>
                <a:gd name="T55" fmla="*/ 402895 h 712"/>
                <a:gd name="T56" fmla="*/ 0 w 1321"/>
                <a:gd name="T57" fmla="*/ 381078 h 712"/>
                <a:gd name="T58" fmla="*/ 0 w 1321"/>
                <a:gd name="T59" fmla="*/ 378169 h 712"/>
                <a:gd name="T60" fmla="*/ 2925 w 1321"/>
                <a:gd name="T61" fmla="*/ 354169 h 712"/>
                <a:gd name="T62" fmla="*/ 11699 w 1321"/>
                <a:gd name="T63" fmla="*/ 324352 h 712"/>
                <a:gd name="T64" fmla="*/ 37292 w 1321"/>
                <a:gd name="T65" fmla="*/ 269081 h 712"/>
                <a:gd name="T66" fmla="*/ 68734 w 1321"/>
                <a:gd name="T67" fmla="*/ 217447 h 712"/>
                <a:gd name="T68" fmla="*/ 107488 w 1321"/>
                <a:gd name="T69" fmla="*/ 170903 h 712"/>
                <a:gd name="T70" fmla="*/ 149168 w 1321"/>
                <a:gd name="T71" fmla="*/ 127996 h 712"/>
                <a:gd name="T72" fmla="*/ 197428 w 1321"/>
                <a:gd name="T73" fmla="*/ 90906 h 712"/>
                <a:gd name="T74" fmla="*/ 249344 w 1321"/>
                <a:gd name="T75" fmla="*/ 59634 h 712"/>
                <a:gd name="T76" fmla="*/ 303454 w 1321"/>
                <a:gd name="T77" fmla="*/ 34181 h 712"/>
                <a:gd name="T78" fmla="*/ 363413 w 1321"/>
                <a:gd name="T79" fmla="*/ 15272 h 712"/>
                <a:gd name="T80" fmla="*/ 424835 w 1321"/>
                <a:gd name="T81" fmla="*/ 4363 h 712"/>
                <a:gd name="T82" fmla="*/ 487719 w 1321"/>
                <a:gd name="T83" fmla="*/ 0 h 712"/>
                <a:gd name="T84" fmla="*/ 554991 w 1321"/>
                <a:gd name="T85" fmla="*/ 4363 h 712"/>
                <a:gd name="T86" fmla="*/ 619338 w 1321"/>
                <a:gd name="T87" fmla="*/ 16727 h 712"/>
                <a:gd name="T88" fmla="*/ 681491 w 1321"/>
                <a:gd name="T89" fmla="*/ 38544 h 712"/>
                <a:gd name="T90" fmla="*/ 738526 w 1321"/>
                <a:gd name="T91" fmla="*/ 65452 h 712"/>
                <a:gd name="T92" fmla="*/ 791173 w 1321"/>
                <a:gd name="T93" fmla="*/ 99633 h 712"/>
                <a:gd name="T94" fmla="*/ 840164 w 1321"/>
                <a:gd name="T95" fmla="*/ 141086 h 712"/>
                <a:gd name="T96" fmla="*/ 883306 w 1321"/>
                <a:gd name="T97" fmla="*/ 186175 h 712"/>
                <a:gd name="T98" fmla="*/ 919867 w 1321"/>
                <a:gd name="T99" fmla="*/ 236355 h 712"/>
                <a:gd name="T100" fmla="*/ 951309 w 1321"/>
                <a:gd name="T101" fmla="*/ 291626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4832" name="组合 15"/>
          <p:cNvGrpSpPr/>
          <p:nvPr/>
        </p:nvGrpSpPr>
        <p:grpSpPr bwMode="auto">
          <a:xfrm>
            <a:off x="5303838" y="2293938"/>
            <a:ext cx="1166812" cy="854075"/>
            <a:chOff x="0" y="0"/>
            <a:chExt cx="1259579" cy="922766"/>
          </a:xfrm>
        </p:grpSpPr>
        <p:sp>
          <p:nvSpPr>
            <p:cNvPr id="54286" name="矩形 19"/>
            <p:cNvSpPr>
              <a:spLocks noChangeArrowheads="1"/>
            </p:cNvSpPr>
            <p:nvPr/>
          </p:nvSpPr>
          <p:spPr bwMode="auto">
            <a:xfrm>
              <a:off x="0" y="0"/>
              <a:ext cx="1146474" cy="922766"/>
            </a:xfrm>
            <a:custGeom>
              <a:avLst/>
              <a:gdLst>
                <a:gd name="T0" fmla="*/ 764315 w 1146667"/>
                <a:gd name="T1" fmla="*/ 0 h 922766"/>
                <a:gd name="T2" fmla="*/ 1146474 w 1146667"/>
                <a:gd name="T3" fmla="*/ 158321 h 922766"/>
                <a:gd name="T4" fmla="*/ 1146474 w 1146667"/>
                <a:gd name="T5" fmla="*/ 922766 h 922766"/>
                <a:gd name="T6" fmla="*/ 382158 w 1146667"/>
                <a:gd name="T7" fmla="*/ 922766 h 922766"/>
                <a:gd name="T8" fmla="*/ 0 w 1146667"/>
                <a:gd name="T9" fmla="*/ 540543 h 922766"/>
                <a:gd name="T10" fmla="*/ 382158 w 1146667"/>
                <a:gd name="T11" fmla="*/ 158321 h 922766"/>
                <a:gd name="T12" fmla="*/ 764315 w 1146667"/>
                <a:gd name="T13" fmla="*/ 0 h 9227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6667" h="922766">
                  <a:moveTo>
                    <a:pt x="764444" y="0"/>
                  </a:moveTo>
                  <a:cubicBezTo>
                    <a:pt x="902782" y="0"/>
                    <a:pt x="1041119" y="52773"/>
                    <a:pt x="1146667" y="158321"/>
                  </a:cubicBezTo>
                  <a:cubicBezTo>
                    <a:pt x="1357762" y="369417"/>
                    <a:pt x="1357762" y="711670"/>
                    <a:pt x="1146667" y="922766"/>
                  </a:cubicBezTo>
                  <a:cubicBezTo>
                    <a:pt x="935571" y="1133861"/>
                    <a:pt x="593317" y="1133861"/>
                    <a:pt x="382222" y="922766"/>
                  </a:cubicBezTo>
                  <a:lnTo>
                    <a:pt x="0" y="540543"/>
                  </a:lnTo>
                  <a:lnTo>
                    <a:pt x="382222" y="158321"/>
                  </a:lnTo>
                  <a:cubicBezTo>
                    <a:pt x="487770" y="52773"/>
                    <a:pt x="626107" y="0"/>
                    <a:pt x="764444" y="0"/>
                  </a:cubicBezTo>
                  <a:close/>
                </a:path>
              </a:pathLst>
            </a:custGeom>
            <a:solidFill>
              <a:srgbClr val="FF6699"/>
            </a:solidFill>
            <a:ln w="9525">
              <a:solidFill>
                <a:srgbClr val="D7D7D7"/>
              </a:solidFill>
              <a:bevel/>
            </a:ln>
          </p:spPr>
          <p:txBody>
            <a:bodyPr anchor="ctr"/>
            <a:lstStyle/>
            <a:p>
              <a:endParaRPr lang="zh-CN" altLang="en-US"/>
            </a:p>
          </p:txBody>
        </p:sp>
        <p:sp>
          <p:nvSpPr>
            <p:cNvPr id="54287" name="未知"/>
            <p:cNvSpPr>
              <a:spLocks noChangeArrowheads="1"/>
            </p:cNvSpPr>
            <p:nvPr/>
          </p:nvSpPr>
          <p:spPr bwMode="auto">
            <a:xfrm>
              <a:off x="293044" y="20582"/>
              <a:ext cx="966535" cy="517984"/>
            </a:xfrm>
            <a:custGeom>
              <a:avLst/>
              <a:gdLst>
                <a:gd name="T0" fmla="*/ 951902 w 1321"/>
                <a:gd name="T1" fmla="*/ 291730 h 712"/>
                <a:gd name="T2" fmla="*/ 963608 w 1321"/>
                <a:gd name="T3" fmla="*/ 321557 h 712"/>
                <a:gd name="T4" fmla="*/ 966535 w 1321"/>
                <a:gd name="T5" fmla="*/ 349930 h 712"/>
                <a:gd name="T6" fmla="*/ 962145 w 1321"/>
                <a:gd name="T7" fmla="*/ 375393 h 712"/>
                <a:gd name="T8" fmla="*/ 949707 w 1321"/>
                <a:gd name="T9" fmla="*/ 400128 h 712"/>
                <a:gd name="T10" fmla="*/ 930683 w 1321"/>
                <a:gd name="T11" fmla="*/ 421226 h 712"/>
                <a:gd name="T12" fmla="*/ 906538 w 1321"/>
                <a:gd name="T13" fmla="*/ 439413 h 712"/>
                <a:gd name="T14" fmla="*/ 875076 w 1321"/>
                <a:gd name="T15" fmla="*/ 456874 h 712"/>
                <a:gd name="T16" fmla="*/ 839225 w 1321"/>
                <a:gd name="T17" fmla="*/ 472151 h 712"/>
                <a:gd name="T18" fmla="*/ 798983 w 1321"/>
                <a:gd name="T19" fmla="*/ 485246 h 712"/>
                <a:gd name="T20" fmla="*/ 754351 w 1321"/>
                <a:gd name="T21" fmla="*/ 496886 h 712"/>
                <a:gd name="T22" fmla="*/ 707524 w 1321"/>
                <a:gd name="T23" fmla="*/ 504889 h 712"/>
                <a:gd name="T24" fmla="*/ 655576 w 1321"/>
                <a:gd name="T25" fmla="*/ 512164 h 712"/>
                <a:gd name="T26" fmla="*/ 602895 w 1321"/>
                <a:gd name="T27" fmla="*/ 516529 h 712"/>
                <a:gd name="T28" fmla="*/ 581677 w 1321"/>
                <a:gd name="T29" fmla="*/ 517984 h 712"/>
                <a:gd name="T30" fmla="*/ 348275 w 1321"/>
                <a:gd name="T31" fmla="*/ 517984 h 712"/>
                <a:gd name="T32" fmla="*/ 345348 w 1321"/>
                <a:gd name="T33" fmla="*/ 517984 h 712"/>
                <a:gd name="T34" fmla="*/ 299253 w 1321"/>
                <a:gd name="T35" fmla="*/ 515074 h 712"/>
                <a:gd name="T36" fmla="*/ 254621 w 1321"/>
                <a:gd name="T37" fmla="*/ 512164 h 712"/>
                <a:gd name="T38" fmla="*/ 212184 w 1321"/>
                <a:gd name="T39" fmla="*/ 506344 h 712"/>
                <a:gd name="T40" fmla="*/ 171942 w 1321"/>
                <a:gd name="T41" fmla="*/ 501251 h 712"/>
                <a:gd name="T42" fmla="*/ 136090 w 1321"/>
                <a:gd name="T43" fmla="*/ 492521 h 712"/>
                <a:gd name="T44" fmla="*/ 103165 w 1321"/>
                <a:gd name="T45" fmla="*/ 482336 h 712"/>
                <a:gd name="T46" fmla="*/ 74630 w 1321"/>
                <a:gd name="T47" fmla="*/ 471424 h 712"/>
                <a:gd name="T48" fmla="*/ 49022 w 1321"/>
                <a:gd name="T49" fmla="*/ 458329 h 712"/>
                <a:gd name="T50" fmla="*/ 28535 w 1321"/>
                <a:gd name="T51" fmla="*/ 442323 h 712"/>
                <a:gd name="T52" fmla="*/ 13170 w 1321"/>
                <a:gd name="T53" fmla="*/ 424136 h 712"/>
                <a:gd name="T54" fmla="*/ 4390 w 1321"/>
                <a:gd name="T55" fmla="*/ 403038 h 712"/>
                <a:gd name="T56" fmla="*/ 0 w 1321"/>
                <a:gd name="T57" fmla="*/ 381213 h 712"/>
                <a:gd name="T58" fmla="*/ 0 w 1321"/>
                <a:gd name="T59" fmla="*/ 378303 h 712"/>
                <a:gd name="T60" fmla="*/ 2927 w 1321"/>
                <a:gd name="T61" fmla="*/ 354295 h 712"/>
                <a:gd name="T62" fmla="*/ 11707 w 1321"/>
                <a:gd name="T63" fmla="*/ 324468 h 712"/>
                <a:gd name="T64" fmla="*/ 37315 w 1321"/>
                <a:gd name="T65" fmla="*/ 269177 h 712"/>
                <a:gd name="T66" fmla="*/ 68777 w 1321"/>
                <a:gd name="T67" fmla="*/ 217524 h 712"/>
                <a:gd name="T68" fmla="*/ 107555 w 1321"/>
                <a:gd name="T69" fmla="*/ 170964 h 712"/>
                <a:gd name="T70" fmla="*/ 149261 w 1321"/>
                <a:gd name="T71" fmla="*/ 128041 h 712"/>
                <a:gd name="T72" fmla="*/ 197551 w 1321"/>
                <a:gd name="T73" fmla="*/ 90938 h 712"/>
                <a:gd name="T74" fmla="*/ 249499 w 1321"/>
                <a:gd name="T75" fmla="*/ 59655 h 712"/>
                <a:gd name="T76" fmla="*/ 303643 w 1321"/>
                <a:gd name="T77" fmla="*/ 34193 h 712"/>
                <a:gd name="T78" fmla="*/ 363640 w 1321"/>
                <a:gd name="T79" fmla="*/ 15278 h 712"/>
                <a:gd name="T80" fmla="*/ 425100 w 1321"/>
                <a:gd name="T81" fmla="*/ 4365 h 712"/>
                <a:gd name="T82" fmla="*/ 488023 w 1321"/>
                <a:gd name="T83" fmla="*/ 0 h 712"/>
                <a:gd name="T84" fmla="*/ 555337 w 1321"/>
                <a:gd name="T85" fmla="*/ 4365 h 712"/>
                <a:gd name="T86" fmla="*/ 619724 w 1321"/>
                <a:gd name="T87" fmla="*/ 16733 h 712"/>
                <a:gd name="T88" fmla="*/ 681916 w 1321"/>
                <a:gd name="T89" fmla="*/ 38558 h 712"/>
                <a:gd name="T90" fmla="*/ 738986 w 1321"/>
                <a:gd name="T91" fmla="*/ 65476 h 712"/>
                <a:gd name="T92" fmla="*/ 791666 w 1321"/>
                <a:gd name="T93" fmla="*/ 99668 h 712"/>
                <a:gd name="T94" fmla="*/ 840688 w 1321"/>
                <a:gd name="T95" fmla="*/ 141136 h 712"/>
                <a:gd name="T96" fmla="*/ 883856 w 1321"/>
                <a:gd name="T97" fmla="*/ 186241 h 712"/>
                <a:gd name="T98" fmla="*/ 920440 w 1321"/>
                <a:gd name="T99" fmla="*/ 236439 h 712"/>
                <a:gd name="T100" fmla="*/ 951902 w 1321"/>
                <a:gd name="T101" fmla="*/ 29173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4837" name="组合 20"/>
          <p:cNvGrpSpPr/>
          <p:nvPr/>
        </p:nvGrpSpPr>
        <p:grpSpPr bwMode="auto">
          <a:xfrm>
            <a:off x="4197350" y="3554413"/>
            <a:ext cx="706438" cy="1058862"/>
            <a:chOff x="0" y="0"/>
            <a:chExt cx="763322" cy="1144983"/>
          </a:xfrm>
        </p:grpSpPr>
        <p:sp>
          <p:nvSpPr>
            <p:cNvPr id="54284" name="矩形 21"/>
            <p:cNvSpPr>
              <a:spLocks noChangeArrowheads="1"/>
            </p:cNvSpPr>
            <p:nvPr/>
          </p:nvSpPr>
          <p:spPr bwMode="auto">
            <a:xfrm>
              <a:off x="-361" y="0"/>
              <a:ext cx="762897" cy="1144983"/>
            </a:xfrm>
            <a:custGeom>
              <a:avLst/>
              <a:gdLst>
                <a:gd name="T0" fmla="*/ 381449 w 763322"/>
                <a:gd name="T1" fmla="*/ 0 h 1144983"/>
                <a:gd name="T2" fmla="*/ 762897 w 763322"/>
                <a:gd name="T3" fmla="*/ 381661 h 1144983"/>
                <a:gd name="T4" fmla="*/ 762897 w 763322"/>
                <a:gd name="T5" fmla="*/ 1144983 h 1144983"/>
                <a:gd name="T6" fmla="*/ 0 w 763322"/>
                <a:gd name="T7" fmla="*/ 1144983 h 1144983"/>
                <a:gd name="T8" fmla="*/ 0 w 763322"/>
                <a:gd name="T9" fmla="*/ 381661 h 11449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lnTo>
                    <a:pt x="381661" y="0"/>
                  </a:lnTo>
                  <a:close/>
                </a:path>
              </a:pathLst>
            </a:custGeom>
            <a:solidFill>
              <a:srgbClr val="FF6699"/>
            </a:solidFill>
            <a:ln w="9525">
              <a:solidFill>
                <a:srgbClr val="D7D7D7"/>
              </a:solidFill>
              <a:bevel/>
            </a:ln>
          </p:spPr>
          <p:txBody>
            <a:bodyPr anchor="ctr"/>
            <a:lstStyle/>
            <a:p>
              <a:endParaRPr lang="zh-CN" altLang="en-US"/>
            </a:p>
          </p:txBody>
        </p:sp>
        <p:sp>
          <p:nvSpPr>
            <p:cNvPr id="54285" name="矩形 21"/>
            <p:cNvSpPr>
              <a:spLocks noChangeArrowheads="1"/>
            </p:cNvSpPr>
            <p:nvPr/>
          </p:nvSpPr>
          <p:spPr bwMode="auto">
            <a:xfrm>
              <a:off x="73984" y="53825"/>
              <a:ext cx="640754" cy="961132"/>
            </a:xfrm>
            <a:custGeom>
              <a:avLst/>
              <a:gdLst>
                <a:gd name="T0" fmla="*/ 320377 w 763322"/>
                <a:gd name="T1" fmla="*/ 0 h 1144983"/>
                <a:gd name="T2" fmla="*/ 640754 w 763322"/>
                <a:gd name="T3" fmla="*/ 320377 h 1144983"/>
                <a:gd name="T4" fmla="*/ 640754 w 763322"/>
                <a:gd name="T5" fmla="*/ 961132 h 1144983"/>
                <a:gd name="T6" fmla="*/ 0 w 763322"/>
                <a:gd name="T7" fmla="*/ 961132 h 1144983"/>
                <a:gd name="T8" fmla="*/ 0 w 763322"/>
                <a:gd name="T9" fmla="*/ 320377 h 11449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lnTo>
                    <a:pt x="381661" y="0"/>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34843" name="矩形 15"/>
          <p:cNvSpPr>
            <a:spLocks noChangeArrowheads="1"/>
          </p:cNvSpPr>
          <p:nvPr/>
        </p:nvSpPr>
        <p:spPr bwMode="auto">
          <a:xfrm>
            <a:off x="2582863" y="2293938"/>
            <a:ext cx="1208087" cy="1001712"/>
          </a:xfrm>
          <a:custGeom>
            <a:avLst/>
            <a:gdLst>
              <a:gd name="T0" fmla="*/ 500039 w 1304031"/>
              <a:gd name="T1" fmla="*/ 1 h 1080295"/>
              <a:gd name="T2" fmla="*/ 853987 w 1304031"/>
              <a:gd name="T3" fmla="*/ 146958 h 1080295"/>
              <a:gd name="T4" fmla="*/ 1208087 w 1304031"/>
              <a:gd name="T5" fmla="*/ 501378 h 1080295"/>
              <a:gd name="T6" fmla="*/ 854507 w 1304031"/>
              <a:gd name="T7" fmla="*/ 855275 h 1080295"/>
              <a:gd name="T8" fmla="*/ 146826 w 1304031"/>
              <a:gd name="T9" fmla="*/ 854755 h 1080295"/>
              <a:gd name="T10" fmla="*/ 146307 w 1304031"/>
              <a:gd name="T11" fmla="*/ 146438 h 1080295"/>
              <a:gd name="T12" fmla="*/ 500039 w 1304031"/>
              <a:gd name="T13" fmla="*/ 1 h 1080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031" h="1080295">
                <a:moveTo>
                  <a:pt x="539751" y="1"/>
                </a:moveTo>
                <a:cubicBezTo>
                  <a:pt x="677987" y="103"/>
                  <a:pt x="816261" y="52940"/>
                  <a:pt x="921809" y="158487"/>
                </a:cubicBezTo>
                <a:lnTo>
                  <a:pt x="1304031" y="540710"/>
                </a:lnTo>
                <a:lnTo>
                  <a:pt x="922370" y="922370"/>
                </a:lnTo>
                <a:cubicBezTo>
                  <a:pt x="711585" y="1133156"/>
                  <a:pt x="369583" y="1132904"/>
                  <a:pt x="158487" y="921809"/>
                </a:cubicBezTo>
                <a:cubicBezTo>
                  <a:pt x="-52608" y="710714"/>
                  <a:pt x="-52860" y="368711"/>
                  <a:pt x="157926" y="157926"/>
                </a:cubicBezTo>
                <a:cubicBezTo>
                  <a:pt x="263319" y="52533"/>
                  <a:pt x="401516" y="-100"/>
                  <a:pt x="539751" y="1"/>
                </a:cubicBezTo>
                <a:close/>
              </a:path>
            </a:pathLst>
          </a:custGeom>
          <a:solidFill>
            <a:srgbClr val="FF6699"/>
          </a:solidFill>
          <a:ln w="9525">
            <a:solidFill>
              <a:srgbClr val="D7D7D7"/>
            </a:solidFill>
            <a:bevel/>
          </a:ln>
        </p:spPr>
        <p:txBody>
          <a:bodyPr anchor="ctr"/>
          <a:lstStyle/>
          <a:p>
            <a:endParaRPr lang="zh-CN" altLang="en-US"/>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4818"/>
                                        </p:tgtEl>
                                        <p:attrNameLst>
                                          <p:attrName>style.visibility</p:attrName>
                                        </p:attrNameLst>
                                      </p:cBhvr>
                                      <p:to>
                                        <p:strVal val="visible"/>
                                      </p:to>
                                    </p:set>
                                    <p:anim by="(-#ppt_w*2)" calcmode="lin" valueType="num">
                                      <p:cBhvr rctx="PPT">
                                        <p:cTn id="7" dur="250" autoRev="1" fill="hold">
                                          <p:stCondLst>
                                            <p:cond delay="0"/>
                                          </p:stCondLst>
                                        </p:cTn>
                                        <p:tgtEl>
                                          <p:spTgt spid="34818"/>
                                        </p:tgtEl>
                                        <p:attrNameLst>
                                          <p:attrName>ppt_w</p:attrName>
                                        </p:attrNameLst>
                                      </p:cBhvr>
                                    </p:anim>
                                    <p:anim by="(#ppt_w*0.50)" calcmode="lin" valueType="num">
                                      <p:cBhvr>
                                        <p:cTn id="8" dur="250" decel="50000" autoRev="1" fill="hold">
                                          <p:stCondLst>
                                            <p:cond delay="0"/>
                                          </p:stCondLst>
                                        </p:cTn>
                                        <p:tgtEl>
                                          <p:spTgt spid="34818"/>
                                        </p:tgtEl>
                                        <p:attrNameLst>
                                          <p:attrName>ppt_x</p:attrName>
                                        </p:attrNameLst>
                                      </p:cBhvr>
                                    </p:anim>
                                    <p:anim to="(#ppt_y)" calcmode="lin" valueType="num">
                                      <p:cBhvr>
                                        <p:cTn id="9" dur="500" fill="hold">
                                          <p:stCondLst>
                                            <p:cond delay="0"/>
                                          </p:stCondLst>
                                        </p:cTn>
                                        <p:tgtEl>
                                          <p:spTgt spid="34818"/>
                                        </p:tgtEl>
                                        <p:attrNameLst>
                                          <p:attrName>ppt_y</p:attrName>
                                        </p:attrNameLst>
                                      </p:cBhvr>
                                    </p:anim>
                                    <p:animRot by="21600000">
                                      <p:cBhvr>
                                        <p:cTn id="10" dur="500" fill="hold">
                                          <p:stCondLst>
                                            <p:cond delay="0"/>
                                          </p:stCondLst>
                                        </p:cTn>
                                        <p:tgtEl>
                                          <p:spTgt spid="34818"/>
                                        </p:tgtEl>
                                        <p:attrNameLst>
                                          <p:attrName>r</p:attrName>
                                        </p:attrNameLst>
                                      </p:cBhvr>
                                    </p:animRot>
                                  </p:childTnLst>
                                </p:cTn>
                              </p:par>
                            </p:childTnLst>
                          </p:cTn>
                        </p:par>
                        <p:par>
                          <p:cTn id="11" fill="hold">
                            <p:stCondLst>
                              <p:cond delay="0"/>
                            </p:stCondLst>
                            <p:childTnLst>
                              <p:par>
                                <p:cTn id="12" presetID="35" presetClass="entr" presetSubtype="0" fill="hold" grpId="0" nodeType="afterEffect">
                                  <p:stCondLst>
                                    <p:cond delay="0"/>
                                  </p:stCondLst>
                                  <p:childTnLst>
                                    <p:set>
                                      <p:cBhvr>
                                        <p:cTn id="13" dur="1" fill="hold">
                                          <p:stCondLst>
                                            <p:cond delay="0"/>
                                          </p:stCondLst>
                                        </p:cTn>
                                        <p:tgtEl>
                                          <p:spTgt spid="34824"/>
                                        </p:tgtEl>
                                        <p:attrNameLst>
                                          <p:attrName>style.visibility</p:attrName>
                                        </p:attrNameLst>
                                      </p:cBhvr>
                                      <p:to>
                                        <p:strVal val="visible"/>
                                      </p:to>
                                    </p:set>
                                    <p:animEffect transition="in" filter="fade">
                                      <p:cBhvr>
                                        <p:cTn id="14" dur="1000"/>
                                        <p:tgtEl>
                                          <p:spTgt spid="34824"/>
                                        </p:tgtEl>
                                      </p:cBhvr>
                                    </p:animEffect>
                                    <p:anim calcmode="lin" valueType="num">
                                      <p:cBhvr>
                                        <p:cTn id="15" dur="1000" fill="hold"/>
                                        <p:tgtEl>
                                          <p:spTgt spid="34824"/>
                                        </p:tgtEl>
                                        <p:attrNameLst>
                                          <p:attrName>style.rotation</p:attrName>
                                        </p:attrNameLst>
                                      </p:cBhvr>
                                      <p:tavLst>
                                        <p:tav tm="0">
                                          <p:val>
                                            <p:fltVal val="720"/>
                                          </p:val>
                                        </p:tav>
                                        <p:tav tm="100000">
                                          <p:val>
                                            <p:fltVal val="0"/>
                                          </p:val>
                                        </p:tav>
                                      </p:tavLst>
                                    </p:anim>
                                    <p:anim calcmode="lin" valueType="num">
                                      <p:cBhvr>
                                        <p:cTn id="16" dur="1000" fill="hold"/>
                                        <p:tgtEl>
                                          <p:spTgt spid="34824"/>
                                        </p:tgtEl>
                                        <p:attrNameLst>
                                          <p:attrName>ppt_h</p:attrName>
                                        </p:attrNameLst>
                                      </p:cBhvr>
                                      <p:tavLst>
                                        <p:tav tm="0">
                                          <p:val>
                                            <p:fltVal val="0"/>
                                          </p:val>
                                        </p:tav>
                                        <p:tav tm="100000">
                                          <p:val>
                                            <p:strVal val="#ppt_h"/>
                                          </p:val>
                                        </p:tav>
                                      </p:tavLst>
                                    </p:anim>
                                    <p:anim calcmode="lin" valueType="num">
                                      <p:cBhvr>
                                        <p:cTn id="17" dur="1000" fill="hold"/>
                                        <p:tgtEl>
                                          <p:spTgt spid="34824"/>
                                        </p:tgtEl>
                                        <p:attrNameLst>
                                          <p:attrName>ppt_w</p:attrName>
                                        </p:attrNameLst>
                                      </p:cBhvr>
                                      <p:tavLst>
                                        <p:tav tm="0">
                                          <p:val>
                                            <p:fltVal val="0"/>
                                          </p:val>
                                        </p:tav>
                                        <p:tav tm="100000">
                                          <p:val>
                                            <p:strVal val="#ppt_w"/>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34827"/>
                                        </p:tgtEl>
                                        <p:attrNameLst>
                                          <p:attrName>style.visibility</p:attrName>
                                        </p:attrNameLst>
                                      </p:cBhvr>
                                      <p:to>
                                        <p:strVal val="visible"/>
                                      </p:to>
                                    </p:set>
                                    <p:anim calcmode="lin" valueType="num">
                                      <p:cBhvr additive="base">
                                        <p:cTn id="21" dur="500" fill="hold"/>
                                        <p:tgtEl>
                                          <p:spTgt spid="34827"/>
                                        </p:tgtEl>
                                        <p:attrNameLst>
                                          <p:attrName>ppt_x</p:attrName>
                                        </p:attrNameLst>
                                      </p:cBhvr>
                                      <p:tavLst>
                                        <p:tav tm="0">
                                          <p:val>
                                            <p:strVal val="#ppt_x"/>
                                          </p:val>
                                        </p:tav>
                                        <p:tav tm="100000">
                                          <p:val>
                                            <p:strVal val="#ppt_x"/>
                                          </p:val>
                                        </p:tav>
                                      </p:tavLst>
                                    </p:anim>
                                    <p:anim calcmode="lin" valueType="num">
                                      <p:cBhvr additive="base">
                                        <p:cTn id="22" dur="500" fill="hold"/>
                                        <p:tgtEl>
                                          <p:spTgt spid="34827"/>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34837"/>
                                        </p:tgtEl>
                                        <p:attrNameLst>
                                          <p:attrName>style.visibility</p:attrName>
                                        </p:attrNameLst>
                                      </p:cBhvr>
                                      <p:to>
                                        <p:strVal val="visible"/>
                                      </p:to>
                                    </p:set>
                                    <p:anim calcmode="lin" valueType="num">
                                      <p:cBhvr additive="base">
                                        <p:cTn id="26" dur="500" fill="hold"/>
                                        <p:tgtEl>
                                          <p:spTgt spid="34837"/>
                                        </p:tgtEl>
                                        <p:attrNameLst>
                                          <p:attrName>ppt_x</p:attrName>
                                        </p:attrNameLst>
                                      </p:cBhvr>
                                      <p:tavLst>
                                        <p:tav tm="0">
                                          <p:val>
                                            <p:strVal val="#ppt_x"/>
                                          </p:val>
                                        </p:tav>
                                        <p:tav tm="100000">
                                          <p:val>
                                            <p:strVal val="#ppt_x"/>
                                          </p:val>
                                        </p:tav>
                                      </p:tavLst>
                                    </p:anim>
                                    <p:anim calcmode="lin" valueType="num">
                                      <p:cBhvr additive="base">
                                        <p:cTn id="27" dur="500" fill="hold"/>
                                        <p:tgtEl>
                                          <p:spTgt spid="34837"/>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34832"/>
                                        </p:tgtEl>
                                        <p:attrNameLst>
                                          <p:attrName>style.visibility</p:attrName>
                                        </p:attrNameLst>
                                      </p:cBhvr>
                                      <p:to>
                                        <p:strVal val="visible"/>
                                      </p:to>
                                    </p:set>
                                    <p:anim calcmode="lin" valueType="num">
                                      <p:cBhvr additive="base">
                                        <p:cTn id="31" dur="500" fill="hold"/>
                                        <p:tgtEl>
                                          <p:spTgt spid="34832"/>
                                        </p:tgtEl>
                                        <p:attrNameLst>
                                          <p:attrName>ppt_x</p:attrName>
                                        </p:attrNameLst>
                                      </p:cBhvr>
                                      <p:tavLst>
                                        <p:tav tm="0">
                                          <p:val>
                                            <p:strVal val="1+#ppt_w/2"/>
                                          </p:val>
                                        </p:tav>
                                        <p:tav tm="100000">
                                          <p:val>
                                            <p:strVal val="#ppt_x"/>
                                          </p:val>
                                        </p:tav>
                                      </p:tavLst>
                                    </p:anim>
                                    <p:anim calcmode="lin" valueType="num">
                                      <p:cBhvr additive="base">
                                        <p:cTn id="32" dur="500" fill="hold"/>
                                        <p:tgtEl>
                                          <p:spTgt spid="34832"/>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34843"/>
                                        </p:tgtEl>
                                        <p:attrNameLst>
                                          <p:attrName>style.visibility</p:attrName>
                                        </p:attrNameLst>
                                      </p:cBhvr>
                                      <p:to>
                                        <p:strVal val="visible"/>
                                      </p:to>
                                    </p:set>
                                    <p:anim calcmode="lin" valueType="num">
                                      <p:cBhvr additive="base">
                                        <p:cTn id="36" dur="500" fill="hold"/>
                                        <p:tgtEl>
                                          <p:spTgt spid="34843"/>
                                        </p:tgtEl>
                                        <p:attrNameLst>
                                          <p:attrName>ppt_x</p:attrName>
                                        </p:attrNameLst>
                                      </p:cBhvr>
                                      <p:tavLst>
                                        <p:tav tm="0">
                                          <p:val>
                                            <p:strVal val="0-#ppt_w/2"/>
                                          </p:val>
                                        </p:tav>
                                        <p:tav tm="100000">
                                          <p:val>
                                            <p:strVal val="#ppt_x"/>
                                          </p:val>
                                        </p:tav>
                                      </p:tavLst>
                                    </p:anim>
                                    <p:anim calcmode="lin" valueType="num">
                                      <p:cBhvr additive="base">
                                        <p:cTn id="37" dur="500" fill="hold"/>
                                        <p:tgtEl>
                                          <p:spTgt spid="34843"/>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4819"/>
                                        </p:tgtEl>
                                        <p:attrNameLst>
                                          <p:attrName>style.visibility</p:attrName>
                                        </p:attrNameLst>
                                      </p:cBhvr>
                                      <p:to>
                                        <p:strVal val="visible"/>
                                      </p:to>
                                    </p:set>
                                    <p:anim calcmode="fmla" valueType="clr">
                                      <p:cBhvr override="childStyle">
                                        <p:cTn id="41" dur="80"/>
                                        <p:tgtEl>
                                          <p:spTgt spid="34819"/>
                                        </p:tgtEl>
                                        <p:attrNameLst>
                                          <p:attrName>style.color</p:attrName>
                                        </p:attrNameLst>
                                      </p:cBhvr>
                                    </p:anim>
                                    <p:anim calcmode="fmla" valueType="clr">
                                      <p:cBhvr>
                                        <p:cTn id="42" dur="80"/>
                                        <p:tgtEl>
                                          <p:spTgt spid="34819"/>
                                        </p:tgtEl>
                                        <p:attrNameLst>
                                          <p:attrName>fillcolor</p:attrName>
                                        </p:attrNameLst>
                                      </p:cBhvr>
                                    </p:anim>
                                    <p:set>
                                      <p:cBhvr>
                                        <p:cTn id="43" dur="80"/>
                                        <p:tgtEl>
                                          <p:spTgt spid="34819"/>
                                        </p:tgtEl>
                                        <p:attrNameLst>
                                          <p:attrName>fill.type</p:attrName>
                                        </p:attrNameLst>
                                      </p:cBhvr>
                                      <p:to>
                                        <p:strVal val="solid"/>
                                      </p:to>
                                    </p:set>
                                  </p:childTnLst>
                                </p:cTn>
                              </p:par>
                              <p:par>
                                <p:cTn id="44" presetID="27" presetClass="entr" presetSubtype="0" fill="hold" grpId="0" nodeType="withEffect">
                                  <p:stCondLst>
                                    <p:cond delay="400"/>
                                  </p:stCondLst>
                                  <p:iterate type="lt">
                                    <p:tmPct val="50000"/>
                                  </p:iterate>
                                  <p:childTnLst>
                                    <p:set>
                                      <p:cBhvr>
                                        <p:cTn id="45" dur="1" fill="hold">
                                          <p:stCondLst>
                                            <p:cond delay="0"/>
                                          </p:stCondLst>
                                        </p:cTn>
                                        <p:tgtEl>
                                          <p:spTgt spid="34822"/>
                                        </p:tgtEl>
                                        <p:attrNameLst>
                                          <p:attrName>style.visibility</p:attrName>
                                        </p:attrNameLst>
                                      </p:cBhvr>
                                      <p:to>
                                        <p:strVal val="visible"/>
                                      </p:to>
                                    </p:set>
                                    <p:anim calcmode="fmla" valueType="clr">
                                      <p:cBhvr override="childStyle">
                                        <p:cTn id="46" dur="80"/>
                                        <p:tgtEl>
                                          <p:spTgt spid="34822"/>
                                        </p:tgtEl>
                                        <p:attrNameLst>
                                          <p:attrName>style.color</p:attrName>
                                        </p:attrNameLst>
                                      </p:cBhvr>
                                    </p:anim>
                                    <p:anim calcmode="fmla" valueType="clr">
                                      <p:cBhvr>
                                        <p:cTn id="47" dur="80"/>
                                        <p:tgtEl>
                                          <p:spTgt spid="34822"/>
                                        </p:tgtEl>
                                        <p:attrNameLst>
                                          <p:attrName>fillcolor</p:attrName>
                                        </p:attrNameLst>
                                      </p:cBhvr>
                                    </p:anim>
                                    <p:set>
                                      <p:cBhvr>
                                        <p:cTn id="48" dur="80"/>
                                        <p:tgtEl>
                                          <p:spTgt spid="34822"/>
                                        </p:tgtEl>
                                        <p:attrNameLst>
                                          <p:attrName>fill.type</p:attrName>
                                        </p:attrNameLst>
                                      </p:cBhvr>
                                      <p:to>
                                        <p:strVal val="solid"/>
                                      </p:to>
                                    </p:set>
                                  </p:childTnLst>
                                </p:cTn>
                              </p:par>
                              <p:par>
                                <p:cTn id="49" presetID="27" presetClass="entr" presetSubtype="0" fill="hold" grpId="0" nodeType="withEffect">
                                  <p:stCondLst>
                                    <p:cond delay="800"/>
                                  </p:stCondLst>
                                  <p:iterate type="lt">
                                    <p:tmPct val="50000"/>
                                  </p:iterate>
                                  <p:childTnLst>
                                    <p:set>
                                      <p:cBhvr>
                                        <p:cTn id="50" dur="1" fill="hold">
                                          <p:stCondLst>
                                            <p:cond delay="0"/>
                                          </p:stCondLst>
                                        </p:cTn>
                                        <p:tgtEl>
                                          <p:spTgt spid="34820"/>
                                        </p:tgtEl>
                                        <p:attrNameLst>
                                          <p:attrName>style.visibility</p:attrName>
                                        </p:attrNameLst>
                                      </p:cBhvr>
                                      <p:to>
                                        <p:strVal val="visible"/>
                                      </p:to>
                                    </p:set>
                                    <p:anim calcmode="fmla" valueType="clr">
                                      <p:cBhvr override="childStyle">
                                        <p:cTn id="51" dur="80"/>
                                        <p:tgtEl>
                                          <p:spTgt spid="34820"/>
                                        </p:tgtEl>
                                        <p:attrNameLst>
                                          <p:attrName>style.color</p:attrName>
                                        </p:attrNameLst>
                                      </p:cBhvr>
                                    </p:anim>
                                    <p:anim calcmode="fmla" valueType="clr">
                                      <p:cBhvr>
                                        <p:cTn id="52" dur="80"/>
                                        <p:tgtEl>
                                          <p:spTgt spid="34820"/>
                                        </p:tgtEl>
                                        <p:attrNameLst>
                                          <p:attrName>fillcolor</p:attrName>
                                        </p:attrNameLst>
                                      </p:cBhvr>
                                    </p:anim>
                                    <p:set>
                                      <p:cBhvr>
                                        <p:cTn id="53" dur="80"/>
                                        <p:tgtEl>
                                          <p:spTgt spid="34820"/>
                                        </p:tgtEl>
                                        <p:attrNameLst>
                                          <p:attrName>fill.type</p:attrName>
                                        </p:attrNameLst>
                                      </p:cBhvr>
                                      <p:to>
                                        <p:strVal val="solid"/>
                                      </p:to>
                                    </p:set>
                                  </p:childTnLst>
                                </p:cTn>
                              </p:par>
                              <p:par>
                                <p:cTn id="54" presetID="27" presetClass="entr" presetSubtype="0" fill="hold" grpId="0" nodeType="withEffect">
                                  <p:stCondLst>
                                    <p:cond delay="1200"/>
                                  </p:stCondLst>
                                  <p:iterate type="lt">
                                    <p:tmPct val="50000"/>
                                  </p:iterate>
                                  <p:childTnLst>
                                    <p:set>
                                      <p:cBhvr>
                                        <p:cTn id="55" dur="1" fill="hold">
                                          <p:stCondLst>
                                            <p:cond delay="0"/>
                                          </p:stCondLst>
                                        </p:cTn>
                                        <p:tgtEl>
                                          <p:spTgt spid="34821"/>
                                        </p:tgtEl>
                                        <p:attrNameLst>
                                          <p:attrName>style.visibility</p:attrName>
                                        </p:attrNameLst>
                                      </p:cBhvr>
                                      <p:to>
                                        <p:strVal val="visible"/>
                                      </p:to>
                                    </p:set>
                                    <p:anim calcmode="fmla" valueType="clr">
                                      <p:cBhvr override="childStyle">
                                        <p:cTn id="56" dur="80"/>
                                        <p:tgtEl>
                                          <p:spTgt spid="34821"/>
                                        </p:tgtEl>
                                        <p:attrNameLst>
                                          <p:attrName>style.color</p:attrName>
                                        </p:attrNameLst>
                                      </p:cBhvr>
                                    </p:anim>
                                    <p:anim calcmode="fmla" valueType="clr">
                                      <p:cBhvr>
                                        <p:cTn id="57" dur="80"/>
                                        <p:tgtEl>
                                          <p:spTgt spid="34821"/>
                                        </p:tgtEl>
                                        <p:attrNameLst>
                                          <p:attrName>fillcolor</p:attrName>
                                        </p:attrNameLst>
                                      </p:cBhvr>
                                    </p:anim>
                                    <p:set>
                                      <p:cBhvr>
                                        <p:cTn id="58" dur="80"/>
                                        <p:tgtEl>
                                          <p:spTgt spid="348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ldLvl="0"/>
      <p:bldP spid="34819" grpId="0" bldLvl="0"/>
      <p:bldP spid="34820" grpId="0" bldLvl="0"/>
      <p:bldP spid="34821" grpId="0" bldLvl="0"/>
      <p:bldP spid="34822" grpId="0" bldLvl="0"/>
      <p:bldP spid="34824" grpId="0" animBg="1"/>
      <p:bldP spid="3484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矩形 1"/>
          <p:cNvSpPr>
            <a:spLocks noChangeArrowheads="1"/>
          </p:cNvSpPr>
          <p:nvPr/>
        </p:nvSpPr>
        <p:spPr bwMode="auto">
          <a:xfrm>
            <a:off x="1219200" y="1414463"/>
            <a:ext cx="2536825" cy="1270000"/>
          </a:xfrm>
          <a:custGeom>
            <a:avLst/>
            <a:gdLst>
              <a:gd name="T0" fmla="*/ 0 w 3168352"/>
              <a:gd name="T1" fmla="*/ 0 h 1584176"/>
              <a:gd name="T2" fmla="*/ 2536825 w 3168352"/>
              <a:gd name="T3" fmla="*/ 0 h 1584176"/>
              <a:gd name="T4" fmla="*/ 2536825 w 3168352"/>
              <a:gd name="T5" fmla="*/ 3079 h 1584176"/>
              <a:gd name="T6" fmla="*/ 1699301 w 3168352"/>
              <a:gd name="T7" fmla="*/ 1270000 h 1584176"/>
              <a:gd name="T8" fmla="*/ 0 w 3168352"/>
              <a:gd name="T9" fmla="*/ 1270000 h 158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8352" h="1584176">
                <a:moveTo>
                  <a:pt x="0" y="0"/>
                </a:moveTo>
                <a:lnTo>
                  <a:pt x="3168352" y="0"/>
                </a:lnTo>
                <a:lnTo>
                  <a:pt x="3168352" y="3841"/>
                </a:lnTo>
                <a:cubicBezTo>
                  <a:pt x="2588276" y="310525"/>
                  <a:pt x="2179467" y="897330"/>
                  <a:pt x="2122331" y="1584176"/>
                </a:cubicBezTo>
                <a:lnTo>
                  <a:pt x="0" y="1584176"/>
                </a:lnTo>
                <a:lnTo>
                  <a:pt x="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5844" name="矩形 7"/>
          <p:cNvSpPr>
            <a:spLocks noChangeArrowheads="1"/>
          </p:cNvSpPr>
          <p:nvPr/>
        </p:nvSpPr>
        <p:spPr bwMode="auto">
          <a:xfrm>
            <a:off x="5235575" y="1414463"/>
            <a:ext cx="2536825" cy="1270000"/>
          </a:xfrm>
          <a:custGeom>
            <a:avLst/>
            <a:gdLst>
              <a:gd name="T0" fmla="*/ 0 w 3166201"/>
              <a:gd name="T1" fmla="*/ 0 h 1584176"/>
              <a:gd name="T2" fmla="*/ 2536825 w 3166201"/>
              <a:gd name="T3" fmla="*/ 0 h 1584176"/>
              <a:gd name="T4" fmla="*/ 2536825 w 3166201"/>
              <a:gd name="T5" fmla="*/ 1270000 h 1584176"/>
              <a:gd name="T6" fmla="*/ 844481 w 3166201"/>
              <a:gd name="T7" fmla="*/ 1270000 h 1584176"/>
              <a:gd name="T8" fmla="*/ 0 w 3166201"/>
              <a:gd name="T9" fmla="*/ 0 h 158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6201" h="1584176">
                <a:moveTo>
                  <a:pt x="0" y="0"/>
                </a:moveTo>
                <a:lnTo>
                  <a:pt x="3166201" y="0"/>
                </a:lnTo>
                <a:lnTo>
                  <a:pt x="3166201" y="1584176"/>
                </a:lnTo>
                <a:lnTo>
                  <a:pt x="1053993" y="1584176"/>
                </a:lnTo>
                <a:cubicBezTo>
                  <a:pt x="996594" y="894244"/>
                  <a:pt x="584367" y="305252"/>
                  <a:pt x="0" y="0"/>
                </a:cubicBez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5845" name="矩形 8"/>
          <p:cNvSpPr>
            <a:spLocks noChangeArrowheads="1"/>
          </p:cNvSpPr>
          <p:nvPr/>
        </p:nvSpPr>
        <p:spPr bwMode="auto">
          <a:xfrm>
            <a:off x="1219200" y="2946400"/>
            <a:ext cx="2524125" cy="1270000"/>
          </a:xfrm>
          <a:custGeom>
            <a:avLst/>
            <a:gdLst>
              <a:gd name="T0" fmla="*/ 0 w 3149815"/>
              <a:gd name="T1" fmla="*/ 0 h 1584176"/>
              <a:gd name="T2" fmla="*/ 1700223 w 3149815"/>
              <a:gd name="T3" fmla="*/ 0 h 1584176"/>
              <a:gd name="T4" fmla="*/ 2524125 w 3149815"/>
              <a:gd name="T5" fmla="*/ 1270000 h 1584176"/>
              <a:gd name="T6" fmla="*/ 0 w 3149815"/>
              <a:gd name="T7" fmla="*/ 1270000 h 1584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9815" h="1584176">
                <a:moveTo>
                  <a:pt x="0" y="0"/>
                </a:moveTo>
                <a:lnTo>
                  <a:pt x="2121681" y="0"/>
                </a:lnTo>
                <a:cubicBezTo>
                  <a:pt x="2173814" y="685187"/>
                  <a:pt x="2576164" y="1272266"/>
                  <a:pt x="3149815" y="1584176"/>
                </a:cubicBezTo>
                <a:lnTo>
                  <a:pt x="0" y="1584176"/>
                </a:lnTo>
                <a:lnTo>
                  <a:pt x="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5846" name="矩形 9"/>
          <p:cNvSpPr>
            <a:spLocks noChangeArrowheads="1"/>
          </p:cNvSpPr>
          <p:nvPr/>
        </p:nvSpPr>
        <p:spPr bwMode="auto">
          <a:xfrm>
            <a:off x="5256213" y="2946400"/>
            <a:ext cx="2516187" cy="1270000"/>
          </a:xfrm>
          <a:custGeom>
            <a:avLst/>
            <a:gdLst>
              <a:gd name="T0" fmla="*/ 823958 w 3139691"/>
              <a:gd name="T1" fmla="*/ 0 h 1584176"/>
              <a:gd name="T2" fmla="*/ 2516187 w 3139691"/>
              <a:gd name="T3" fmla="*/ 0 h 1584176"/>
              <a:gd name="T4" fmla="*/ 2516187 w 3139691"/>
              <a:gd name="T5" fmla="*/ 1270000 h 1584176"/>
              <a:gd name="T6" fmla="*/ 0 w 3139691"/>
              <a:gd name="T7" fmla="*/ 1270000 h 1584176"/>
              <a:gd name="T8" fmla="*/ 823958 w 3139691"/>
              <a:gd name="T9" fmla="*/ 0 h 158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9691" h="1584176">
                <a:moveTo>
                  <a:pt x="1028133" y="0"/>
                </a:moveTo>
                <a:lnTo>
                  <a:pt x="3139691" y="0"/>
                </a:lnTo>
                <a:lnTo>
                  <a:pt x="3139691" y="1584176"/>
                </a:lnTo>
                <a:lnTo>
                  <a:pt x="0" y="1584176"/>
                </a:lnTo>
                <a:cubicBezTo>
                  <a:pt x="573650" y="1272266"/>
                  <a:pt x="976000" y="685187"/>
                  <a:pt x="1028133" y="0"/>
                </a:cubicBez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5847" name="椭圆 5"/>
          <p:cNvSpPr>
            <a:spLocks noChangeArrowheads="1"/>
          </p:cNvSpPr>
          <p:nvPr/>
        </p:nvSpPr>
        <p:spPr bwMode="auto">
          <a:xfrm>
            <a:off x="3124200" y="1430338"/>
            <a:ext cx="2792413" cy="2794000"/>
          </a:xfrm>
          <a:prstGeom prst="ellipse">
            <a:avLst/>
          </a:prstGeom>
          <a:solidFill>
            <a:srgbClr val="FF6699"/>
          </a:solidFill>
          <a:ln w="3175">
            <a:solidFill>
              <a:srgbClr val="D7D7D7"/>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700" b="1">
                <a:solidFill>
                  <a:srgbClr val="F2F2F2"/>
                </a:solidFill>
                <a:latin typeface="微软雅黑" panose="020B0503020204020204" pitchFamily="34" charset="-122"/>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35848" name="TextBox 1"/>
          <p:cNvSpPr>
            <a:spLocks noChangeArrowheads="1"/>
          </p:cNvSpPr>
          <p:nvPr/>
        </p:nvSpPr>
        <p:spPr bwMode="auto">
          <a:xfrm>
            <a:off x="1295400" y="1582738"/>
            <a:ext cx="1600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5849" name="TextBox 1"/>
          <p:cNvSpPr>
            <a:spLocks noChangeArrowheads="1"/>
          </p:cNvSpPr>
          <p:nvPr/>
        </p:nvSpPr>
        <p:spPr bwMode="auto">
          <a:xfrm>
            <a:off x="1295400" y="3106738"/>
            <a:ext cx="1600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5850" name="TextBox 1"/>
          <p:cNvSpPr>
            <a:spLocks noChangeArrowheads="1"/>
          </p:cNvSpPr>
          <p:nvPr/>
        </p:nvSpPr>
        <p:spPr bwMode="auto">
          <a:xfrm>
            <a:off x="6096000" y="158115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5851" name="TextBox 1"/>
          <p:cNvSpPr>
            <a:spLocks noChangeArrowheads="1"/>
          </p:cNvSpPr>
          <p:nvPr/>
        </p:nvSpPr>
        <p:spPr bwMode="auto">
          <a:xfrm>
            <a:off x="6096000" y="310515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847"/>
                                        </p:tgtEl>
                                        <p:attrNameLst>
                                          <p:attrName>style.visibility</p:attrName>
                                        </p:attrNameLst>
                                      </p:cBhvr>
                                      <p:to>
                                        <p:strVal val="visible"/>
                                      </p:to>
                                    </p:set>
                                    <p:anim by="(-#ppt_w*2)" calcmode="lin" valueType="num">
                                      <p:cBhvr rctx="PPT">
                                        <p:cTn id="7" dur="500" autoRev="1" fill="hold">
                                          <p:stCondLst>
                                            <p:cond delay="0"/>
                                          </p:stCondLst>
                                        </p:cTn>
                                        <p:tgtEl>
                                          <p:spTgt spid="35847"/>
                                        </p:tgtEl>
                                        <p:attrNameLst>
                                          <p:attrName>ppt_w</p:attrName>
                                        </p:attrNameLst>
                                      </p:cBhvr>
                                    </p:anim>
                                    <p:anim by="(#ppt_w*0.50)" calcmode="lin" valueType="num">
                                      <p:cBhvr>
                                        <p:cTn id="8" dur="500" decel="50000" autoRev="1" fill="hold">
                                          <p:stCondLst>
                                            <p:cond delay="0"/>
                                          </p:stCondLst>
                                        </p:cTn>
                                        <p:tgtEl>
                                          <p:spTgt spid="35847"/>
                                        </p:tgtEl>
                                        <p:attrNameLst>
                                          <p:attrName>ppt_x</p:attrName>
                                        </p:attrNameLst>
                                      </p:cBhvr>
                                    </p:anim>
                                    <p:anim to="(#ppt_y)" calcmode="lin" valueType="num">
                                      <p:cBhvr>
                                        <p:cTn id="9" dur="1000" fill="hold">
                                          <p:stCondLst>
                                            <p:cond delay="0"/>
                                          </p:stCondLst>
                                        </p:cTn>
                                        <p:tgtEl>
                                          <p:spTgt spid="35847"/>
                                        </p:tgtEl>
                                        <p:attrNameLst>
                                          <p:attrName>ppt_y</p:attrName>
                                        </p:attrNameLst>
                                      </p:cBhvr>
                                    </p:anim>
                                    <p:animRot by="21600000">
                                      <p:cBhvr>
                                        <p:cTn id="10" dur="1000" fill="hold">
                                          <p:stCondLst>
                                            <p:cond delay="0"/>
                                          </p:stCondLst>
                                        </p:cTn>
                                        <p:tgtEl>
                                          <p:spTgt spid="35847"/>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35843"/>
                                        </p:tgtEl>
                                        <p:attrNameLst>
                                          <p:attrName>style.visibility</p:attrName>
                                        </p:attrNameLst>
                                      </p:cBhvr>
                                      <p:to>
                                        <p:strVal val="visible"/>
                                      </p:to>
                                    </p:set>
                                    <p:anim calcmode="lin" valueType="num">
                                      <p:cBhvr>
                                        <p:cTn id="14" dur="500" fill="hold"/>
                                        <p:tgtEl>
                                          <p:spTgt spid="35843"/>
                                        </p:tgtEl>
                                        <p:attrNameLst>
                                          <p:attrName>ppt_x</p:attrName>
                                        </p:attrNameLst>
                                      </p:cBhvr>
                                      <p:tavLst>
                                        <p:tav tm="0">
                                          <p:val>
                                            <p:strVal val="0-#ppt_w/2"/>
                                          </p:val>
                                        </p:tav>
                                        <p:tav tm="100000">
                                          <p:val>
                                            <p:strVal val="#ppt_x"/>
                                          </p:val>
                                        </p:tav>
                                      </p:tavLst>
                                    </p:anim>
                                    <p:anim calcmode="lin" valueType="num">
                                      <p:cBhvr>
                                        <p:cTn id="15" dur="500" fill="hold"/>
                                        <p:tgtEl>
                                          <p:spTgt spid="3584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5845"/>
                                        </p:tgtEl>
                                        <p:attrNameLst>
                                          <p:attrName>style.visibility</p:attrName>
                                        </p:attrNameLst>
                                      </p:cBhvr>
                                      <p:to>
                                        <p:strVal val="visible"/>
                                      </p:to>
                                    </p:set>
                                    <p:anim calcmode="lin" valueType="num">
                                      <p:cBhvr>
                                        <p:cTn id="18" dur="500" fill="hold"/>
                                        <p:tgtEl>
                                          <p:spTgt spid="35845"/>
                                        </p:tgtEl>
                                        <p:attrNameLst>
                                          <p:attrName>ppt_x</p:attrName>
                                        </p:attrNameLst>
                                      </p:cBhvr>
                                      <p:tavLst>
                                        <p:tav tm="0">
                                          <p:val>
                                            <p:strVal val="0-#ppt_w/2"/>
                                          </p:val>
                                        </p:tav>
                                        <p:tav tm="100000">
                                          <p:val>
                                            <p:strVal val="#ppt_x"/>
                                          </p:val>
                                        </p:tav>
                                      </p:tavLst>
                                    </p:anim>
                                    <p:anim calcmode="lin" valueType="num">
                                      <p:cBhvr>
                                        <p:cTn id="19" dur="500" fill="hold"/>
                                        <p:tgtEl>
                                          <p:spTgt spid="3584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5844"/>
                                        </p:tgtEl>
                                        <p:attrNameLst>
                                          <p:attrName>style.visibility</p:attrName>
                                        </p:attrNameLst>
                                      </p:cBhvr>
                                      <p:to>
                                        <p:strVal val="visible"/>
                                      </p:to>
                                    </p:set>
                                    <p:anim calcmode="lin" valueType="num">
                                      <p:cBhvr>
                                        <p:cTn id="22" dur="500" fill="hold"/>
                                        <p:tgtEl>
                                          <p:spTgt spid="35844"/>
                                        </p:tgtEl>
                                        <p:attrNameLst>
                                          <p:attrName>ppt_x</p:attrName>
                                        </p:attrNameLst>
                                      </p:cBhvr>
                                      <p:tavLst>
                                        <p:tav tm="0">
                                          <p:val>
                                            <p:strVal val="1+#ppt_w/2"/>
                                          </p:val>
                                        </p:tav>
                                        <p:tav tm="100000">
                                          <p:val>
                                            <p:strVal val="#ppt_x"/>
                                          </p:val>
                                        </p:tav>
                                      </p:tavLst>
                                    </p:anim>
                                    <p:anim calcmode="lin" valueType="num">
                                      <p:cBhvr>
                                        <p:cTn id="23" dur="500" fill="hold"/>
                                        <p:tgtEl>
                                          <p:spTgt spid="3584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5846"/>
                                        </p:tgtEl>
                                        <p:attrNameLst>
                                          <p:attrName>style.visibility</p:attrName>
                                        </p:attrNameLst>
                                      </p:cBhvr>
                                      <p:to>
                                        <p:strVal val="visible"/>
                                      </p:to>
                                    </p:set>
                                    <p:anim calcmode="lin" valueType="num">
                                      <p:cBhvr>
                                        <p:cTn id="26" dur="500" fill="hold"/>
                                        <p:tgtEl>
                                          <p:spTgt spid="35846"/>
                                        </p:tgtEl>
                                        <p:attrNameLst>
                                          <p:attrName>ppt_x</p:attrName>
                                        </p:attrNameLst>
                                      </p:cBhvr>
                                      <p:tavLst>
                                        <p:tav tm="0">
                                          <p:val>
                                            <p:strVal val="1+#ppt_w/2"/>
                                          </p:val>
                                        </p:tav>
                                        <p:tav tm="100000">
                                          <p:val>
                                            <p:strVal val="#ppt_x"/>
                                          </p:val>
                                        </p:tav>
                                      </p:tavLst>
                                    </p:anim>
                                    <p:anim calcmode="lin" valueType="num">
                                      <p:cBhvr>
                                        <p:cTn id="27" dur="500" fill="hold"/>
                                        <p:tgtEl>
                                          <p:spTgt spid="3584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5848"/>
                                        </p:tgtEl>
                                        <p:attrNameLst>
                                          <p:attrName>style.visibility</p:attrName>
                                        </p:attrNameLst>
                                      </p:cBhvr>
                                      <p:to>
                                        <p:strVal val="visible"/>
                                      </p:to>
                                    </p:set>
                                    <p:anim calcmode="lin" valueType="num">
                                      <p:cBhvr>
                                        <p:cTn id="31" dur="500" fill="hold"/>
                                        <p:tgtEl>
                                          <p:spTgt spid="3584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5848"/>
                                        </p:tgtEl>
                                        <p:attrNameLst>
                                          <p:attrName>ppt_y</p:attrName>
                                        </p:attrNameLst>
                                      </p:cBhvr>
                                      <p:tavLst>
                                        <p:tav tm="0">
                                          <p:val>
                                            <p:strVal val="#ppt_y"/>
                                          </p:val>
                                        </p:tav>
                                        <p:tav tm="100000">
                                          <p:val>
                                            <p:strVal val="#ppt_y"/>
                                          </p:val>
                                        </p:tav>
                                      </p:tavLst>
                                    </p:anim>
                                    <p:anim calcmode="lin" valueType="num">
                                      <p:cBhvr>
                                        <p:cTn id="33" dur="500" fill="hold"/>
                                        <p:tgtEl>
                                          <p:spTgt spid="3584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5848"/>
                                        </p:tgtEl>
                                        <p:attrNameLst>
                                          <p:attrName>ppt_w</p:attrName>
                                        </p:attrNameLst>
                                      </p:cBhvr>
                                      <p:tavLst>
                                        <p:tav tm="0">
                                          <p:val>
                                            <p:strVal val="#ppt_w/10"/>
                                          </p:val>
                                        </p:tav>
                                        <p:tav tm="50000">
                                          <p:val>
                                            <p:strVal val="#ppt_w+.01"/>
                                          </p:val>
                                        </p:tav>
                                        <p:tav tm="100000">
                                          <p:val>
                                            <p:strVal val="#ppt_w"/>
                                          </p:val>
                                        </p:tav>
                                      </p:tavLst>
                                    </p:anim>
                                    <p:animEffect filter="fade">
                                      <p:cBhvr>
                                        <p:cTn id="35" dur="500" tmFilter="0,0; .5, 1; 1, 1"/>
                                        <p:tgtEl>
                                          <p:spTgt spid="35848"/>
                                        </p:tgtEl>
                                      </p:cBhvr>
                                    </p:animEffect>
                                  </p:childTnLst>
                                </p:cTn>
                              </p:par>
                              <p:par>
                                <p:cTn id="36" presetID="41" presetClass="entr" presetSubtype="0" fill="hold" grpId="0" nodeType="withEffect">
                                  <p:stCondLst>
                                    <p:cond delay="400"/>
                                  </p:stCondLst>
                                  <p:iterate type="lt">
                                    <p:tmPct val="10000"/>
                                  </p:iterate>
                                  <p:childTnLst>
                                    <p:set>
                                      <p:cBhvr>
                                        <p:cTn id="37" dur="1" fill="hold">
                                          <p:stCondLst>
                                            <p:cond delay="0"/>
                                          </p:stCondLst>
                                        </p:cTn>
                                        <p:tgtEl>
                                          <p:spTgt spid="35849"/>
                                        </p:tgtEl>
                                        <p:attrNameLst>
                                          <p:attrName>style.visibility</p:attrName>
                                        </p:attrNameLst>
                                      </p:cBhvr>
                                      <p:to>
                                        <p:strVal val="visible"/>
                                      </p:to>
                                    </p:set>
                                    <p:anim calcmode="lin" valueType="num">
                                      <p:cBhvr>
                                        <p:cTn id="38" dur="500" fill="hold"/>
                                        <p:tgtEl>
                                          <p:spTgt spid="35849"/>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5849"/>
                                        </p:tgtEl>
                                        <p:attrNameLst>
                                          <p:attrName>ppt_y</p:attrName>
                                        </p:attrNameLst>
                                      </p:cBhvr>
                                      <p:tavLst>
                                        <p:tav tm="0">
                                          <p:val>
                                            <p:strVal val="#ppt_y"/>
                                          </p:val>
                                        </p:tav>
                                        <p:tav tm="100000">
                                          <p:val>
                                            <p:strVal val="#ppt_y"/>
                                          </p:val>
                                        </p:tav>
                                      </p:tavLst>
                                    </p:anim>
                                    <p:anim calcmode="lin" valueType="num">
                                      <p:cBhvr>
                                        <p:cTn id="40" dur="500" fill="hold"/>
                                        <p:tgtEl>
                                          <p:spTgt spid="35849"/>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5849"/>
                                        </p:tgtEl>
                                        <p:attrNameLst>
                                          <p:attrName>ppt_w</p:attrName>
                                        </p:attrNameLst>
                                      </p:cBhvr>
                                      <p:tavLst>
                                        <p:tav tm="0">
                                          <p:val>
                                            <p:strVal val="#ppt_w/10"/>
                                          </p:val>
                                        </p:tav>
                                        <p:tav tm="50000">
                                          <p:val>
                                            <p:strVal val="#ppt_w+.01"/>
                                          </p:val>
                                        </p:tav>
                                        <p:tav tm="100000">
                                          <p:val>
                                            <p:strVal val="#ppt_w"/>
                                          </p:val>
                                        </p:tav>
                                      </p:tavLst>
                                    </p:anim>
                                    <p:animEffect filter="fade">
                                      <p:cBhvr>
                                        <p:cTn id="42" dur="500" tmFilter="0,0; .5, 1; 1, 1"/>
                                        <p:tgtEl>
                                          <p:spTgt spid="35849"/>
                                        </p:tgtEl>
                                      </p:cBhvr>
                                    </p:animEffec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35850"/>
                                        </p:tgtEl>
                                        <p:attrNameLst>
                                          <p:attrName>style.visibility</p:attrName>
                                        </p:attrNameLst>
                                      </p:cBhvr>
                                      <p:to>
                                        <p:strVal val="visible"/>
                                      </p:to>
                                    </p:set>
                                    <p:anim calcmode="lin" valueType="num">
                                      <p:cBhvr>
                                        <p:cTn id="45" dur="500" fill="hold"/>
                                        <p:tgtEl>
                                          <p:spTgt spid="3585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5850"/>
                                        </p:tgtEl>
                                        <p:attrNameLst>
                                          <p:attrName>ppt_y</p:attrName>
                                        </p:attrNameLst>
                                      </p:cBhvr>
                                      <p:tavLst>
                                        <p:tav tm="0">
                                          <p:val>
                                            <p:strVal val="#ppt_y"/>
                                          </p:val>
                                        </p:tav>
                                        <p:tav tm="100000">
                                          <p:val>
                                            <p:strVal val="#ppt_y"/>
                                          </p:val>
                                        </p:tav>
                                      </p:tavLst>
                                    </p:anim>
                                    <p:anim calcmode="lin" valueType="num">
                                      <p:cBhvr>
                                        <p:cTn id="47" dur="500" fill="hold"/>
                                        <p:tgtEl>
                                          <p:spTgt spid="3585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5850"/>
                                        </p:tgtEl>
                                        <p:attrNameLst>
                                          <p:attrName>ppt_w</p:attrName>
                                        </p:attrNameLst>
                                      </p:cBhvr>
                                      <p:tavLst>
                                        <p:tav tm="0">
                                          <p:val>
                                            <p:strVal val="#ppt_w/10"/>
                                          </p:val>
                                        </p:tav>
                                        <p:tav tm="50000">
                                          <p:val>
                                            <p:strVal val="#ppt_w+.01"/>
                                          </p:val>
                                        </p:tav>
                                        <p:tav tm="100000">
                                          <p:val>
                                            <p:strVal val="#ppt_w"/>
                                          </p:val>
                                        </p:tav>
                                      </p:tavLst>
                                    </p:anim>
                                    <p:animEffect filter="fade">
                                      <p:cBhvr>
                                        <p:cTn id="49" dur="500" tmFilter="0,0; .5, 1; 1, 1"/>
                                        <p:tgtEl>
                                          <p:spTgt spid="35850"/>
                                        </p:tgtEl>
                                      </p:cBhvr>
                                    </p:animEffect>
                                  </p:childTnLst>
                                </p:cTn>
                              </p:par>
                              <p:par>
                                <p:cTn id="50" presetID="41" presetClass="entr" presetSubtype="0" fill="hold" grpId="0" nodeType="withEffect">
                                  <p:stCondLst>
                                    <p:cond delay="1500"/>
                                  </p:stCondLst>
                                  <p:iterate type="lt">
                                    <p:tmPct val="10000"/>
                                  </p:iterate>
                                  <p:childTnLst>
                                    <p:set>
                                      <p:cBhvr>
                                        <p:cTn id="51" dur="1" fill="hold">
                                          <p:stCondLst>
                                            <p:cond delay="0"/>
                                          </p:stCondLst>
                                        </p:cTn>
                                        <p:tgtEl>
                                          <p:spTgt spid="35851"/>
                                        </p:tgtEl>
                                        <p:attrNameLst>
                                          <p:attrName>style.visibility</p:attrName>
                                        </p:attrNameLst>
                                      </p:cBhvr>
                                      <p:to>
                                        <p:strVal val="visible"/>
                                      </p:to>
                                    </p:set>
                                    <p:anim calcmode="lin" valueType="num">
                                      <p:cBhvr>
                                        <p:cTn id="52" dur="500" fill="hold"/>
                                        <p:tgtEl>
                                          <p:spTgt spid="3585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5851"/>
                                        </p:tgtEl>
                                        <p:attrNameLst>
                                          <p:attrName>ppt_y</p:attrName>
                                        </p:attrNameLst>
                                      </p:cBhvr>
                                      <p:tavLst>
                                        <p:tav tm="0">
                                          <p:val>
                                            <p:strVal val="#ppt_y"/>
                                          </p:val>
                                        </p:tav>
                                        <p:tav tm="100000">
                                          <p:val>
                                            <p:strVal val="#ppt_y"/>
                                          </p:val>
                                        </p:tav>
                                      </p:tavLst>
                                    </p:anim>
                                    <p:anim calcmode="lin" valueType="num">
                                      <p:cBhvr>
                                        <p:cTn id="54" dur="500" fill="hold"/>
                                        <p:tgtEl>
                                          <p:spTgt spid="3585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5851"/>
                                        </p:tgtEl>
                                        <p:attrNameLst>
                                          <p:attrName>ppt_w</p:attrName>
                                        </p:attrNameLst>
                                      </p:cBhvr>
                                      <p:tavLst>
                                        <p:tav tm="0">
                                          <p:val>
                                            <p:strVal val="#ppt_w/10"/>
                                          </p:val>
                                        </p:tav>
                                        <p:tav tm="50000">
                                          <p:val>
                                            <p:strVal val="#ppt_w+.01"/>
                                          </p:val>
                                        </p:tav>
                                        <p:tav tm="100000">
                                          <p:val>
                                            <p:strVal val="#ppt_w"/>
                                          </p:val>
                                        </p:tav>
                                      </p:tavLst>
                                    </p:anim>
                                    <p:animEffect filter="fade">
                                      <p:cBhvr>
                                        <p:cTn id="56" dur="500" tmFilter="0,0; .5, 1; 1, 1"/>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P spid="35845" grpId="0" animBg="1"/>
      <p:bldP spid="35846" grpId="0" animBg="1"/>
      <p:bldP spid="35847" grpId="0" bldLvl="0" animBg="1"/>
      <p:bldP spid="35848" grpId="0" bldLvl="0"/>
      <p:bldP spid="35849" grpId="0" bldLvl="0"/>
      <p:bldP spid="35850" grpId="0" bldLvl="0"/>
      <p:bldP spid="35851" grpId="0" bldLvl="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9"/>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39969" name="Line 34"/>
          <p:cNvSpPr>
            <a:spLocks noChangeShapeType="1"/>
          </p:cNvSpPr>
          <p:nvPr/>
        </p:nvSpPr>
        <p:spPr bwMode="auto">
          <a:xfrm rot="618245" flipV="1">
            <a:off x="4814888" y="2422525"/>
            <a:ext cx="130175" cy="873125"/>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0" name="Line 35"/>
          <p:cNvSpPr>
            <a:spLocks noChangeShapeType="1"/>
          </p:cNvSpPr>
          <p:nvPr/>
        </p:nvSpPr>
        <p:spPr bwMode="auto">
          <a:xfrm rot="618245" flipH="1" flipV="1">
            <a:off x="4068763" y="2482850"/>
            <a:ext cx="481012" cy="708025"/>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1" name="Line 36"/>
          <p:cNvSpPr>
            <a:spLocks noChangeShapeType="1"/>
          </p:cNvSpPr>
          <p:nvPr/>
        </p:nvSpPr>
        <p:spPr bwMode="auto">
          <a:xfrm rot="618245" flipH="1" flipV="1">
            <a:off x="3128963" y="2840038"/>
            <a:ext cx="1144587" cy="388937"/>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2" name="Line 37"/>
          <p:cNvSpPr>
            <a:spLocks noChangeShapeType="1"/>
          </p:cNvSpPr>
          <p:nvPr/>
        </p:nvSpPr>
        <p:spPr bwMode="auto">
          <a:xfrm rot="618245" flipH="1">
            <a:off x="2232025" y="3325813"/>
            <a:ext cx="1946275" cy="20637"/>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3" name="Line 38"/>
          <p:cNvSpPr>
            <a:spLocks noChangeShapeType="1"/>
          </p:cNvSpPr>
          <p:nvPr/>
        </p:nvSpPr>
        <p:spPr bwMode="auto">
          <a:xfrm rot="618245" flipV="1">
            <a:off x="5056188" y="2708275"/>
            <a:ext cx="736600" cy="638175"/>
          </a:xfrm>
          <a:prstGeom prst="line">
            <a:avLst/>
          </a:prstGeom>
          <a:noFill/>
          <a:ln w="9525">
            <a:solidFill>
              <a:srgbClr val="00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4" name="Line 39"/>
          <p:cNvSpPr>
            <a:spLocks noChangeShapeType="1"/>
          </p:cNvSpPr>
          <p:nvPr/>
        </p:nvSpPr>
        <p:spPr bwMode="auto">
          <a:xfrm rot="618245" flipV="1">
            <a:off x="5275263" y="3106738"/>
            <a:ext cx="1443037" cy="396875"/>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5" name="Rectangle 64"/>
          <p:cNvSpPr>
            <a:spLocks noChangeArrowheads="1"/>
          </p:cNvSpPr>
          <p:nvPr/>
        </p:nvSpPr>
        <p:spPr bwMode="auto">
          <a:xfrm>
            <a:off x="533400" y="2268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76" name="Rectangle 73"/>
          <p:cNvSpPr>
            <a:spLocks noChangeArrowheads="1"/>
          </p:cNvSpPr>
          <p:nvPr/>
        </p:nvSpPr>
        <p:spPr bwMode="auto">
          <a:xfrm>
            <a:off x="6553200" y="1582738"/>
            <a:ext cx="19812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2" name="Rectangle 64"/>
          <p:cNvSpPr>
            <a:spLocks noChangeArrowheads="1"/>
          </p:cNvSpPr>
          <p:nvPr/>
        </p:nvSpPr>
        <p:spPr bwMode="auto">
          <a:xfrm>
            <a:off x="1447800" y="1657350"/>
            <a:ext cx="1371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3" name="Rectangle 64"/>
          <p:cNvSpPr>
            <a:spLocks noChangeArrowheads="1"/>
          </p:cNvSpPr>
          <p:nvPr/>
        </p:nvSpPr>
        <p:spPr bwMode="auto">
          <a:xfrm>
            <a:off x="3124200" y="10493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4" name="Rectangle 64"/>
          <p:cNvSpPr>
            <a:spLocks noChangeArrowheads="1"/>
          </p:cNvSpPr>
          <p:nvPr/>
        </p:nvSpPr>
        <p:spPr bwMode="auto">
          <a:xfrm>
            <a:off x="4800600" y="1125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5" name="Rectangle 64"/>
          <p:cNvSpPr>
            <a:spLocks noChangeArrowheads="1"/>
          </p:cNvSpPr>
          <p:nvPr/>
        </p:nvSpPr>
        <p:spPr bwMode="auto">
          <a:xfrm>
            <a:off x="7162800" y="23447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6" name="椭圆 4"/>
          <p:cNvSpPr>
            <a:spLocks noChangeArrowheads="1"/>
          </p:cNvSpPr>
          <p:nvPr/>
        </p:nvSpPr>
        <p:spPr bwMode="auto">
          <a:xfrm>
            <a:off x="3886200" y="3105150"/>
            <a:ext cx="1423988" cy="1423988"/>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39997" name="椭圆 4"/>
          <p:cNvSpPr>
            <a:spLocks noChangeArrowheads="1"/>
          </p:cNvSpPr>
          <p:nvPr/>
        </p:nvSpPr>
        <p:spPr bwMode="auto">
          <a:xfrm>
            <a:off x="1524000" y="2700338"/>
            <a:ext cx="709613"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39998" name="椭圆 4"/>
          <p:cNvSpPr>
            <a:spLocks noChangeArrowheads="1"/>
          </p:cNvSpPr>
          <p:nvPr/>
        </p:nvSpPr>
        <p:spPr bwMode="auto">
          <a:xfrm>
            <a:off x="2514600" y="2116138"/>
            <a:ext cx="709613"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39999" name="椭圆 4"/>
          <p:cNvSpPr>
            <a:spLocks noChangeArrowheads="1"/>
          </p:cNvSpPr>
          <p:nvPr/>
        </p:nvSpPr>
        <p:spPr bwMode="auto">
          <a:xfrm>
            <a:off x="3633788" y="1735138"/>
            <a:ext cx="709612"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40000" name="椭圆 4"/>
          <p:cNvSpPr>
            <a:spLocks noChangeArrowheads="1"/>
          </p:cNvSpPr>
          <p:nvPr/>
        </p:nvSpPr>
        <p:spPr bwMode="auto">
          <a:xfrm>
            <a:off x="4808538" y="1735138"/>
            <a:ext cx="709612"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40002" name="椭圆 4"/>
          <p:cNvSpPr>
            <a:spLocks noChangeArrowheads="1"/>
          </p:cNvSpPr>
          <p:nvPr/>
        </p:nvSpPr>
        <p:spPr bwMode="auto">
          <a:xfrm>
            <a:off x="5791200" y="2166938"/>
            <a:ext cx="709613"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40003" name="椭圆 4"/>
          <p:cNvSpPr>
            <a:spLocks noChangeArrowheads="1"/>
          </p:cNvSpPr>
          <p:nvPr/>
        </p:nvSpPr>
        <p:spPr bwMode="auto">
          <a:xfrm>
            <a:off x="6719888" y="2700338"/>
            <a:ext cx="709612"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9938"/>
                                        </p:tgtEl>
                                        <p:attrNameLst>
                                          <p:attrName>style.visibility</p:attrName>
                                        </p:attrNameLst>
                                      </p:cBhvr>
                                      <p:to>
                                        <p:strVal val="visible"/>
                                      </p:to>
                                    </p:set>
                                    <p:anim by="(-#ppt_w*2)" calcmode="lin" valueType="num">
                                      <p:cBhvr rctx="PPT">
                                        <p:cTn id="7" dur="250" autoRev="1" fill="hold">
                                          <p:stCondLst>
                                            <p:cond delay="0"/>
                                          </p:stCondLst>
                                        </p:cTn>
                                        <p:tgtEl>
                                          <p:spTgt spid="39938"/>
                                        </p:tgtEl>
                                        <p:attrNameLst>
                                          <p:attrName>ppt_w</p:attrName>
                                        </p:attrNameLst>
                                      </p:cBhvr>
                                    </p:anim>
                                    <p:anim by="(#ppt_w*0.50)" calcmode="lin" valueType="num">
                                      <p:cBhvr>
                                        <p:cTn id="8" dur="250" decel="50000" autoRev="1" fill="hold">
                                          <p:stCondLst>
                                            <p:cond delay="0"/>
                                          </p:stCondLst>
                                        </p:cTn>
                                        <p:tgtEl>
                                          <p:spTgt spid="39938"/>
                                        </p:tgtEl>
                                        <p:attrNameLst>
                                          <p:attrName>ppt_x</p:attrName>
                                        </p:attrNameLst>
                                      </p:cBhvr>
                                    </p:anim>
                                    <p:anim to="(#ppt_y)" calcmode="lin" valueType="num">
                                      <p:cBhvr>
                                        <p:cTn id="9" dur="500" fill="hold">
                                          <p:stCondLst>
                                            <p:cond delay="0"/>
                                          </p:stCondLst>
                                        </p:cTn>
                                        <p:tgtEl>
                                          <p:spTgt spid="39938"/>
                                        </p:tgtEl>
                                        <p:attrNameLst>
                                          <p:attrName>ppt_y</p:attrName>
                                        </p:attrNameLst>
                                      </p:cBhvr>
                                    </p:anim>
                                    <p:animRot by="21600000">
                                      <p:cBhvr>
                                        <p:cTn id="10" dur="500" fill="hold">
                                          <p:stCondLst>
                                            <p:cond delay="0"/>
                                          </p:stCondLst>
                                        </p:cTn>
                                        <p:tgtEl>
                                          <p:spTgt spid="39938"/>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9972"/>
                                        </p:tgtEl>
                                        <p:attrNameLst>
                                          <p:attrName>style.visibility</p:attrName>
                                        </p:attrNameLst>
                                      </p:cBhvr>
                                      <p:to>
                                        <p:strVal val="visible"/>
                                      </p:to>
                                    </p:set>
                                    <p:animEffect filter="wipe(down)">
                                      <p:cBhvr>
                                        <p:cTn id="14" dur="500"/>
                                        <p:tgtEl>
                                          <p:spTgt spid="3997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9971"/>
                                        </p:tgtEl>
                                        <p:attrNameLst>
                                          <p:attrName>style.visibility</p:attrName>
                                        </p:attrNameLst>
                                      </p:cBhvr>
                                      <p:to>
                                        <p:strVal val="visible"/>
                                      </p:to>
                                    </p:set>
                                    <p:animEffect filter="wipe(down)">
                                      <p:cBhvr>
                                        <p:cTn id="17" dur="500"/>
                                        <p:tgtEl>
                                          <p:spTgt spid="3997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9970"/>
                                        </p:tgtEl>
                                        <p:attrNameLst>
                                          <p:attrName>style.visibility</p:attrName>
                                        </p:attrNameLst>
                                      </p:cBhvr>
                                      <p:to>
                                        <p:strVal val="visible"/>
                                      </p:to>
                                    </p:set>
                                    <p:animEffect filter="wipe(down)">
                                      <p:cBhvr>
                                        <p:cTn id="20" dur="500"/>
                                        <p:tgtEl>
                                          <p:spTgt spid="3997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9969"/>
                                        </p:tgtEl>
                                        <p:attrNameLst>
                                          <p:attrName>style.visibility</p:attrName>
                                        </p:attrNameLst>
                                      </p:cBhvr>
                                      <p:to>
                                        <p:strVal val="visible"/>
                                      </p:to>
                                    </p:set>
                                    <p:animEffect filter="wipe(down)">
                                      <p:cBhvr>
                                        <p:cTn id="23" dur="500"/>
                                        <p:tgtEl>
                                          <p:spTgt spid="3996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9973"/>
                                        </p:tgtEl>
                                        <p:attrNameLst>
                                          <p:attrName>style.visibility</p:attrName>
                                        </p:attrNameLst>
                                      </p:cBhvr>
                                      <p:to>
                                        <p:strVal val="visible"/>
                                      </p:to>
                                    </p:set>
                                    <p:animEffect filter="wipe(down)">
                                      <p:cBhvr>
                                        <p:cTn id="26" dur="500"/>
                                        <p:tgtEl>
                                          <p:spTgt spid="3997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9974"/>
                                        </p:tgtEl>
                                        <p:attrNameLst>
                                          <p:attrName>style.visibility</p:attrName>
                                        </p:attrNameLst>
                                      </p:cBhvr>
                                      <p:to>
                                        <p:strVal val="visible"/>
                                      </p:to>
                                    </p:set>
                                    <p:animEffect filter="wipe(down)">
                                      <p:cBhvr>
                                        <p:cTn id="29" dur="500"/>
                                        <p:tgtEl>
                                          <p:spTgt spid="39974"/>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39975"/>
                                        </p:tgtEl>
                                        <p:attrNameLst>
                                          <p:attrName>style.visibility</p:attrName>
                                        </p:attrNameLst>
                                      </p:cBhvr>
                                      <p:to>
                                        <p:strVal val="visible"/>
                                      </p:to>
                                    </p:set>
                                    <p:animEffect filter="fade">
                                      <p:cBhvr>
                                        <p:cTn id="32" dur="1000"/>
                                        <p:tgtEl>
                                          <p:spTgt spid="39975"/>
                                        </p:tgtEl>
                                      </p:cBhvr>
                                    </p:animEffect>
                                    <p:anim calcmode="lin" valueType="num">
                                      <p:cBhvr>
                                        <p:cTn id="33" dur="1000" fill="hold"/>
                                        <p:tgtEl>
                                          <p:spTgt spid="39975"/>
                                        </p:tgtEl>
                                        <p:attrNameLst>
                                          <p:attrName>ppt_x</p:attrName>
                                        </p:attrNameLst>
                                      </p:cBhvr>
                                      <p:tavLst>
                                        <p:tav tm="0">
                                          <p:val>
                                            <p:strVal val="#ppt_x"/>
                                          </p:val>
                                        </p:tav>
                                        <p:tav tm="100000">
                                          <p:val>
                                            <p:strVal val="#ppt_x"/>
                                          </p:val>
                                        </p:tav>
                                      </p:tavLst>
                                    </p:anim>
                                    <p:anim calcmode="lin" valueType="num">
                                      <p:cBhvr>
                                        <p:cTn id="34" dur="1000" fill="hold"/>
                                        <p:tgtEl>
                                          <p:spTgt spid="3997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9992"/>
                                        </p:tgtEl>
                                        <p:attrNameLst>
                                          <p:attrName>style.visibility</p:attrName>
                                        </p:attrNameLst>
                                      </p:cBhvr>
                                      <p:to>
                                        <p:strVal val="visible"/>
                                      </p:to>
                                    </p:set>
                                    <p:animEffect filter="fade">
                                      <p:cBhvr>
                                        <p:cTn id="37" dur="1000"/>
                                        <p:tgtEl>
                                          <p:spTgt spid="39992"/>
                                        </p:tgtEl>
                                      </p:cBhvr>
                                    </p:animEffect>
                                    <p:anim calcmode="lin" valueType="num">
                                      <p:cBhvr>
                                        <p:cTn id="38" dur="1000" fill="hold"/>
                                        <p:tgtEl>
                                          <p:spTgt spid="39992"/>
                                        </p:tgtEl>
                                        <p:attrNameLst>
                                          <p:attrName>ppt_x</p:attrName>
                                        </p:attrNameLst>
                                      </p:cBhvr>
                                      <p:tavLst>
                                        <p:tav tm="0">
                                          <p:val>
                                            <p:strVal val="#ppt_x"/>
                                          </p:val>
                                        </p:tav>
                                        <p:tav tm="100000">
                                          <p:val>
                                            <p:strVal val="#ppt_x"/>
                                          </p:val>
                                        </p:tav>
                                      </p:tavLst>
                                    </p:anim>
                                    <p:anim calcmode="lin" valueType="num">
                                      <p:cBhvr>
                                        <p:cTn id="39" dur="1000" fill="hold"/>
                                        <p:tgtEl>
                                          <p:spTgt spid="3999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993"/>
                                        </p:tgtEl>
                                        <p:attrNameLst>
                                          <p:attrName>style.visibility</p:attrName>
                                        </p:attrNameLst>
                                      </p:cBhvr>
                                      <p:to>
                                        <p:strVal val="visible"/>
                                      </p:to>
                                    </p:set>
                                    <p:animEffect filter="fade">
                                      <p:cBhvr>
                                        <p:cTn id="42" dur="1000"/>
                                        <p:tgtEl>
                                          <p:spTgt spid="39993"/>
                                        </p:tgtEl>
                                      </p:cBhvr>
                                    </p:animEffect>
                                    <p:anim calcmode="lin" valueType="num">
                                      <p:cBhvr>
                                        <p:cTn id="43" dur="1000" fill="hold"/>
                                        <p:tgtEl>
                                          <p:spTgt spid="39993"/>
                                        </p:tgtEl>
                                        <p:attrNameLst>
                                          <p:attrName>ppt_x</p:attrName>
                                        </p:attrNameLst>
                                      </p:cBhvr>
                                      <p:tavLst>
                                        <p:tav tm="0">
                                          <p:val>
                                            <p:strVal val="#ppt_x"/>
                                          </p:val>
                                        </p:tav>
                                        <p:tav tm="100000">
                                          <p:val>
                                            <p:strVal val="#ppt_x"/>
                                          </p:val>
                                        </p:tav>
                                      </p:tavLst>
                                    </p:anim>
                                    <p:anim calcmode="lin" valueType="num">
                                      <p:cBhvr>
                                        <p:cTn id="44" dur="1000" fill="hold"/>
                                        <p:tgtEl>
                                          <p:spTgt spid="3999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9994"/>
                                        </p:tgtEl>
                                        <p:attrNameLst>
                                          <p:attrName>style.visibility</p:attrName>
                                        </p:attrNameLst>
                                      </p:cBhvr>
                                      <p:to>
                                        <p:strVal val="visible"/>
                                      </p:to>
                                    </p:set>
                                    <p:animEffect filter="fade">
                                      <p:cBhvr>
                                        <p:cTn id="47" dur="1000"/>
                                        <p:tgtEl>
                                          <p:spTgt spid="39994"/>
                                        </p:tgtEl>
                                      </p:cBhvr>
                                    </p:animEffect>
                                    <p:anim calcmode="lin" valueType="num">
                                      <p:cBhvr>
                                        <p:cTn id="48" dur="1000" fill="hold"/>
                                        <p:tgtEl>
                                          <p:spTgt spid="39994"/>
                                        </p:tgtEl>
                                        <p:attrNameLst>
                                          <p:attrName>ppt_x</p:attrName>
                                        </p:attrNameLst>
                                      </p:cBhvr>
                                      <p:tavLst>
                                        <p:tav tm="0">
                                          <p:val>
                                            <p:strVal val="#ppt_x"/>
                                          </p:val>
                                        </p:tav>
                                        <p:tav tm="100000">
                                          <p:val>
                                            <p:strVal val="#ppt_x"/>
                                          </p:val>
                                        </p:tav>
                                      </p:tavLst>
                                    </p:anim>
                                    <p:anim calcmode="lin" valueType="num">
                                      <p:cBhvr>
                                        <p:cTn id="49" dur="1000" fill="hold"/>
                                        <p:tgtEl>
                                          <p:spTgt spid="3999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976"/>
                                        </p:tgtEl>
                                        <p:attrNameLst>
                                          <p:attrName>style.visibility</p:attrName>
                                        </p:attrNameLst>
                                      </p:cBhvr>
                                      <p:to>
                                        <p:strVal val="visible"/>
                                      </p:to>
                                    </p:set>
                                    <p:animEffect filter="fade">
                                      <p:cBhvr>
                                        <p:cTn id="52" dur="1000"/>
                                        <p:tgtEl>
                                          <p:spTgt spid="39976"/>
                                        </p:tgtEl>
                                      </p:cBhvr>
                                    </p:animEffect>
                                    <p:anim calcmode="lin" valueType="num">
                                      <p:cBhvr>
                                        <p:cTn id="53" dur="1000" fill="hold"/>
                                        <p:tgtEl>
                                          <p:spTgt spid="39976"/>
                                        </p:tgtEl>
                                        <p:attrNameLst>
                                          <p:attrName>ppt_x</p:attrName>
                                        </p:attrNameLst>
                                      </p:cBhvr>
                                      <p:tavLst>
                                        <p:tav tm="0">
                                          <p:val>
                                            <p:strVal val="#ppt_x"/>
                                          </p:val>
                                        </p:tav>
                                        <p:tav tm="100000">
                                          <p:val>
                                            <p:strVal val="#ppt_x"/>
                                          </p:val>
                                        </p:tav>
                                      </p:tavLst>
                                    </p:anim>
                                    <p:anim calcmode="lin" valueType="num">
                                      <p:cBhvr>
                                        <p:cTn id="54" dur="1000" fill="hold"/>
                                        <p:tgtEl>
                                          <p:spTgt spid="3997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9995"/>
                                        </p:tgtEl>
                                        <p:attrNameLst>
                                          <p:attrName>style.visibility</p:attrName>
                                        </p:attrNameLst>
                                      </p:cBhvr>
                                      <p:to>
                                        <p:strVal val="visible"/>
                                      </p:to>
                                    </p:set>
                                    <p:animEffect filter="fade">
                                      <p:cBhvr>
                                        <p:cTn id="57" dur="1000"/>
                                        <p:tgtEl>
                                          <p:spTgt spid="39995"/>
                                        </p:tgtEl>
                                      </p:cBhvr>
                                    </p:animEffect>
                                    <p:anim calcmode="lin" valueType="num">
                                      <p:cBhvr>
                                        <p:cTn id="58" dur="1000" fill="hold"/>
                                        <p:tgtEl>
                                          <p:spTgt spid="39995"/>
                                        </p:tgtEl>
                                        <p:attrNameLst>
                                          <p:attrName>ppt_x</p:attrName>
                                        </p:attrNameLst>
                                      </p:cBhvr>
                                      <p:tavLst>
                                        <p:tav tm="0">
                                          <p:val>
                                            <p:strVal val="#ppt_x"/>
                                          </p:val>
                                        </p:tav>
                                        <p:tav tm="100000">
                                          <p:val>
                                            <p:strVal val="#ppt_x"/>
                                          </p:val>
                                        </p:tav>
                                      </p:tavLst>
                                    </p:anim>
                                    <p:anim calcmode="lin" valueType="num">
                                      <p:cBhvr>
                                        <p:cTn id="59" dur="1000" fill="hold"/>
                                        <p:tgtEl>
                                          <p:spTgt spid="39995"/>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49" presetClass="entr" presetSubtype="0" decel="100000" fill="hold" grpId="0" nodeType="afterEffect">
                                  <p:stCondLst>
                                    <p:cond delay="0"/>
                                  </p:stCondLst>
                                  <p:childTnLst>
                                    <p:set>
                                      <p:cBhvr>
                                        <p:cTn id="62" dur="1" fill="hold">
                                          <p:stCondLst>
                                            <p:cond delay="0"/>
                                          </p:stCondLst>
                                        </p:cTn>
                                        <p:tgtEl>
                                          <p:spTgt spid="39996"/>
                                        </p:tgtEl>
                                        <p:attrNameLst>
                                          <p:attrName>style.visibility</p:attrName>
                                        </p:attrNameLst>
                                      </p:cBhvr>
                                      <p:to>
                                        <p:strVal val="visible"/>
                                      </p:to>
                                    </p:set>
                                    <p:anim calcmode="lin" valueType="num">
                                      <p:cBhvr>
                                        <p:cTn id="63" dur="500" fill="hold"/>
                                        <p:tgtEl>
                                          <p:spTgt spid="39996"/>
                                        </p:tgtEl>
                                        <p:attrNameLst>
                                          <p:attrName>ppt_w</p:attrName>
                                        </p:attrNameLst>
                                      </p:cBhvr>
                                      <p:tavLst>
                                        <p:tav tm="0">
                                          <p:val>
                                            <p:fltVal val="0"/>
                                          </p:val>
                                        </p:tav>
                                        <p:tav tm="100000">
                                          <p:val>
                                            <p:strVal val="#ppt_w"/>
                                          </p:val>
                                        </p:tav>
                                      </p:tavLst>
                                    </p:anim>
                                    <p:anim calcmode="lin" valueType="num">
                                      <p:cBhvr>
                                        <p:cTn id="64" dur="500" fill="hold"/>
                                        <p:tgtEl>
                                          <p:spTgt spid="39996"/>
                                        </p:tgtEl>
                                        <p:attrNameLst>
                                          <p:attrName>ppt_h</p:attrName>
                                        </p:attrNameLst>
                                      </p:cBhvr>
                                      <p:tavLst>
                                        <p:tav tm="0">
                                          <p:val>
                                            <p:fltVal val="0"/>
                                          </p:val>
                                        </p:tav>
                                        <p:tav tm="100000">
                                          <p:val>
                                            <p:strVal val="#ppt_h"/>
                                          </p:val>
                                        </p:tav>
                                      </p:tavLst>
                                    </p:anim>
                                    <p:anim calcmode="lin" valueType="num">
                                      <p:cBhvr>
                                        <p:cTn id="65" dur="500" fill="hold"/>
                                        <p:tgtEl>
                                          <p:spTgt spid="39996"/>
                                        </p:tgtEl>
                                        <p:attrNameLst>
                                          <p:attrName>style.rotation</p:attrName>
                                        </p:attrNameLst>
                                      </p:cBhvr>
                                      <p:tavLst>
                                        <p:tav tm="0">
                                          <p:val>
                                            <p:fltVal val="360"/>
                                          </p:val>
                                        </p:tav>
                                        <p:tav tm="100000">
                                          <p:val>
                                            <p:fltVal val="0"/>
                                          </p:val>
                                        </p:tav>
                                      </p:tavLst>
                                    </p:anim>
                                    <p:animEffect filter="fade">
                                      <p:cBhvr>
                                        <p:cTn id="66" dur="500"/>
                                        <p:tgtEl>
                                          <p:spTgt spid="39996"/>
                                        </p:tgtEl>
                                      </p:cBhvr>
                                    </p:animEffect>
                                  </p:childTnLst>
                                </p:cTn>
                              </p:par>
                            </p:childTnLst>
                          </p:cTn>
                        </p:par>
                        <p:par>
                          <p:cTn id="67" fill="hold">
                            <p:stCondLst>
                              <p:cond delay="1000"/>
                            </p:stCondLst>
                            <p:childTnLst>
                              <p:par>
                                <p:cTn id="68" presetID="49" presetClass="entr" presetSubtype="0" decel="100000" fill="hold" grpId="0" nodeType="afterEffect">
                                  <p:stCondLst>
                                    <p:cond delay="0"/>
                                  </p:stCondLst>
                                  <p:childTnLst>
                                    <p:set>
                                      <p:cBhvr>
                                        <p:cTn id="69" dur="1" fill="hold">
                                          <p:stCondLst>
                                            <p:cond delay="0"/>
                                          </p:stCondLst>
                                        </p:cTn>
                                        <p:tgtEl>
                                          <p:spTgt spid="39997"/>
                                        </p:tgtEl>
                                        <p:attrNameLst>
                                          <p:attrName>style.visibility</p:attrName>
                                        </p:attrNameLst>
                                      </p:cBhvr>
                                      <p:to>
                                        <p:strVal val="visible"/>
                                      </p:to>
                                    </p:set>
                                    <p:anim calcmode="lin" valueType="num">
                                      <p:cBhvr>
                                        <p:cTn id="70" dur="500" fill="hold"/>
                                        <p:tgtEl>
                                          <p:spTgt spid="39997"/>
                                        </p:tgtEl>
                                        <p:attrNameLst>
                                          <p:attrName>ppt_w</p:attrName>
                                        </p:attrNameLst>
                                      </p:cBhvr>
                                      <p:tavLst>
                                        <p:tav tm="0">
                                          <p:val>
                                            <p:fltVal val="0"/>
                                          </p:val>
                                        </p:tav>
                                        <p:tav tm="100000">
                                          <p:val>
                                            <p:strVal val="#ppt_w"/>
                                          </p:val>
                                        </p:tav>
                                      </p:tavLst>
                                    </p:anim>
                                    <p:anim calcmode="lin" valueType="num">
                                      <p:cBhvr>
                                        <p:cTn id="71" dur="500" fill="hold"/>
                                        <p:tgtEl>
                                          <p:spTgt spid="39997"/>
                                        </p:tgtEl>
                                        <p:attrNameLst>
                                          <p:attrName>ppt_h</p:attrName>
                                        </p:attrNameLst>
                                      </p:cBhvr>
                                      <p:tavLst>
                                        <p:tav tm="0">
                                          <p:val>
                                            <p:fltVal val="0"/>
                                          </p:val>
                                        </p:tav>
                                        <p:tav tm="100000">
                                          <p:val>
                                            <p:strVal val="#ppt_h"/>
                                          </p:val>
                                        </p:tav>
                                      </p:tavLst>
                                    </p:anim>
                                    <p:anim calcmode="lin" valueType="num">
                                      <p:cBhvr>
                                        <p:cTn id="72" dur="500" fill="hold"/>
                                        <p:tgtEl>
                                          <p:spTgt spid="39997"/>
                                        </p:tgtEl>
                                        <p:attrNameLst>
                                          <p:attrName>style.rotation</p:attrName>
                                        </p:attrNameLst>
                                      </p:cBhvr>
                                      <p:tavLst>
                                        <p:tav tm="0">
                                          <p:val>
                                            <p:fltVal val="360"/>
                                          </p:val>
                                        </p:tav>
                                        <p:tav tm="100000">
                                          <p:val>
                                            <p:fltVal val="0"/>
                                          </p:val>
                                        </p:tav>
                                      </p:tavLst>
                                    </p:anim>
                                    <p:animEffect filter="fade">
                                      <p:cBhvr>
                                        <p:cTn id="73" dur="500"/>
                                        <p:tgtEl>
                                          <p:spTgt spid="39997"/>
                                        </p:tgtEl>
                                      </p:cBhvr>
                                    </p:animEffect>
                                  </p:childTnLst>
                                </p:cTn>
                              </p:par>
                            </p:childTnLst>
                          </p:cTn>
                        </p:par>
                        <p:par>
                          <p:cTn id="74" fill="hold">
                            <p:stCondLst>
                              <p:cond delay="1500"/>
                            </p:stCondLst>
                            <p:childTnLst>
                              <p:par>
                                <p:cTn id="75" presetID="49" presetClass="entr" presetSubtype="0" decel="100000" fill="hold" grpId="0" nodeType="afterEffect">
                                  <p:stCondLst>
                                    <p:cond delay="0"/>
                                  </p:stCondLst>
                                  <p:childTnLst>
                                    <p:set>
                                      <p:cBhvr>
                                        <p:cTn id="76" dur="1" fill="hold">
                                          <p:stCondLst>
                                            <p:cond delay="0"/>
                                          </p:stCondLst>
                                        </p:cTn>
                                        <p:tgtEl>
                                          <p:spTgt spid="39998"/>
                                        </p:tgtEl>
                                        <p:attrNameLst>
                                          <p:attrName>style.visibility</p:attrName>
                                        </p:attrNameLst>
                                      </p:cBhvr>
                                      <p:to>
                                        <p:strVal val="visible"/>
                                      </p:to>
                                    </p:set>
                                    <p:anim calcmode="lin" valueType="num">
                                      <p:cBhvr>
                                        <p:cTn id="77" dur="500" fill="hold"/>
                                        <p:tgtEl>
                                          <p:spTgt spid="39998"/>
                                        </p:tgtEl>
                                        <p:attrNameLst>
                                          <p:attrName>ppt_w</p:attrName>
                                        </p:attrNameLst>
                                      </p:cBhvr>
                                      <p:tavLst>
                                        <p:tav tm="0">
                                          <p:val>
                                            <p:fltVal val="0"/>
                                          </p:val>
                                        </p:tav>
                                        <p:tav tm="100000">
                                          <p:val>
                                            <p:strVal val="#ppt_w"/>
                                          </p:val>
                                        </p:tav>
                                      </p:tavLst>
                                    </p:anim>
                                    <p:anim calcmode="lin" valueType="num">
                                      <p:cBhvr>
                                        <p:cTn id="78" dur="500" fill="hold"/>
                                        <p:tgtEl>
                                          <p:spTgt spid="39998"/>
                                        </p:tgtEl>
                                        <p:attrNameLst>
                                          <p:attrName>ppt_h</p:attrName>
                                        </p:attrNameLst>
                                      </p:cBhvr>
                                      <p:tavLst>
                                        <p:tav tm="0">
                                          <p:val>
                                            <p:fltVal val="0"/>
                                          </p:val>
                                        </p:tav>
                                        <p:tav tm="100000">
                                          <p:val>
                                            <p:strVal val="#ppt_h"/>
                                          </p:val>
                                        </p:tav>
                                      </p:tavLst>
                                    </p:anim>
                                    <p:anim calcmode="lin" valueType="num">
                                      <p:cBhvr>
                                        <p:cTn id="79" dur="500" fill="hold"/>
                                        <p:tgtEl>
                                          <p:spTgt spid="39998"/>
                                        </p:tgtEl>
                                        <p:attrNameLst>
                                          <p:attrName>style.rotation</p:attrName>
                                        </p:attrNameLst>
                                      </p:cBhvr>
                                      <p:tavLst>
                                        <p:tav tm="0">
                                          <p:val>
                                            <p:fltVal val="360"/>
                                          </p:val>
                                        </p:tav>
                                        <p:tav tm="100000">
                                          <p:val>
                                            <p:fltVal val="0"/>
                                          </p:val>
                                        </p:tav>
                                      </p:tavLst>
                                    </p:anim>
                                    <p:animEffect filter="fade">
                                      <p:cBhvr>
                                        <p:cTn id="80" dur="500"/>
                                        <p:tgtEl>
                                          <p:spTgt spid="39998"/>
                                        </p:tgtEl>
                                      </p:cBhvr>
                                    </p:animEffect>
                                  </p:childTnLst>
                                </p:cTn>
                              </p:par>
                            </p:childTnLst>
                          </p:cTn>
                        </p:par>
                        <p:par>
                          <p:cTn id="81" fill="hold">
                            <p:stCondLst>
                              <p:cond delay="2000"/>
                            </p:stCondLst>
                            <p:childTnLst>
                              <p:par>
                                <p:cTn id="82" presetID="49" presetClass="entr" presetSubtype="0" decel="100000" fill="hold" grpId="0" nodeType="afterEffect">
                                  <p:stCondLst>
                                    <p:cond delay="0"/>
                                  </p:stCondLst>
                                  <p:childTnLst>
                                    <p:set>
                                      <p:cBhvr>
                                        <p:cTn id="83" dur="1" fill="hold">
                                          <p:stCondLst>
                                            <p:cond delay="0"/>
                                          </p:stCondLst>
                                        </p:cTn>
                                        <p:tgtEl>
                                          <p:spTgt spid="39999"/>
                                        </p:tgtEl>
                                        <p:attrNameLst>
                                          <p:attrName>style.visibility</p:attrName>
                                        </p:attrNameLst>
                                      </p:cBhvr>
                                      <p:to>
                                        <p:strVal val="visible"/>
                                      </p:to>
                                    </p:set>
                                    <p:anim calcmode="lin" valueType="num">
                                      <p:cBhvr>
                                        <p:cTn id="84" dur="500" fill="hold"/>
                                        <p:tgtEl>
                                          <p:spTgt spid="39999"/>
                                        </p:tgtEl>
                                        <p:attrNameLst>
                                          <p:attrName>ppt_w</p:attrName>
                                        </p:attrNameLst>
                                      </p:cBhvr>
                                      <p:tavLst>
                                        <p:tav tm="0">
                                          <p:val>
                                            <p:fltVal val="0"/>
                                          </p:val>
                                        </p:tav>
                                        <p:tav tm="100000">
                                          <p:val>
                                            <p:strVal val="#ppt_w"/>
                                          </p:val>
                                        </p:tav>
                                      </p:tavLst>
                                    </p:anim>
                                    <p:anim calcmode="lin" valueType="num">
                                      <p:cBhvr>
                                        <p:cTn id="85" dur="500" fill="hold"/>
                                        <p:tgtEl>
                                          <p:spTgt spid="39999"/>
                                        </p:tgtEl>
                                        <p:attrNameLst>
                                          <p:attrName>ppt_h</p:attrName>
                                        </p:attrNameLst>
                                      </p:cBhvr>
                                      <p:tavLst>
                                        <p:tav tm="0">
                                          <p:val>
                                            <p:fltVal val="0"/>
                                          </p:val>
                                        </p:tav>
                                        <p:tav tm="100000">
                                          <p:val>
                                            <p:strVal val="#ppt_h"/>
                                          </p:val>
                                        </p:tav>
                                      </p:tavLst>
                                    </p:anim>
                                    <p:anim calcmode="lin" valueType="num">
                                      <p:cBhvr>
                                        <p:cTn id="86" dur="500" fill="hold"/>
                                        <p:tgtEl>
                                          <p:spTgt spid="39999"/>
                                        </p:tgtEl>
                                        <p:attrNameLst>
                                          <p:attrName>style.rotation</p:attrName>
                                        </p:attrNameLst>
                                      </p:cBhvr>
                                      <p:tavLst>
                                        <p:tav tm="0">
                                          <p:val>
                                            <p:fltVal val="360"/>
                                          </p:val>
                                        </p:tav>
                                        <p:tav tm="100000">
                                          <p:val>
                                            <p:fltVal val="0"/>
                                          </p:val>
                                        </p:tav>
                                      </p:tavLst>
                                    </p:anim>
                                    <p:animEffect filter="fade">
                                      <p:cBhvr>
                                        <p:cTn id="87" dur="500"/>
                                        <p:tgtEl>
                                          <p:spTgt spid="39999"/>
                                        </p:tgtEl>
                                      </p:cBhvr>
                                    </p:animEffect>
                                  </p:childTnLst>
                                </p:cTn>
                              </p:par>
                            </p:childTnLst>
                          </p:cTn>
                        </p:par>
                        <p:par>
                          <p:cTn id="88" fill="hold">
                            <p:stCondLst>
                              <p:cond delay="2500"/>
                            </p:stCondLst>
                            <p:childTnLst>
                              <p:par>
                                <p:cTn id="89" presetID="49" presetClass="entr" presetSubtype="0" decel="100000" fill="hold" grpId="0" nodeType="afterEffect">
                                  <p:stCondLst>
                                    <p:cond delay="0"/>
                                  </p:stCondLst>
                                  <p:childTnLst>
                                    <p:set>
                                      <p:cBhvr>
                                        <p:cTn id="90" dur="1" fill="hold">
                                          <p:stCondLst>
                                            <p:cond delay="0"/>
                                          </p:stCondLst>
                                        </p:cTn>
                                        <p:tgtEl>
                                          <p:spTgt spid="40000"/>
                                        </p:tgtEl>
                                        <p:attrNameLst>
                                          <p:attrName>style.visibility</p:attrName>
                                        </p:attrNameLst>
                                      </p:cBhvr>
                                      <p:to>
                                        <p:strVal val="visible"/>
                                      </p:to>
                                    </p:set>
                                    <p:anim calcmode="lin" valueType="num">
                                      <p:cBhvr>
                                        <p:cTn id="91" dur="500" fill="hold"/>
                                        <p:tgtEl>
                                          <p:spTgt spid="40000"/>
                                        </p:tgtEl>
                                        <p:attrNameLst>
                                          <p:attrName>ppt_w</p:attrName>
                                        </p:attrNameLst>
                                      </p:cBhvr>
                                      <p:tavLst>
                                        <p:tav tm="0">
                                          <p:val>
                                            <p:fltVal val="0"/>
                                          </p:val>
                                        </p:tav>
                                        <p:tav tm="100000">
                                          <p:val>
                                            <p:strVal val="#ppt_w"/>
                                          </p:val>
                                        </p:tav>
                                      </p:tavLst>
                                    </p:anim>
                                    <p:anim calcmode="lin" valueType="num">
                                      <p:cBhvr>
                                        <p:cTn id="92" dur="500" fill="hold"/>
                                        <p:tgtEl>
                                          <p:spTgt spid="40000"/>
                                        </p:tgtEl>
                                        <p:attrNameLst>
                                          <p:attrName>ppt_h</p:attrName>
                                        </p:attrNameLst>
                                      </p:cBhvr>
                                      <p:tavLst>
                                        <p:tav tm="0">
                                          <p:val>
                                            <p:fltVal val="0"/>
                                          </p:val>
                                        </p:tav>
                                        <p:tav tm="100000">
                                          <p:val>
                                            <p:strVal val="#ppt_h"/>
                                          </p:val>
                                        </p:tav>
                                      </p:tavLst>
                                    </p:anim>
                                    <p:anim calcmode="lin" valueType="num">
                                      <p:cBhvr>
                                        <p:cTn id="93" dur="500" fill="hold"/>
                                        <p:tgtEl>
                                          <p:spTgt spid="40000"/>
                                        </p:tgtEl>
                                        <p:attrNameLst>
                                          <p:attrName>style.rotation</p:attrName>
                                        </p:attrNameLst>
                                      </p:cBhvr>
                                      <p:tavLst>
                                        <p:tav tm="0">
                                          <p:val>
                                            <p:fltVal val="360"/>
                                          </p:val>
                                        </p:tav>
                                        <p:tav tm="100000">
                                          <p:val>
                                            <p:fltVal val="0"/>
                                          </p:val>
                                        </p:tav>
                                      </p:tavLst>
                                    </p:anim>
                                    <p:animEffect filter="fade">
                                      <p:cBhvr>
                                        <p:cTn id="94" dur="500"/>
                                        <p:tgtEl>
                                          <p:spTgt spid="40000"/>
                                        </p:tgtEl>
                                      </p:cBhvr>
                                    </p:animEffect>
                                  </p:childTnLst>
                                </p:cTn>
                              </p:par>
                            </p:childTnLst>
                          </p:cTn>
                        </p:par>
                        <p:par>
                          <p:cTn id="95" fill="hold">
                            <p:stCondLst>
                              <p:cond delay="3000"/>
                            </p:stCondLst>
                            <p:childTnLst>
                              <p:par>
                                <p:cTn id="96" presetID="49" presetClass="entr" presetSubtype="0" decel="100000" fill="hold" grpId="0" nodeType="afterEffect">
                                  <p:stCondLst>
                                    <p:cond delay="0"/>
                                  </p:stCondLst>
                                  <p:childTnLst>
                                    <p:set>
                                      <p:cBhvr>
                                        <p:cTn id="97" dur="1" fill="hold">
                                          <p:stCondLst>
                                            <p:cond delay="0"/>
                                          </p:stCondLst>
                                        </p:cTn>
                                        <p:tgtEl>
                                          <p:spTgt spid="40002"/>
                                        </p:tgtEl>
                                        <p:attrNameLst>
                                          <p:attrName>style.visibility</p:attrName>
                                        </p:attrNameLst>
                                      </p:cBhvr>
                                      <p:to>
                                        <p:strVal val="visible"/>
                                      </p:to>
                                    </p:set>
                                    <p:anim calcmode="lin" valueType="num">
                                      <p:cBhvr>
                                        <p:cTn id="98" dur="500" fill="hold"/>
                                        <p:tgtEl>
                                          <p:spTgt spid="40002"/>
                                        </p:tgtEl>
                                        <p:attrNameLst>
                                          <p:attrName>ppt_w</p:attrName>
                                        </p:attrNameLst>
                                      </p:cBhvr>
                                      <p:tavLst>
                                        <p:tav tm="0">
                                          <p:val>
                                            <p:fltVal val="0"/>
                                          </p:val>
                                        </p:tav>
                                        <p:tav tm="100000">
                                          <p:val>
                                            <p:strVal val="#ppt_w"/>
                                          </p:val>
                                        </p:tav>
                                      </p:tavLst>
                                    </p:anim>
                                    <p:anim calcmode="lin" valueType="num">
                                      <p:cBhvr>
                                        <p:cTn id="99" dur="500" fill="hold"/>
                                        <p:tgtEl>
                                          <p:spTgt spid="40002"/>
                                        </p:tgtEl>
                                        <p:attrNameLst>
                                          <p:attrName>ppt_h</p:attrName>
                                        </p:attrNameLst>
                                      </p:cBhvr>
                                      <p:tavLst>
                                        <p:tav tm="0">
                                          <p:val>
                                            <p:fltVal val="0"/>
                                          </p:val>
                                        </p:tav>
                                        <p:tav tm="100000">
                                          <p:val>
                                            <p:strVal val="#ppt_h"/>
                                          </p:val>
                                        </p:tav>
                                      </p:tavLst>
                                    </p:anim>
                                    <p:anim calcmode="lin" valueType="num">
                                      <p:cBhvr>
                                        <p:cTn id="100" dur="500" fill="hold"/>
                                        <p:tgtEl>
                                          <p:spTgt spid="40002"/>
                                        </p:tgtEl>
                                        <p:attrNameLst>
                                          <p:attrName>style.rotation</p:attrName>
                                        </p:attrNameLst>
                                      </p:cBhvr>
                                      <p:tavLst>
                                        <p:tav tm="0">
                                          <p:val>
                                            <p:fltVal val="360"/>
                                          </p:val>
                                        </p:tav>
                                        <p:tav tm="100000">
                                          <p:val>
                                            <p:fltVal val="0"/>
                                          </p:val>
                                        </p:tav>
                                      </p:tavLst>
                                    </p:anim>
                                    <p:animEffect filter="fade">
                                      <p:cBhvr>
                                        <p:cTn id="101" dur="500"/>
                                        <p:tgtEl>
                                          <p:spTgt spid="40002"/>
                                        </p:tgtEl>
                                      </p:cBhvr>
                                    </p:animEffect>
                                  </p:childTnLst>
                                </p:cTn>
                              </p:par>
                            </p:childTnLst>
                          </p:cTn>
                        </p:par>
                        <p:par>
                          <p:cTn id="102" fill="hold">
                            <p:stCondLst>
                              <p:cond delay="3500"/>
                            </p:stCondLst>
                            <p:childTnLst>
                              <p:par>
                                <p:cTn id="103" presetID="49" presetClass="entr" presetSubtype="0" decel="100000" fill="hold" grpId="0" nodeType="afterEffect">
                                  <p:stCondLst>
                                    <p:cond delay="0"/>
                                  </p:stCondLst>
                                  <p:childTnLst>
                                    <p:set>
                                      <p:cBhvr>
                                        <p:cTn id="104" dur="1" fill="hold">
                                          <p:stCondLst>
                                            <p:cond delay="0"/>
                                          </p:stCondLst>
                                        </p:cTn>
                                        <p:tgtEl>
                                          <p:spTgt spid="40003"/>
                                        </p:tgtEl>
                                        <p:attrNameLst>
                                          <p:attrName>style.visibility</p:attrName>
                                        </p:attrNameLst>
                                      </p:cBhvr>
                                      <p:to>
                                        <p:strVal val="visible"/>
                                      </p:to>
                                    </p:set>
                                    <p:anim calcmode="lin" valueType="num">
                                      <p:cBhvr>
                                        <p:cTn id="105" dur="500" fill="hold"/>
                                        <p:tgtEl>
                                          <p:spTgt spid="40003"/>
                                        </p:tgtEl>
                                        <p:attrNameLst>
                                          <p:attrName>ppt_w</p:attrName>
                                        </p:attrNameLst>
                                      </p:cBhvr>
                                      <p:tavLst>
                                        <p:tav tm="0">
                                          <p:val>
                                            <p:fltVal val="0"/>
                                          </p:val>
                                        </p:tav>
                                        <p:tav tm="100000">
                                          <p:val>
                                            <p:strVal val="#ppt_w"/>
                                          </p:val>
                                        </p:tav>
                                      </p:tavLst>
                                    </p:anim>
                                    <p:anim calcmode="lin" valueType="num">
                                      <p:cBhvr>
                                        <p:cTn id="106" dur="500" fill="hold"/>
                                        <p:tgtEl>
                                          <p:spTgt spid="40003"/>
                                        </p:tgtEl>
                                        <p:attrNameLst>
                                          <p:attrName>ppt_h</p:attrName>
                                        </p:attrNameLst>
                                      </p:cBhvr>
                                      <p:tavLst>
                                        <p:tav tm="0">
                                          <p:val>
                                            <p:fltVal val="0"/>
                                          </p:val>
                                        </p:tav>
                                        <p:tav tm="100000">
                                          <p:val>
                                            <p:strVal val="#ppt_h"/>
                                          </p:val>
                                        </p:tav>
                                      </p:tavLst>
                                    </p:anim>
                                    <p:anim calcmode="lin" valueType="num">
                                      <p:cBhvr>
                                        <p:cTn id="107" dur="500" fill="hold"/>
                                        <p:tgtEl>
                                          <p:spTgt spid="40003"/>
                                        </p:tgtEl>
                                        <p:attrNameLst>
                                          <p:attrName>style.rotation</p:attrName>
                                        </p:attrNameLst>
                                      </p:cBhvr>
                                      <p:tavLst>
                                        <p:tav tm="0">
                                          <p:val>
                                            <p:fltVal val="360"/>
                                          </p:val>
                                        </p:tav>
                                        <p:tav tm="100000">
                                          <p:val>
                                            <p:fltVal val="0"/>
                                          </p:val>
                                        </p:tav>
                                      </p:tavLst>
                                    </p:anim>
                                    <p:animEffect filter="fade">
                                      <p:cBhvr>
                                        <p:cTn id="108" dur="500"/>
                                        <p:tgtEl>
                                          <p:spTgt spid="40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ldLvl="0"/>
      <p:bldP spid="39969" grpId="0" animBg="1"/>
      <p:bldP spid="39970" grpId="0" animBg="1"/>
      <p:bldP spid="39971" grpId="0" animBg="1"/>
      <p:bldP spid="39972" grpId="0" animBg="1"/>
      <p:bldP spid="39973" grpId="0" animBg="1"/>
      <p:bldP spid="39974" grpId="0" animBg="1"/>
      <p:bldP spid="39975" grpId="0" bldLvl="0"/>
      <p:bldP spid="39976" grpId="0" bldLvl="0"/>
      <p:bldP spid="39992" grpId="0" bldLvl="0"/>
      <p:bldP spid="39993" grpId="0" bldLvl="0"/>
      <p:bldP spid="39994" grpId="0" bldLvl="0"/>
      <p:bldP spid="39995" grpId="0" bldLvl="0"/>
      <p:bldP spid="39996" grpId="0" bldLvl="0" animBg="1"/>
      <p:bldP spid="39997" grpId="0" bldLvl="0" animBg="1"/>
      <p:bldP spid="39998" grpId="0" bldLvl="0" animBg="1"/>
      <p:bldP spid="39999" grpId="0" bldLvl="0" animBg="1"/>
      <p:bldP spid="40000" grpId="0" bldLvl="0" animBg="1"/>
      <p:bldP spid="40002" grpId="0" bldLvl="0" animBg="1"/>
      <p:bldP spid="4000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Line 26"/>
          <p:cNvSpPr>
            <a:spLocks noChangeShapeType="1"/>
          </p:cNvSpPr>
          <p:nvPr/>
        </p:nvSpPr>
        <p:spPr bwMode="auto">
          <a:xfrm flipH="1">
            <a:off x="838200" y="1639888"/>
            <a:ext cx="5003800" cy="1587"/>
          </a:xfrm>
          <a:prstGeom prst="line">
            <a:avLst/>
          </a:prstGeom>
          <a:noFill/>
          <a:ln w="9525">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3" name="Line 28"/>
          <p:cNvSpPr>
            <a:spLocks noChangeShapeType="1"/>
          </p:cNvSpPr>
          <p:nvPr/>
        </p:nvSpPr>
        <p:spPr bwMode="auto">
          <a:xfrm flipH="1">
            <a:off x="838200" y="2100263"/>
            <a:ext cx="4716463" cy="1587"/>
          </a:xfrm>
          <a:prstGeom prst="line">
            <a:avLst/>
          </a:prstGeom>
          <a:noFill/>
          <a:ln w="9525">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4" name="Line 30"/>
          <p:cNvSpPr>
            <a:spLocks noChangeShapeType="1"/>
          </p:cNvSpPr>
          <p:nvPr/>
        </p:nvSpPr>
        <p:spPr bwMode="auto">
          <a:xfrm flipH="1">
            <a:off x="838200" y="2667000"/>
            <a:ext cx="4391025" cy="0"/>
          </a:xfrm>
          <a:prstGeom prst="line">
            <a:avLst/>
          </a:prstGeom>
          <a:noFill/>
          <a:ln w="9525">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5" name="Line 32"/>
          <p:cNvSpPr>
            <a:spLocks noChangeShapeType="1"/>
          </p:cNvSpPr>
          <p:nvPr/>
        </p:nvSpPr>
        <p:spPr bwMode="auto">
          <a:xfrm flipH="1">
            <a:off x="838200" y="3368675"/>
            <a:ext cx="4103688" cy="0"/>
          </a:xfrm>
          <a:prstGeom prst="line">
            <a:avLst/>
          </a:prstGeom>
          <a:noFill/>
          <a:ln w="9525">
            <a:solidFill>
              <a:srgbClr val="28537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6" name="Line 34"/>
          <p:cNvSpPr>
            <a:spLocks noChangeShapeType="1"/>
          </p:cNvSpPr>
          <p:nvPr/>
        </p:nvSpPr>
        <p:spPr bwMode="auto">
          <a:xfrm flipH="1">
            <a:off x="838200" y="4260850"/>
            <a:ext cx="3887788" cy="0"/>
          </a:xfrm>
          <a:prstGeom prst="line">
            <a:avLst/>
          </a:prstGeom>
          <a:noFill/>
          <a:ln w="9525">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7" name="Text Box 7"/>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40978" name="Group 439"/>
          <p:cNvGrpSpPr/>
          <p:nvPr/>
        </p:nvGrpSpPr>
        <p:grpSpPr bwMode="auto">
          <a:xfrm>
            <a:off x="7620000" y="3206750"/>
            <a:ext cx="719138" cy="1739900"/>
            <a:chOff x="0" y="0"/>
            <a:chExt cx="510" cy="1462"/>
          </a:xfrm>
        </p:grpSpPr>
        <p:sp>
          <p:nvSpPr>
            <p:cNvPr id="60445" name="AutoShape 16"/>
            <p:cNvSpPr>
              <a:spLocks noChangeArrowheads="1"/>
            </p:cNvSpPr>
            <p:nvPr/>
          </p:nvSpPr>
          <p:spPr bwMode="auto">
            <a:xfrm flipH="1" flipV="1">
              <a:off x="126" y="1199"/>
              <a:ext cx="105" cy="263"/>
            </a:xfrm>
            <a:prstGeom prst="triangle">
              <a:avLst>
                <a:gd name="adj" fmla="val 0"/>
              </a:avLst>
            </a:prstGeom>
            <a:gradFill rotWithShape="1">
              <a:gsLst>
                <a:gs pos="0">
                  <a:srgbClr val="FFFFFF"/>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335338"/>
                </a:solidFill>
                <a:ea typeface="华文细黑" panose="02010600040101010101" pitchFamily="2" charset="-122"/>
                <a:sym typeface="Arial" panose="020B0604020202020204" pitchFamily="34" charset="0"/>
              </a:endParaRPr>
            </a:p>
          </p:txBody>
        </p:sp>
        <p:sp>
          <p:nvSpPr>
            <p:cNvPr id="60446" name="AutoShape 17"/>
            <p:cNvSpPr>
              <a:spLocks noChangeArrowheads="1"/>
            </p:cNvSpPr>
            <p:nvPr/>
          </p:nvSpPr>
          <p:spPr bwMode="auto">
            <a:xfrm flipH="1" flipV="1">
              <a:off x="310" y="1156"/>
              <a:ext cx="77" cy="263"/>
            </a:xfrm>
            <a:prstGeom prst="triangle">
              <a:avLst>
                <a:gd name="adj" fmla="val 100000"/>
              </a:avLst>
            </a:prstGeom>
            <a:gradFill rotWithShape="1">
              <a:gsLst>
                <a:gs pos="0">
                  <a:srgbClr val="FFFFFF"/>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335338"/>
                </a:solidFill>
                <a:ea typeface="华文细黑" panose="02010600040101010101" pitchFamily="2" charset="-122"/>
                <a:sym typeface="Arial" panose="020B0604020202020204" pitchFamily="34" charset="0"/>
              </a:endParaRPr>
            </a:p>
          </p:txBody>
        </p:sp>
        <p:pic>
          <p:nvPicPr>
            <p:cNvPr id="60447" name="Picture 18" descr="28"/>
            <p:cNvPicPr>
              <a:picLocks noChangeAspect="1" noChangeArrowheads="1"/>
            </p:cNvPicPr>
            <p:nvPr/>
          </p:nvPicPr>
          <p:blipFill>
            <a:blip r:embed="rId1">
              <a:lum bright="12000"/>
              <a:extLst>
                <a:ext uri="{28A0092B-C50C-407E-A947-70E740481C1C}">
                  <a14:useLocalDpi xmlns:a14="http://schemas.microsoft.com/office/drawing/2010/main" val="0"/>
                </a:ext>
              </a:extLst>
            </a:blip>
            <a:srcRect/>
            <a:stretch>
              <a:fillRect/>
            </a:stretch>
          </p:blipFill>
          <p:spPr bwMode="auto">
            <a:xfrm>
              <a:off x="0" y="0"/>
              <a:ext cx="51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88" name="Rectangle 27"/>
          <p:cNvSpPr>
            <a:spLocks noChangeArrowheads="1"/>
          </p:cNvSpPr>
          <p:nvPr/>
        </p:nvSpPr>
        <p:spPr bwMode="auto">
          <a:xfrm>
            <a:off x="1042988" y="1316038"/>
            <a:ext cx="3275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333333"/>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40989" name="Rectangle 29"/>
          <p:cNvSpPr>
            <a:spLocks noChangeArrowheads="1"/>
          </p:cNvSpPr>
          <p:nvPr/>
        </p:nvSpPr>
        <p:spPr bwMode="auto">
          <a:xfrm>
            <a:off x="1042988" y="1747838"/>
            <a:ext cx="3275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333333"/>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40990" name="Rectangle 31"/>
          <p:cNvSpPr>
            <a:spLocks noChangeArrowheads="1"/>
          </p:cNvSpPr>
          <p:nvPr/>
        </p:nvSpPr>
        <p:spPr bwMode="auto">
          <a:xfrm>
            <a:off x="1042988" y="2343150"/>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333333"/>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40991" name="Rectangle 33"/>
          <p:cNvSpPr>
            <a:spLocks noChangeArrowheads="1"/>
          </p:cNvSpPr>
          <p:nvPr/>
        </p:nvSpPr>
        <p:spPr bwMode="auto">
          <a:xfrm>
            <a:off x="1042988" y="3044825"/>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285376"/>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40992" name="Rectangle 35"/>
          <p:cNvSpPr>
            <a:spLocks noChangeArrowheads="1"/>
          </p:cNvSpPr>
          <p:nvPr/>
        </p:nvSpPr>
        <p:spPr bwMode="auto">
          <a:xfrm>
            <a:off x="1042988" y="3937000"/>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333333"/>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grpSp>
        <p:nvGrpSpPr>
          <p:cNvPr id="40996" name="组合 40995"/>
          <p:cNvGrpSpPr/>
          <p:nvPr/>
        </p:nvGrpSpPr>
        <p:grpSpPr bwMode="auto">
          <a:xfrm>
            <a:off x="5867400" y="1430338"/>
            <a:ext cx="2362200" cy="381000"/>
            <a:chOff x="3744" y="901"/>
            <a:chExt cx="1488" cy="240"/>
          </a:xfrm>
        </p:grpSpPr>
        <p:sp>
          <p:nvSpPr>
            <p:cNvPr id="60443" name="矩形 40992"/>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44"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40997" name="组合 40996"/>
          <p:cNvGrpSpPr/>
          <p:nvPr/>
        </p:nvGrpSpPr>
        <p:grpSpPr bwMode="auto">
          <a:xfrm>
            <a:off x="5562600" y="1922463"/>
            <a:ext cx="2362200" cy="381000"/>
            <a:chOff x="3744" y="901"/>
            <a:chExt cx="1488" cy="240"/>
          </a:xfrm>
        </p:grpSpPr>
        <p:sp>
          <p:nvSpPr>
            <p:cNvPr id="60441" name="矩形 40997"/>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42"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41000" name="组合 40999"/>
          <p:cNvGrpSpPr/>
          <p:nvPr/>
        </p:nvGrpSpPr>
        <p:grpSpPr bwMode="auto">
          <a:xfrm>
            <a:off x="5257800" y="2454275"/>
            <a:ext cx="2362200" cy="381000"/>
            <a:chOff x="3744" y="901"/>
            <a:chExt cx="1488" cy="240"/>
          </a:xfrm>
        </p:grpSpPr>
        <p:sp>
          <p:nvSpPr>
            <p:cNvPr id="60439" name="矩形 41000"/>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40"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41003" name="组合 41002"/>
          <p:cNvGrpSpPr/>
          <p:nvPr/>
        </p:nvGrpSpPr>
        <p:grpSpPr bwMode="auto">
          <a:xfrm>
            <a:off x="4876800" y="3157538"/>
            <a:ext cx="2362200" cy="381000"/>
            <a:chOff x="3744" y="901"/>
            <a:chExt cx="1488" cy="240"/>
          </a:xfrm>
        </p:grpSpPr>
        <p:sp>
          <p:nvSpPr>
            <p:cNvPr id="60437" name="矩形 41003"/>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38"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41006" name="组合 41005"/>
          <p:cNvGrpSpPr/>
          <p:nvPr/>
        </p:nvGrpSpPr>
        <p:grpSpPr bwMode="auto">
          <a:xfrm>
            <a:off x="4648200" y="4052888"/>
            <a:ext cx="2362200" cy="381000"/>
            <a:chOff x="3744" y="901"/>
            <a:chExt cx="1488" cy="240"/>
          </a:xfrm>
        </p:grpSpPr>
        <p:sp>
          <p:nvSpPr>
            <p:cNvPr id="60435" name="矩形 41006"/>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36"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0967"/>
                                        </p:tgtEl>
                                        <p:attrNameLst>
                                          <p:attrName>style.visibility</p:attrName>
                                        </p:attrNameLst>
                                      </p:cBhvr>
                                      <p:to>
                                        <p:strVal val="visible"/>
                                      </p:to>
                                    </p:set>
                                    <p:anim by="(-#ppt_w*2)" calcmode="lin" valueType="num">
                                      <p:cBhvr rctx="PPT">
                                        <p:cTn id="7" dur="250" autoRev="1" fill="hold">
                                          <p:stCondLst>
                                            <p:cond delay="0"/>
                                          </p:stCondLst>
                                        </p:cTn>
                                        <p:tgtEl>
                                          <p:spTgt spid="40967"/>
                                        </p:tgtEl>
                                        <p:attrNameLst>
                                          <p:attrName>ppt_w</p:attrName>
                                        </p:attrNameLst>
                                      </p:cBhvr>
                                    </p:anim>
                                    <p:anim by="(#ppt_w*0.50)" calcmode="lin" valueType="num">
                                      <p:cBhvr>
                                        <p:cTn id="8" dur="250" decel="50000" autoRev="1" fill="hold">
                                          <p:stCondLst>
                                            <p:cond delay="0"/>
                                          </p:stCondLst>
                                        </p:cTn>
                                        <p:tgtEl>
                                          <p:spTgt spid="40967"/>
                                        </p:tgtEl>
                                        <p:attrNameLst>
                                          <p:attrName>ppt_x</p:attrName>
                                        </p:attrNameLst>
                                      </p:cBhvr>
                                    </p:anim>
                                    <p:anim to="(#ppt_y)" calcmode="lin" valueType="num">
                                      <p:cBhvr>
                                        <p:cTn id="9" dur="500" fill="hold">
                                          <p:stCondLst>
                                            <p:cond delay="0"/>
                                          </p:stCondLst>
                                        </p:cTn>
                                        <p:tgtEl>
                                          <p:spTgt spid="40967"/>
                                        </p:tgtEl>
                                        <p:attrNameLst>
                                          <p:attrName>ppt_y</p:attrName>
                                        </p:attrNameLst>
                                      </p:cBhvr>
                                    </p:anim>
                                    <p:animRot by="21600000">
                                      <p:cBhvr>
                                        <p:cTn id="10" dur="500" fill="hold">
                                          <p:stCondLst>
                                            <p:cond delay="0"/>
                                          </p:stCondLst>
                                        </p:cTn>
                                        <p:tgtEl>
                                          <p:spTgt spid="40967"/>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40978"/>
                                        </p:tgtEl>
                                        <p:attrNameLst>
                                          <p:attrName>style.visibility</p:attrName>
                                        </p:attrNameLst>
                                      </p:cBhvr>
                                      <p:to>
                                        <p:strVal val="visible"/>
                                      </p:to>
                                    </p:set>
                                    <p:animEffect filter="fade">
                                      <p:cBhvr>
                                        <p:cTn id="13" dur="1000"/>
                                        <p:tgtEl>
                                          <p:spTgt spid="40978"/>
                                        </p:tgtEl>
                                      </p:cBhvr>
                                    </p:animEffect>
                                    <p:anim calcmode="lin" valueType="num">
                                      <p:cBhvr>
                                        <p:cTn id="14" dur="1000" fill="hold"/>
                                        <p:tgtEl>
                                          <p:spTgt spid="40978"/>
                                        </p:tgtEl>
                                        <p:attrNameLst>
                                          <p:attrName>ppt_x</p:attrName>
                                        </p:attrNameLst>
                                      </p:cBhvr>
                                      <p:tavLst>
                                        <p:tav tm="0">
                                          <p:val>
                                            <p:strVal val="#ppt_x"/>
                                          </p:val>
                                        </p:tav>
                                        <p:tav tm="100000">
                                          <p:val>
                                            <p:strVal val="#ppt_x"/>
                                          </p:val>
                                        </p:tav>
                                      </p:tavLst>
                                    </p:anim>
                                    <p:anim calcmode="lin" valueType="num">
                                      <p:cBhvr>
                                        <p:cTn id="15" dur="1000" fill="hold"/>
                                        <p:tgtEl>
                                          <p:spTgt spid="40978"/>
                                        </p:tgtEl>
                                        <p:attrNameLst>
                                          <p:attrName>ppt_y</p:attrName>
                                        </p:attrNameLst>
                                      </p:cBhvr>
                                      <p:tavLst>
                                        <p:tav tm="0">
                                          <p:val>
                                            <p:strVal val="#ppt_y+.1"/>
                                          </p:val>
                                        </p:tav>
                                        <p:tav tm="100000">
                                          <p:val>
                                            <p:strVal val="#ppt_y"/>
                                          </p:val>
                                        </p:tav>
                                      </p:tavLst>
                                    </p:anim>
                                  </p:childTnLst>
                                </p:cTn>
                              </p:par>
                            </p:childTnLst>
                          </p:cTn>
                        </p:par>
                        <p:par>
                          <p:cTn id="16" fill="hold">
                            <p:stCondLst>
                              <p:cond delay="0"/>
                            </p:stCondLst>
                            <p:childTnLst>
                              <p:par>
                                <p:cTn id="17" presetID="22" presetClass="entr" presetSubtype="2" fill="hold" grpId="0" nodeType="afterEffect">
                                  <p:stCondLst>
                                    <p:cond delay="0"/>
                                  </p:stCondLst>
                                  <p:childTnLst>
                                    <p:set>
                                      <p:cBhvr>
                                        <p:cTn id="18" dur="1" fill="hold">
                                          <p:stCondLst>
                                            <p:cond delay="0"/>
                                          </p:stCondLst>
                                        </p:cTn>
                                        <p:tgtEl>
                                          <p:spTgt spid="40962"/>
                                        </p:tgtEl>
                                        <p:attrNameLst>
                                          <p:attrName>style.visibility</p:attrName>
                                        </p:attrNameLst>
                                      </p:cBhvr>
                                      <p:to>
                                        <p:strVal val="visible"/>
                                      </p:to>
                                    </p:set>
                                    <p:animEffect filter="wipe(right)">
                                      <p:cBhvr>
                                        <p:cTn id="19" dur="500"/>
                                        <p:tgtEl>
                                          <p:spTgt spid="4096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0963"/>
                                        </p:tgtEl>
                                        <p:attrNameLst>
                                          <p:attrName>style.visibility</p:attrName>
                                        </p:attrNameLst>
                                      </p:cBhvr>
                                      <p:to>
                                        <p:strVal val="visible"/>
                                      </p:to>
                                    </p:set>
                                    <p:animEffect filter="wipe(right)">
                                      <p:cBhvr>
                                        <p:cTn id="22" dur="500"/>
                                        <p:tgtEl>
                                          <p:spTgt spid="4096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0964"/>
                                        </p:tgtEl>
                                        <p:attrNameLst>
                                          <p:attrName>style.visibility</p:attrName>
                                        </p:attrNameLst>
                                      </p:cBhvr>
                                      <p:to>
                                        <p:strVal val="visible"/>
                                      </p:to>
                                    </p:set>
                                    <p:animEffect filter="wipe(right)">
                                      <p:cBhvr>
                                        <p:cTn id="25" dur="500"/>
                                        <p:tgtEl>
                                          <p:spTgt spid="4096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0965"/>
                                        </p:tgtEl>
                                        <p:attrNameLst>
                                          <p:attrName>style.visibility</p:attrName>
                                        </p:attrNameLst>
                                      </p:cBhvr>
                                      <p:to>
                                        <p:strVal val="visible"/>
                                      </p:to>
                                    </p:set>
                                    <p:animEffect filter="wipe(right)">
                                      <p:cBhvr>
                                        <p:cTn id="28" dur="500"/>
                                        <p:tgtEl>
                                          <p:spTgt spid="4096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0966"/>
                                        </p:tgtEl>
                                        <p:attrNameLst>
                                          <p:attrName>style.visibility</p:attrName>
                                        </p:attrNameLst>
                                      </p:cBhvr>
                                      <p:to>
                                        <p:strVal val="visible"/>
                                      </p:to>
                                    </p:set>
                                    <p:animEffect filter="wipe(right)">
                                      <p:cBhvr>
                                        <p:cTn id="31" dur="500"/>
                                        <p:tgtEl>
                                          <p:spTgt spid="40966"/>
                                        </p:tgtEl>
                                      </p:cBhvr>
                                    </p:animEffect>
                                  </p:childTnLst>
                                </p:cTn>
                              </p:par>
                            </p:childTnLst>
                          </p:cTn>
                        </p:par>
                        <p:par>
                          <p:cTn id="32" fill="hold">
                            <p:stCondLst>
                              <p:cond delay="500"/>
                            </p:stCondLst>
                            <p:childTnLst>
                              <p:par>
                                <p:cTn id="33" presetID="29" presetClass="entr" presetSubtype="0" fill="hold" grpId="0" nodeType="afterEffect">
                                  <p:stCondLst>
                                    <p:cond delay="0"/>
                                  </p:stCondLst>
                                  <p:childTnLst>
                                    <p:set>
                                      <p:cBhvr>
                                        <p:cTn id="34" dur="1" fill="hold">
                                          <p:stCondLst>
                                            <p:cond delay="0"/>
                                          </p:stCondLst>
                                        </p:cTn>
                                        <p:tgtEl>
                                          <p:spTgt spid="40988"/>
                                        </p:tgtEl>
                                        <p:attrNameLst>
                                          <p:attrName>style.visibility</p:attrName>
                                        </p:attrNameLst>
                                      </p:cBhvr>
                                      <p:to>
                                        <p:strVal val="visible"/>
                                      </p:to>
                                    </p:set>
                                    <p:anim calcmode="lin" valueType="num">
                                      <p:cBhvr>
                                        <p:cTn id="35" dur="1000" fill="hold"/>
                                        <p:tgtEl>
                                          <p:spTgt spid="40988"/>
                                        </p:tgtEl>
                                        <p:attrNameLst>
                                          <p:attrName>ppt_x</p:attrName>
                                        </p:attrNameLst>
                                      </p:cBhvr>
                                      <p:tavLst>
                                        <p:tav tm="0">
                                          <p:val>
                                            <p:strVal val="#ppt_x-.2"/>
                                          </p:val>
                                        </p:tav>
                                        <p:tav tm="100000">
                                          <p:val>
                                            <p:strVal val="#ppt_x"/>
                                          </p:val>
                                        </p:tav>
                                      </p:tavLst>
                                    </p:anim>
                                    <p:anim calcmode="lin" valueType="num">
                                      <p:cBhvr>
                                        <p:cTn id="36" dur="1000" fill="hold"/>
                                        <p:tgtEl>
                                          <p:spTgt spid="40988"/>
                                        </p:tgtEl>
                                        <p:attrNameLst>
                                          <p:attrName>ppt_y</p:attrName>
                                        </p:attrNameLst>
                                      </p:cBhvr>
                                      <p:tavLst>
                                        <p:tav tm="0">
                                          <p:val>
                                            <p:strVal val="#ppt_y"/>
                                          </p:val>
                                        </p:tav>
                                        <p:tav tm="100000">
                                          <p:val>
                                            <p:strVal val="#ppt_y"/>
                                          </p:val>
                                        </p:tav>
                                      </p:tavLst>
                                    </p:anim>
                                    <p:animEffect filter="wipe(right)" prLst="gradientSize: 0.1">
                                      <p:cBhvr>
                                        <p:cTn id="37" dur="1000"/>
                                        <p:tgtEl>
                                          <p:spTgt spid="40988"/>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40989"/>
                                        </p:tgtEl>
                                        <p:attrNameLst>
                                          <p:attrName>style.visibility</p:attrName>
                                        </p:attrNameLst>
                                      </p:cBhvr>
                                      <p:to>
                                        <p:strVal val="visible"/>
                                      </p:to>
                                    </p:set>
                                    <p:anim calcmode="lin" valueType="num">
                                      <p:cBhvr>
                                        <p:cTn id="40" dur="1000" fill="hold"/>
                                        <p:tgtEl>
                                          <p:spTgt spid="40989"/>
                                        </p:tgtEl>
                                        <p:attrNameLst>
                                          <p:attrName>ppt_x</p:attrName>
                                        </p:attrNameLst>
                                      </p:cBhvr>
                                      <p:tavLst>
                                        <p:tav tm="0">
                                          <p:val>
                                            <p:strVal val="#ppt_x-.2"/>
                                          </p:val>
                                        </p:tav>
                                        <p:tav tm="100000">
                                          <p:val>
                                            <p:strVal val="#ppt_x"/>
                                          </p:val>
                                        </p:tav>
                                      </p:tavLst>
                                    </p:anim>
                                    <p:anim calcmode="lin" valueType="num">
                                      <p:cBhvr>
                                        <p:cTn id="41" dur="1000" fill="hold"/>
                                        <p:tgtEl>
                                          <p:spTgt spid="40989"/>
                                        </p:tgtEl>
                                        <p:attrNameLst>
                                          <p:attrName>ppt_y</p:attrName>
                                        </p:attrNameLst>
                                      </p:cBhvr>
                                      <p:tavLst>
                                        <p:tav tm="0">
                                          <p:val>
                                            <p:strVal val="#ppt_y"/>
                                          </p:val>
                                        </p:tav>
                                        <p:tav tm="100000">
                                          <p:val>
                                            <p:strVal val="#ppt_y"/>
                                          </p:val>
                                        </p:tav>
                                      </p:tavLst>
                                    </p:anim>
                                    <p:animEffect filter="wipe(right)" prLst="gradientSize: 0.1">
                                      <p:cBhvr>
                                        <p:cTn id="42" dur="1000"/>
                                        <p:tgtEl>
                                          <p:spTgt spid="40989"/>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40990"/>
                                        </p:tgtEl>
                                        <p:attrNameLst>
                                          <p:attrName>style.visibility</p:attrName>
                                        </p:attrNameLst>
                                      </p:cBhvr>
                                      <p:to>
                                        <p:strVal val="visible"/>
                                      </p:to>
                                    </p:set>
                                    <p:anim calcmode="lin" valueType="num">
                                      <p:cBhvr>
                                        <p:cTn id="45" dur="1000" fill="hold"/>
                                        <p:tgtEl>
                                          <p:spTgt spid="40990"/>
                                        </p:tgtEl>
                                        <p:attrNameLst>
                                          <p:attrName>ppt_x</p:attrName>
                                        </p:attrNameLst>
                                      </p:cBhvr>
                                      <p:tavLst>
                                        <p:tav tm="0">
                                          <p:val>
                                            <p:strVal val="#ppt_x-.2"/>
                                          </p:val>
                                        </p:tav>
                                        <p:tav tm="100000">
                                          <p:val>
                                            <p:strVal val="#ppt_x"/>
                                          </p:val>
                                        </p:tav>
                                      </p:tavLst>
                                    </p:anim>
                                    <p:anim calcmode="lin" valueType="num">
                                      <p:cBhvr>
                                        <p:cTn id="46" dur="1000" fill="hold"/>
                                        <p:tgtEl>
                                          <p:spTgt spid="40990"/>
                                        </p:tgtEl>
                                        <p:attrNameLst>
                                          <p:attrName>ppt_y</p:attrName>
                                        </p:attrNameLst>
                                      </p:cBhvr>
                                      <p:tavLst>
                                        <p:tav tm="0">
                                          <p:val>
                                            <p:strVal val="#ppt_y"/>
                                          </p:val>
                                        </p:tav>
                                        <p:tav tm="100000">
                                          <p:val>
                                            <p:strVal val="#ppt_y"/>
                                          </p:val>
                                        </p:tav>
                                      </p:tavLst>
                                    </p:anim>
                                    <p:animEffect filter="wipe(right)" prLst="gradientSize: 0.1">
                                      <p:cBhvr>
                                        <p:cTn id="47" dur="1000"/>
                                        <p:tgtEl>
                                          <p:spTgt spid="40990"/>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40991"/>
                                        </p:tgtEl>
                                        <p:attrNameLst>
                                          <p:attrName>style.visibility</p:attrName>
                                        </p:attrNameLst>
                                      </p:cBhvr>
                                      <p:to>
                                        <p:strVal val="visible"/>
                                      </p:to>
                                    </p:set>
                                    <p:anim calcmode="lin" valueType="num">
                                      <p:cBhvr>
                                        <p:cTn id="50" dur="1000" fill="hold"/>
                                        <p:tgtEl>
                                          <p:spTgt spid="40991"/>
                                        </p:tgtEl>
                                        <p:attrNameLst>
                                          <p:attrName>ppt_x</p:attrName>
                                        </p:attrNameLst>
                                      </p:cBhvr>
                                      <p:tavLst>
                                        <p:tav tm="0">
                                          <p:val>
                                            <p:strVal val="#ppt_x-.2"/>
                                          </p:val>
                                        </p:tav>
                                        <p:tav tm="100000">
                                          <p:val>
                                            <p:strVal val="#ppt_x"/>
                                          </p:val>
                                        </p:tav>
                                      </p:tavLst>
                                    </p:anim>
                                    <p:anim calcmode="lin" valueType="num">
                                      <p:cBhvr>
                                        <p:cTn id="51" dur="1000" fill="hold"/>
                                        <p:tgtEl>
                                          <p:spTgt spid="40991"/>
                                        </p:tgtEl>
                                        <p:attrNameLst>
                                          <p:attrName>ppt_y</p:attrName>
                                        </p:attrNameLst>
                                      </p:cBhvr>
                                      <p:tavLst>
                                        <p:tav tm="0">
                                          <p:val>
                                            <p:strVal val="#ppt_y"/>
                                          </p:val>
                                        </p:tav>
                                        <p:tav tm="100000">
                                          <p:val>
                                            <p:strVal val="#ppt_y"/>
                                          </p:val>
                                        </p:tav>
                                      </p:tavLst>
                                    </p:anim>
                                    <p:animEffect filter="wipe(right)" prLst="gradientSize: 0.1">
                                      <p:cBhvr>
                                        <p:cTn id="52" dur="1000"/>
                                        <p:tgtEl>
                                          <p:spTgt spid="40991"/>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40992"/>
                                        </p:tgtEl>
                                        <p:attrNameLst>
                                          <p:attrName>style.visibility</p:attrName>
                                        </p:attrNameLst>
                                      </p:cBhvr>
                                      <p:to>
                                        <p:strVal val="visible"/>
                                      </p:to>
                                    </p:set>
                                    <p:anim calcmode="lin" valueType="num">
                                      <p:cBhvr>
                                        <p:cTn id="55" dur="1000" fill="hold"/>
                                        <p:tgtEl>
                                          <p:spTgt spid="40992"/>
                                        </p:tgtEl>
                                        <p:attrNameLst>
                                          <p:attrName>ppt_x</p:attrName>
                                        </p:attrNameLst>
                                      </p:cBhvr>
                                      <p:tavLst>
                                        <p:tav tm="0">
                                          <p:val>
                                            <p:strVal val="#ppt_x-.2"/>
                                          </p:val>
                                        </p:tav>
                                        <p:tav tm="100000">
                                          <p:val>
                                            <p:strVal val="#ppt_x"/>
                                          </p:val>
                                        </p:tav>
                                      </p:tavLst>
                                    </p:anim>
                                    <p:anim calcmode="lin" valueType="num">
                                      <p:cBhvr>
                                        <p:cTn id="56" dur="1000" fill="hold"/>
                                        <p:tgtEl>
                                          <p:spTgt spid="40992"/>
                                        </p:tgtEl>
                                        <p:attrNameLst>
                                          <p:attrName>ppt_y</p:attrName>
                                        </p:attrNameLst>
                                      </p:cBhvr>
                                      <p:tavLst>
                                        <p:tav tm="0">
                                          <p:val>
                                            <p:strVal val="#ppt_y"/>
                                          </p:val>
                                        </p:tav>
                                        <p:tav tm="100000">
                                          <p:val>
                                            <p:strVal val="#ppt_y"/>
                                          </p:val>
                                        </p:tav>
                                      </p:tavLst>
                                    </p:anim>
                                    <p:animEffect filter="wipe(right)" prLst="gradientSize: 0.1">
                                      <p:cBhvr>
                                        <p:cTn id="57" dur="1000"/>
                                        <p:tgtEl>
                                          <p:spTgt spid="40992"/>
                                        </p:tgtEl>
                                      </p:cBhvr>
                                    </p:animEffect>
                                  </p:childTnLst>
                                </p:cTn>
                              </p:par>
                            </p:childTnLst>
                          </p:cTn>
                        </p:par>
                        <p:par>
                          <p:cTn id="58" fill="hold">
                            <p:stCondLst>
                              <p:cond delay="1500"/>
                            </p:stCondLst>
                            <p:childTnLst>
                              <p:par>
                                <p:cTn id="59" presetID="2" presetClass="entr" presetSubtype="4" fill="hold" nodeType="afterEffect">
                                  <p:stCondLst>
                                    <p:cond delay="0"/>
                                  </p:stCondLst>
                                  <p:childTnLst>
                                    <p:set>
                                      <p:cBhvr>
                                        <p:cTn id="60" dur="1" fill="hold">
                                          <p:stCondLst>
                                            <p:cond delay="0"/>
                                          </p:stCondLst>
                                        </p:cTn>
                                        <p:tgtEl>
                                          <p:spTgt spid="40996"/>
                                        </p:tgtEl>
                                        <p:attrNameLst>
                                          <p:attrName>style.visibility</p:attrName>
                                        </p:attrNameLst>
                                      </p:cBhvr>
                                      <p:to>
                                        <p:strVal val="visible"/>
                                      </p:to>
                                    </p:set>
                                    <p:anim calcmode="lin" valueType="num">
                                      <p:cBhvr additive="base">
                                        <p:cTn id="61" dur="500" fill="hold"/>
                                        <p:tgtEl>
                                          <p:spTgt spid="40996"/>
                                        </p:tgtEl>
                                        <p:attrNameLst>
                                          <p:attrName>ppt_x</p:attrName>
                                        </p:attrNameLst>
                                      </p:cBhvr>
                                      <p:tavLst>
                                        <p:tav tm="0">
                                          <p:val>
                                            <p:strVal val="#ppt_x"/>
                                          </p:val>
                                        </p:tav>
                                        <p:tav tm="100000">
                                          <p:val>
                                            <p:strVal val="#ppt_x"/>
                                          </p:val>
                                        </p:tav>
                                      </p:tavLst>
                                    </p:anim>
                                    <p:anim calcmode="lin" valueType="num">
                                      <p:cBhvr additive="base">
                                        <p:cTn id="62" dur="500" fill="hold"/>
                                        <p:tgtEl>
                                          <p:spTgt spid="4099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0997"/>
                                        </p:tgtEl>
                                        <p:attrNameLst>
                                          <p:attrName>style.visibility</p:attrName>
                                        </p:attrNameLst>
                                      </p:cBhvr>
                                      <p:to>
                                        <p:strVal val="visible"/>
                                      </p:to>
                                    </p:set>
                                    <p:anim calcmode="lin" valueType="num">
                                      <p:cBhvr additive="base">
                                        <p:cTn id="65" dur="500" fill="hold"/>
                                        <p:tgtEl>
                                          <p:spTgt spid="40997"/>
                                        </p:tgtEl>
                                        <p:attrNameLst>
                                          <p:attrName>ppt_x</p:attrName>
                                        </p:attrNameLst>
                                      </p:cBhvr>
                                      <p:tavLst>
                                        <p:tav tm="0">
                                          <p:val>
                                            <p:strVal val="#ppt_x"/>
                                          </p:val>
                                        </p:tav>
                                        <p:tav tm="100000">
                                          <p:val>
                                            <p:strVal val="#ppt_x"/>
                                          </p:val>
                                        </p:tav>
                                      </p:tavLst>
                                    </p:anim>
                                    <p:anim calcmode="lin" valueType="num">
                                      <p:cBhvr additive="base">
                                        <p:cTn id="66" dur="500" fill="hold"/>
                                        <p:tgtEl>
                                          <p:spTgt spid="4099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1000"/>
                                        </p:tgtEl>
                                        <p:attrNameLst>
                                          <p:attrName>style.visibility</p:attrName>
                                        </p:attrNameLst>
                                      </p:cBhvr>
                                      <p:to>
                                        <p:strVal val="visible"/>
                                      </p:to>
                                    </p:set>
                                    <p:anim calcmode="lin" valueType="num">
                                      <p:cBhvr additive="base">
                                        <p:cTn id="69" dur="500" fill="hold"/>
                                        <p:tgtEl>
                                          <p:spTgt spid="41000"/>
                                        </p:tgtEl>
                                        <p:attrNameLst>
                                          <p:attrName>ppt_x</p:attrName>
                                        </p:attrNameLst>
                                      </p:cBhvr>
                                      <p:tavLst>
                                        <p:tav tm="0">
                                          <p:val>
                                            <p:strVal val="#ppt_x"/>
                                          </p:val>
                                        </p:tav>
                                        <p:tav tm="100000">
                                          <p:val>
                                            <p:strVal val="#ppt_x"/>
                                          </p:val>
                                        </p:tav>
                                      </p:tavLst>
                                    </p:anim>
                                    <p:anim calcmode="lin" valueType="num">
                                      <p:cBhvr additive="base">
                                        <p:cTn id="70" dur="500" fill="hold"/>
                                        <p:tgtEl>
                                          <p:spTgt spid="4100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1003"/>
                                        </p:tgtEl>
                                        <p:attrNameLst>
                                          <p:attrName>style.visibility</p:attrName>
                                        </p:attrNameLst>
                                      </p:cBhvr>
                                      <p:to>
                                        <p:strVal val="visible"/>
                                      </p:to>
                                    </p:set>
                                    <p:anim calcmode="lin" valueType="num">
                                      <p:cBhvr additive="base">
                                        <p:cTn id="73" dur="500" fill="hold"/>
                                        <p:tgtEl>
                                          <p:spTgt spid="41003"/>
                                        </p:tgtEl>
                                        <p:attrNameLst>
                                          <p:attrName>ppt_x</p:attrName>
                                        </p:attrNameLst>
                                      </p:cBhvr>
                                      <p:tavLst>
                                        <p:tav tm="0">
                                          <p:val>
                                            <p:strVal val="#ppt_x"/>
                                          </p:val>
                                        </p:tav>
                                        <p:tav tm="100000">
                                          <p:val>
                                            <p:strVal val="#ppt_x"/>
                                          </p:val>
                                        </p:tav>
                                      </p:tavLst>
                                    </p:anim>
                                    <p:anim calcmode="lin" valueType="num">
                                      <p:cBhvr additive="base">
                                        <p:cTn id="74" dur="500" fill="hold"/>
                                        <p:tgtEl>
                                          <p:spTgt spid="4100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1006"/>
                                        </p:tgtEl>
                                        <p:attrNameLst>
                                          <p:attrName>style.visibility</p:attrName>
                                        </p:attrNameLst>
                                      </p:cBhvr>
                                      <p:to>
                                        <p:strVal val="visible"/>
                                      </p:to>
                                    </p:set>
                                    <p:anim calcmode="lin" valueType="num">
                                      <p:cBhvr additive="base">
                                        <p:cTn id="77" dur="500" fill="hold"/>
                                        <p:tgtEl>
                                          <p:spTgt spid="41006"/>
                                        </p:tgtEl>
                                        <p:attrNameLst>
                                          <p:attrName>ppt_x</p:attrName>
                                        </p:attrNameLst>
                                      </p:cBhvr>
                                      <p:tavLst>
                                        <p:tav tm="0">
                                          <p:val>
                                            <p:strVal val="#ppt_x"/>
                                          </p:val>
                                        </p:tav>
                                        <p:tav tm="100000">
                                          <p:val>
                                            <p:strVal val="#ppt_x"/>
                                          </p:val>
                                        </p:tav>
                                      </p:tavLst>
                                    </p:anim>
                                    <p:anim calcmode="lin" valueType="num">
                                      <p:cBhvr additive="base">
                                        <p:cTn id="78" dur="500" fill="hold"/>
                                        <p:tgtEl>
                                          <p:spTgt spid="410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nimBg="1"/>
      <p:bldP spid="40964" grpId="0" animBg="1"/>
      <p:bldP spid="40965" grpId="0" animBg="1"/>
      <p:bldP spid="40966" grpId="0" animBg="1"/>
      <p:bldP spid="40967" grpId="0" bldLvl="0"/>
      <p:bldP spid="40988" grpId="0" bldLvl="0"/>
      <p:bldP spid="40989" grpId="0" bldLvl="0"/>
      <p:bldP spid="40990" grpId="0" bldLvl="0"/>
      <p:bldP spid="40991" grpId="0" bldLvl="0"/>
      <p:bldP spid="40992" grpId="0" bldLvl="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61"/>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9219" name="右箭头 2"/>
          <p:cNvSpPr>
            <a:spLocks noChangeArrowheads="1"/>
          </p:cNvSpPr>
          <p:nvPr/>
        </p:nvSpPr>
        <p:spPr bwMode="auto">
          <a:xfrm>
            <a:off x="2898775" y="1741488"/>
            <a:ext cx="3400425" cy="371475"/>
          </a:xfrm>
          <a:prstGeom prst="rightArrow">
            <a:avLst>
              <a:gd name="adj1" fmla="val 50000"/>
              <a:gd name="adj2" fmla="val 50050"/>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0" name="右箭头 3"/>
          <p:cNvSpPr>
            <a:spLocks noChangeArrowheads="1"/>
          </p:cNvSpPr>
          <p:nvPr/>
        </p:nvSpPr>
        <p:spPr bwMode="auto">
          <a:xfrm flipH="1">
            <a:off x="3024188" y="2298700"/>
            <a:ext cx="3521075" cy="369888"/>
          </a:xfrm>
          <a:prstGeom prst="rightArrow">
            <a:avLst>
              <a:gd name="adj1" fmla="val 50000"/>
              <a:gd name="adj2" fmla="val 50020"/>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1" name="椭圆 4"/>
          <p:cNvSpPr>
            <a:spLocks noChangeArrowheads="1"/>
          </p:cNvSpPr>
          <p:nvPr/>
        </p:nvSpPr>
        <p:spPr bwMode="auto">
          <a:xfrm>
            <a:off x="1231900" y="1277938"/>
            <a:ext cx="1792288" cy="17922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8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9222" name="椭圆 5"/>
          <p:cNvSpPr>
            <a:spLocks noChangeArrowheads="1"/>
          </p:cNvSpPr>
          <p:nvPr/>
        </p:nvSpPr>
        <p:spPr bwMode="auto">
          <a:xfrm>
            <a:off x="6359525" y="1277938"/>
            <a:ext cx="1793875" cy="17922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8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9223" name="矩形 6"/>
          <p:cNvSpPr>
            <a:spLocks noChangeArrowheads="1"/>
          </p:cNvSpPr>
          <p:nvPr/>
        </p:nvSpPr>
        <p:spPr bwMode="auto">
          <a:xfrm>
            <a:off x="3857625" y="1619250"/>
            <a:ext cx="1420813" cy="1173163"/>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2000" b="1">
                <a:solidFill>
                  <a:srgbClr val="7D7D7D"/>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9224" name="下箭头 7"/>
          <p:cNvSpPr>
            <a:spLocks noChangeArrowheads="1"/>
          </p:cNvSpPr>
          <p:nvPr/>
        </p:nvSpPr>
        <p:spPr bwMode="auto">
          <a:xfrm>
            <a:off x="4191000" y="3106738"/>
            <a:ext cx="804863" cy="555625"/>
          </a:xfrm>
          <a:prstGeom prst="downArrow">
            <a:avLst>
              <a:gd name="adj1" fmla="val 50000"/>
              <a:gd name="adj2" fmla="val 50000"/>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5" name="TextBox 8"/>
          <p:cNvSpPr>
            <a:spLocks noChangeArrowheads="1"/>
          </p:cNvSpPr>
          <p:nvPr/>
        </p:nvSpPr>
        <p:spPr bwMode="auto">
          <a:xfrm>
            <a:off x="1293813" y="3259138"/>
            <a:ext cx="1482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9226" name="TextBox 9"/>
          <p:cNvSpPr>
            <a:spLocks noChangeArrowheads="1"/>
          </p:cNvSpPr>
          <p:nvPr/>
        </p:nvSpPr>
        <p:spPr bwMode="auto">
          <a:xfrm>
            <a:off x="6477000" y="3319463"/>
            <a:ext cx="1484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9227" name="TextBox 19"/>
          <p:cNvSpPr>
            <a:spLocks noChangeArrowheads="1"/>
          </p:cNvSpPr>
          <p:nvPr/>
        </p:nvSpPr>
        <p:spPr bwMode="auto">
          <a:xfrm>
            <a:off x="4056063" y="3843338"/>
            <a:ext cx="11255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by="(-#ppt_w*2)" calcmode="lin" valueType="num">
                                      <p:cBhvr rctx="PPT">
                                        <p:cTn id="7" dur="250" autoRev="1" fill="hold">
                                          <p:stCondLst>
                                            <p:cond delay="0"/>
                                          </p:stCondLst>
                                        </p:cTn>
                                        <p:tgtEl>
                                          <p:spTgt spid="9218"/>
                                        </p:tgtEl>
                                        <p:attrNameLst>
                                          <p:attrName>ppt_w</p:attrName>
                                        </p:attrNameLst>
                                      </p:cBhvr>
                                    </p:anim>
                                    <p:anim by="(#ppt_w*0.50)" calcmode="lin" valueType="num">
                                      <p:cBhvr>
                                        <p:cTn id="8" dur="250" decel="50000" autoRev="1" fill="hold">
                                          <p:stCondLst>
                                            <p:cond delay="0"/>
                                          </p:stCondLst>
                                        </p:cTn>
                                        <p:tgtEl>
                                          <p:spTgt spid="9218"/>
                                        </p:tgtEl>
                                        <p:attrNameLst>
                                          <p:attrName>ppt_x</p:attrName>
                                        </p:attrNameLst>
                                      </p:cBhvr>
                                    </p:anim>
                                    <p:anim to="(#ppt_y)" calcmode="lin" valueType="num">
                                      <p:cBhvr>
                                        <p:cTn id="9" dur="500" fill="hold">
                                          <p:stCondLst>
                                            <p:cond delay="0"/>
                                          </p:stCondLst>
                                        </p:cTn>
                                        <p:tgtEl>
                                          <p:spTgt spid="9218"/>
                                        </p:tgtEl>
                                        <p:attrNameLst>
                                          <p:attrName>ppt_y</p:attrName>
                                        </p:attrNameLst>
                                      </p:cBhvr>
                                    </p:anim>
                                    <p:animRot by="21600000">
                                      <p:cBhvr>
                                        <p:cTn id="10" dur="500" fill="hold">
                                          <p:stCondLst>
                                            <p:cond delay="0"/>
                                          </p:stCondLst>
                                        </p:cTn>
                                        <p:tgtEl>
                                          <p:spTgt spid="9218"/>
                                        </p:tgtEl>
                                        <p:attrNameLst>
                                          <p:attrName>r</p:attrName>
                                        </p:attrNameLst>
                                      </p:cBhvr>
                                    </p:animRot>
                                  </p:childTnLst>
                                </p:cTn>
                              </p:par>
                            </p:childTnLst>
                          </p:cTn>
                        </p:par>
                        <p:par>
                          <p:cTn id="11" fill="hold">
                            <p:stCondLst>
                              <p:cond delay="0"/>
                            </p:stCondLst>
                            <p:childTnLst>
                              <p:par>
                                <p:cTn id="12" presetID="49" presetClass="entr" presetSubtype="0" decel="100000" fill="hold" grpId="0" nodeType="afterEffect">
                                  <p:stCondLst>
                                    <p:cond delay="0"/>
                                  </p:stCondLst>
                                  <p:childTnLst>
                                    <p:set>
                                      <p:cBhvr>
                                        <p:cTn id="13" dur="1" fill="hold">
                                          <p:stCondLst>
                                            <p:cond delay="0"/>
                                          </p:stCondLst>
                                        </p:cTn>
                                        <p:tgtEl>
                                          <p:spTgt spid="9221"/>
                                        </p:tgtEl>
                                        <p:attrNameLst>
                                          <p:attrName>style.visibility</p:attrName>
                                        </p:attrNameLst>
                                      </p:cBhvr>
                                      <p:to>
                                        <p:strVal val="visible"/>
                                      </p:to>
                                    </p:set>
                                    <p:anim calcmode="lin" valueType="num">
                                      <p:cBhvr>
                                        <p:cTn id="14" dur="500" fill="hold"/>
                                        <p:tgtEl>
                                          <p:spTgt spid="9221"/>
                                        </p:tgtEl>
                                        <p:attrNameLst>
                                          <p:attrName>ppt_w</p:attrName>
                                        </p:attrNameLst>
                                      </p:cBhvr>
                                      <p:tavLst>
                                        <p:tav tm="0">
                                          <p:val>
                                            <p:fltVal val="0"/>
                                          </p:val>
                                        </p:tav>
                                        <p:tav tm="100000">
                                          <p:val>
                                            <p:strVal val="#ppt_w"/>
                                          </p:val>
                                        </p:tav>
                                      </p:tavLst>
                                    </p:anim>
                                    <p:anim calcmode="lin" valueType="num">
                                      <p:cBhvr>
                                        <p:cTn id="15" dur="500" fill="hold"/>
                                        <p:tgtEl>
                                          <p:spTgt spid="9221"/>
                                        </p:tgtEl>
                                        <p:attrNameLst>
                                          <p:attrName>ppt_h</p:attrName>
                                        </p:attrNameLst>
                                      </p:cBhvr>
                                      <p:tavLst>
                                        <p:tav tm="0">
                                          <p:val>
                                            <p:fltVal val="0"/>
                                          </p:val>
                                        </p:tav>
                                        <p:tav tm="100000">
                                          <p:val>
                                            <p:strVal val="#ppt_h"/>
                                          </p:val>
                                        </p:tav>
                                      </p:tavLst>
                                    </p:anim>
                                    <p:anim calcmode="lin" valueType="num">
                                      <p:cBhvr>
                                        <p:cTn id="16" dur="500" fill="hold"/>
                                        <p:tgtEl>
                                          <p:spTgt spid="9221"/>
                                        </p:tgtEl>
                                        <p:attrNameLst>
                                          <p:attrName>style.rotation</p:attrName>
                                        </p:attrNameLst>
                                      </p:cBhvr>
                                      <p:tavLst>
                                        <p:tav tm="0">
                                          <p:val>
                                            <p:fltVal val="360"/>
                                          </p:val>
                                        </p:tav>
                                        <p:tav tm="100000">
                                          <p:val>
                                            <p:fltVal val="0"/>
                                          </p:val>
                                        </p:tav>
                                      </p:tavLst>
                                    </p:anim>
                                    <p:animEffect filter="fade">
                                      <p:cBhvr>
                                        <p:cTn id="17" dur="500"/>
                                        <p:tgtEl>
                                          <p:spTgt spid="9221"/>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9222"/>
                                        </p:tgtEl>
                                        <p:attrNameLst>
                                          <p:attrName>style.visibility</p:attrName>
                                        </p:attrNameLst>
                                      </p:cBhvr>
                                      <p:to>
                                        <p:strVal val="visible"/>
                                      </p:to>
                                    </p:set>
                                    <p:anim calcmode="lin" valueType="num">
                                      <p:cBhvr>
                                        <p:cTn id="20" dur="500" fill="hold"/>
                                        <p:tgtEl>
                                          <p:spTgt spid="9222"/>
                                        </p:tgtEl>
                                        <p:attrNameLst>
                                          <p:attrName>ppt_w</p:attrName>
                                        </p:attrNameLst>
                                      </p:cBhvr>
                                      <p:tavLst>
                                        <p:tav tm="0">
                                          <p:val>
                                            <p:fltVal val="0"/>
                                          </p:val>
                                        </p:tav>
                                        <p:tav tm="100000">
                                          <p:val>
                                            <p:strVal val="#ppt_w"/>
                                          </p:val>
                                        </p:tav>
                                      </p:tavLst>
                                    </p:anim>
                                    <p:anim calcmode="lin" valueType="num">
                                      <p:cBhvr>
                                        <p:cTn id="21" dur="500" fill="hold"/>
                                        <p:tgtEl>
                                          <p:spTgt spid="9222"/>
                                        </p:tgtEl>
                                        <p:attrNameLst>
                                          <p:attrName>ppt_h</p:attrName>
                                        </p:attrNameLst>
                                      </p:cBhvr>
                                      <p:tavLst>
                                        <p:tav tm="0">
                                          <p:val>
                                            <p:fltVal val="0"/>
                                          </p:val>
                                        </p:tav>
                                        <p:tav tm="100000">
                                          <p:val>
                                            <p:strVal val="#ppt_h"/>
                                          </p:val>
                                        </p:tav>
                                      </p:tavLst>
                                    </p:anim>
                                    <p:anim calcmode="lin" valueType="num">
                                      <p:cBhvr>
                                        <p:cTn id="22" dur="500" fill="hold"/>
                                        <p:tgtEl>
                                          <p:spTgt spid="9222"/>
                                        </p:tgtEl>
                                        <p:attrNameLst>
                                          <p:attrName>style.rotation</p:attrName>
                                        </p:attrNameLst>
                                      </p:cBhvr>
                                      <p:tavLst>
                                        <p:tav tm="0">
                                          <p:val>
                                            <p:fltVal val="360"/>
                                          </p:val>
                                        </p:tav>
                                        <p:tav tm="100000">
                                          <p:val>
                                            <p:fltVal val="0"/>
                                          </p:val>
                                        </p:tav>
                                      </p:tavLst>
                                    </p:anim>
                                    <p:animEffect filter="fade">
                                      <p:cBhvr>
                                        <p:cTn id="23" dur="500"/>
                                        <p:tgtEl>
                                          <p:spTgt spid="9222"/>
                                        </p:tgtEl>
                                      </p:cBhvr>
                                    </p:animEffect>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9219"/>
                                        </p:tgtEl>
                                        <p:attrNameLst>
                                          <p:attrName>style.visibility</p:attrName>
                                        </p:attrNameLst>
                                      </p:cBhvr>
                                      <p:to>
                                        <p:strVal val="visible"/>
                                      </p:to>
                                    </p:set>
                                    <p:animEffect filter="slide(fromLeft)">
                                      <p:cBhvr>
                                        <p:cTn id="27" dur="500"/>
                                        <p:tgtEl>
                                          <p:spTgt spid="9219"/>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9220"/>
                                        </p:tgtEl>
                                        <p:attrNameLst>
                                          <p:attrName>style.visibility</p:attrName>
                                        </p:attrNameLst>
                                      </p:cBhvr>
                                      <p:to>
                                        <p:strVal val="visible"/>
                                      </p:to>
                                    </p:set>
                                    <p:animEffect filter="slide(fromRight)">
                                      <p:cBhvr>
                                        <p:cTn id="30" dur="500"/>
                                        <p:tgtEl>
                                          <p:spTgt spid="9220"/>
                                        </p:tgtEl>
                                      </p:cBhvr>
                                    </p:animEffect>
                                  </p:childTnLst>
                                </p:cTn>
                              </p:par>
                            </p:childTnLst>
                          </p:cTn>
                        </p:par>
                        <p:par>
                          <p:cTn id="31" fill="hold">
                            <p:stCondLst>
                              <p:cond delay="1000"/>
                            </p:stCondLst>
                            <p:childTnLst>
                              <p:par>
                                <p:cTn id="32" presetID="17" presetClass="entr" presetSubtype="10" fill="hold" grpId="0" nodeType="afterEffect">
                                  <p:stCondLst>
                                    <p:cond delay="0"/>
                                  </p:stCondLst>
                                  <p:childTnLst>
                                    <p:set>
                                      <p:cBhvr>
                                        <p:cTn id="33" dur="1" fill="hold">
                                          <p:stCondLst>
                                            <p:cond delay="0"/>
                                          </p:stCondLst>
                                        </p:cTn>
                                        <p:tgtEl>
                                          <p:spTgt spid="9223"/>
                                        </p:tgtEl>
                                        <p:attrNameLst>
                                          <p:attrName>style.visibility</p:attrName>
                                        </p:attrNameLst>
                                      </p:cBhvr>
                                      <p:to>
                                        <p:strVal val="visible"/>
                                      </p:to>
                                    </p:set>
                                    <p:anim calcmode="lin" valueType="num">
                                      <p:cBhvr>
                                        <p:cTn id="34" dur="500" fill="hold"/>
                                        <p:tgtEl>
                                          <p:spTgt spid="9223"/>
                                        </p:tgtEl>
                                        <p:attrNameLst>
                                          <p:attrName>ppt_w</p:attrName>
                                        </p:attrNameLst>
                                      </p:cBhvr>
                                      <p:tavLst>
                                        <p:tav tm="0">
                                          <p:val>
                                            <p:fltVal val="0"/>
                                          </p:val>
                                        </p:tav>
                                        <p:tav tm="100000">
                                          <p:val>
                                            <p:strVal val="#ppt_w"/>
                                          </p:val>
                                        </p:tav>
                                      </p:tavLst>
                                    </p:anim>
                                    <p:anim calcmode="lin" valueType="num">
                                      <p:cBhvr>
                                        <p:cTn id="35" dur="500" fill="hold"/>
                                        <p:tgtEl>
                                          <p:spTgt spid="9223"/>
                                        </p:tgtEl>
                                        <p:attrNameLst>
                                          <p:attrName>ppt_h</p:attrName>
                                        </p:attrNameLst>
                                      </p:cBhvr>
                                      <p:tavLst>
                                        <p:tav tm="0">
                                          <p:val>
                                            <p:strVal val="#ppt_h"/>
                                          </p:val>
                                        </p:tav>
                                        <p:tav tm="100000">
                                          <p:val>
                                            <p:strVal val="#ppt_h"/>
                                          </p:val>
                                        </p:tav>
                                      </p:tavLst>
                                    </p:anim>
                                  </p:childTnLst>
                                </p:cTn>
                              </p:par>
                            </p:childTnLst>
                          </p:cTn>
                        </p:par>
                        <p:par>
                          <p:cTn id="36" fill="hold">
                            <p:stCondLst>
                              <p:cond delay="1500"/>
                            </p:stCondLst>
                            <p:childTnLst>
                              <p:par>
                                <p:cTn id="37" presetID="47" presetClass="entr" presetSubtype="0" fill="hold" grpId="0" nodeType="afterEffect">
                                  <p:stCondLst>
                                    <p:cond delay="0"/>
                                  </p:stCondLst>
                                  <p:childTnLst>
                                    <p:set>
                                      <p:cBhvr>
                                        <p:cTn id="38" dur="1" fill="hold">
                                          <p:stCondLst>
                                            <p:cond delay="0"/>
                                          </p:stCondLst>
                                        </p:cTn>
                                        <p:tgtEl>
                                          <p:spTgt spid="9224"/>
                                        </p:tgtEl>
                                        <p:attrNameLst>
                                          <p:attrName>style.visibility</p:attrName>
                                        </p:attrNameLst>
                                      </p:cBhvr>
                                      <p:to>
                                        <p:strVal val="visible"/>
                                      </p:to>
                                    </p:set>
                                    <p:animEffect filter="fade">
                                      <p:cBhvr>
                                        <p:cTn id="39" dur="1000"/>
                                        <p:tgtEl>
                                          <p:spTgt spid="9224"/>
                                        </p:tgtEl>
                                      </p:cBhvr>
                                    </p:animEffect>
                                    <p:anim calcmode="lin" valueType="num">
                                      <p:cBhvr>
                                        <p:cTn id="40" dur="1000" fill="hold"/>
                                        <p:tgtEl>
                                          <p:spTgt spid="9224"/>
                                        </p:tgtEl>
                                        <p:attrNameLst>
                                          <p:attrName>ppt_x</p:attrName>
                                        </p:attrNameLst>
                                      </p:cBhvr>
                                      <p:tavLst>
                                        <p:tav tm="0">
                                          <p:val>
                                            <p:strVal val="#ppt_x"/>
                                          </p:val>
                                        </p:tav>
                                        <p:tav tm="100000">
                                          <p:val>
                                            <p:strVal val="#ppt_x"/>
                                          </p:val>
                                        </p:tav>
                                      </p:tavLst>
                                    </p:anim>
                                    <p:anim calcmode="lin" valueType="num">
                                      <p:cBhvr>
                                        <p:cTn id="41" dur="1000" fill="hold"/>
                                        <p:tgtEl>
                                          <p:spTgt spid="9224"/>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8" presetClass="entr" presetSubtype="16" fill="hold" grpId="0" nodeType="afterEffect">
                                  <p:stCondLst>
                                    <p:cond delay="0"/>
                                  </p:stCondLst>
                                  <p:childTnLst>
                                    <p:set>
                                      <p:cBhvr>
                                        <p:cTn id="44" dur="1" fill="hold">
                                          <p:stCondLst>
                                            <p:cond delay="0"/>
                                          </p:stCondLst>
                                        </p:cTn>
                                        <p:tgtEl>
                                          <p:spTgt spid="9227"/>
                                        </p:tgtEl>
                                        <p:attrNameLst>
                                          <p:attrName>style.visibility</p:attrName>
                                        </p:attrNameLst>
                                      </p:cBhvr>
                                      <p:to>
                                        <p:strVal val="visible"/>
                                      </p:to>
                                    </p:set>
                                    <p:animEffect filter="diamond(in)">
                                      <p:cBhvr>
                                        <p:cTn id="45" dur="500"/>
                                        <p:tgtEl>
                                          <p:spTgt spid="9227"/>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9225"/>
                                        </p:tgtEl>
                                        <p:attrNameLst>
                                          <p:attrName>style.visibility</p:attrName>
                                        </p:attrNameLst>
                                      </p:cBhvr>
                                      <p:to>
                                        <p:strVal val="visible"/>
                                      </p:to>
                                    </p:set>
                                    <p:animEffect filter="diamond(in)">
                                      <p:cBhvr>
                                        <p:cTn id="48" dur="500"/>
                                        <p:tgtEl>
                                          <p:spTgt spid="9225"/>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9226"/>
                                        </p:tgtEl>
                                        <p:attrNameLst>
                                          <p:attrName>style.visibility</p:attrName>
                                        </p:attrNameLst>
                                      </p:cBhvr>
                                      <p:to>
                                        <p:strVal val="visible"/>
                                      </p:to>
                                    </p:set>
                                    <p:animEffect filter="diamond(in)">
                                      <p:cBhvr>
                                        <p:cTn id="51"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ldLvl="0"/>
      <p:bldP spid="9219" grpId="0" bldLvl="0" animBg="1"/>
      <p:bldP spid="9220" grpId="0" bldLvl="0" animBg="1"/>
      <p:bldP spid="9221" grpId="0" bldLvl="0" animBg="1"/>
      <p:bldP spid="9222" grpId="0" bldLvl="0" animBg="1"/>
      <p:bldP spid="9223" grpId="0" bldLvl="0" animBg="1"/>
      <p:bldP spid="9224" grpId="0" bldLvl="0" animBg="1"/>
      <p:bldP spid="9225" grpId="0" bldLvl="0"/>
      <p:bldP spid="9226" grpId="0" bldLvl="0"/>
      <p:bldP spid="9227"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5154"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矩形 91"/>
          <p:cNvSpPr>
            <a:spLocks noChangeArrowheads="1"/>
          </p:cNvSpPr>
          <p:nvPr/>
        </p:nvSpPr>
        <p:spPr bwMode="auto">
          <a:xfrm>
            <a:off x="379413" y="668338"/>
            <a:ext cx="4878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3600" b="1" dirty="0">
                <a:solidFill>
                  <a:srgbClr val="FF6699"/>
                </a:solidFill>
                <a:latin typeface="Franklin Gothic Medium" panose="020B0603020102020204" pitchFamily="34" charset="0"/>
                <a:ea typeface="微软雅黑" panose="020B0503020204020204" pitchFamily="34" charset="-122"/>
              </a:rPr>
              <a:t>护士护理</a:t>
            </a:r>
            <a:r>
              <a:rPr lang="en-US" altLang="zh-CN" sz="3600" b="1" dirty="0">
                <a:solidFill>
                  <a:srgbClr val="FF6699"/>
                </a:solidFill>
                <a:latin typeface="Franklin Gothic Medium" panose="020B0603020102020204" pitchFamily="34" charset="0"/>
                <a:ea typeface="微软雅黑" panose="020B0503020204020204" pitchFamily="34" charset="-122"/>
              </a:rPr>
              <a:t>PPT</a:t>
            </a:r>
            <a:r>
              <a:rPr lang="zh-CN" altLang="en-US" sz="3600" b="1" dirty="0">
                <a:solidFill>
                  <a:srgbClr val="FF6699"/>
                </a:solidFill>
                <a:latin typeface="Franklin Gothic Medium" panose="020B0603020102020204" pitchFamily="34" charset="0"/>
                <a:ea typeface="微软雅黑" panose="020B0503020204020204" pitchFamily="34" charset="-122"/>
              </a:rPr>
              <a:t>模板</a:t>
            </a:r>
            <a:endParaRPr lang="zh-CN" altLang="en-US" sz="3600" b="1" dirty="0">
              <a:solidFill>
                <a:srgbClr val="FF6699"/>
              </a:solidFill>
              <a:latin typeface="Franklin Gothic Medium" panose="020B0603020102020204" pitchFamily="34" charset="0"/>
              <a:ea typeface="微软雅黑" panose="020B0503020204020204" pitchFamily="34" charset="-122"/>
            </a:endParaRPr>
          </a:p>
        </p:txBody>
      </p:sp>
      <p:sp>
        <p:nvSpPr>
          <p:cNvPr id="5135" name="TextBox 92"/>
          <p:cNvSpPr txBox="1">
            <a:spLocks noChangeArrowheads="1"/>
          </p:cNvSpPr>
          <p:nvPr/>
        </p:nvSpPr>
        <p:spPr bwMode="auto">
          <a:xfrm>
            <a:off x="609600"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医院</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6" name="TextBox 92"/>
          <p:cNvSpPr txBox="1">
            <a:spLocks noChangeArrowheads="1"/>
          </p:cNvSpPr>
          <p:nvPr/>
        </p:nvSpPr>
        <p:spPr bwMode="auto">
          <a:xfrm>
            <a:off x="1498600" y="1354138"/>
            <a:ext cx="822325" cy="27559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护士</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7" name="TextBox 92"/>
          <p:cNvSpPr txBox="1">
            <a:spLocks noChangeArrowheads="1"/>
          </p:cNvSpPr>
          <p:nvPr/>
        </p:nvSpPr>
        <p:spPr bwMode="auto">
          <a:xfrm>
            <a:off x="2378075" y="1354138"/>
            <a:ext cx="822325" cy="27559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护理</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8" name="TextBox 92"/>
          <p:cNvSpPr txBox="1">
            <a:spLocks noChangeArrowheads="1"/>
          </p:cNvSpPr>
          <p:nvPr/>
        </p:nvSpPr>
        <p:spPr bwMode="auto">
          <a:xfrm>
            <a:off x="3251200"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护工</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9" name="TextBox 92"/>
          <p:cNvSpPr txBox="1">
            <a:spLocks noChangeArrowheads="1"/>
          </p:cNvSpPr>
          <p:nvPr/>
        </p:nvSpPr>
        <p:spPr bwMode="auto">
          <a:xfrm>
            <a:off x="4122738"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通用模板</a:t>
            </a:r>
            <a:endParaRPr lang="zh-CN" altLang="en-US" sz="1200" b="1">
              <a:solidFill>
                <a:srgbClr val="F8F8F8"/>
              </a:solidFill>
              <a:latin typeface="Verdana" panose="020B0604030504040204" pitchFamily="34" charset="0"/>
              <a:ea typeface="微软雅黑" panose="020B0503020204020204" pitchFamily="34" charset="-122"/>
            </a:endParaRPr>
          </a:p>
        </p:txBody>
      </p:sp>
      <p:pic>
        <p:nvPicPr>
          <p:cNvPr id="5156" name="图片 5155" descr="009"/>
          <p:cNvPicPr>
            <a:picLocks noChangeAspect="1" noChangeArrowheads="1"/>
          </p:cNvPicPr>
          <p:nvPr/>
        </p:nvPicPr>
        <p:blipFill>
          <a:blip r:embed="rId2">
            <a:extLst>
              <a:ext uri="{28A0092B-C50C-407E-A947-70E740481C1C}">
                <a14:useLocalDpi xmlns:a14="http://schemas.microsoft.com/office/drawing/2010/main" val="0"/>
              </a:ext>
            </a:extLst>
          </a:blip>
          <a:srcRect l="49167" t="18663"/>
          <a:stretch>
            <a:fillRect/>
          </a:stretch>
        </p:blipFill>
        <p:spPr bwMode="auto">
          <a:xfrm>
            <a:off x="4495800" y="973138"/>
            <a:ext cx="4648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图片 5156" descr="010"/>
          <p:cNvPicPr>
            <a:picLocks noChangeAspect="1" noChangeArrowheads="1"/>
          </p:cNvPicPr>
          <p:nvPr/>
        </p:nvPicPr>
        <p:blipFill>
          <a:blip r:embed="rId3">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图片 5159" descr="002"/>
          <p:cNvPicPr>
            <a:picLocks noChangeAspect="1" noChangeArrowheads="1"/>
          </p:cNvPicPr>
          <p:nvPr/>
        </p:nvPicPr>
        <p:blipFill>
          <a:blip r:embed="rId4">
            <a:extLst>
              <a:ext uri="{28A0092B-C50C-407E-A947-70E740481C1C}">
                <a14:useLocalDpi xmlns:a14="http://schemas.microsoft.com/office/drawing/2010/main" val="0"/>
              </a:ext>
            </a:extLst>
          </a:blip>
          <a:srcRect l="27670" t="45012" r="8252" b="18755"/>
          <a:stretch>
            <a:fillRect/>
          </a:stretch>
        </p:blipFill>
        <p:spPr bwMode="auto">
          <a:xfrm>
            <a:off x="4267200" y="1533525"/>
            <a:ext cx="4267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图片 5160" descr="003"/>
          <p:cNvPicPr>
            <a:picLocks noChangeAspect="1" noChangeArrowheads="1"/>
          </p:cNvPicPr>
          <p:nvPr/>
        </p:nvPicPr>
        <p:blipFill>
          <a:blip r:embed="rId5">
            <a:extLst>
              <a:ext uri="{28A0092B-C50C-407E-A947-70E740481C1C}">
                <a14:useLocalDpi xmlns:a14="http://schemas.microsoft.com/office/drawing/2010/main" val="0"/>
              </a:ext>
            </a:extLst>
          </a:blip>
          <a:srcRect l="37865" t="35010" r="5339" b="33759"/>
          <a:stretch>
            <a:fillRect/>
          </a:stretch>
        </p:blipFill>
        <p:spPr bwMode="auto">
          <a:xfrm>
            <a:off x="4751388" y="1049338"/>
            <a:ext cx="37830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160"/>
                                        </p:tgtEl>
                                        <p:attrNameLst>
                                          <p:attrName>style.visibility</p:attrName>
                                        </p:attrNameLst>
                                      </p:cBhvr>
                                      <p:to>
                                        <p:strVal val="visible"/>
                                      </p:to>
                                    </p:set>
                                    <p:anim calcmode="lin" valueType="num">
                                      <p:cBhvr>
                                        <p:cTn id="7" dur="500" decel="50000" fill="hold">
                                          <p:stCondLst>
                                            <p:cond delay="0"/>
                                          </p:stCondLst>
                                        </p:cTn>
                                        <p:tgtEl>
                                          <p:spTgt spid="51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60"/>
                                        </p:tgtEl>
                                        <p:attrNameLst>
                                          <p:attrName>ppt_w</p:attrName>
                                        </p:attrNameLst>
                                      </p:cBhvr>
                                      <p:tavLst>
                                        <p:tav tm="0">
                                          <p:val>
                                            <p:strVal val="#ppt_w*.05"/>
                                          </p:val>
                                        </p:tav>
                                        <p:tav tm="100000">
                                          <p:val>
                                            <p:strVal val="#ppt_w"/>
                                          </p:val>
                                        </p:tav>
                                      </p:tavLst>
                                    </p:anim>
                                    <p:anim calcmode="lin" valueType="num">
                                      <p:cBhvr>
                                        <p:cTn id="10" dur="1000" fill="hold"/>
                                        <p:tgtEl>
                                          <p:spTgt spid="51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6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161"/>
                                        </p:tgtEl>
                                        <p:attrNameLst>
                                          <p:attrName>style.visibility</p:attrName>
                                        </p:attrNameLst>
                                      </p:cBhvr>
                                      <p:to>
                                        <p:strVal val="visible"/>
                                      </p:to>
                                    </p:set>
                                    <p:animEffect transition="in" filter="fade">
                                      <p:cBhvr>
                                        <p:cTn id="18" dur="1000"/>
                                        <p:tgtEl>
                                          <p:spTgt spid="5161"/>
                                        </p:tgtEl>
                                      </p:cBhvr>
                                    </p:animEffect>
                                    <p:anim calcmode="lin" valueType="num">
                                      <p:cBhvr>
                                        <p:cTn id="19" dur="1000" fill="hold"/>
                                        <p:tgtEl>
                                          <p:spTgt spid="5161"/>
                                        </p:tgtEl>
                                        <p:attrNameLst>
                                          <p:attrName>ppt_x</p:attrName>
                                        </p:attrNameLst>
                                      </p:cBhvr>
                                      <p:tavLst>
                                        <p:tav tm="0">
                                          <p:val>
                                            <p:strVal val="#ppt_x"/>
                                          </p:val>
                                        </p:tav>
                                        <p:tav tm="100000">
                                          <p:val>
                                            <p:strVal val="#ppt_x"/>
                                          </p:val>
                                        </p:tav>
                                      </p:tavLst>
                                    </p:anim>
                                    <p:anim calcmode="lin" valueType="num">
                                      <p:cBhvr>
                                        <p:cTn id="20" dur="1000" fill="hold"/>
                                        <p:tgtEl>
                                          <p:spTgt spid="5161"/>
                                        </p:tgtEl>
                                        <p:attrNameLst>
                                          <p:attrName>ppt_y</p:attrName>
                                        </p:attrNameLst>
                                      </p:cBhvr>
                                      <p:tavLst>
                                        <p:tav tm="0">
                                          <p:val>
                                            <p:strVal val="#ppt_y+.1"/>
                                          </p:val>
                                        </p:tav>
                                        <p:tav tm="100000">
                                          <p:val>
                                            <p:strVal val="#ppt_y"/>
                                          </p:val>
                                        </p:tav>
                                      </p:tavLst>
                                    </p:anim>
                                  </p:childTnLst>
                                </p:cTn>
                              </p:par>
                              <p:par>
                                <p:cTn id="21" presetID="20" presetClass="entr" presetSubtype="0" fill="hold" nodeType="withEffect">
                                  <p:stCondLst>
                                    <p:cond delay="0"/>
                                  </p:stCondLst>
                                  <p:childTnLst>
                                    <p:set>
                                      <p:cBhvr>
                                        <p:cTn id="22" dur="1" fill="hold">
                                          <p:stCondLst>
                                            <p:cond delay="0"/>
                                          </p:stCondLst>
                                        </p:cTn>
                                        <p:tgtEl>
                                          <p:spTgt spid="5156"/>
                                        </p:tgtEl>
                                        <p:attrNameLst>
                                          <p:attrName>style.visibility</p:attrName>
                                        </p:attrNameLst>
                                      </p:cBhvr>
                                      <p:to>
                                        <p:strVal val="visible"/>
                                      </p:to>
                                    </p:set>
                                    <p:animEffect transition="in" filter="wedge">
                                      <p:cBhvr>
                                        <p:cTn id="23" dur="2000"/>
                                        <p:tgtEl>
                                          <p:spTgt spid="5156"/>
                                        </p:tgtEl>
                                      </p:cBhvr>
                                    </p:animEffect>
                                  </p:childTnLst>
                                </p:cTn>
                              </p:par>
                              <p:par>
                                <p:cTn id="24" presetID="20" presetClass="entr" presetSubtype="0" fill="hold" nodeType="withEffect">
                                  <p:stCondLst>
                                    <p:cond delay="200"/>
                                  </p:stCondLst>
                                  <p:childTnLst>
                                    <p:set>
                                      <p:cBhvr>
                                        <p:cTn id="25" dur="1" fill="hold">
                                          <p:stCondLst>
                                            <p:cond delay="0"/>
                                          </p:stCondLst>
                                        </p:cTn>
                                        <p:tgtEl>
                                          <p:spTgt spid="5157"/>
                                        </p:tgtEl>
                                        <p:attrNameLst>
                                          <p:attrName>style.visibility</p:attrName>
                                        </p:attrNameLst>
                                      </p:cBhvr>
                                      <p:to>
                                        <p:strVal val="visible"/>
                                      </p:to>
                                    </p:set>
                                    <p:animEffect transition="in" filter="wedge">
                                      <p:cBhvr>
                                        <p:cTn id="26" dur="2000"/>
                                        <p:tgtEl>
                                          <p:spTgt spid="5157"/>
                                        </p:tgtEl>
                                      </p:cBhvr>
                                    </p:animEffect>
                                  </p:childTnLst>
                                </p:cTn>
                              </p:par>
                            </p:childTnLst>
                          </p:cTn>
                        </p:par>
                        <p:par>
                          <p:cTn id="27" fill="hold">
                            <p:stCondLst>
                              <p:cond delay="2000"/>
                            </p:stCondLst>
                            <p:childTnLst>
                              <p:par>
                                <p:cTn id="28" presetID="42" presetClass="entr" presetSubtype="0" fill="hold" grpId="0" nodeType="afterEffect">
                                  <p:stCondLst>
                                    <p:cond delay="0"/>
                                  </p:stCondLst>
                                  <p:iterate type="lt">
                                    <p:tmAbs val="0"/>
                                  </p:iterate>
                                  <p:childTnLst>
                                    <p:set>
                                      <p:cBhvr>
                                        <p:cTn id="29" dur="1" fill="hold">
                                          <p:stCondLst>
                                            <p:cond delay="0"/>
                                          </p:stCondLst>
                                        </p:cTn>
                                        <p:tgtEl>
                                          <p:spTgt spid="92"/>
                                        </p:tgtEl>
                                        <p:attrNameLst>
                                          <p:attrName>style.visibility</p:attrName>
                                        </p:attrNameLst>
                                      </p:cBhvr>
                                      <p:to>
                                        <p:strVal val="visible"/>
                                      </p:to>
                                    </p:set>
                                    <p:animEffect transition="in" filter="fade">
                                      <p:cBhvr>
                                        <p:cTn id="30" dur="1000"/>
                                        <p:tgtEl>
                                          <p:spTgt spid="92"/>
                                        </p:tgtEl>
                                      </p:cBhvr>
                                    </p:animEffect>
                                    <p:anim calcmode="lin" valueType="num">
                                      <p:cBhvr>
                                        <p:cTn id="31" dur="1000" fill="hold"/>
                                        <p:tgtEl>
                                          <p:spTgt spid="92"/>
                                        </p:tgtEl>
                                        <p:attrNameLst>
                                          <p:attrName>ppt_x</p:attrName>
                                        </p:attrNameLst>
                                      </p:cBhvr>
                                      <p:tavLst>
                                        <p:tav tm="0">
                                          <p:val>
                                            <p:strVal val="#ppt_x"/>
                                          </p:val>
                                        </p:tav>
                                        <p:tav tm="100000">
                                          <p:val>
                                            <p:strVal val="#ppt_x"/>
                                          </p:val>
                                        </p:tav>
                                      </p:tavLst>
                                    </p:anim>
                                    <p:anim calcmode="lin" valueType="num">
                                      <p:cBhvr>
                                        <p:cTn id="32" dur="1000" fill="hold"/>
                                        <p:tgtEl>
                                          <p:spTgt spid="92"/>
                                        </p:tgtEl>
                                        <p:attrNameLst>
                                          <p:attrName>ppt_y</p:attrName>
                                        </p:attrNameLst>
                                      </p:cBhvr>
                                      <p:tavLst>
                                        <p:tav tm="0">
                                          <p:val>
                                            <p:strVal val="#ppt_y+.1"/>
                                          </p:val>
                                        </p:tav>
                                        <p:tav tm="100000">
                                          <p:val>
                                            <p:strVal val="#ppt_y"/>
                                          </p:val>
                                        </p:tav>
                                      </p:tavLst>
                                    </p:anim>
                                  </p:childTnLst>
                                </p:cTn>
                              </p:par>
                            </p:childTnLst>
                          </p:cTn>
                        </p:par>
                        <p:par>
                          <p:cTn id="33" fill="hold">
                            <p:stCondLst>
                              <p:cond delay="3200"/>
                            </p:stCondLst>
                            <p:childTnLst>
                              <p:par>
                                <p:cTn id="34" presetID="2" presetClass="entr" presetSubtype="8" fill="hold" grpId="0" nodeType="afterEffect">
                                  <p:stCondLst>
                                    <p:cond delay="0"/>
                                  </p:stCondLst>
                                  <p:childTnLst>
                                    <p:set>
                                      <p:cBhvr>
                                        <p:cTn id="35" dur="1" fill="hold">
                                          <p:stCondLst>
                                            <p:cond delay="0"/>
                                          </p:stCondLst>
                                        </p:cTn>
                                        <p:tgtEl>
                                          <p:spTgt spid="5135"/>
                                        </p:tgtEl>
                                        <p:attrNameLst>
                                          <p:attrName>style.visibility</p:attrName>
                                        </p:attrNameLst>
                                      </p:cBhvr>
                                      <p:to>
                                        <p:strVal val="visible"/>
                                      </p:to>
                                    </p:set>
                                    <p:anim calcmode="lin" valueType="num">
                                      <p:cBhvr additive="base">
                                        <p:cTn id="36" dur="500" fill="hold"/>
                                        <p:tgtEl>
                                          <p:spTgt spid="5135"/>
                                        </p:tgtEl>
                                        <p:attrNameLst>
                                          <p:attrName>ppt_x</p:attrName>
                                        </p:attrNameLst>
                                      </p:cBhvr>
                                      <p:tavLst>
                                        <p:tav tm="0">
                                          <p:val>
                                            <p:strVal val="0-#ppt_w/2"/>
                                          </p:val>
                                        </p:tav>
                                        <p:tav tm="100000">
                                          <p:val>
                                            <p:strVal val="#ppt_x"/>
                                          </p:val>
                                        </p:tav>
                                      </p:tavLst>
                                    </p:anim>
                                    <p:anim calcmode="lin" valueType="num">
                                      <p:cBhvr additive="base">
                                        <p:cTn id="37" dur="500" fill="hold"/>
                                        <p:tgtEl>
                                          <p:spTgt spid="5135"/>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136"/>
                                        </p:tgtEl>
                                        <p:attrNameLst>
                                          <p:attrName>style.visibility</p:attrName>
                                        </p:attrNameLst>
                                      </p:cBhvr>
                                      <p:to>
                                        <p:strVal val="visible"/>
                                      </p:to>
                                    </p:set>
                                    <p:anim calcmode="lin" valueType="num">
                                      <p:cBhvr additive="base">
                                        <p:cTn id="40" dur="500" fill="hold"/>
                                        <p:tgtEl>
                                          <p:spTgt spid="5136"/>
                                        </p:tgtEl>
                                        <p:attrNameLst>
                                          <p:attrName>ppt_x</p:attrName>
                                        </p:attrNameLst>
                                      </p:cBhvr>
                                      <p:tavLst>
                                        <p:tav tm="0">
                                          <p:val>
                                            <p:strVal val="#ppt_x"/>
                                          </p:val>
                                        </p:tav>
                                        <p:tav tm="100000">
                                          <p:val>
                                            <p:strVal val="#ppt_x"/>
                                          </p:val>
                                        </p:tav>
                                      </p:tavLst>
                                    </p:anim>
                                    <p:anim calcmode="lin" valueType="num">
                                      <p:cBhvr additive="base">
                                        <p:cTn id="41" dur="500" fill="hold"/>
                                        <p:tgtEl>
                                          <p:spTgt spid="5136"/>
                                        </p:tgtEl>
                                        <p:attrNameLst>
                                          <p:attrName>ppt_y</p:attrName>
                                        </p:attrNameLst>
                                      </p:cBhvr>
                                      <p:tavLst>
                                        <p:tav tm="0">
                                          <p:val>
                                            <p:strVal val="1+#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5137"/>
                                        </p:tgtEl>
                                        <p:attrNameLst>
                                          <p:attrName>style.visibility</p:attrName>
                                        </p:attrNameLst>
                                      </p:cBhvr>
                                      <p:to>
                                        <p:strVal val="visible"/>
                                      </p:to>
                                    </p:set>
                                    <p:anim calcmode="lin" valueType="num">
                                      <p:cBhvr additive="base">
                                        <p:cTn id="44" dur="500" fill="hold"/>
                                        <p:tgtEl>
                                          <p:spTgt spid="5137"/>
                                        </p:tgtEl>
                                        <p:attrNameLst>
                                          <p:attrName>ppt_x</p:attrName>
                                        </p:attrNameLst>
                                      </p:cBhvr>
                                      <p:tavLst>
                                        <p:tav tm="0">
                                          <p:val>
                                            <p:strVal val="#ppt_x"/>
                                          </p:val>
                                        </p:tav>
                                        <p:tav tm="100000">
                                          <p:val>
                                            <p:strVal val="#ppt_x"/>
                                          </p:val>
                                        </p:tav>
                                      </p:tavLst>
                                    </p:anim>
                                    <p:anim calcmode="lin" valueType="num">
                                      <p:cBhvr additive="base">
                                        <p:cTn id="45" dur="500" fill="hold"/>
                                        <p:tgtEl>
                                          <p:spTgt spid="5137"/>
                                        </p:tgtEl>
                                        <p:attrNameLst>
                                          <p:attrName>ppt_y</p:attrName>
                                        </p:attrNameLst>
                                      </p:cBhvr>
                                      <p:tavLst>
                                        <p:tav tm="0">
                                          <p:val>
                                            <p:strVal val="0-#ppt_h/2"/>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138"/>
                                        </p:tgtEl>
                                        <p:attrNameLst>
                                          <p:attrName>style.visibility</p:attrName>
                                        </p:attrNameLst>
                                      </p:cBhvr>
                                      <p:to>
                                        <p:strVal val="visible"/>
                                      </p:to>
                                    </p:set>
                                    <p:anim calcmode="lin" valueType="num">
                                      <p:cBhvr additive="base">
                                        <p:cTn id="48" dur="500" fill="hold"/>
                                        <p:tgtEl>
                                          <p:spTgt spid="5138"/>
                                        </p:tgtEl>
                                        <p:attrNameLst>
                                          <p:attrName>ppt_x</p:attrName>
                                        </p:attrNameLst>
                                      </p:cBhvr>
                                      <p:tavLst>
                                        <p:tav tm="0">
                                          <p:val>
                                            <p:strVal val="1+#ppt_w/2"/>
                                          </p:val>
                                        </p:tav>
                                        <p:tav tm="100000">
                                          <p:val>
                                            <p:strVal val="#ppt_x"/>
                                          </p:val>
                                        </p:tav>
                                      </p:tavLst>
                                    </p:anim>
                                    <p:anim calcmode="lin" valueType="num">
                                      <p:cBhvr additive="base">
                                        <p:cTn id="49" dur="500" fill="hold"/>
                                        <p:tgtEl>
                                          <p:spTgt spid="513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5139"/>
                                        </p:tgtEl>
                                        <p:attrNameLst>
                                          <p:attrName>style.visibility</p:attrName>
                                        </p:attrNameLst>
                                      </p:cBhvr>
                                      <p:to>
                                        <p:strVal val="visible"/>
                                      </p:to>
                                    </p:set>
                                    <p:anim calcmode="lin" valueType="num">
                                      <p:cBhvr additive="base">
                                        <p:cTn id="52" dur="500" fill="hold"/>
                                        <p:tgtEl>
                                          <p:spTgt spid="5139"/>
                                        </p:tgtEl>
                                        <p:attrNameLst>
                                          <p:attrName>ppt_x</p:attrName>
                                        </p:attrNameLst>
                                      </p:cBhvr>
                                      <p:tavLst>
                                        <p:tav tm="0">
                                          <p:val>
                                            <p:strVal val="0-#ppt_w/2"/>
                                          </p:val>
                                        </p:tav>
                                        <p:tav tm="100000">
                                          <p:val>
                                            <p:strVal val="#ppt_x"/>
                                          </p:val>
                                        </p:tav>
                                      </p:tavLst>
                                    </p:anim>
                                    <p:anim calcmode="lin" valueType="num">
                                      <p:cBhvr additive="base">
                                        <p:cTn id="53"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5135" grpId="0" animBg="1"/>
      <p:bldP spid="5136" grpId="0" bldLvl="0" animBg="1"/>
      <p:bldP spid="5137" grpId="0" bldLvl="0" animBg="1"/>
      <p:bldP spid="5138" grpId="0" animBg="1"/>
      <p:bldP spid="513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15"/>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1267" name="Group 81"/>
          <p:cNvGrpSpPr/>
          <p:nvPr/>
        </p:nvGrpSpPr>
        <p:grpSpPr bwMode="auto">
          <a:xfrm>
            <a:off x="3879850" y="1866900"/>
            <a:ext cx="2224088" cy="2222500"/>
            <a:chOff x="0" y="0"/>
            <a:chExt cx="1401" cy="1400"/>
          </a:xfrm>
        </p:grpSpPr>
        <p:sp>
          <p:nvSpPr>
            <p:cNvPr id="9230" name="Freeform 4"/>
            <p:cNvSpPr>
              <a:spLocks noChangeArrowheads="1"/>
            </p:cNvSpPr>
            <p:nvPr/>
          </p:nvSpPr>
          <p:spPr bwMode="auto">
            <a:xfrm>
              <a:off x="0" y="0"/>
              <a:ext cx="1401" cy="1400"/>
            </a:xfrm>
            <a:custGeom>
              <a:avLst/>
              <a:gdLst>
                <a:gd name="T0" fmla="*/ 1067 w 1050"/>
                <a:gd name="T1" fmla="*/ 1205 h 1049"/>
                <a:gd name="T2" fmla="*/ 1022 w 1050"/>
                <a:gd name="T3" fmla="*/ 1329 h 1049"/>
                <a:gd name="T4" fmla="*/ 895 w 1050"/>
                <a:gd name="T5" fmla="*/ 1293 h 1049"/>
                <a:gd name="T6" fmla="*/ 834 w 1050"/>
                <a:gd name="T7" fmla="*/ 1393 h 1049"/>
                <a:gd name="T8" fmla="*/ 702 w 1050"/>
                <a:gd name="T9" fmla="*/ 1323 h 1049"/>
                <a:gd name="T10" fmla="*/ 591 w 1050"/>
                <a:gd name="T11" fmla="*/ 1397 h 1049"/>
                <a:gd name="T12" fmla="*/ 508 w 1050"/>
                <a:gd name="T13" fmla="*/ 1293 h 1049"/>
                <a:gd name="T14" fmla="*/ 402 w 1050"/>
                <a:gd name="T15" fmla="*/ 1339 h 1049"/>
                <a:gd name="T16" fmla="*/ 363 w 1050"/>
                <a:gd name="T17" fmla="*/ 1224 h 1049"/>
                <a:gd name="T18" fmla="*/ 310 w 1050"/>
                <a:gd name="T19" fmla="*/ 1185 h 1049"/>
                <a:gd name="T20" fmla="*/ 187 w 1050"/>
                <a:gd name="T21" fmla="*/ 1182 h 1049"/>
                <a:gd name="T22" fmla="*/ 179 w 1050"/>
                <a:gd name="T23" fmla="*/ 1038 h 1049"/>
                <a:gd name="T24" fmla="*/ 63 w 1050"/>
                <a:gd name="T25" fmla="*/ 1001 h 1049"/>
                <a:gd name="T26" fmla="*/ 104 w 1050"/>
                <a:gd name="T27" fmla="*/ 877 h 1049"/>
                <a:gd name="T28" fmla="*/ 0 w 1050"/>
                <a:gd name="T29" fmla="*/ 787 h 1049"/>
                <a:gd name="T30" fmla="*/ 80 w 1050"/>
                <a:gd name="T31" fmla="*/ 667 h 1049"/>
                <a:gd name="T32" fmla="*/ 8 w 1050"/>
                <a:gd name="T33" fmla="*/ 569 h 1049"/>
                <a:gd name="T34" fmla="*/ 115 w 1050"/>
                <a:gd name="T35" fmla="*/ 491 h 1049"/>
                <a:gd name="T36" fmla="*/ 73 w 1050"/>
                <a:gd name="T37" fmla="*/ 379 h 1049"/>
                <a:gd name="T38" fmla="*/ 197 w 1050"/>
                <a:gd name="T39" fmla="*/ 334 h 1049"/>
                <a:gd name="T40" fmla="*/ 187 w 1050"/>
                <a:gd name="T41" fmla="*/ 218 h 1049"/>
                <a:gd name="T42" fmla="*/ 310 w 1050"/>
                <a:gd name="T43" fmla="*/ 216 h 1049"/>
                <a:gd name="T44" fmla="*/ 362 w 1050"/>
                <a:gd name="T45" fmla="*/ 81 h 1049"/>
                <a:gd name="T46" fmla="*/ 478 w 1050"/>
                <a:gd name="T47" fmla="*/ 117 h 1049"/>
                <a:gd name="T48" fmla="*/ 540 w 1050"/>
                <a:gd name="T49" fmla="*/ 97 h 1049"/>
                <a:gd name="T50" fmla="*/ 668 w 1050"/>
                <a:gd name="T51" fmla="*/ 77 h 1049"/>
                <a:gd name="T52" fmla="*/ 790 w 1050"/>
                <a:gd name="T53" fmla="*/ 0 h 1049"/>
                <a:gd name="T54" fmla="*/ 862 w 1050"/>
                <a:gd name="T55" fmla="*/ 97 h 1049"/>
                <a:gd name="T56" fmla="*/ 926 w 1050"/>
                <a:gd name="T57" fmla="*/ 117 h 1049"/>
                <a:gd name="T58" fmla="*/ 1042 w 1050"/>
                <a:gd name="T59" fmla="*/ 81 h 1049"/>
                <a:gd name="T60" fmla="*/ 1081 w 1050"/>
                <a:gd name="T61" fmla="*/ 207 h 1049"/>
                <a:gd name="T62" fmla="*/ 1201 w 1050"/>
                <a:gd name="T63" fmla="*/ 202 h 1049"/>
                <a:gd name="T64" fmla="*/ 1206 w 1050"/>
                <a:gd name="T65" fmla="*/ 334 h 1049"/>
                <a:gd name="T66" fmla="*/ 1330 w 1050"/>
                <a:gd name="T67" fmla="*/ 379 h 1049"/>
                <a:gd name="T68" fmla="*/ 1294 w 1050"/>
                <a:gd name="T69" fmla="*/ 507 h 1049"/>
                <a:gd name="T70" fmla="*/ 1394 w 1050"/>
                <a:gd name="T71" fmla="*/ 569 h 1049"/>
                <a:gd name="T72" fmla="*/ 1325 w 1050"/>
                <a:gd name="T73" fmla="*/ 699 h 1049"/>
                <a:gd name="T74" fmla="*/ 1398 w 1050"/>
                <a:gd name="T75" fmla="*/ 810 h 1049"/>
                <a:gd name="T76" fmla="*/ 1294 w 1050"/>
                <a:gd name="T77" fmla="*/ 893 h 1049"/>
                <a:gd name="T78" fmla="*/ 1341 w 1050"/>
                <a:gd name="T79" fmla="*/ 1001 h 1049"/>
                <a:gd name="T80" fmla="*/ 1225 w 1050"/>
                <a:gd name="T81" fmla="*/ 1038 h 1049"/>
                <a:gd name="T82" fmla="*/ 1186 w 1050"/>
                <a:gd name="T83" fmla="*/ 1092 h 1049"/>
                <a:gd name="T84" fmla="*/ 1185 w 1050"/>
                <a:gd name="T85" fmla="*/ 1216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FF6699"/>
            </a:solidFill>
            <a:ln w="3175">
              <a:solidFill>
                <a:srgbClr val="D7D7D7"/>
              </a:solidFill>
              <a:miter lim="800000"/>
            </a:ln>
          </p:spPr>
          <p:txBody>
            <a:bodyPr lIns="0" rIns="0" anchor="ctr"/>
            <a:lstStyle/>
            <a:p>
              <a:endParaRPr lang="zh-CN" altLang="en-US"/>
            </a:p>
          </p:txBody>
        </p:sp>
        <p:sp>
          <p:nvSpPr>
            <p:cNvPr id="9231" name="Oval 5"/>
            <p:cNvSpPr>
              <a:spLocks noChangeArrowheads="1"/>
            </p:cNvSpPr>
            <p:nvPr/>
          </p:nvSpPr>
          <p:spPr bwMode="auto">
            <a:xfrm>
              <a:off x="217" y="213"/>
              <a:ext cx="971" cy="973"/>
            </a:xfrm>
            <a:prstGeom prst="ellipse">
              <a:avLst/>
            </a:prstGeom>
            <a:solidFill>
              <a:srgbClr val="C0C0C0"/>
            </a:solidFill>
            <a:ln>
              <a:noFill/>
            </a:ln>
            <a:extLst>
              <a:ext uri="{91240B29-F687-4F45-9708-019B960494DF}">
                <a14:hiddenLine xmlns:a14="http://schemas.microsoft.com/office/drawing/2010/main" w="22225">
                  <a:solidFill>
                    <a:srgbClr val="000000"/>
                  </a:solidFill>
                  <a:rou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1270" name="Group 82"/>
          <p:cNvGrpSpPr/>
          <p:nvPr/>
        </p:nvGrpSpPr>
        <p:grpSpPr bwMode="auto">
          <a:xfrm>
            <a:off x="5694363" y="1354138"/>
            <a:ext cx="1258887" cy="1257300"/>
            <a:chOff x="0" y="0"/>
            <a:chExt cx="793" cy="792"/>
          </a:xfrm>
        </p:grpSpPr>
        <p:sp>
          <p:nvSpPr>
            <p:cNvPr id="9228" name="Freeform 6"/>
            <p:cNvSpPr>
              <a:spLocks noChangeArrowheads="1"/>
            </p:cNvSpPr>
            <p:nvPr/>
          </p:nvSpPr>
          <p:spPr bwMode="auto">
            <a:xfrm>
              <a:off x="0" y="0"/>
              <a:ext cx="793" cy="792"/>
            </a:xfrm>
            <a:custGeom>
              <a:avLst/>
              <a:gdLst>
                <a:gd name="T0" fmla="*/ 549 w 637"/>
                <a:gd name="T1" fmla="*/ 683 h 638"/>
                <a:gd name="T2" fmla="*/ 523 w 637"/>
                <a:gd name="T3" fmla="*/ 695 h 638"/>
                <a:gd name="T4" fmla="*/ 494 w 637"/>
                <a:gd name="T5" fmla="*/ 705 h 638"/>
                <a:gd name="T6" fmla="*/ 451 w 637"/>
                <a:gd name="T7" fmla="*/ 790 h 638"/>
                <a:gd name="T8" fmla="*/ 388 w 637"/>
                <a:gd name="T9" fmla="*/ 719 h 638"/>
                <a:gd name="T10" fmla="*/ 359 w 637"/>
                <a:gd name="T11" fmla="*/ 716 h 638"/>
                <a:gd name="T12" fmla="*/ 329 w 637"/>
                <a:gd name="T13" fmla="*/ 711 h 638"/>
                <a:gd name="T14" fmla="*/ 260 w 637"/>
                <a:gd name="T15" fmla="*/ 768 h 638"/>
                <a:gd name="T16" fmla="*/ 225 w 637"/>
                <a:gd name="T17" fmla="*/ 755 h 638"/>
                <a:gd name="T18" fmla="*/ 217 w 637"/>
                <a:gd name="T19" fmla="*/ 662 h 638"/>
                <a:gd name="T20" fmla="*/ 193 w 637"/>
                <a:gd name="T21" fmla="*/ 644 h 638"/>
                <a:gd name="T22" fmla="*/ 98 w 637"/>
                <a:gd name="T23" fmla="*/ 659 h 638"/>
                <a:gd name="T24" fmla="*/ 70 w 637"/>
                <a:gd name="T25" fmla="*/ 623 h 638"/>
                <a:gd name="T26" fmla="*/ 111 w 637"/>
                <a:gd name="T27" fmla="*/ 536 h 638"/>
                <a:gd name="T28" fmla="*/ 97 w 637"/>
                <a:gd name="T29" fmla="*/ 509 h 638"/>
                <a:gd name="T30" fmla="*/ 7 w 637"/>
                <a:gd name="T31" fmla="*/ 475 h 638"/>
                <a:gd name="T32" fmla="*/ 0 w 637"/>
                <a:gd name="T33" fmla="*/ 430 h 638"/>
                <a:gd name="T34" fmla="*/ 80 w 637"/>
                <a:gd name="T35" fmla="*/ 374 h 638"/>
                <a:gd name="T36" fmla="*/ 83 w 637"/>
                <a:gd name="T37" fmla="*/ 343 h 638"/>
                <a:gd name="T38" fmla="*/ 21 w 637"/>
                <a:gd name="T39" fmla="*/ 267 h 638"/>
                <a:gd name="T40" fmla="*/ 37 w 637"/>
                <a:gd name="T41" fmla="*/ 226 h 638"/>
                <a:gd name="T42" fmla="*/ 136 w 637"/>
                <a:gd name="T43" fmla="*/ 217 h 638"/>
                <a:gd name="T44" fmla="*/ 154 w 637"/>
                <a:gd name="T45" fmla="*/ 192 h 638"/>
                <a:gd name="T46" fmla="*/ 138 w 637"/>
                <a:gd name="T47" fmla="*/ 94 h 638"/>
                <a:gd name="T48" fmla="*/ 172 w 637"/>
                <a:gd name="T49" fmla="*/ 68 h 638"/>
                <a:gd name="T50" fmla="*/ 263 w 637"/>
                <a:gd name="T51" fmla="*/ 109 h 638"/>
                <a:gd name="T52" fmla="*/ 291 w 637"/>
                <a:gd name="T53" fmla="*/ 98 h 638"/>
                <a:gd name="T54" fmla="*/ 325 w 637"/>
                <a:gd name="T55" fmla="*/ 5 h 638"/>
                <a:gd name="T56" fmla="*/ 347 w 637"/>
                <a:gd name="T57" fmla="*/ 1 h 638"/>
                <a:gd name="T58" fmla="*/ 411 w 637"/>
                <a:gd name="T59" fmla="*/ 79 h 638"/>
                <a:gd name="T60" fmla="*/ 442 w 637"/>
                <a:gd name="T61" fmla="*/ 82 h 638"/>
                <a:gd name="T62" fmla="*/ 472 w 637"/>
                <a:gd name="T63" fmla="*/ 87 h 638"/>
                <a:gd name="T64" fmla="*/ 543 w 637"/>
                <a:gd name="T65" fmla="*/ 26 h 638"/>
                <a:gd name="T66" fmla="*/ 574 w 637"/>
                <a:gd name="T67" fmla="*/ 40 h 638"/>
                <a:gd name="T68" fmla="*/ 583 w 637"/>
                <a:gd name="T69" fmla="*/ 137 h 638"/>
                <a:gd name="T70" fmla="*/ 608 w 637"/>
                <a:gd name="T71" fmla="*/ 155 h 638"/>
                <a:gd name="T72" fmla="*/ 700 w 637"/>
                <a:gd name="T73" fmla="*/ 139 h 638"/>
                <a:gd name="T74" fmla="*/ 721 w 637"/>
                <a:gd name="T75" fmla="*/ 169 h 638"/>
                <a:gd name="T76" fmla="*/ 682 w 637"/>
                <a:gd name="T77" fmla="*/ 250 h 638"/>
                <a:gd name="T78" fmla="*/ 690 w 637"/>
                <a:gd name="T79" fmla="*/ 264 h 638"/>
                <a:gd name="T80" fmla="*/ 701 w 637"/>
                <a:gd name="T81" fmla="*/ 292 h 638"/>
                <a:gd name="T82" fmla="*/ 787 w 637"/>
                <a:gd name="T83" fmla="*/ 324 h 638"/>
                <a:gd name="T84" fmla="*/ 793 w 637"/>
                <a:gd name="T85" fmla="*/ 374 h 638"/>
                <a:gd name="T86" fmla="*/ 718 w 637"/>
                <a:gd name="T87" fmla="*/ 427 h 638"/>
                <a:gd name="T88" fmla="*/ 715 w 637"/>
                <a:gd name="T89" fmla="*/ 456 h 638"/>
                <a:gd name="T90" fmla="*/ 772 w 637"/>
                <a:gd name="T91" fmla="*/ 526 h 638"/>
                <a:gd name="T92" fmla="*/ 752 w 637"/>
                <a:gd name="T93" fmla="*/ 574 h 638"/>
                <a:gd name="T94" fmla="*/ 662 w 637"/>
                <a:gd name="T95" fmla="*/ 582 h 638"/>
                <a:gd name="T96" fmla="*/ 645 w 637"/>
                <a:gd name="T97" fmla="*/ 606 h 638"/>
                <a:gd name="T98" fmla="*/ 659 w 637"/>
                <a:gd name="T99" fmla="*/ 694 h 638"/>
                <a:gd name="T100" fmla="*/ 629 w 637"/>
                <a:gd name="T101" fmla="*/ 719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6699"/>
            </a:solidFill>
            <a:ln w="3175">
              <a:solidFill>
                <a:srgbClr val="D7D7D7"/>
              </a:solidFill>
              <a:miter lim="800000"/>
            </a:ln>
          </p:spPr>
          <p:txBody>
            <a:bodyPr lIns="0" rIns="0" anchor="ctr"/>
            <a:lstStyle/>
            <a:p>
              <a:endParaRPr lang="zh-CN" altLang="en-US"/>
            </a:p>
          </p:txBody>
        </p:sp>
        <p:sp>
          <p:nvSpPr>
            <p:cNvPr id="9229" name="Oval 7"/>
            <p:cNvSpPr>
              <a:spLocks noChangeArrowheads="1"/>
            </p:cNvSpPr>
            <p:nvPr/>
          </p:nvSpPr>
          <p:spPr bwMode="auto">
            <a:xfrm>
              <a:off x="157" y="158"/>
              <a:ext cx="479" cy="476"/>
            </a:xfrm>
            <a:prstGeom prst="ellipse">
              <a:avLst/>
            </a:prstGeom>
            <a:solidFill>
              <a:srgbClr val="C0C0C0"/>
            </a:solidFill>
            <a:ln>
              <a:noFill/>
            </a:ln>
            <a:extLst>
              <a:ext uri="{91240B29-F687-4F45-9708-019B960494DF}">
                <a14:hiddenLine xmlns:a14="http://schemas.microsoft.com/office/drawing/2010/main" w="22225">
                  <a:solidFill>
                    <a:srgbClr val="000000"/>
                  </a:solidFill>
                  <a:rou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1273" name="Group 80"/>
          <p:cNvGrpSpPr/>
          <p:nvPr/>
        </p:nvGrpSpPr>
        <p:grpSpPr bwMode="auto">
          <a:xfrm>
            <a:off x="2347913" y="1374775"/>
            <a:ext cx="1755775" cy="1758950"/>
            <a:chOff x="0" y="0"/>
            <a:chExt cx="1106" cy="1108"/>
          </a:xfrm>
        </p:grpSpPr>
        <p:sp>
          <p:nvSpPr>
            <p:cNvPr id="9226" name="Freeform 8"/>
            <p:cNvSpPr>
              <a:spLocks noChangeArrowheads="1"/>
            </p:cNvSpPr>
            <p:nvPr/>
          </p:nvSpPr>
          <p:spPr bwMode="auto">
            <a:xfrm>
              <a:off x="0" y="0"/>
              <a:ext cx="1106" cy="1108"/>
            </a:xfrm>
            <a:custGeom>
              <a:avLst/>
              <a:gdLst>
                <a:gd name="T0" fmla="*/ 803 w 808"/>
                <a:gd name="T1" fmla="*/ 945 h 810"/>
                <a:gd name="T2" fmla="*/ 757 w 808"/>
                <a:gd name="T3" fmla="*/ 971 h 810"/>
                <a:gd name="T4" fmla="*/ 732 w 808"/>
                <a:gd name="T5" fmla="*/ 1079 h 810"/>
                <a:gd name="T6" fmla="*/ 697 w 808"/>
                <a:gd name="T7" fmla="*/ 1090 h 810"/>
                <a:gd name="T8" fmla="*/ 616 w 808"/>
                <a:gd name="T9" fmla="*/ 1014 h 810"/>
                <a:gd name="T10" fmla="*/ 582 w 808"/>
                <a:gd name="T11" fmla="*/ 1018 h 810"/>
                <a:gd name="T12" fmla="*/ 517 w 808"/>
                <a:gd name="T13" fmla="*/ 1108 h 810"/>
                <a:gd name="T14" fmla="*/ 480 w 808"/>
                <a:gd name="T15" fmla="*/ 1104 h 810"/>
                <a:gd name="T16" fmla="*/ 434 w 808"/>
                <a:gd name="T17" fmla="*/ 1003 h 810"/>
                <a:gd name="T18" fmla="*/ 400 w 808"/>
                <a:gd name="T19" fmla="*/ 993 h 810"/>
                <a:gd name="T20" fmla="*/ 308 w 808"/>
                <a:gd name="T21" fmla="*/ 1052 h 810"/>
                <a:gd name="T22" fmla="*/ 272 w 808"/>
                <a:gd name="T23" fmla="*/ 1033 h 810"/>
                <a:gd name="T24" fmla="*/ 270 w 808"/>
                <a:gd name="T25" fmla="*/ 923 h 810"/>
                <a:gd name="T26" fmla="*/ 242 w 808"/>
                <a:gd name="T27" fmla="*/ 900 h 810"/>
                <a:gd name="T28" fmla="*/ 136 w 808"/>
                <a:gd name="T29" fmla="*/ 919 h 810"/>
                <a:gd name="T30" fmla="*/ 111 w 808"/>
                <a:gd name="T31" fmla="*/ 888 h 810"/>
                <a:gd name="T32" fmla="*/ 141 w 808"/>
                <a:gd name="T33" fmla="*/ 770 h 810"/>
                <a:gd name="T34" fmla="*/ 126 w 808"/>
                <a:gd name="T35" fmla="*/ 739 h 810"/>
                <a:gd name="T36" fmla="*/ 22 w 808"/>
                <a:gd name="T37" fmla="*/ 713 h 810"/>
                <a:gd name="T38" fmla="*/ 92 w 808"/>
                <a:gd name="T39" fmla="*/ 631 h 810"/>
                <a:gd name="T40" fmla="*/ 88 w 808"/>
                <a:gd name="T41" fmla="*/ 596 h 810"/>
                <a:gd name="T42" fmla="*/ 85 w 808"/>
                <a:gd name="T43" fmla="*/ 561 h 810"/>
                <a:gd name="T44" fmla="*/ 1 w 808"/>
                <a:gd name="T45" fmla="*/ 495 h 810"/>
                <a:gd name="T46" fmla="*/ 96 w 808"/>
                <a:gd name="T47" fmla="*/ 449 h 810"/>
                <a:gd name="T48" fmla="*/ 107 w 808"/>
                <a:gd name="T49" fmla="*/ 414 h 810"/>
                <a:gd name="T50" fmla="*/ 118 w 808"/>
                <a:gd name="T51" fmla="*/ 380 h 810"/>
                <a:gd name="T52" fmla="*/ 66 w 808"/>
                <a:gd name="T53" fmla="*/ 290 h 810"/>
                <a:gd name="T54" fmla="*/ 171 w 808"/>
                <a:gd name="T55" fmla="*/ 282 h 810"/>
                <a:gd name="T56" fmla="*/ 192 w 808"/>
                <a:gd name="T57" fmla="*/ 254 h 810"/>
                <a:gd name="T58" fmla="*/ 215 w 808"/>
                <a:gd name="T59" fmla="*/ 227 h 810"/>
                <a:gd name="T60" fmla="*/ 203 w 808"/>
                <a:gd name="T61" fmla="*/ 124 h 810"/>
                <a:gd name="T62" fmla="*/ 303 w 808"/>
                <a:gd name="T63" fmla="*/ 156 h 810"/>
                <a:gd name="T64" fmla="*/ 349 w 808"/>
                <a:gd name="T65" fmla="*/ 130 h 810"/>
                <a:gd name="T66" fmla="*/ 372 w 808"/>
                <a:gd name="T67" fmla="*/ 29 h 810"/>
                <a:gd name="T68" fmla="*/ 413 w 808"/>
                <a:gd name="T69" fmla="*/ 16 h 810"/>
                <a:gd name="T70" fmla="*/ 490 w 808"/>
                <a:gd name="T71" fmla="*/ 86 h 810"/>
                <a:gd name="T72" fmla="*/ 524 w 808"/>
                <a:gd name="T73" fmla="*/ 83 h 810"/>
                <a:gd name="T74" fmla="*/ 584 w 808"/>
                <a:gd name="T75" fmla="*/ 0 h 810"/>
                <a:gd name="T76" fmla="*/ 628 w 808"/>
                <a:gd name="T77" fmla="*/ 4 h 810"/>
                <a:gd name="T78" fmla="*/ 672 w 808"/>
                <a:gd name="T79" fmla="*/ 97 h 810"/>
                <a:gd name="T80" fmla="*/ 705 w 808"/>
                <a:gd name="T81" fmla="*/ 107 h 810"/>
                <a:gd name="T82" fmla="*/ 793 w 808"/>
                <a:gd name="T83" fmla="*/ 53 h 810"/>
                <a:gd name="T84" fmla="*/ 831 w 808"/>
                <a:gd name="T85" fmla="*/ 74 h 810"/>
                <a:gd name="T86" fmla="*/ 836 w 808"/>
                <a:gd name="T87" fmla="*/ 178 h 810"/>
                <a:gd name="T88" fmla="*/ 862 w 808"/>
                <a:gd name="T89" fmla="*/ 200 h 810"/>
                <a:gd name="T90" fmla="*/ 965 w 808"/>
                <a:gd name="T91" fmla="*/ 183 h 810"/>
                <a:gd name="T92" fmla="*/ 992 w 808"/>
                <a:gd name="T93" fmla="*/ 216 h 810"/>
                <a:gd name="T94" fmla="*/ 965 w 808"/>
                <a:gd name="T95" fmla="*/ 330 h 810"/>
                <a:gd name="T96" fmla="*/ 980 w 808"/>
                <a:gd name="T97" fmla="*/ 361 h 810"/>
                <a:gd name="T98" fmla="*/ 1083 w 808"/>
                <a:gd name="T99" fmla="*/ 390 h 810"/>
                <a:gd name="T100" fmla="*/ 1013 w 808"/>
                <a:gd name="T101" fmla="*/ 469 h 810"/>
                <a:gd name="T102" fmla="*/ 1018 w 808"/>
                <a:gd name="T103" fmla="*/ 503 h 810"/>
                <a:gd name="T104" fmla="*/ 1020 w 808"/>
                <a:gd name="T105" fmla="*/ 540 h 810"/>
                <a:gd name="T106" fmla="*/ 1105 w 808"/>
                <a:gd name="T107" fmla="*/ 605 h 810"/>
                <a:gd name="T108" fmla="*/ 1009 w 808"/>
                <a:gd name="T109" fmla="*/ 652 h 810"/>
                <a:gd name="T110" fmla="*/ 999 w 808"/>
                <a:gd name="T111" fmla="*/ 687 h 810"/>
                <a:gd name="T112" fmla="*/ 988 w 808"/>
                <a:gd name="T113" fmla="*/ 720 h 810"/>
                <a:gd name="T114" fmla="*/ 1043 w 808"/>
                <a:gd name="T115" fmla="*/ 814 h 810"/>
                <a:gd name="T116" fmla="*/ 935 w 808"/>
                <a:gd name="T117" fmla="*/ 819 h 810"/>
                <a:gd name="T118" fmla="*/ 914 w 808"/>
                <a:gd name="T119" fmla="*/ 848 h 810"/>
                <a:gd name="T120" fmla="*/ 891 w 808"/>
                <a:gd name="T121" fmla="*/ 874 h 810"/>
                <a:gd name="T122" fmla="*/ 906 w 808"/>
                <a:gd name="T123" fmla="*/ 982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6699"/>
            </a:solidFill>
            <a:ln w="3175">
              <a:solidFill>
                <a:srgbClr val="D7D7D7"/>
              </a:solidFill>
              <a:miter lim="800000"/>
            </a:ln>
          </p:spPr>
          <p:txBody>
            <a:bodyPr lIns="0" rIns="0" anchor="ctr"/>
            <a:lstStyle/>
            <a:p>
              <a:endParaRPr lang="zh-CN" altLang="en-US"/>
            </a:p>
          </p:txBody>
        </p:sp>
        <p:sp>
          <p:nvSpPr>
            <p:cNvPr id="9227" name="Oval 9"/>
            <p:cNvSpPr>
              <a:spLocks noChangeArrowheads="1"/>
            </p:cNvSpPr>
            <p:nvPr/>
          </p:nvSpPr>
          <p:spPr bwMode="auto">
            <a:xfrm>
              <a:off x="185" y="186"/>
              <a:ext cx="735" cy="734"/>
            </a:xfrm>
            <a:prstGeom prst="ellipse">
              <a:avLst/>
            </a:prstGeom>
            <a:solidFill>
              <a:srgbClr val="C0C0C0"/>
            </a:solidFill>
            <a:ln>
              <a:noFill/>
            </a:ln>
            <a:extLst>
              <a:ext uri="{91240B29-F687-4F45-9708-019B960494DF}">
                <a14:hiddenLine xmlns:a14="http://schemas.microsoft.com/office/drawing/2010/main" w="22225">
                  <a:solidFill>
                    <a:srgbClr val="000000"/>
                  </a:solidFill>
                  <a:rou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1276" name="Freeform 10"/>
          <p:cNvSpPr>
            <a:spLocks noChangeArrowheads="1"/>
          </p:cNvSpPr>
          <p:nvPr/>
        </p:nvSpPr>
        <p:spPr bwMode="auto">
          <a:xfrm>
            <a:off x="1752600" y="4038600"/>
            <a:ext cx="4165600" cy="287338"/>
          </a:xfrm>
          <a:custGeom>
            <a:avLst/>
            <a:gdLst>
              <a:gd name="T0" fmla="*/ 0 w 3686"/>
              <a:gd name="T1" fmla="*/ 96156 h 254"/>
              <a:gd name="T2" fmla="*/ 145785 w 3686"/>
              <a:gd name="T3" fmla="*/ 96156 h 254"/>
              <a:gd name="T4" fmla="*/ 209071 w 3686"/>
              <a:gd name="T5" fmla="*/ 0 h 254"/>
              <a:gd name="T6" fmla="*/ 315302 w 3686"/>
              <a:gd name="T7" fmla="*/ 0 h 254"/>
              <a:gd name="T8" fmla="*/ 379718 w 3686"/>
              <a:gd name="T9" fmla="*/ 96156 h 254"/>
              <a:gd name="T10" fmla="*/ 475778 w 3686"/>
              <a:gd name="T11" fmla="*/ 96156 h 254"/>
              <a:gd name="T12" fmla="*/ 539064 w 3686"/>
              <a:gd name="T13" fmla="*/ 0 h 254"/>
              <a:gd name="T14" fmla="*/ 645295 w 3686"/>
              <a:gd name="T15" fmla="*/ 0 h 254"/>
              <a:gd name="T16" fmla="*/ 710842 w 3686"/>
              <a:gd name="T17" fmla="*/ 96156 h 254"/>
              <a:gd name="T18" fmla="*/ 801251 w 3686"/>
              <a:gd name="T19" fmla="*/ 96156 h 254"/>
              <a:gd name="T20" fmla="*/ 863407 w 3686"/>
              <a:gd name="T21" fmla="*/ 0 h 254"/>
              <a:gd name="T22" fmla="*/ 974158 w 3686"/>
              <a:gd name="T23" fmla="*/ 0 h 254"/>
              <a:gd name="T24" fmla="*/ 1035184 w 3686"/>
              <a:gd name="T25" fmla="*/ 96156 h 254"/>
              <a:gd name="T26" fmla="*/ 1131244 w 3686"/>
              <a:gd name="T27" fmla="*/ 96156 h 254"/>
              <a:gd name="T28" fmla="*/ 1195661 w 3686"/>
              <a:gd name="T29" fmla="*/ 0 h 254"/>
              <a:gd name="T30" fmla="*/ 1304151 w 3686"/>
              <a:gd name="T31" fmla="*/ 0 h 254"/>
              <a:gd name="T32" fmla="*/ 1365178 w 3686"/>
              <a:gd name="T33" fmla="*/ 96156 h 254"/>
              <a:gd name="T34" fmla="*/ 1468018 w 3686"/>
              <a:gd name="T35" fmla="*/ 96156 h 254"/>
              <a:gd name="T36" fmla="*/ 1529044 w 3686"/>
              <a:gd name="T37" fmla="*/ 0 h 254"/>
              <a:gd name="T38" fmla="*/ 1637535 w 3686"/>
              <a:gd name="T39" fmla="*/ 0 h 254"/>
              <a:gd name="T40" fmla="*/ 1703082 w 3686"/>
              <a:gd name="T41" fmla="*/ 96156 h 254"/>
              <a:gd name="T42" fmla="*/ 1798011 w 3686"/>
              <a:gd name="T43" fmla="*/ 96156 h 254"/>
              <a:gd name="T44" fmla="*/ 1859037 w 3686"/>
              <a:gd name="T45" fmla="*/ 0 h 254"/>
              <a:gd name="T46" fmla="*/ 1969789 w 3686"/>
              <a:gd name="T47" fmla="*/ 0 h 254"/>
              <a:gd name="T48" fmla="*/ 2033075 w 3686"/>
              <a:gd name="T49" fmla="*/ 96156 h 254"/>
              <a:gd name="T50" fmla="*/ 2135915 w 3686"/>
              <a:gd name="T51" fmla="*/ 96156 h 254"/>
              <a:gd name="T52" fmla="*/ 2199202 w 3686"/>
              <a:gd name="T53" fmla="*/ 0 h 254"/>
              <a:gd name="T54" fmla="*/ 2309953 w 3686"/>
              <a:gd name="T55" fmla="*/ 0 h 254"/>
              <a:gd name="T56" fmla="*/ 2372109 w 3686"/>
              <a:gd name="T57" fmla="*/ 96156 h 254"/>
              <a:gd name="T58" fmla="*/ 2468169 w 3686"/>
              <a:gd name="T59" fmla="*/ 96156 h 254"/>
              <a:gd name="T60" fmla="*/ 2531455 w 3686"/>
              <a:gd name="T61" fmla="*/ 0 h 254"/>
              <a:gd name="T62" fmla="*/ 2639946 w 3686"/>
              <a:gd name="T63" fmla="*/ 0 h 254"/>
              <a:gd name="T64" fmla="*/ 2702102 w 3686"/>
              <a:gd name="T65" fmla="*/ 96156 h 254"/>
              <a:gd name="T66" fmla="*/ 2793642 w 3686"/>
              <a:gd name="T67" fmla="*/ 96156 h 254"/>
              <a:gd name="T68" fmla="*/ 2858058 w 3686"/>
              <a:gd name="T69" fmla="*/ 0 h 254"/>
              <a:gd name="T70" fmla="*/ 2964289 w 3686"/>
              <a:gd name="T71" fmla="*/ 0 h 254"/>
              <a:gd name="T72" fmla="*/ 3029835 w 3686"/>
              <a:gd name="T73" fmla="*/ 96156 h 254"/>
              <a:gd name="T74" fmla="*/ 3124765 w 3686"/>
              <a:gd name="T75" fmla="*/ 96156 h 254"/>
              <a:gd name="T76" fmla="*/ 3188051 w 3686"/>
              <a:gd name="T77" fmla="*/ 0 h 254"/>
              <a:gd name="T78" fmla="*/ 3296542 w 3686"/>
              <a:gd name="T79" fmla="*/ 0 h 254"/>
              <a:gd name="T80" fmla="*/ 3359829 w 3686"/>
              <a:gd name="T81" fmla="*/ 96156 h 254"/>
              <a:gd name="T82" fmla="*/ 3460409 w 3686"/>
              <a:gd name="T83" fmla="*/ 96156 h 254"/>
              <a:gd name="T84" fmla="*/ 3523695 w 3686"/>
              <a:gd name="T85" fmla="*/ 0 h 254"/>
              <a:gd name="T86" fmla="*/ 3632186 w 3686"/>
              <a:gd name="T87" fmla="*/ 0 h 254"/>
              <a:gd name="T88" fmla="*/ 3694342 w 3686"/>
              <a:gd name="T89" fmla="*/ 96156 h 254"/>
              <a:gd name="T90" fmla="*/ 3792662 w 3686"/>
              <a:gd name="T91" fmla="*/ 96156 h 254"/>
              <a:gd name="T92" fmla="*/ 3853689 w 3686"/>
              <a:gd name="T93" fmla="*/ 0 h 254"/>
              <a:gd name="T94" fmla="*/ 3962179 w 3686"/>
              <a:gd name="T95" fmla="*/ 0 h 254"/>
              <a:gd name="T96" fmla="*/ 4024336 w 3686"/>
              <a:gd name="T97" fmla="*/ 96156 h 254"/>
              <a:gd name="T98" fmla="*/ 4165600 w 3686"/>
              <a:gd name="T99" fmla="*/ 96156 h 254"/>
              <a:gd name="T100" fmla="*/ 4165600 w 3686"/>
              <a:gd name="T101" fmla="*/ 287338 h 254"/>
              <a:gd name="T102" fmla="*/ 0 w 3686"/>
              <a:gd name="T103" fmla="*/ 287338 h 254"/>
              <a:gd name="T104" fmla="*/ 0 w 3686"/>
              <a:gd name="T105" fmla="*/ 96156 h 2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C0C0C0"/>
          </a:solidFill>
          <a:ln w="9525" cap="rnd">
            <a:solidFill>
              <a:srgbClr val="E6E6E6"/>
            </a:solidFill>
            <a:bevel/>
          </a:ln>
        </p:spPr>
        <p:txBody>
          <a:bodyPr anchor="ctr"/>
          <a:lstStyle/>
          <a:p>
            <a:endParaRPr lang="zh-CN" altLang="en-US"/>
          </a:p>
        </p:txBody>
      </p:sp>
      <p:sp>
        <p:nvSpPr>
          <p:cNvPr id="11277" name="TextBox 53"/>
          <p:cNvSpPr>
            <a:spLocks noChangeArrowheads="1"/>
          </p:cNvSpPr>
          <p:nvPr/>
        </p:nvSpPr>
        <p:spPr bwMode="auto">
          <a:xfrm>
            <a:off x="2495550" y="1089025"/>
            <a:ext cx="1462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7F7F7F"/>
                </a:solidFill>
                <a:latin typeface="微软雅黑" panose="020B0503020204020204" pitchFamily="34" charset="-122"/>
                <a:sym typeface="微软雅黑" panose="020B0503020204020204" pitchFamily="34" charset="-122"/>
              </a:rPr>
              <a:t>单击此处添加标题</a:t>
            </a:r>
            <a:endParaRPr lang="zh-CN" altLang="en-US" sz="1800">
              <a:solidFill>
                <a:srgbClr val="7F7F7F"/>
              </a:solidFill>
            </a:endParaRPr>
          </a:p>
        </p:txBody>
      </p:sp>
      <p:sp>
        <p:nvSpPr>
          <p:cNvPr id="11278" name="TextBox 53"/>
          <p:cNvSpPr>
            <a:spLocks noChangeArrowheads="1"/>
          </p:cNvSpPr>
          <p:nvPr/>
        </p:nvSpPr>
        <p:spPr bwMode="auto">
          <a:xfrm>
            <a:off x="4206875" y="1536700"/>
            <a:ext cx="1463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7F7F7F"/>
                </a:solidFill>
                <a:latin typeface="微软雅黑" panose="020B0503020204020204" pitchFamily="34" charset="-122"/>
                <a:sym typeface="微软雅黑" panose="020B0503020204020204" pitchFamily="34" charset="-122"/>
              </a:rPr>
              <a:t>单击此处添加标题</a:t>
            </a:r>
            <a:endParaRPr lang="zh-CN" altLang="en-US" sz="1800">
              <a:solidFill>
                <a:srgbClr val="7F7F7F"/>
              </a:solidFill>
            </a:endParaRPr>
          </a:p>
        </p:txBody>
      </p:sp>
      <p:sp>
        <p:nvSpPr>
          <p:cNvPr id="11279" name="TextBox 53"/>
          <p:cNvSpPr>
            <a:spLocks noChangeArrowheads="1"/>
          </p:cNvSpPr>
          <p:nvPr/>
        </p:nvSpPr>
        <p:spPr bwMode="auto">
          <a:xfrm>
            <a:off x="5694363" y="955675"/>
            <a:ext cx="1462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7F7F7F"/>
                </a:solidFill>
                <a:latin typeface="微软雅黑" panose="020B0503020204020204" pitchFamily="34" charset="-122"/>
                <a:sym typeface="微软雅黑" panose="020B0503020204020204" pitchFamily="34" charset="-122"/>
              </a:rPr>
              <a:t>单击此处添加标题</a:t>
            </a:r>
            <a:endParaRPr lang="zh-CN" altLang="en-US" sz="1800">
              <a:solidFill>
                <a:srgbClr val="7F7F7F"/>
              </a:solidFill>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by="(-#ppt_w*2)" calcmode="lin" valueType="num">
                                      <p:cBhvr rctx="PPT">
                                        <p:cTn id="7" dur="250" autoRev="1" fill="hold">
                                          <p:stCondLst>
                                            <p:cond delay="0"/>
                                          </p:stCondLst>
                                        </p:cTn>
                                        <p:tgtEl>
                                          <p:spTgt spid="11266"/>
                                        </p:tgtEl>
                                        <p:attrNameLst>
                                          <p:attrName>ppt_w</p:attrName>
                                        </p:attrNameLst>
                                      </p:cBhvr>
                                    </p:anim>
                                    <p:anim by="(#ppt_w*0.50)" calcmode="lin" valueType="num">
                                      <p:cBhvr>
                                        <p:cTn id="8" dur="250" decel="50000" autoRev="1" fill="hold">
                                          <p:stCondLst>
                                            <p:cond delay="0"/>
                                          </p:stCondLst>
                                        </p:cTn>
                                        <p:tgtEl>
                                          <p:spTgt spid="11266"/>
                                        </p:tgtEl>
                                        <p:attrNameLst>
                                          <p:attrName>ppt_x</p:attrName>
                                        </p:attrNameLst>
                                      </p:cBhvr>
                                    </p:anim>
                                    <p:anim to="(#ppt_y)" calcmode="lin" valueType="num">
                                      <p:cBhvr>
                                        <p:cTn id="9" dur="500" fill="hold">
                                          <p:stCondLst>
                                            <p:cond delay="0"/>
                                          </p:stCondLst>
                                        </p:cTn>
                                        <p:tgtEl>
                                          <p:spTgt spid="11266"/>
                                        </p:tgtEl>
                                        <p:attrNameLst>
                                          <p:attrName>ppt_y</p:attrName>
                                        </p:attrNameLst>
                                      </p:cBhvr>
                                    </p:anim>
                                    <p:animRot by="21600000">
                                      <p:cBhvr>
                                        <p:cTn id="10" dur="500" fill="hold">
                                          <p:stCondLst>
                                            <p:cond delay="0"/>
                                          </p:stCondLst>
                                        </p:cTn>
                                        <p:tgtEl>
                                          <p:spTgt spid="11266"/>
                                        </p:tgtEl>
                                        <p:attrNameLst>
                                          <p:attrName>r</p:attrName>
                                        </p:attrNameLst>
                                      </p:cBhvr>
                                    </p:animRot>
                                  </p:childTnLst>
                                </p:cTn>
                              </p:par>
                            </p:childTnLst>
                          </p:cTn>
                        </p:par>
                        <p:par>
                          <p:cTn id="11" fill="hold">
                            <p:stCondLst>
                              <p:cond delay="0"/>
                            </p:stCondLst>
                            <p:childTnLst>
                              <p:par>
                                <p:cTn id="12" presetID="23" presetClass="entr" presetSubtype="16" fill="hold" nodeType="afterEffect">
                                  <p:stCondLst>
                                    <p:cond delay="0"/>
                                  </p:stCondLst>
                                  <p:childTnLst>
                                    <p:set>
                                      <p:cBhvr>
                                        <p:cTn id="13" dur="1" fill="hold">
                                          <p:stCondLst>
                                            <p:cond delay="0"/>
                                          </p:stCondLst>
                                        </p:cTn>
                                        <p:tgtEl>
                                          <p:spTgt spid="11273"/>
                                        </p:tgtEl>
                                        <p:attrNameLst>
                                          <p:attrName>style.visibility</p:attrName>
                                        </p:attrNameLst>
                                      </p:cBhvr>
                                      <p:to>
                                        <p:strVal val="visible"/>
                                      </p:to>
                                    </p:set>
                                    <p:anim calcmode="lin" valueType="num">
                                      <p:cBhvr>
                                        <p:cTn id="14" dur="500" fill="hold"/>
                                        <p:tgtEl>
                                          <p:spTgt spid="11273"/>
                                        </p:tgtEl>
                                        <p:attrNameLst>
                                          <p:attrName>ppt_w</p:attrName>
                                        </p:attrNameLst>
                                      </p:cBhvr>
                                      <p:tavLst>
                                        <p:tav tm="0">
                                          <p:val>
                                            <p:fltVal val="0"/>
                                          </p:val>
                                        </p:tav>
                                        <p:tav tm="100000">
                                          <p:val>
                                            <p:strVal val="#ppt_w"/>
                                          </p:val>
                                        </p:tav>
                                      </p:tavLst>
                                    </p:anim>
                                    <p:anim calcmode="lin" valueType="num">
                                      <p:cBhvr>
                                        <p:cTn id="15" dur="500" fill="hold"/>
                                        <p:tgtEl>
                                          <p:spTgt spid="11273"/>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11267"/>
                                        </p:tgtEl>
                                        <p:attrNameLst>
                                          <p:attrName>style.visibility</p:attrName>
                                        </p:attrNameLst>
                                      </p:cBhvr>
                                      <p:to>
                                        <p:strVal val="visible"/>
                                      </p:to>
                                    </p:set>
                                    <p:anim calcmode="lin" valueType="num">
                                      <p:cBhvr>
                                        <p:cTn id="18" dur="500" fill="hold"/>
                                        <p:tgtEl>
                                          <p:spTgt spid="11267"/>
                                        </p:tgtEl>
                                        <p:attrNameLst>
                                          <p:attrName>ppt_w</p:attrName>
                                        </p:attrNameLst>
                                      </p:cBhvr>
                                      <p:tavLst>
                                        <p:tav tm="0">
                                          <p:val>
                                            <p:fltVal val="0"/>
                                          </p:val>
                                        </p:tav>
                                        <p:tav tm="100000">
                                          <p:val>
                                            <p:strVal val="#ppt_w"/>
                                          </p:val>
                                        </p:tav>
                                      </p:tavLst>
                                    </p:anim>
                                    <p:anim calcmode="lin" valueType="num">
                                      <p:cBhvr>
                                        <p:cTn id="19" dur="500" fill="hold"/>
                                        <p:tgtEl>
                                          <p:spTgt spid="11267"/>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1270"/>
                                        </p:tgtEl>
                                        <p:attrNameLst>
                                          <p:attrName>style.visibility</p:attrName>
                                        </p:attrNameLst>
                                      </p:cBhvr>
                                      <p:to>
                                        <p:strVal val="visible"/>
                                      </p:to>
                                    </p:set>
                                    <p:anim calcmode="lin" valueType="num">
                                      <p:cBhvr>
                                        <p:cTn id="22" dur="500" fill="hold"/>
                                        <p:tgtEl>
                                          <p:spTgt spid="11270"/>
                                        </p:tgtEl>
                                        <p:attrNameLst>
                                          <p:attrName>ppt_w</p:attrName>
                                        </p:attrNameLst>
                                      </p:cBhvr>
                                      <p:tavLst>
                                        <p:tav tm="0">
                                          <p:val>
                                            <p:fltVal val="0"/>
                                          </p:val>
                                        </p:tav>
                                        <p:tav tm="100000">
                                          <p:val>
                                            <p:strVal val="#ppt_w"/>
                                          </p:val>
                                        </p:tav>
                                      </p:tavLst>
                                    </p:anim>
                                    <p:anim calcmode="lin" valueType="num">
                                      <p:cBhvr>
                                        <p:cTn id="23" dur="500" fill="hold"/>
                                        <p:tgtEl>
                                          <p:spTgt spid="11270"/>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1276"/>
                                        </p:tgtEl>
                                        <p:attrNameLst>
                                          <p:attrName>style.visibility</p:attrName>
                                        </p:attrNameLst>
                                      </p:cBhvr>
                                      <p:to>
                                        <p:strVal val="visible"/>
                                      </p:to>
                                    </p:set>
                                    <p:anim calcmode="lin" valueType="num">
                                      <p:cBhvr>
                                        <p:cTn id="27" dur="500" fill="hold"/>
                                        <p:tgtEl>
                                          <p:spTgt spid="11276"/>
                                        </p:tgtEl>
                                        <p:attrNameLst>
                                          <p:attrName>ppt_x</p:attrName>
                                        </p:attrNameLst>
                                      </p:cBhvr>
                                      <p:tavLst>
                                        <p:tav tm="0">
                                          <p:val>
                                            <p:strVal val="0-#ppt_w/2"/>
                                          </p:val>
                                        </p:tav>
                                        <p:tav tm="100000">
                                          <p:val>
                                            <p:strVal val="#ppt_x"/>
                                          </p:val>
                                        </p:tav>
                                      </p:tavLst>
                                    </p:anim>
                                    <p:anim calcmode="lin" valueType="num">
                                      <p:cBhvr>
                                        <p:cTn id="28" dur="500" fill="hold"/>
                                        <p:tgtEl>
                                          <p:spTgt spid="1127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8" presetClass="emph" presetSubtype="0" fill="hold" nodeType="afterEffect">
                                  <p:stCondLst>
                                    <p:cond delay="0"/>
                                  </p:stCondLst>
                                  <p:childTnLst>
                                    <p:animRot by="21600000">
                                      <p:cBhvr>
                                        <p:cTn id="31" dur="2000" fill="hold"/>
                                        <p:tgtEl>
                                          <p:spTgt spid="1127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1267"/>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11270"/>
                                        </p:tgtEl>
                                        <p:attrNameLst>
                                          <p:attrName>r</p:attrName>
                                        </p:attrNameLst>
                                      </p:cBhvr>
                                    </p:animRot>
                                  </p:childTnLst>
                                </p:cTn>
                              </p:par>
                              <p:par>
                                <p:cTn id="36" presetID="47" presetClass="entr" presetSubtype="0" fill="hold" grpId="0" nodeType="withEffect">
                                  <p:stCondLst>
                                    <p:cond delay="0"/>
                                  </p:stCondLst>
                                  <p:childTnLst>
                                    <p:set>
                                      <p:cBhvr>
                                        <p:cTn id="37" dur="1" fill="hold">
                                          <p:stCondLst>
                                            <p:cond delay="0"/>
                                          </p:stCondLst>
                                        </p:cTn>
                                        <p:tgtEl>
                                          <p:spTgt spid="11277"/>
                                        </p:tgtEl>
                                        <p:attrNameLst>
                                          <p:attrName>style.visibility</p:attrName>
                                        </p:attrNameLst>
                                      </p:cBhvr>
                                      <p:to>
                                        <p:strVal val="visible"/>
                                      </p:to>
                                    </p:set>
                                    <p:animEffect filter="fade">
                                      <p:cBhvr>
                                        <p:cTn id="38" dur="1000"/>
                                        <p:tgtEl>
                                          <p:spTgt spid="11277"/>
                                        </p:tgtEl>
                                      </p:cBhvr>
                                    </p:animEffect>
                                    <p:anim calcmode="lin" valueType="num">
                                      <p:cBhvr>
                                        <p:cTn id="39" dur="1000" fill="hold"/>
                                        <p:tgtEl>
                                          <p:spTgt spid="11277"/>
                                        </p:tgtEl>
                                        <p:attrNameLst>
                                          <p:attrName>ppt_x</p:attrName>
                                        </p:attrNameLst>
                                      </p:cBhvr>
                                      <p:tavLst>
                                        <p:tav tm="0">
                                          <p:val>
                                            <p:strVal val="#ppt_x"/>
                                          </p:val>
                                        </p:tav>
                                        <p:tav tm="100000">
                                          <p:val>
                                            <p:strVal val="#ppt_x"/>
                                          </p:val>
                                        </p:tav>
                                      </p:tavLst>
                                    </p:anim>
                                    <p:anim calcmode="lin" valueType="num">
                                      <p:cBhvr>
                                        <p:cTn id="40" dur="1000" fill="hold"/>
                                        <p:tgtEl>
                                          <p:spTgt spid="1127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1278"/>
                                        </p:tgtEl>
                                        <p:attrNameLst>
                                          <p:attrName>style.visibility</p:attrName>
                                        </p:attrNameLst>
                                      </p:cBhvr>
                                      <p:to>
                                        <p:strVal val="visible"/>
                                      </p:to>
                                    </p:set>
                                    <p:animEffect filter="fade">
                                      <p:cBhvr>
                                        <p:cTn id="43" dur="1000"/>
                                        <p:tgtEl>
                                          <p:spTgt spid="11278"/>
                                        </p:tgtEl>
                                      </p:cBhvr>
                                    </p:animEffect>
                                    <p:anim calcmode="lin" valueType="num">
                                      <p:cBhvr>
                                        <p:cTn id="44" dur="1000" fill="hold"/>
                                        <p:tgtEl>
                                          <p:spTgt spid="11278"/>
                                        </p:tgtEl>
                                        <p:attrNameLst>
                                          <p:attrName>ppt_x</p:attrName>
                                        </p:attrNameLst>
                                      </p:cBhvr>
                                      <p:tavLst>
                                        <p:tav tm="0">
                                          <p:val>
                                            <p:strVal val="#ppt_x"/>
                                          </p:val>
                                        </p:tav>
                                        <p:tav tm="100000">
                                          <p:val>
                                            <p:strVal val="#ppt_x"/>
                                          </p:val>
                                        </p:tav>
                                      </p:tavLst>
                                    </p:anim>
                                    <p:anim calcmode="lin" valueType="num">
                                      <p:cBhvr>
                                        <p:cTn id="45" dur="1000" fill="hold"/>
                                        <p:tgtEl>
                                          <p:spTgt spid="1127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279"/>
                                        </p:tgtEl>
                                        <p:attrNameLst>
                                          <p:attrName>style.visibility</p:attrName>
                                        </p:attrNameLst>
                                      </p:cBhvr>
                                      <p:to>
                                        <p:strVal val="visible"/>
                                      </p:to>
                                    </p:set>
                                    <p:animEffect filter="fade">
                                      <p:cBhvr>
                                        <p:cTn id="48" dur="1000"/>
                                        <p:tgtEl>
                                          <p:spTgt spid="11279"/>
                                        </p:tgtEl>
                                      </p:cBhvr>
                                    </p:animEffect>
                                    <p:anim calcmode="lin" valueType="num">
                                      <p:cBhvr>
                                        <p:cTn id="49" dur="1000" fill="hold"/>
                                        <p:tgtEl>
                                          <p:spTgt spid="11279"/>
                                        </p:tgtEl>
                                        <p:attrNameLst>
                                          <p:attrName>ppt_x</p:attrName>
                                        </p:attrNameLst>
                                      </p:cBhvr>
                                      <p:tavLst>
                                        <p:tav tm="0">
                                          <p:val>
                                            <p:strVal val="#ppt_x"/>
                                          </p:val>
                                        </p:tav>
                                        <p:tav tm="100000">
                                          <p:val>
                                            <p:strVal val="#ppt_x"/>
                                          </p:val>
                                        </p:tav>
                                      </p:tavLst>
                                    </p:anim>
                                    <p:anim calcmode="lin" valueType="num">
                                      <p:cBhvr>
                                        <p:cTn id="50" dur="1000" fill="hold"/>
                                        <p:tgtEl>
                                          <p:spTgt spid="11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p:bldP spid="11276" grpId="0" animBg="1"/>
      <p:bldP spid="11277" grpId="0" bldLvl="0"/>
      <p:bldP spid="11278" grpId="0" bldLvl="0"/>
      <p:bldP spid="11279" grpId="0" bldLvl="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9"/>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2291" name="组合 11"/>
          <p:cNvGrpSpPr/>
          <p:nvPr/>
        </p:nvGrpSpPr>
        <p:grpSpPr bwMode="auto">
          <a:xfrm>
            <a:off x="2838450" y="979488"/>
            <a:ext cx="3476625" cy="3422650"/>
            <a:chOff x="0" y="0"/>
            <a:chExt cx="4491038" cy="4421188"/>
          </a:xfrm>
        </p:grpSpPr>
        <p:sp>
          <p:nvSpPr>
            <p:cNvPr id="11277" name="Freeform 7"/>
            <p:cNvSpPr>
              <a:spLocks noChangeArrowheads="1"/>
            </p:cNvSpPr>
            <p:nvPr/>
          </p:nvSpPr>
          <p:spPr bwMode="auto">
            <a:xfrm>
              <a:off x="2210657" y="2210594"/>
              <a:ext cx="1056112" cy="1058132"/>
            </a:xfrm>
            <a:custGeom>
              <a:avLst/>
              <a:gdLst>
                <a:gd name="T0" fmla="*/ 1000611 w 666"/>
                <a:gd name="T1" fmla="*/ 1002608 h 667"/>
                <a:gd name="T2" fmla="*/ 1056112 w 666"/>
                <a:gd name="T3" fmla="*/ 577451 h 667"/>
                <a:gd name="T4" fmla="*/ 953038 w 666"/>
                <a:gd name="T5" fmla="*/ 0 h 667"/>
                <a:gd name="T6" fmla="*/ 0 w 666"/>
                <a:gd name="T7" fmla="*/ 953429 h 667"/>
                <a:gd name="T8" fmla="*/ 575629 w 666"/>
                <a:gd name="T9" fmla="*/ 1058132 h 667"/>
                <a:gd name="T10" fmla="*/ 1000611 w 666"/>
                <a:gd name="T11" fmla="*/ 1002608 h 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 h="667">
                  <a:moveTo>
                    <a:pt x="631" y="632"/>
                  </a:moveTo>
                  <a:cubicBezTo>
                    <a:pt x="654" y="547"/>
                    <a:pt x="666" y="457"/>
                    <a:pt x="666" y="364"/>
                  </a:cubicBezTo>
                  <a:cubicBezTo>
                    <a:pt x="666" y="236"/>
                    <a:pt x="643" y="113"/>
                    <a:pt x="601" y="0"/>
                  </a:cubicBezTo>
                  <a:cubicBezTo>
                    <a:pt x="496" y="277"/>
                    <a:pt x="277" y="497"/>
                    <a:pt x="0" y="601"/>
                  </a:cubicBezTo>
                  <a:cubicBezTo>
                    <a:pt x="113" y="644"/>
                    <a:pt x="235" y="667"/>
                    <a:pt x="363" y="667"/>
                  </a:cubicBezTo>
                  <a:cubicBezTo>
                    <a:pt x="456" y="667"/>
                    <a:pt x="546" y="655"/>
                    <a:pt x="631" y="632"/>
                  </a:cubicBezTo>
                </a:path>
              </a:pathLst>
            </a:custGeom>
            <a:solidFill>
              <a:srgbClr val="D8D8D8"/>
            </a:solidFill>
            <a:ln w="9525" cap="rnd">
              <a:solidFill>
                <a:srgbClr val="FFFFFF"/>
              </a:solidFill>
              <a:bevel/>
            </a:ln>
          </p:spPr>
          <p:txBody>
            <a:bodyPr anchor="ctr"/>
            <a:lstStyle/>
            <a:p>
              <a:endParaRPr lang="zh-CN" altLang="en-US"/>
            </a:p>
          </p:txBody>
        </p:sp>
        <p:sp>
          <p:nvSpPr>
            <p:cNvPr id="11278" name="Freeform 8"/>
            <p:cNvSpPr>
              <a:spLocks noChangeArrowheads="1"/>
            </p:cNvSpPr>
            <p:nvPr/>
          </p:nvSpPr>
          <p:spPr bwMode="auto">
            <a:xfrm>
              <a:off x="0" y="0"/>
              <a:ext cx="2210657" cy="2210594"/>
            </a:xfrm>
            <a:custGeom>
              <a:avLst/>
              <a:gdLst>
                <a:gd name="T0" fmla="*/ 1208556 w 1392"/>
                <a:gd name="T1" fmla="*/ 1208522 h 1392"/>
                <a:gd name="T2" fmla="*/ 2210657 w 1392"/>
                <a:gd name="T3" fmla="*/ 104813 h 1392"/>
                <a:gd name="T4" fmla="*/ 1634171 w 1392"/>
                <a:gd name="T5" fmla="*/ 0 h 1392"/>
                <a:gd name="T6" fmla="*/ 0 w 1392"/>
                <a:gd name="T7" fmla="*/ 1634124 h 1392"/>
                <a:gd name="T8" fmla="*/ 104816 w 1392"/>
                <a:gd name="T9" fmla="*/ 2210594 h 1392"/>
                <a:gd name="T10" fmla="*/ 1208556 w 1392"/>
                <a:gd name="T11" fmla="*/ 1208522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2" h="1392">
                  <a:moveTo>
                    <a:pt x="761" y="761"/>
                  </a:moveTo>
                  <a:cubicBezTo>
                    <a:pt x="848" y="441"/>
                    <a:pt x="1085" y="182"/>
                    <a:pt x="1392" y="66"/>
                  </a:cubicBezTo>
                  <a:cubicBezTo>
                    <a:pt x="1279" y="24"/>
                    <a:pt x="1157" y="0"/>
                    <a:pt x="1029" y="0"/>
                  </a:cubicBezTo>
                  <a:cubicBezTo>
                    <a:pt x="461" y="0"/>
                    <a:pt x="0" y="461"/>
                    <a:pt x="0" y="1029"/>
                  </a:cubicBezTo>
                  <a:cubicBezTo>
                    <a:pt x="0" y="1157"/>
                    <a:pt x="23" y="1280"/>
                    <a:pt x="66" y="1392"/>
                  </a:cubicBezTo>
                  <a:cubicBezTo>
                    <a:pt x="182" y="1085"/>
                    <a:pt x="440" y="848"/>
                    <a:pt x="761" y="761"/>
                  </a:cubicBezTo>
                </a:path>
              </a:pathLst>
            </a:custGeom>
            <a:gradFill rotWithShape="1">
              <a:gsLst>
                <a:gs pos="0">
                  <a:srgbClr val="A9A9A9"/>
                </a:gs>
                <a:gs pos="100000">
                  <a:srgbClr val="C5C5C5"/>
                </a:gs>
              </a:gsLst>
              <a:lin ang="16200000" scaled="1"/>
            </a:gradFill>
            <a:ln w="3175">
              <a:solidFill>
                <a:srgbClr val="FFFFFF"/>
              </a:solidFill>
              <a:bevel/>
            </a:ln>
          </p:spPr>
          <p:txBody>
            <a:bodyPr anchor="ctr"/>
            <a:lstStyle/>
            <a:p>
              <a:endParaRPr lang="zh-CN" altLang="en-US"/>
            </a:p>
          </p:txBody>
        </p:sp>
        <p:sp>
          <p:nvSpPr>
            <p:cNvPr id="11279" name="Freeform 9"/>
            <p:cNvSpPr>
              <a:spLocks noChangeArrowheads="1"/>
            </p:cNvSpPr>
            <p:nvPr/>
          </p:nvSpPr>
          <p:spPr bwMode="auto">
            <a:xfrm>
              <a:off x="2209800" y="0"/>
              <a:ext cx="2209800" cy="2116138"/>
            </a:xfrm>
            <a:custGeom>
              <a:avLst/>
              <a:gdLst>
                <a:gd name="T0" fmla="*/ 2138363 w 1392"/>
                <a:gd name="T1" fmla="*/ 2116138 h 1333"/>
                <a:gd name="T2" fmla="*/ 2209800 w 1392"/>
                <a:gd name="T3" fmla="*/ 1633538 h 1333"/>
                <a:gd name="T4" fmla="*/ 576263 w 1392"/>
                <a:gd name="T5" fmla="*/ 0 h 1333"/>
                <a:gd name="T6" fmla="*/ 0 w 1392"/>
                <a:gd name="T7" fmla="*/ 104775 h 1333"/>
                <a:gd name="T8" fmla="*/ 996950 w 1392"/>
                <a:gd name="T9" fmla="*/ 1190625 h 1333"/>
                <a:gd name="T10" fmla="*/ 2138363 w 1392"/>
                <a:gd name="T11" fmla="*/ 2116138 h 1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2" h="1333">
                  <a:moveTo>
                    <a:pt x="1347" y="1333"/>
                  </a:moveTo>
                  <a:cubicBezTo>
                    <a:pt x="1376" y="1237"/>
                    <a:pt x="1392" y="1135"/>
                    <a:pt x="1392" y="1029"/>
                  </a:cubicBezTo>
                  <a:cubicBezTo>
                    <a:pt x="1392" y="461"/>
                    <a:pt x="931" y="0"/>
                    <a:pt x="363" y="0"/>
                  </a:cubicBezTo>
                  <a:cubicBezTo>
                    <a:pt x="235" y="0"/>
                    <a:pt x="113" y="24"/>
                    <a:pt x="0" y="66"/>
                  </a:cubicBezTo>
                  <a:cubicBezTo>
                    <a:pt x="304" y="180"/>
                    <a:pt x="539" y="434"/>
                    <a:pt x="628" y="750"/>
                  </a:cubicBezTo>
                  <a:cubicBezTo>
                    <a:pt x="949" y="820"/>
                    <a:pt x="1214" y="1040"/>
                    <a:pt x="1347" y="1333"/>
                  </a:cubicBezTo>
                </a:path>
              </a:pathLst>
            </a:custGeom>
            <a:solidFill>
              <a:srgbClr val="FF6699"/>
            </a:solidFill>
            <a:ln w="3175">
              <a:solidFill>
                <a:srgbClr val="FFFFFF"/>
              </a:solidFill>
              <a:miter lim="800000"/>
            </a:ln>
          </p:spPr>
          <p:txBody>
            <a:bodyPr anchor="ctr"/>
            <a:lstStyle/>
            <a:p>
              <a:endParaRPr lang="zh-CN" altLang="en-US"/>
            </a:p>
          </p:txBody>
        </p:sp>
        <p:sp>
          <p:nvSpPr>
            <p:cNvPr id="11280" name="Freeform 10"/>
            <p:cNvSpPr>
              <a:spLocks noChangeArrowheads="1"/>
            </p:cNvSpPr>
            <p:nvPr/>
          </p:nvSpPr>
          <p:spPr bwMode="auto">
            <a:xfrm>
              <a:off x="3163888" y="1190625"/>
              <a:ext cx="1184275" cy="2022475"/>
            </a:xfrm>
            <a:custGeom>
              <a:avLst/>
              <a:gdLst>
                <a:gd name="T0" fmla="*/ 1184275 w 746"/>
                <a:gd name="T1" fmla="*/ 925513 h 1274"/>
                <a:gd name="T2" fmla="*/ 42863 w 746"/>
                <a:gd name="T3" fmla="*/ 0 h 1274"/>
                <a:gd name="T4" fmla="*/ 103188 w 746"/>
                <a:gd name="T5" fmla="*/ 442913 h 1274"/>
                <a:gd name="T6" fmla="*/ 0 w 746"/>
                <a:gd name="T7" fmla="*/ 1019175 h 1274"/>
                <a:gd name="T8" fmla="*/ 103188 w 746"/>
                <a:gd name="T9" fmla="*/ 1597025 h 1274"/>
                <a:gd name="T10" fmla="*/ 47625 w 746"/>
                <a:gd name="T11" fmla="*/ 2022475 h 1274"/>
                <a:gd name="T12" fmla="*/ 1184275 w 746"/>
                <a:gd name="T13" fmla="*/ 925513 h 1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6" h="1274">
                  <a:moveTo>
                    <a:pt x="746" y="583"/>
                  </a:moveTo>
                  <a:cubicBezTo>
                    <a:pt x="613" y="290"/>
                    <a:pt x="348" y="70"/>
                    <a:pt x="27" y="0"/>
                  </a:cubicBezTo>
                  <a:cubicBezTo>
                    <a:pt x="52" y="89"/>
                    <a:pt x="65" y="183"/>
                    <a:pt x="65" y="279"/>
                  </a:cubicBezTo>
                  <a:cubicBezTo>
                    <a:pt x="65" y="407"/>
                    <a:pt x="42" y="530"/>
                    <a:pt x="0" y="642"/>
                  </a:cubicBezTo>
                  <a:cubicBezTo>
                    <a:pt x="42" y="755"/>
                    <a:pt x="65" y="878"/>
                    <a:pt x="65" y="1006"/>
                  </a:cubicBezTo>
                  <a:cubicBezTo>
                    <a:pt x="65" y="1099"/>
                    <a:pt x="53" y="1189"/>
                    <a:pt x="30" y="1274"/>
                  </a:cubicBezTo>
                  <a:cubicBezTo>
                    <a:pt x="371" y="1182"/>
                    <a:pt x="642" y="919"/>
                    <a:pt x="746" y="583"/>
                  </a:cubicBezTo>
                </a:path>
              </a:pathLst>
            </a:custGeom>
            <a:solidFill>
              <a:srgbClr val="FF6699">
                <a:alpha val="52156"/>
              </a:srgbClr>
            </a:solidFill>
            <a:ln w="3175" cap="rnd">
              <a:solidFill>
                <a:srgbClr val="FFFFFF"/>
              </a:solidFill>
              <a:bevel/>
            </a:ln>
          </p:spPr>
          <p:txBody>
            <a:bodyPr anchor="ctr"/>
            <a:lstStyle/>
            <a:p>
              <a:endParaRPr lang="zh-CN" altLang="en-US"/>
            </a:p>
          </p:txBody>
        </p:sp>
        <p:sp>
          <p:nvSpPr>
            <p:cNvPr id="11281" name="Freeform 11"/>
            <p:cNvSpPr>
              <a:spLocks noChangeArrowheads="1"/>
            </p:cNvSpPr>
            <p:nvPr/>
          </p:nvSpPr>
          <p:spPr bwMode="auto">
            <a:xfrm>
              <a:off x="2245520" y="2116264"/>
              <a:ext cx="2245518" cy="2304924"/>
            </a:xfrm>
            <a:custGeom>
              <a:avLst/>
              <a:gdLst>
                <a:gd name="T0" fmla="*/ 0 w 1414"/>
                <a:gd name="T1" fmla="*/ 2185868 h 1452"/>
                <a:gd name="T2" fmla="*/ 611403 w 1414"/>
                <a:gd name="T3" fmla="*/ 2304924 h 1452"/>
                <a:gd name="T4" fmla="*/ 2245518 w 1414"/>
                <a:gd name="T5" fmla="*/ 671476 h 1452"/>
                <a:gd name="T6" fmla="*/ 2102593 w 1414"/>
                <a:gd name="T7" fmla="*/ 0 h 1452"/>
                <a:gd name="T8" fmla="*/ 965541 w 1414"/>
                <a:gd name="T9" fmla="*/ 1096903 h 1452"/>
                <a:gd name="T10" fmla="*/ 0 w 1414"/>
                <a:gd name="T11" fmla="*/ 2185868 h 14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4" h="1452">
                  <a:moveTo>
                    <a:pt x="0" y="1377"/>
                  </a:moveTo>
                  <a:cubicBezTo>
                    <a:pt x="119" y="1425"/>
                    <a:pt x="249" y="1452"/>
                    <a:pt x="385" y="1452"/>
                  </a:cubicBezTo>
                  <a:cubicBezTo>
                    <a:pt x="953" y="1452"/>
                    <a:pt x="1414" y="991"/>
                    <a:pt x="1414" y="423"/>
                  </a:cubicBezTo>
                  <a:cubicBezTo>
                    <a:pt x="1414" y="272"/>
                    <a:pt x="1382" y="129"/>
                    <a:pt x="1324" y="0"/>
                  </a:cubicBezTo>
                  <a:cubicBezTo>
                    <a:pt x="1220" y="336"/>
                    <a:pt x="949" y="599"/>
                    <a:pt x="608" y="691"/>
                  </a:cubicBezTo>
                  <a:cubicBezTo>
                    <a:pt x="524" y="1004"/>
                    <a:pt x="296" y="1258"/>
                    <a:pt x="0" y="1377"/>
                  </a:cubicBezTo>
                </a:path>
              </a:pathLst>
            </a:custGeom>
            <a:gradFill rotWithShape="1">
              <a:gsLst>
                <a:gs pos="0">
                  <a:srgbClr val="F2F2F2"/>
                </a:gs>
                <a:gs pos="82999">
                  <a:srgbClr val="BFBFBF"/>
                </a:gs>
                <a:gs pos="100000">
                  <a:srgbClr val="BFBFBF"/>
                </a:gs>
              </a:gsLst>
              <a:lin ang="5400000" scaled="1"/>
            </a:gradFill>
            <a:ln w="3175">
              <a:solidFill>
                <a:srgbClr val="FFFFFF"/>
              </a:solidFill>
              <a:bevel/>
            </a:ln>
          </p:spPr>
          <p:txBody>
            <a:bodyPr anchor="ctr"/>
            <a:lstStyle/>
            <a:p>
              <a:endParaRPr lang="zh-CN" altLang="en-US"/>
            </a:p>
          </p:txBody>
        </p:sp>
        <p:sp>
          <p:nvSpPr>
            <p:cNvPr id="11282" name="Freeform 12"/>
            <p:cNvSpPr>
              <a:spLocks noChangeArrowheads="1"/>
            </p:cNvSpPr>
            <p:nvPr/>
          </p:nvSpPr>
          <p:spPr bwMode="auto">
            <a:xfrm>
              <a:off x="0" y="2210594"/>
              <a:ext cx="2245520" cy="2210594"/>
            </a:xfrm>
            <a:custGeom>
              <a:avLst/>
              <a:gdLst>
                <a:gd name="T0" fmla="*/ 1283834 w 1415"/>
                <a:gd name="T1" fmla="*/ 1021983 h 1393"/>
                <a:gd name="T2" fmla="*/ 104738 w 1415"/>
                <a:gd name="T3" fmla="*/ 0 h 1393"/>
                <a:gd name="T4" fmla="*/ 0 w 1415"/>
                <a:gd name="T5" fmla="*/ 577643 h 1393"/>
                <a:gd name="T6" fmla="*/ 1632961 w 1415"/>
                <a:gd name="T7" fmla="*/ 2210594 h 1393"/>
                <a:gd name="T8" fmla="*/ 2245520 w 1415"/>
                <a:gd name="T9" fmla="*/ 2091574 h 1393"/>
                <a:gd name="T10" fmla="*/ 1283834 w 1415"/>
                <a:gd name="T11" fmla="*/ 1021983 h 13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5" h="1393">
                  <a:moveTo>
                    <a:pt x="809" y="644"/>
                  </a:moveTo>
                  <a:cubicBezTo>
                    <a:pt x="467" y="569"/>
                    <a:pt x="188" y="323"/>
                    <a:pt x="66" y="0"/>
                  </a:cubicBezTo>
                  <a:cubicBezTo>
                    <a:pt x="23" y="113"/>
                    <a:pt x="0" y="236"/>
                    <a:pt x="0" y="364"/>
                  </a:cubicBezTo>
                  <a:cubicBezTo>
                    <a:pt x="0" y="932"/>
                    <a:pt x="461" y="1393"/>
                    <a:pt x="1029" y="1393"/>
                  </a:cubicBezTo>
                  <a:cubicBezTo>
                    <a:pt x="1166" y="1393"/>
                    <a:pt x="1296" y="1366"/>
                    <a:pt x="1415" y="1318"/>
                  </a:cubicBezTo>
                  <a:cubicBezTo>
                    <a:pt x="1122" y="1200"/>
                    <a:pt x="896" y="951"/>
                    <a:pt x="809" y="644"/>
                  </a:cubicBezTo>
                </a:path>
              </a:pathLst>
            </a:custGeom>
            <a:gradFill rotWithShape="1">
              <a:gsLst>
                <a:gs pos="0">
                  <a:srgbClr val="F2F2F2"/>
                </a:gs>
                <a:gs pos="73000">
                  <a:srgbClr val="BFBFBF"/>
                </a:gs>
                <a:gs pos="100000">
                  <a:srgbClr val="BFBFBF"/>
                </a:gs>
              </a:gsLst>
              <a:lin ang="5400000" scaled="1"/>
            </a:gradFill>
            <a:ln w="3175">
              <a:solidFill>
                <a:srgbClr val="FFFFFF"/>
              </a:solidFill>
              <a:bevel/>
            </a:ln>
          </p:spPr>
          <p:txBody>
            <a:bodyPr anchor="ctr"/>
            <a:lstStyle/>
            <a:p>
              <a:endParaRPr lang="zh-CN" altLang="en-US"/>
            </a:p>
          </p:txBody>
        </p:sp>
        <p:sp>
          <p:nvSpPr>
            <p:cNvPr id="11283" name="Freeform 13"/>
            <p:cNvSpPr>
              <a:spLocks noChangeArrowheads="1"/>
            </p:cNvSpPr>
            <p:nvPr/>
          </p:nvSpPr>
          <p:spPr bwMode="auto">
            <a:xfrm>
              <a:off x="1283740" y="3164143"/>
              <a:ext cx="1927660" cy="1138108"/>
            </a:xfrm>
            <a:custGeom>
              <a:avLst/>
              <a:gdLst>
                <a:gd name="T0" fmla="*/ 0 w 1214"/>
                <a:gd name="T1" fmla="*/ 68255 h 717"/>
                <a:gd name="T2" fmla="*/ 962242 w 1214"/>
                <a:gd name="T3" fmla="*/ 1138108 h 717"/>
                <a:gd name="T4" fmla="*/ 1927660 w 1214"/>
                <a:gd name="T5" fmla="*/ 49207 h 717"/>
                <a:gd name="T6" fmla="*/ 1502114 w 1214"/>
                <a:gd name="T7" fmla="*/ 104763 h 717"/>
                <a:gd name="T8" fmla="*/ 925721 w 1214"/>
                <a:gd name="T9" fmla="*/ 0 h 717"/>
                <a:gd name="T10" fmla="*/ 349329 w 1214"/>
                <a:gd name="T11" fmla="*/ 104763 h 717"/>
                <a:gd name="T12" fmla="*/ 0 w 1214"/>
                <a:gd name="T13" fmla="*/ 68255 h 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4" h="717">
                  <a:moveTo>
                    <a:pt x="0" y="43"/>
                  </a:moveTo>
                  <a:cubicBezTo>
                    <a:pt x="87" y="350"/>
                    <a:pt x="313" y="599"/>
                    <a:pt x="606" y="717"/>
                  </a:cubicBezTo>
                  <a:cubicBezTo>
                    <a:pt x="902" y="598"/>
                    <a:pt x="1130" y="344"/>
                    <a:pt x="1214" y="31"/>
                  </a:cubicBezTo>
                  <a:cubicBezTo>
                    <a:pt x="1129" y="54"/>
                    <a:pt x="1039" y="66"/>
                    <a:pt x="946" y="66"/>
                  </a:cubicBezTo>
                  <a:cubicBezTo>
                    <a:pt x="818" y="66"/>
                    <a:pt x="696" y="43"/>
                    <a:pt x="583" y="0"/>
                  </a:cubicBezTo>
                  <a:cubicBezTo>
                    <a:pt x="470" y="43"/>
                    <a:pt x="348" y="66"/>
                    <a:pt x="220" y="66"/>
                  </a:cubicBezTo>
                  <a:cubicBezTo>
                    <a:pt x="145" y="66"/>
                    <a:pt x="71" y="58"/>
                    <a:pt x="0" y="43"/>
                  </a:cubicBezTo>
                </a:path>
              </a:pathLst>
            </a:custGeom>
            <a:gradFill rotWithShape="0">
              <a:gsLst>
                <a:gs pos="0">
                  <a:srgbClr val="D8D8D8"/>
                </a:gs>
                <a:gs pos="100000">
                  <a:srgbClr val="BFBFBF"/>
                </a:gs>
              </a:gsLst>
              <a:lin ang="5400000" scaled="1"/>
            </a:gradFill>
            <a:ln w="9525" cap="rnd">
              <a:solidFill>
                <a:srgbClr val="FFFFFF"/>
              </a:solidFill>
              <a:bevel/>
            </a:ln>
          </p:spPr>
          <p:txBody>
            <a:bodyPr anchor="ctr"/>
            <a:lstStyle/>
            <a:p>
              <a:endParaRPr lang="zh-CN" altLang="en-US"/>
            </a:p>
          </p:txBody>
        </p:sp>
        <p:sp>
          <p:nvSpPr>
            <p:cNvPr id="11284" name="Freeform 14"/>
            <p:cNvSpPr>
              <a:spLocks noChangeArrowheads="1"/>
            </p:cNvSpPr>
            <p:nvPr/>
          </p:nvSpPr>
          <p:spPr bwMode="auto">
            <a:xfrm>
              <a:off x="2245520" y="1152462"/>
              <a:ext cx="1021250" cy="1058132"/>
            </a:xfrm>
            <a:custGeom>
              <a:avLst/>
              <a:gdLst>
                <a:gd name="T0" fmla="*/ 0 w 643"/>
                <a:gd name="T1" fmla="*/ 119159 h 666"/>
                <a:gd name="T2" fmla="*/ 918013 w 643"/>
                <a:gd name="T3" fmla="*/ 1058132 h 666"/>
                <a:gd name="T4" fmla="*/ 1021250 w 643"/>
                <a:gd name="T5" fmla="*/ 481402 h 666"/>
                <a:gd name="T6" fmla="*/ 960896 w 643"/>
                <a:gd name="T7" fmla="*/ 38131 h 666"/>
                <a:gd name="T8" fmla="*/ 611479 w 643"/>
                <a:gd name="T9" fmla="*/ 0 h 666"/>
                <a:gd name="T10" fmla="*/ 0 w 643"/>
                <a:gd name="T11" fmla="*/ 119159 h 6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3" h="666">
                  <a:moveTo>
                    <a:pt x="0" y="75"/>
                  </a:moveTo>
                  <a:cubicBezTo>
                    <a:pt x="265" y="182"/>
                    <a:pt x="476" y="398"/>
                    <a:pt x="578" y="666"/>
                  </a:cubicBezTo>
                  <a:cubicBezTo>
                    <a:pt x="620" y="554"/>
                    <a:pt x="643" y="431"/>
                    <a:pt x="643" y="303"/>
                  </a:cubicBezTo>
                  <a:cubicBezTo>
                    <a:pt x="643" y="207"/>
                    <a:pt x="630" y="113"/>
                    <a:pt x="605" y="24"/>
                  </a:cubicBezTo>
                  <a:cubicBezTo>
                    <a:pt x="534" y="8"/>
                    <a:pt x="460" y="0"/>
                    <a:pt x="385" y="0"/>
                  </a:cubicBezTo>
                  <a:cubicBezTo>
                    <a:pt x="249" y="0"/>
                    <a:pt x="119" y="27"/>
                    <a:pt x="0" y="75"/>
                  </a:cubicBezTo>
                </a:path>
              </a:pathLst>
            </a:custGeom>
            <a:solidFill>
              <a:srgbClr val="FF6699"/>
            </a:solidFill>
            <a:ln w="9525" cap="rnd">
              <a:solidFill>
                <a:srgbClr val="FFFFFF"/>
              </a:solidFill>
              <a:bevel/>
            </a:ln>
          </p:spPr>
          <p:txBody>
            <a:bodyPr anchor="ctr"/>
            <a:lstStyle/>
            <a:p>
              <a:endParaRPr lang="zh-CN" altLang="en-US"/>
            </a:p>
          </p:txBody>
        </p:sp>
        <p:sp>
          <p:nvSpPr>
            <p:cNvPr id="11285" name="Freeform 15"/>
            <p:cNvSpPr>
              <a:spLocks noChangeArrowheads="1"/>
            </p:cNvSpPr>
            <p:nvPr/>
          </p:nvSpPr>
          <p:spPr bwMode="auto">
            <a:xfrm>
              <a:off x="1208088" y="104775"/>
              <a:ext cx="1998662" cy="1166813"/>
            </a:xfrm>
            <a:custGeom>
              <a:avLst/>
              <a:gdLst>
                <a:gd name="T0" fmla="*/ 1038225 w 1259"/>
                <a:gd name="T1" fmla="*/ 1166813 h 735"/>
                <a:gd name="T2" fmla="*/ 1649412 w 1259"/>
                <a:gd name="T3" fmla="*/ 1047750 h 735"/>
                <a:gd name="T4" fmla="*/ 1998662 w 1259"/>
                <a:gd name="T5" fmla="*/ 1085850 h 735"/>
                <a:gd name="T6" fmla="*/ 1001712 w 1259"/>
                <a:gd name="T7" fmla="*/ 0 h 735"/>
                <a:gd name="T8" fmla="*/ 0 w 1259"/>
                <a:gd name="T9" fmla="*/ 1103313 h 735"/>
                <a:gd name="T10" fmla="*/ 425450 w 1259"/>
                <a:gd name="T11" fmla="*/ 1047750 h 735"/>
                <a:gd name="T12" fmla="*/ 1038225 w 1259"/>
                <a:gd name="T13" fmla="*/ 1166813 h 7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9" h="735">
                  <a:moveTo>
                    <a:pt x="654" y="735"/>
                  </a:moveTo>
                  <a:cubicBezTo>
                    <a:pt x="773" y="687"/>
                    <a:pt x="903" y="660"/>
                    <a:pt x="1039" y="660"/>
                  </a:cubicBezTo>
                  <a:cubicBezTo>
                    <a:pt x="1114" y="660"/>
                    <a:pt x="1188" y="668"/>
                    <a:pt x="1259" y="684"/>
                  </a:cubicBezTo>
                  <a:cubicBezTo>
                    <a:pt x="1170" y="368"/>
                    <a:pt x="935" y="114"/>
                    <a:pt x="631" y="0"/>
                  </a:cubicBezTo>
                  <a:cubicBezTo>
                    <a:pt x="324" y="116"/>
                    <a:pt x="87" y="375"/>
                    <a:pt x="0" y="695"/>
                  </a:cubicBezTo>
                  <a:cubicBezTo>
                    <a:pt x="86" y="672"/>
                    <a:pt x="175" y="660"/>
                    <a:pt x="268" y="660"/>
                  </a:cubicBezTo>
                  <a:cubicBezTo>
                    <a:pt x="405" y="660"/>
                    <a:pt x="535" y="687"/>
                    <a:pt x="654" y="735"/>
                  </a:cubicBezTo>
                </a:path>
              </a:pathLst>
            </a:custGeom>
            <a:solidFill>
              <a:srgbClr val="FF6699">
                <a:alpha val="52156"/>
              </a:srgbClr>
            </a:solidFill>
            <a:ln w="3175" cap="rnd">
              <a:solidFill>
                <a:srgbClr val="FFFFFF"/>
              </a:solidFill>
              <a:bevel/>
            </a:ln>
          </p:spPr>
          <p:txBody>
            <a:bodyPr anchor="ctr"/>
            <a:lstStyle/>
            <a:p>
              <a:endParaRPr lang="zh-CN" altLang="en-US"/>
            </a:p>
          </p:txBody>
        </p:sp>
        <p:sp>
          <p:nvSpPr>
            <p:cNvPr id="11286" name="Freeform 16"/>
            <p:cNvSpPr>
              <a:spLocks noChangeArrowheads="1"/>
            </p:cNvSpPr>
            <p:nvPr/>
          </p:nvSpPr>
          <p:spPr bwMode="auto">
            <a:xfrm>
              <a:off x="104586" y="1207829"/>
              <a:ext cx="1191457" cy="2023986"/>
            </a:xfrm>
            <a:custGeom>
              <a:avLst/>
              <a:gdLst>
                <a:gd name="T0" fmla="*/ 1191457 w 750"/>
                <a:gd name="T1" fmla="*/ 1096921 h 1275"/>
                <a:gd name="T2" fmla="*/ 1048482 w 750"/>
                <a:gd name="T3" fmla="*/ 425434 h 1275"/>
                <a:gd name="T4" fmla="*/ 1104083 w 750"/>
                <a:gd name="T5" fmla="*/ 0 h 1275"/>
                <a:gd name="T6" fmla="*/ 0 w 750"/>
                <a:gd name="T7" fmla="*/ 1001675 h 1275"/>
                <a:gd name="T8" fmla="*/ 1180337 w 750"/>
                <a:gd name="T9" fmla="*/ 2023986 h 1275"/>
                <a:gd name="T10" fmla="*/ 1119970 w 750"/>
                <a:gd name="T11" fmla="*/ 1579503 h 1275"/>
                <a:gd name="T12" fmla="*/ 1191457 w 750"/>
                <a:gd name="T13" fmla="*/ 1096921 h 1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 h="1275">
                  <a:moveTo>
                    <a:pt x="750" y="691"/>
                  </a:moveTo>
                  <a:cubicBezTo>
                    <a:pt x="692" y="562"/>
                    <a:pt x="660" y="419"/>
                    <a:pt x="660" y="268"/>
                  </a:cubicBezTo>
                  <a:cubicBezTo>
                    <a:pt x="660" y="176"/>
                    <a:pt x="672" y="86"/>
                    <a:pt x="695" y="0"/>
                  </a:cubicBezTo>
                  <a:cubicBezTo>
                    <a:pt x="374" y="87"/>
                    <a:pt x="116" y="324"/>
                    <a:pt x="0" y="631"/>
                  </a:cubicBezTo>
                  <a:cubicBezTo>
                    <a:pt x="122" y="954"/>
                    <a:pt x="401" y="1200"/>
                    <a:pt x="743" y="1275"/>
                  </a:cubicBezTo>
                  <a:cubicBezTo>
                    <a:pt x="718" y="1185"/>
                    <a:pt x="705" y="1092"/>
                    <a:pt x="705" y="995"/>
                  </a:cubicBezTo>
                  <a:cubicBezTo>
                    <a:pt x="705" y="889"/>
                    <a:pt x="721" y="787"/>
                    <a:pt x="750" y="691"/>
                  </a:cubicBezTo>
                </a:path>
              </a:pathLst>
            </a:custGeom>
            <a:gradFill rotWithShape="0">
              <a:gsLst>
                <a:gs pos="0">
                  <a:srgbClr val="D8D8D8"/>
                </a:gs>
                <a:gs pos="100000">
                  <a:srgbClr val="BFBFBF"/>
                </a:gs>
              </a:gsLst>
              <a:lin ang="5400000" scaled="1"/>
            </a:gradFill>
            <a:ln w="9525" cap="rnd">
              <a:solidFill>
                <a:srgbClr val="FFFFFF"/>
              </a:solidFill>
              <a:bevel/>
            </a:ln>
          </p:spPr>
          <p:txBody>
            <a:bodyPr anchor="ctr"/>
            <a:lstStyle/>
            <a:p>
              <a:endParaRPr lang="zh-CN" altLang="en-US"/>
            </a:p>
          </p:txBody>
        </p:sp>
        <p:sp>
          <p:nvSpPr>
            <p:cNvPr id="11287" name="Freeform 17"/>
            <p:cNvSpPr>
              <a:spLocks noChangeArrowheads="1"/>
            </p:cNvSpPr>
            <p:nvPr/>
          </p:nvSpPr>
          <p:spPr bwMode="auto">
            <a:xfrm>
              <a:off x="1152495" y="1152462"/>
              <a:ext cx="1093025" cy="1152462"/>
            </a:xfrm>
            <a:custGeom>
              <a:avLst/>
              <a:gdLst>
                <a:gd name="T0" fmla="*/ 142775 w 689"/>
                <a:gd name="T1" fmla="*/ 1152462 h 726"/>
                <a:gd name="T2" fmla="*/ 1093025 w 689"/>
                <a:gd name="T3" fmla="*/ 119056 h 726"/>
                <a:gd name="T4" fmla="*/ 480677 w 689"/>
                <a:gd name="T5" fmla="*/ 0 h 726"/>
                <a:gd name="T6" fmla="*/ 55524 w 689"/>
                <a:gd name="T7" fmla="*/ 55559 h 726"/>
                <a:gd name="T8" fmla="*/ 0 w 689"/>
                <a:gd name="T9" fmla="*/ 480986 h 726"/>
                <a:gd name="T10" fmla="*/ 142775 w 689"/>
                <a:gd name="T11" fmla="*/ 1152462 h 7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9" h="726">
                  <a:moveTo>
                    <a:pt x="90" y="726"/>
                  </a:moveTo>
                  <a:cubicBezTo>
                    <a:pt x="182" y="429"/>
                    <a:pt x="404" y="190"/>
                    <a:pt x="689" y="75"/>
                  </a:cubicBezTo>
                  <a:cubicBezTo>
                    <a:pt x="570" y="27"/>
                    <a:pt x="440" y="0"/>
                    <a:pt x="303" y="0"/>
                  </a:cubicBezTo>
                  <a:cubicBezTo>
                    <a:pt x="210" y="0"/>
                    <a:pt x="121" y="12"/>
                    <a:pt x="35" y="35"/>
                  </a:cubicBezTo>
                  <a:cubicBezTo>
                    <a:pt x="12" y="121"/>
                    <a:pt x="0" y="211"/>
                    <a:pt x="0" y="303"/>
                  </a:cubicBezTo>
                  <a:cubicBezTo>
                    <a:pt x="0" y="454"/>
                    <a:pt x="32" y="597"/>
                    <a:pt x="90" y="726"/>
                  </a:cubicBezTo>
                </a:path>
              </a:pathLst>
            </a:custGeom>
            <a:solidFill>
              <a:srgbClr val="D8D8D8"/>
            </a:solidFill>
            <a:ln w="9525" cap="rnd">
              <a:solidFill>
                <a:srgbClr val="FFFFFF"/>
              </a:solidFill>
              <a:bevel/>
            </a:ln>
          </p:spPr>
          <p:txBody>
            <a:bodyPr anchor="ctr"/>
            <a:lstStyle/>
            <a:p>
              <a:endParaRPr lang="zh-CN" altLang="en-US"/>
            </a:p>
          </p:txBody>
        </p:sp>
        <p:sp>
          <p:nvSpPr>
            <p:cNvPr id="11288" name="Freeform 18"/>
            <p:cNvSpPr>
              <a:spLocks noChangeArrowheads="1"/>
            </p:cNvSpPr>
            <p:nvPr/>
          </p:nvSpPr>
          <p:spPr bwMode="auto">
            <a:xfrm>
              <a:off x="1296044" y="1271399"/>
              <a:ext cx="1868190" cy="1892744"/>
            </a:xfrm>
            <a:custGeom>
              <a:avLst/>
              <a:gdLst>
                <a:gd name="T0" fmla="*/ 0 w 1177"/>
                <a:gd name="T1" fmla="*/ 1033705 h 1192"/>
                <a:gd name="T2" fmla="*/ 914254 w 1177"/>
                <a:gd name="T3" fmla="*/ 1892744 h 1192"/>
                <a:gd name="T4" fmla="*/ 1868190 w 1177"/>
                <a:gd name="T5" fmla="*/ 938433 h 1192"/>
                <a:gd name="T6" fmla="*/ 950761 w 1177"/>
                <a:gd name="T7" fmla="*/ 0 h 1192"/>
                <a:gd name="T8" fmla="*/ 0 w 1177"/>
                <a:gd name="T9" fmla="*/ 1033705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 h="1192">
                  <a:moveTo>
                    <a:pt x="0" y="651"/>
                  </a:moveTo>
                  <a:cubicBezTo>
                    <a:pt x="112" y="900"/>
                    <a:pt x="320" y="1096"/>
                    <a:pt x="576" y="1192"/>
                  </a:cubicBezTo>
                  <a:cubicBezTo>
                    <a:pt x="853" y="1088"/>
                    <a:pt x="1072" y="868"/>
                    <a:pt x="1177" y="591"/>
                  </a:cubicBezTo>
                  <a:cubicBezTo>
                    <a:pt x="1075" y="323"/>
                    <a:pt x="864" y="107"/>
                    <a:pt x="599" y="0"/>
                  </a:cubicBezTo>
                  <a:cubicBezTo>
                    <a:pt x="314" y="115"/>
                    <a:pt x="92" y="354"/>
                    <a:pt x="0" y="651"/>
                  </a:cubicBezTo>
                </a:path>
              </a:pathLst>
            </a:custGeom>
            <a:solidFill>
              <a:srgbClr val="F9F9F9"/>
            </a:solidFill>
            <a:ln w="9525" cap="rnd">
              <a:solidFill>
                <a:srgbClr val="FFFFFF"/>
              </a:solidFill>
              <a:bevel/>
            </a:ln>
          </p:spPr>
          <p:txBody>
            <a:bodyPr anchor="ctr"/>
            <a:lstStyle/>
            <a:p>
              <a:endParaRPr lang="zh-CN" altLang="en-US"/>
            </a:p>
          </p:txBody>
        </p:sp>
        <p:sp>
          <p:nvSpPr>
            <p:cNvPr id="11289" name="Freeform 19"/>
            <p:cNvSpPr>
              <a:spLocks noChangeArrowheads="1"/>
            </p:cNvSpPr>
            <p:nvPr/>
          </p:nvSpPr>
          <p:spPr bwMode="auto">
            <a:xfrm>
              <a:off x="1224270" y="2304924"/>
              <a:ext cx="986387" cy="963803"/>
            </a:xfrm>
            <a:custGeom>
              <a:avLst/>
              <a:gdLst>
                <a:gd name="T0" fmla="*/ 71477 w 621"/>
                <a:gd name="T1" fmla="*/ 0 h 607"/>
                <a:gd name="T2" fmla="*/ 0 w 621"/>
                <a:gd name="T3" fmla="*/ 482695 h 607"/>
                <a:gd name="T4" fmla="*/ 60359 w 621"/>
                <a:gd name="T5" fmla="*/ 927283 h 607"/>
                <a:gd name="T6" fmla="*/ 409803 w 621"/>
                <a:gd name="T7" fmla="*/ 963803 h 607"/>
                <a:gd name="T8" fmla="*/ 986387 w 621"/>
                <a:gd name="T9" fmla="*/ 859007 h 607"/>
                <a:gd name="T10" fmla="*/ 71477 w 621"/>
                <a:gd name="T11" fmla="*/ 0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607">
                  <a:moveTo>
                    <a:pt x="45" y="0"/>
                  </a:moveTo>
                  <a:cubicBezTo>
                    <a:pt x="16" y="96"/>
                    <a:pt x="0" y="198"/>
                    <a:pt x="0" y="304"/>
                  </a:cubicBezTo>
                  <a:cubicBezTo>
                    <a:pt x="0" y="401"/>
                    <a:pt x="13" y="494"/>
                    <a:pt x="38" y="584"/>
                  </a:cubicBezTo>
                  <a:cubicBezTo>
                    <a:pt x="109" y="599"/>
                    <a:pt x="183" y="607"/>
                    <a:pt x="258" y="607"/>
                  </a:cubicBezTo>
                  <a:cubicBezTo>
                    <a:pt x="386" y="607"/>
                    <a:pt x="508" y="584"/>
                    <a:pt x="621" y="541"/>
                  </a:cubicBezTo>
                  <a:cubicBezTo>
                    <a:pt x="365" y="445"/>
                    <a:pt x="157" y="249"/>
                    <a:pt x="45" y="0"/>
                  </a:cubicBezTo>
                </a:path>
              </a:pathLst>
            </a:custGeom>
            <a:solidFill>
              <a:srgbClr val="D8D8D8"/>
            </a:solidFill>
            <a:ln w="9525" cap="rnd">
              <a:solidFill>
                <a:srgbClr val="FFFFFF"/>
              </a:solidFill>
              <a:bevel/>
            </a:ln>
          </p:spPr>
          <p:txBody>
            <a:bodyPr anchor="ctr"/>
            <a:lstStyle/>
            <a:p>
              <a:endParaRPr lang="zh-CN" altLang="en-US"/>
            </a:p>
          </p:txBody>
        </p:sp>
      </p:grpSp>
      <p:sp>
        <p:nvSpPr>
          <p:cNvPr id="12305" name="WordArt 20"/>
          <p:cNvSpPr>
            <a:spLocks noChangeArrowheads="1" noChangeShapeType="1" noTextEdit="1"/>
          </p:cNvSpPr>
          <p:nvPr/>
        </p:nvSpPr>
        <p:spPr bwMode="auto">
          <a:xfrm rot="-2700000">
            <a:off x="2849563" y="1347788"/>
            <a:ext cx="1546225" cy="801687"/>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912442"/>
              </a:avLst>
            </a:prstTxWarp>
          </a:bodyPr>
          <a:lstStyle/>
          <a:p>
            <a:pPr algn="ctr"/>
            <a:endParaRPr lang="zh-CN" altLang="en-US" sz="3600" kern="10">
              <a:solidFill>
                <a:srgbClr val="5F5F5F"/>
              </a:solidFill>
              <a:latin typeface="宋体" panose="02010600030101010101" pitchFamily="2" charset="-122"/>
            </a:endParaRPr>
          </a:p>
        </p:txBody>
      </p:sp>
      <p:sp>
        <p:nvSpPr>
          <p:cNvPr id="12306" name="WordArt 20"/>
          <p:cNvSpPr>
            <a:spLocks noChangeArrowheads="1" noChangeShapeType="1" noTextEdit="1"/>
          </p:cNvSpPr>
          <p:nvPr/>
        </p:nvSpPr>
        <p:spPr bwMode="auto">
          <a:xfrm rot="2551090">
            <a:off x="4691063" y="1358900"/>
            <a:ext cx="1544637" cy="8032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849427"/>
              </a:avLst>
            </a:prstTxWarp>
          </a:bodyPr>
          <a:lstStyle/>
          <a:p>
            <a:pPr algn="ctr"/>
            <a:endParaRPr lang="zh-CN" altLang="en-US" sz="3600" kern="10">
              <a:solidFill>
                <a:srgbClr val="F9F9F9"/>
              </a:solidFill>
              <a:latin typeface="宋体" panose="02010600030101010101" pitchFamily="2" charset="-122"/>
            </a:endParaRPr>
          </a:p>
        </p:txBody>
      </p:sp>
      <p:sp>
        <p:nvSpPr>
          <p:cNvPr id="12307" name="WordArt 20"/>
          <p:cNvSpPr>
            <a:spLocks noChangeArrowheads="1" noChangeShapeType="1" noTextEdit="1"/>
          </p:cNvSpPr>
          <p:nvPr/>
        </p:nvSpPr>
        <p:spPr bwMode="auto">
          <a:xfrm rot="8257672">
            <a:off x="4700588" y="3255963"/>
            <a:ext cx="1546225" cy="801687"/>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994935"/>
              </a:avLst>
            </a:prstTxWarp>
          </a:bodyPr>
          <a:lstStyle/>
          <a:p>
            <a:pPr algn="ctr"/>
            <a:endParaRPr lang="zh-CN" altLang="en-US" sz="3600" kern="10">
              <a:solidFill>
                <a:srgbClr val="5F5F5F"/>
              </a:solidFill>
              <a:latin typeface="宋体" panose="02010600030101010101" pitchFamily="2" charset="-122"/>
            </a:endParaRPr>
          </a:p>
        </p:txBody>
      </p:sp>
      <p:sp>
        <p:nvSpPr>
          <p:cNvPr id="12308" name="WordArt 20"/>
          <p:cNvSpPr>
            <a:spLocks noChangeArrowheads="1" noChangeShapeType="1" noTextEdit="1"/>
          </p:cNvSpPr>
          <p:nvPr/>
        </p:nvSpPr>
        <p:spPr bwMode="auto">
          <a:xfrm rot="-8463669">
            <a:off x="2873375" y="3254375"/>
            <a:ext cx="1544638" cy="801688"/>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080400"/>
              </a:avLst>
            </a:prstTxWarp>
          </a:bodyPr>
          <a:lstStyle/>
          <a:p>
            <a:pPr algn="ctr"/>
            <a:endParaRPr lang="zh-CN" altLang="en-US" sz="3600" kern="10">
              <a:solidFill>
                <a:srgbClr val="5F5F5F"/>
              </a:solidFill>
              <a:latin typeface="宋体" panose="02010600030101010101" pitchFamily="2" charset="-122"/>
            </a:endParaRPr>
          </a:p>
        </p:txBody>
      </p:sp>
      <p:sp>
        <p:nvSpPr>
          <p:cNvPr id="12309" name="矩形 16"/>
          <p:cNvSpPr>
            <a:spLocks noChangeArrowheads="1"/>
          </p:cNvSpPr>
          <p:nvPr/>
        </p:nvSpPr>
        <p:spPr bwMode="auto">
          <a:xfrm>
            <a:off x="4114800" y="248761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2800" b="1">
                <a:solidFill>
                  <a:srgbClr val="7D7D7D"/>
                </a:solidFill>
                <a:latin typeface="微软雅黑" panose="020B0503020204020204" pitchFamily="34" charset="-122"/>
                <a:ea typeface="微软雅黑" panose="020B0503020204020204" pitchFamily="34" charset="-122"/>
                <a:sym typeface="Verdana" panose="020B0604030504040204" pitchFamily="34" charset="0"/>
              </a:rPr>
              <a:t>文本</a:t>
            </a:r>
            <a:endParaRPr lang="zh-CN" altLang="en-US" sz="1800">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310" name="TextBox 7"/>
          <p:cNvSpPr>
            <a:spLocks noChangeArrowheads="1"/>
          </p:cNvSpPr>
          <p:nvPr/>
        </p:nvSpPr>
        <p:spPr bwMode="auto">
          <a:xfrm>
            <a:off x="990600" y="3122613"/>
            <a:ext cx="1573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12311" name="TextBox 8"/>
          <p:cNvSpPr>
            <a:spLocks noChangeArrowheads="1"/>
          </p:cNvSpPr>
          <p:nvPr/>
        </p:nvSpPr>
        <p:spPr bwMode="auto">
          <a:xfrm>
            <a:off x="990600" y="1462088"/>
            <a:ext cx="1573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12312" name="TextBox 9"/>
          <p:cNvSpPr>
            <a:spLocks noChangeArrowheads="1"/>
          </p:cNvSpPr>
          <p:nvPr/>
        </p:nvSpPr>
        <p:spPr bwMode="auto">
          <a:xfrm>
            <a:off x="6553200" y="1462088"/>
            <a:ext cx="1573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12313" name="TextBox 10"/>
          <p:cNvSpPr>
            <a:spLocks noChangeArrowheads="1"/>
          </p:cNvSpPr>
          <p:nvPr/>
        </p:nvSpPr>
        <p:spPr bwMode="auto">
          <a:xfrm>
            <a:off x="6553200" y="3122613"/>
            <a:ext cx="1573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by="(-#ppt_w*2)" calcmode="lin" valueType="num">
                                      <p:cBhvr rctx="PPT">
                                        <p:cTn id="7" dur="250" autoRev="1" fill="hold">
                                          <p:stCondLst>
                                            <p:cond delay="0"/>
                                          </p:stCondLst>
                                        </p:cTn>
                                        <p:tgtEl>
                                          <p:spTgt spid="12290"/>
                                        </p:tgtEl>
                                        <p:attrNameLst>
                                          <p:attrName>ppt_w</p:attrName>
                                        </p:attrNameLst>
                                      </p:cBhvr>
                                    </p:anim>
                                    <p:anim by="(#ppt_w*0.50)" calcmode="lin" valueType="num">
                                      <p:cBhvr>
                                        <p:cTn id="8" dur="250" decel="50000" autoRev="1" fill="hold">
                                          <p:stCondLst>
                                            <p:cond delay="0"/>
                                          </p:stCondLst>
                                        </p:cTn>
                                        <p:tgtEl>
                                          <p:spTgt spid="12290"/>
                                        </p:tgtEl>
                                        <p:attrNameLst>
                                          <p:attrName>ppt_x</p:attrName>
                                        </p:attrNameLst>
                                      </p:cBhvr>
                                    </p:anim>
                                    <p:anim to="(#ppt_y)" calcmode="lin" valueType="num">
                                      <p:cBhvr>
                                        <p:cTn id="9" dur="500" fill="hold">
                                          <p:stCondLst>
                                            <p:cond delay="0"/>
                                          </p:stCondLst>
                                        </p:cTn>
                                        <p:tgtEl>
                                          <p:spTgt spid="12290"/>
                                        </p:tgtEl>
                                        <p:attrNameLst>
                                          <p:attrName>ppt_y</p:attrName>
                                        </p:attrNameLst>
                                      </p:cBhvr>
                                    </p:anim>
                                    <p:animRot by="21600000">
                                      <p:cBhvr>
                                        <p:cTn id="10" dur="500" fill="hold">
                                          <p:stCondLst>
                                            <p:cond delay="0"/>
                                          </p:stCondLst>
                                        </p:cTn>
                                        <p:tgtEl>
                                          <p:spTgt spid="12290"/>
                                        </p:tgtEl>
                                        <p:attrNameLst>
                                          <p:attrName>r</p:attrName>
                                        </p:attrNameLst>
                                      </p:cBhvr>
                                    </p:animRot>
                                  </p:childTnLst>
                                </p:cTn>
                              </p:par>
                            </p:childTnLst>
                          </p:cTn>
                        </p:par>
                        <p:par>
                          <p:cTn id="11" fill="hold">
                            <p:stCondLst>
                              <p:cond delay="0"/>
                            </p:stCondLst>
                            <p:childTnLst>
                              <p:par>
                                <p:cTn id="12" presetID="35" presetClass="entr" presetSubtype="0" fill="hold" nodeType="afterEffect">
                                  <p:stCondLst>
                                    <p:cond delay="0"/>
                                  </p:stCondLst>
                                  <p:childTnLst>
                                    <p:set>
                                      <p:cBhvr>
                                        <p:cTn id="13" dur="1" fill="hold">
                                          <p:stCondLst>
                                            <p:cond delay="0"/>
                                          </p:stCondLst>
                                        </p:cTn>
                                        <p:tgtEl>
                                          <p:spTgt spid="12291"/>
                                        </p:tgtEl>
                                        <p:attrNameLst>
                                          <p:attrName>style.visibility</p:attrName>
                                        </p:attrNameLst>
                                      </p:cBhvr>
                                      <p:to>
                                        <p:strVal val="visible"/>
                                      </p:to>
                                    </p:set>
                                    <p:animEffect filter="fade">
                                      <p:cBhvr>
                                        <p:cTn id="14" dur="2000"/>
                                        <p:tgtEl>
                                          <p:spTgt spid="12291"/>
                                        </p:tgtEl>
                                      </p:cBhvr>
                                    </p:animEffect>
                                    <p:anim calcmode="lin" valueType="num">
                                      <p:cBhvr>
                                        <p:cTn id="15" dur="2000" fill="hold"/>
                                        <p:tgtEl>
                                          <p:spTgt spid="12291"/>
                                        </p:tgtEl>
                                        <p:attrNameLst>
                                          <p:attrName>style.rotation</p:attrName>
                                        </p:attrNameLst>
                                      </p:cBhvr>
                                      <p:tavLst>
                                        <p:tav tm="0">
                                          <p:val>
                                            <p:fltVal val="720"/>
                                          </p:val>
                                        </p:tav>
                                        <p:tav tm="100000">
                                          <p:val>
                                            <p:fltVal val="0"/>
                                          </p:val>
                                        </p:tav>
                                      </p:tavLst>
                                    </p:anim>
                                    <p:anim calcmode="lin" valueType="num">
                                      <p:cBhvr>
                                        <p:cTn id="16" dur="2000" fill="hold"/>
                                        <p:tgtEl>
                                          <p:spTgt spid="12291"/>
                                        </p:tgtEl>
                                        <p:attrNameLst>
                                          <p:attrName>ppt_h</p:attrName>
                                        </p:attrNameLst>
                                      </p:cBhvr>
                                      <p:tavLst>
                                        <p:tav tm="0">
                                          <p:val>
                                            <p:fltVal val="0"/>
                                          </p:val>
                                        </p:tav>
                                        <p:tav tm="100000">
                                          <p:val>
                                            <p:strVal val="#ppt_h"/>
                                          </p:val>
                                        </p:tav>
                                      </p:tavLst>
                                    </p:anim>
                                    <p:anim calcmode="lin" valueType="num">
                                      <p:cBhvr>
                                        <p:cTn id="17" dur="2000" fill="hold"/>
                                        <p:tgtEl>
                                          <p:spTgt spid="12291"/>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2309"/>
                                        </p:tgtEl>
                                        <p:attrNameLst>
                                          <p:attrName>style.visibility</p:attrName>
                                        </p:attrNameLst>
                                      </p:cBhvr>
                                      <p:to>
                                        <p:strVal val="visible"/>
                                      </p:to>
                                    </p:set>
                                    <p:anim calcmode="lin" valueType="num">
                                      <p:cBhvr>
                                        <p:cTn id="21" dur="500" fill="hold"/>
                                        <p:tgtEl>
                                          <p:spTgt spid="12309"/>
                                        </p:tgtEl>
                                        <p:attrNameLst>
                                          <p:attrName>ppt_w</p:attrName>
                                        </p:attrNameLst>
                                      </p:cBhvr>
                                      <p:tavLst>
                                        <p:tav tm="0">
                                          <p:val>
                                            <p:fltVal val="0"/>
                                          </p:val>
                                        </p:tav>
                                        <p:tav tm="100000">
                                          <p:val>
                                            <p:strVal val="#ppt_w"/>
                                          </p:val>
                                        </p:tav>
                                      </p:tavLst>
                                    </p:anim>
                                    <p:anim calcmode="lin" valueType="num">
                                      <p:cBhvr>
                                        <p:cTn id="22" dur="500" fill="hold"/>
                                        <p:tgtEl>
                                          <p:spTgt spid="12309"/>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528" fill="hold" grpId="0" nodeType="afterEffect" nodePh="1">
                                  <p:stCondLst>
                                    <p:cond delay="0"/>
                                  </p:stCondLst>
                                  <p:endCondLst>
                                    <p:cond evt="begin" delay="0">
                                      <p:tn val="24"/>
                                    </p:cond>
                                  </p:endCondLst>
                                  <p:childTnLst>
                                    <p:set>
                                      <p:cBhvr>
                                        <p:cTn id="25" dur="1" fill="hold">
                                          <p:stCondLst>
                                            <p:cond delay="0"/>
                                          </p:stCondLst>
                                        </p:cTn>
                                        <p:tgtEl>
                                          <p:spTgt spid="12306"/>
                                        </p:tgtEl>
                                        <p:attrNameLst>
                                          <p:attrName>style.visibility</p:attrName>
                                        </p:attrNameLst>
                                      </p:cBhvr>
                                      <p:to>
                                        <p:strVal val="visible"/>
                                      </p:to>
                                    </p:set>
                                    <p:anim calcmode="lin" valueType="num">
                                      <p:cBhvr>
                                        <p:cTn id="26" dur="500" fill="hold"/>
                                        <p:tgtEl>
                                          <p:spTgt spid="12306"/>
                                        </p:tgtEl>
                                        <p:attrNameLst>
                                          <p:attrName>ppt_w</p:attrName>
                                        </p:attrNameLst>
                                      </p:cBhvr>
                                      <p:tavLst>
                                        <p:tav tm="0">
                                          <p:val>
                                            <p:fltVal val="0"/>
                                          </p:val>
                                        </p:tav>
                                        <p:tav tm="100000">
                                          <p:val>
                                            <p:strVal val="#ppt_w"/>
                                          </p:val>
                                        </p:tav>
                                      </p:tavLst>
                                    </p:anim>
                                    <p:anim calcmode="lin" valueType="num">
                                      <p:cBhvr>
                                        <p:cTn id="27" dur="500" fill="hold"/>
                                        <p:tgtEl>
                                          <p:spTgt spid="12306"/>
                                        </p:tgtEl>
                                        <p:attrNameLst>
                                          <p:attrName>ppt_h</p:attrName>
                                        </p:attrNameLst>
                                      </p:cBhvr>
                                      <p:tavLst>
                                        <p:tav tm="0">
                                          <p:val>
                                            <p:fltVal val="0"/>
                                          </p:val>
                                        </p:tav>
                                        <p:tav tm="100000">
                                          <p:val>
                                            <p:strVal val="#ppt_h"/>
                                          </p:val>
                                        </p:tav>
                                      </p:tavLst>
                                    </p:anim>
                                    <p:anim calcmode="lin" valueType="num">
                                      <p:cBhvr>
                                        <p:cTn id="28" dur="500" fill="hold"/>
                                        <p:tgtEl>
                                          <p:spTgt spid="12306"/>
                                        </p:tgtEl>
                                        <p:attrNameLst>
                                          <p:attrName>ppt_x</p:attrName>
                                        </p:attrNameLst>
                                      </p:cBhvr>
                                      <p:tavLst>
                                        <p:tav tm="0">
                                          <p:val>
                                            <p:fltVal val="0.5"/>
                                          </p:val>
                                        </p:tav>
                                        <p:tav tm="100000">
                                          <p:val>
                                            <p:strVal val="#ppt_x"/>
                                          </p:val>
                                        </p:tav>
                                      </p:tavLst>
                                    </p:anim>
                                    <p:anim calcmode="lin" valueType="num">
                                      <p:cBhvr>
                                        <p:cTn id="29" dur="500" fill="hold"/>
                                        <p:tgtEl>
                                          <p:spTgt spid="12306"/>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nodePh="1">
                                  <p:stCondLst>
                                    <p:cond delay="0"/>
                                  </p:stCondLst>
                                  <p:endCondLst>
                                    <p:cond evt="begin" delay="0">
                                      <p:tn val="30"/>
                                    </p:cond>
                                  </p:endCondLst>
                                  <p:childTnLst>
                                    <p:set>
                                      <p:cBhvr>
                                        <p:cTn id="31" dur="1" fill="hold">
                                          <p:stCondLst>
                                            <p:cond delay="0"/>
                                          </p:stCondLst>
                                        </p:cTn>
                                        <p:tgtEl>
                                          <p:spTgt spid="12307"/>
                                        </p:tgtEl>
                                        <p:attrNameLst>
                                          <p:attrName>style.visibility</p:attrName>
                                        </p:attrNameLst>
                                      </p:cBhvr>
                                      <p:to>
                                        <p:strVal val="visible"/>
                                      </p:to>
                                    </p:set>
                                    <p:anim calcmode="lin" valueType="num">
                                      <p:cBhvr>
                                        <p:cTn id="32" dur="500" fill="hold"/>
                                        <p:tgtEl>
                                          <p:spTgt spid="12307"/>
                                        </p:tgtEl>
                                        <p:attrNameLst>
                                          <p:attrName>ppt_w</p:attrName>
                                        </p:attrNameLst>
                                      </p:cBhvr>
                                      <p:tavLst>
                                        <p:tav tm="0">
                                          <p:val>
                                            <p:fltVal val="0"/>
                                          </p:val>
                                        </p:tav>
                                        <p:tav tm="100000">
                                          <p:val>
                                            <p:strVal val="#ppt_w"/>
                                          </p:val>
                                        </p:tav>
                                      </p:tavLst>
                                    </p:anim>
                                    <p:anim calcmode="lin" valueType="num">
                                      <p:cBhvr>
                                        <p:cTn id="33" dur="500" fill="hold"/>
                                        <p:tgtEl>
                                          <p:spTgt spid="12307"/>
                                        </p:tgtEl>
                                        <p:attrNameLst>
                                          <p:attrName>ppt_h</p:attrName>
                                        </p:attrNameLst>
                                      </p:cBhvr>
                                      <p:tavLst>
                                        <p:tav tm="0">
                                          <p:val>
                                            <p:fltVal val="0"/>
                                          </p:val>
                                        </p:tav>
                                        <p:tav tm="100000">
                                          <p:val>
                                            <p:strVal val="#ppt_h"/>
                                          </p:val>
                                        </p:tav>
                                      </p:tavLst>
                                    </p:anim>
                                    <p:anim calcmode="lin" valueType="num">
                                      <p:cBhvr>
                                        <p:cTn id="34" dur="500" fill="hold"/>
                                        <p:tgtEl>
                                          <p:spTgt spid="12307"/>
                                        </p:tgtEl>
                                        <p:attrNameLst>
                                          <p:attrName>ppt_x</p:attrName>
                                        </p:attrNameLst>
                                      </p:cBhvr>
                                      <p:tavLst>
                                        <p:tav tm="0">
                                          <p:val>
                                            <p:fltVal val="0.5"/>
                                          </p:val>
                                        </p:tav>
                                        <p:tav tm="100000">
                                          <p:val>
                                            <p:strVal val="#ppt_x"/>
                                          </p:val>
                                        </p:tav>
                                      </p:tavLst>
                                    </p:anim>
                                    <p:anim calcmode="lin" valueType="num">
                                      <p:cBhvr>
                                        <p:cTn id="35" dur="500" fill="hold"/>
                                        <p:tgtEl>
                                          <p:spTgt spid="12307"/>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nodePh="1">
                                  <p:stCondLst>
                                    <p:cond delay="0"/>
                                  </p:stCondLst>
                                  <p:endCondLst>
                                    <p:cond evt="begin" delay="0">
                                      <p:tn val="36"/>
                                    </p:cond>
                                  </p:endCondLst>
                                  <p:childTnLst>
                                    <p:set>
                                      <p:cBhvr>
                                        <p:cTn id="37" dur="1" fill="hold">
                                          <p:stCondLst>
                                            <p:cond delay="0"/>
                                          </p:stCondLst>
                                        </p:cTn>
                                        <p:tgtEl>
                                          <p:spTgt spid="12308"/>
                                        </p:tgtEl>
                                        <p:attrNameLst>
                                          <p:attrName>style.visibility</p:attrName>
                                        </p:attrNameLst>
                                      </p:cBhvr>
                                      <p:to>
                                        <p:strVal val="visible"/>
                                      </p:to>
                                    </p:set>
                                    <p:anim calcmode="lin" valueType="num">
                                      <p:cBhvr>
                                        <p:cTn id="38" dur="500" fill="hold"/>
                                        <p:tgtEl>
                                          <p:spTgt spid="12308"/>
                                        </p:tgtEl>
                                        <p:attrNameLst>
                                          <p:attrName>ppt_w</p:attrName>
                                        </p:attrNameLst>
                                      </p:cBhvr>
                                      <p:tavLst>
                                        <p:tav tm="0">
                                          <p:val>
                                            <p:fltVal val="0"/>
                                          </p:val>
                                        </p:tav>
                                        <p:tav tm="100000">
                                          <p:val>
                                            <p:strVal val="#ppt_w"/>
                                          </p:val>
                                        </p:tav>
                                      </p:tavLst>
                                    </p:anim>
                                    <p:anim calcmode="lin" valueType="num">
                                      <p:cBhvr>
                                        <p:cTn id="39" dur="500" fill="hold"/>
                                        <p:tgtEl>
                                          <p:spTgt spid="12308"/>
                                        </p:tgtEl>
                                        <p:attrNameLst>
                                          <p:attrName>ppt_h</p:attrName>
                                        </p:attrNameLst>
                                      </p:cBhvr>
                                      <p:tavLst>
                                        <p:tav tm="0">
                                          <p:val>
                                            <p:fltVal val="0"/>
                                          </p:val>
                                        </p:tav>
                                        <p:tav tm="100000">
                                          <p:val>
                                            <p:strVal val="#ppt_h"/>
                                          </p:val>
                                        </p:tav>
                                      </p:tavLst>
                                    </p:anim>
                                    <p:anim calcmode="lin" valueType="num">
                                      <p:cBhvr>
                                        <p:cTn id="40" dur="500" fill="hold"/>
                                        <p:tgtEl>
                                          <p:spTgt spid="12308"/>
                                        </p:tgtEl>
                                        <p:attrNameLst>
                                          <p:attrName>ppt_x</p:attrName>
                                        </p:attrNameLst>
                                      </p:cBhvr>
                                      <p:tavLst>
                                        <p:tav tm="0">
                                          <p:val>
                                            <p:fltVal val="0.5"/>
                                          </p:val>
                                        </p:tav>
                                        <p:tav tm="100000">
                                          <p:val>
                                            <p:strVal val="#ppt_x"/>
                                          </p:val>
                                        </p:tav>
                                      </p:tavLst>
                                    </p:anim>
                                    <p:anim calcmode="lin" valueType="num">
                                      <p:cBhvr>
                                        <p:cTn id="41" dur="500" fill="hold"/>
                                        <p:tgtEl>
                                          <p:spTgt spid="12308"/>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nodePh="1">
                                  <p:stCondLst>
                                    <p:cond delay="0"/>
                                  </p:stCondLst>
                                  <p:endCondLst>
                                    <p:cond evt="begin" delay="0">
                                      <p:tn val="42"/>
                                    </p:cond>
                                  </p:endCondLst>
                                  <p:childTnLst>
                                    <p:set>
                                      <p:cBhvr>
                                        <p:cTn id="43" dur="1" fill="hold">
                                          <p:stCondLst>
                                            <p:cond delay="0"/>
                                          </p:stCondLst>
                                        </p:cTn>
                                        <p:tgtEl>
                                          <p:spTgt spid="12305"/>
                                        </p:tgtEl>
                                        <p:attrNameLst>
                                          <p:attrName>style.visibility</p:attrName>
                                        </p:attrNameLst>
                                      </p:cBhvr>
                                      <p:to>
                                        <p:strVal val="visible"/>
                                      </p:to>
                                    </p:set>
                                    <p:anim calcmode="lin" valueType="num">
                                      <p:cBhvr>
                                        <p:cTn id="44" dur="500" fill="hold"/>
                                        <p:tgtEl>
                                          <p:spTgt spid="12305"/>
                                        </p:tgtEl>
                                        <p:attrNameLst>
                                          <p:attrName>ppt_w</p:attrName>
                                        </p:attrNameLst>
                                      </p:cBhvr>
                                      <p:tavLst>
                                        <p:tav tm="0">
                                          <p:val>
                                            <p:fltVal val="0"/>
                                          </p:val>
                                        </p:tav>
                                        <p:tav tm="100000">
                                          <p:val>
                                            <p:strVal val="#ppt_w"/>
                                          </p:val>
                                        </p:tav>
                                      </p:tavLst>
                                    </p:anim>
                                    <p:anim calcmode="lin" valueType="num">
                                      <p:cBhvr>
                                        <p:cTn id="45" dur="500" fill="hold"/>
                                        <p:tgtEl>
                                          <p:spTgt spid="12305"/>
                                        </p:tgtEl>
                                        <p:attrNameLst>
                                          <p:attrName>ppt_h</p:attrName>
                                        </p:attrNameLst>
                                      </p:cBhvr>
                                      <p:tavLst>
                                        <p:tav tm="0">
                                          <p:val>
                                            <p:fltVal val="0"/>
                                          </p:val>
                                        </p:tav>
                                        <p:tav tm="100000">
                                          <p:val>
                                            <p:strVal val="#ppt_h"/>
                                          </p:val>
                                        </p:tav>
                                      </p:tavLst>
                                    </p:anim>
                                    <p:anim calcmode="lin" valueType="num">
                                      <p:cBhvr>
                                        <p:cTn id="46" dur="500" fill="hold"/>
                                        <p:tgtEl>
                                          <p:spTgt spid="12305"/>
                                        </p:tgtEl>
                                        <p:attrNameLst>
                                          <p:attrName>ppt_x</p:attrName>
                                        </p:attrNameLst>
                                      </p:cBhvr>
                                      <p:tavLst>
                                        <p:tav tm="0">
                                          <p:val>
                                            <p:fltVal val="0.5"/>
                                          </p:val>
                                        </p:tav>
                                        <p:tav tm="100000">
                                          <p:val>
                                            <p:strVal val="#ppt_x"/>
                                          </p:val>
                                        </p:tav>
                                      </p:tavLst>
                                    </p:anim>
                                    <p:anim calcmode="lin" valueType="num">
                                      <p:cBhvr>
                                        <p:cTn id="47" dur="500" fill="hold"/>
                                        <p:tgtEl>
                                          <p:spTgt spid="12305"/>
                                        </p:tgtEl>
                                        <p:attrNameLst>
                                          <p:attrName>ppt_y</p:attrName>
                                        </p:attrNameLst>
                                      </p:cBhvr>
                                      <p:tavLst>
                                        <p:tav tm="0">
                                          <p:val>
                                            <p:fltVal val="0.5"/>
                                          </p:val>
                                        </p:tav>
                                        <p:tav tm="100000">
                                          <p:val>
                                            <p:strVal val="#ppt_y"/>
                                          </p:val>
                                        </p:tav>
                                      </p:tavLst>
                                    </p:anim>
                                  </p:childTnLst>
                                </p:cTn>
                              </p:par>
                            </p:childTnLst>
                          </p:cTn>
                        </p:par>
                        <p:par>
                          <p:cTn id="48" fill="hold">
                            <p:stCondLst>
                              <p:cond delay="3000"/>
                            </p:stCondLst>
                            <p:childTnLst>
                              <p:par>
                                <p:cTn id="49" presetID="23" presetClass="entr" presetSubtype="528" fill="hold" grpId="0" nodeType="afterEffect">
                                  <p:stCondLst>
                                    <p:cond delay="0"/>
                                  </p:stCondLst>
                                  <p:childTnLst>
                                    <p:set>
                                      <p:cBhvr>
                                        <p:cTn id="50" dur="1" fill="hold">
                                          <p:stCondLst>
                                            <p:cond delay="0"/>
                                          </p:stCondLst>
                                        </p:cTn>
                                        <p:tgtEl>
                                          <p:spTgt spid="12312"/>
                                        </p:tgtEl>
                                        <p:attrNameLst>
                                          <p:attrName>style.visibility</p:attrName>
                                        </p:attrNameLst>
                                      </p:cBhvr>
                                      <p:to>
                                        <p:strVal val="visible"/>
                                      </p:to>
                                    </p:set>
                                    <p:anim calcmode="lin" valueType="num">
                                      <p:cBhvr>
                                        <p:cTn id="51" dur="500" fill="hold"/>
                                        <p:tgtEl>
                                          <p:spTgt spid="12312"/>
                                        </p:tgtEl>
                                        <p:attrNameLst>
                                          <p:attrName>ppt_w</p:attrName>
                                        </p:attrNameLst>
                                      </p:cBhvr>
                                      <p:tavLst>
                                        <p:tav tm="0">
                                          <p:val>
                                            <p:fltVal val="0"/>
                                          </p:val>
                                        </p:tav>
                                        <p:tav tm="100000">
                                          <p:val>
                                            <p:strVal val="#ppt_w"/>
                                          </p:val>
                                        </p:tav>
                                      </p:tavLst>
                                    </p:anim>
                                    <p:anim calcmode="lin" valueType="num">
                                      <p:cBhvr>
                                        <p:cTn id="52" dur="500" fill="hold"/>
                                        <p:tgtEl>
                                          <p:spTgt spid="12312"/>
                                        </p:tgtEl>
                                        <p:attrNameLst>
                                          <p:attrName>ppt_h</p:attrName>
                                        </p:attrNameLst>
                                      </p:cBhvr>
                                      <p:tavLst>
                                        <p:tav tm="0">
                                          <p:val>
                                            <p:fltVal val="0"/>
                                          </p:val>
                                        </p:tav>
                                        <p:tav tm="100000">
                                          <p:val>
                                            <p:strVal val="#ppt_h"/>
                                          </p:val>
                                        </p:tav>
                                      </p:tavLst>
                                    </p:anim>
                                    <p:anim calcmode="lin" valueType="num">
                                      <p:cBhvr>
                                        <p:cTn id="53" dur="500" fill="hold"/>
                                        <p:tgtEl>
                                          <p:spTgt spid="12312"/>
                                        </p:tgtEl>
                                        <p:attrNameLst>
                                          <p:attrName>ppt_x</p:attrName>
                                        </p:attrNameLst>
                                      </p:cBhvr>
                                      <p:tavLst>
                                        <p:tav tm="0">
                                          <p:val>
                                            <p:fltVal val="0.5"/>
                                          </p:val>
                                        </p:tav>
                                        <p:tav tm="100000">
                                          <p:val>
                                            <p:strVal val="#ppt_x"/>
                                          </p:val>
                                        </p:tav>
                                      </p:tavLst>
                                    </p:anim>
                                    <p:anim calcmode="lin" valueType="num">
                                      <p:cBhvr>
                                        <p:cTn id="54" dur="500" fill="hold"/>
                                        <p:tgtEl>
                                          <p:spTgt spid="12312"/>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12313"/>
                                        </p:tgtEl>
                                        <p:attrNameLst>
                                          <p:attrName>style.visibility</p:attrName>
                                        </p:attrNameLst>
                                      </p:cBhvr>
                                      <p:to>
                                        <p:strVal val="visible"/>
                                      </p:to>
                                    </p:set>
                                    <p:anim calcmode="lin" valueType="num">
                                      <p:cBhvr>
                                        <p:cTn id="57" dur="500" fill="hold"/>
                                        <p:tgtEl>
                                          <p:spTgt spid="12313"/>
                                        </p:tgtEl>
                                        <p:attrNameLst>
                                          <p:attrName>ppt_w</p:attrName>
                                        </p:attrNameLst>
                                      </p:cBhvr>
                                      <p:tavLst>
                                        <p:tav tm="0">
                                          <p:val>
                                            <p:fltVal val="0"/>
                                          </p:val>
                                        </p:tav>
                                        <p:tav tm="100000">
                                          <p:val>
                                            <p:strVal val="#ppt_w"/>
                                          </p:val>
                                        </p:tav>
                                      </p:tavLst>
                                    </p:anim>
                                    <p:anim calcmode="lin" valueType="num">
                                      <p:cBhvr>
                                        <p:cTn id="58" dur="500" fill="hold"/>
                                        <p:tgtEl>
                                          <p:spTgt spid="12313"/>
                                        </p:tgtEl>
                                        <p:attrNameLst>
                                          <p:attrName>ppt_h</p:attrName>
                                        </p:attrNameLst>
                                      </p:cBhvr>
                                      <p:tavLst>
                                        <p:tav tm="0">
                                          <p:val>
                                            <p:fltVal val="0"/>
                                          </p:val>
                                        </p:tav>
                                        <p:tav tm="100000">
                                          <p:val>
                                            <p:strVal val="#ppt_h"/>
                                          </p:val>
                                        </p:tav>
                                      </p:tavLst>
                                    </p:anim>
                                    <p:anim calcmode="lin" valueType="num">
                                      <p:cBhvr>
                                        <p:cTn id="59" dur="500" fill="hold"/>
                                        <p:tgtEl>
                                          <p:spTgt spid="12313"/>
                                        </p:tgtEl>
                                        <p:attrNameLst>
                                          <p:attrName>ppt_x</p:attrName>
                                        </p:attrNameLst>
                                      </p:cBhvr>
                                      <p:tavLst>
                                        <p:tav tm="0">
                                          <p:val>
                                            <p:fltVal val="0.5"/>
                                          </p:val>
                                        </p:tav>
                                        <p:tav tm="100000">
                                          <p:val>
                                            <p:strVal val="#ppt_x"/>
                                          </p:val>
                                        </p:tav>
                                      </p:tavLst>
                                    </p:anim>
                                    <p:anim calcmode="lin" valueType="num">
                                      <p:cBhvr>
                                        <p:cTn id="60" dur="500" fill="hold"/>
                                        <p:tgtEl>
                                          <p:spTgt spid="12313"/>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12310"/>
                                        </p:tgtEl>
                                        <p:attrNameLst>
                                          <p:attrName>style.visibility</p:attrName>
                                        </p:attrNameLst>
                                      </p:cBhvr>
                                      <p:to>
                                        <p:strVal val="visible"/>
                                      </p:to>
                                    </p:set>
                                    <p:anim calcmode="lin" valueType="num">
                                      <p:cBhvr>
                                        <p:cTn id="63" dur="500" fill="hold"/>
                                        <p:tgtEl>
                                          <p:spTgt spid="12310"/>
                                        </p:tgtEl>
                                        <p:attrNameLst>
                                          <p:attrName>ppt_w</p:attrName>
                                        </p:attrNameLst>
                                      </p:cBhvr>
                                      <p:tavLst>
                                        <p:tav tm="0">
                                          <p:val>
                                            <p:fltVal val="0"/>
                                          </p:val>
                                        </p:tav>
                                        <p:tav tm="100000">
                                          <p:val>
                                            <p:strVal val="#ppt_w"/>
                                          </p:val>
                                        </p:tav>
                                      </p:tavLst>
                                    </p:anim>
                                    <p:anim calcmode="lin" valueType="num">
                                      <p:cBhvr>
                                        <p:cTn id="64" dur="500" fill="hold"/>
                                        <p:tgtEl>
                                          <p:spTgt spid="12310"/>
                                        </p:tgtEl>
                                        <p:attrNameLst>
                                          <p:attrName>ppt_h</p:attrName>
                                        </p:attrNameLst>
                                      </p:cBhvr>
                                      <p:tavLst>
                                        <p:tav tm="0">
                                          <p:val>
                                            <p:fltVal val="0"/>
                                          </p:val>
                                        </p:tav>
                                        <p:tav tm="100000">
                                          <p:val>
                                            <p:strVal val="#ppt_h"/>
                                          </p:val>
                                        </p:tav>
                                      </p:tavLst>
                                    </p:anim>
                                    <p:anim calcmode="lin" valueType="num">
                                      <p:cBhvr>
                                        <p:cTn id="65" dur="500" fill="hold"/>
                                        <p:tgtEl>
                                          <p:spTgt spid="12310"/>
                                        </p:tgtEl>
                                        <p:attrNameLst>
                                          <p:attrName>ppt_x</p:attrName>
                                        </p:attrNameLst>
                                      </p:cBhvr>
                                      <p:tavLst>
                                        <p:tav tm="0">
                                          <p:val>
                                            <p:fltVal val="0.5"/>
                                          </p:val>
                                        </p:tav>
                                        <p:tav tm="100000">
                                          <p:val>
                                            <p:strVal val="#ppt_x"/>
                                          </p:val>
                                        </p:tav>
                                      </p:tavLst>
                                    </p:anim>
                                    <p:anim calcmode="lin" valueType="num">
                                      <p:cBhvr>
                                        <p:cTn id="66" dur="500" fill="hold"/>
                                        <p:tgtEl>
                                          <p:spTgt spid="1231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12311"/>
                                        </p:tgtEl>
                                        <p:attrNameLst>
                                          <p:attrName>style.visibility</p:attrName>
                                        </p:attrNameLst>
                                      </p:cBhvr>
                                      <p:to>
                                        <p:strVal val="visible"/>
                                      </p:to>
                                    </p:set>
                                    <p:anim calcmode="lin" valueType="num">
                                      <p:cBhvr>
                                        <p:cTn id="69" dur="500" fill="hold"/>
                                        <p:tgtEl>
                                          <p:spTgt spid="12311"/>
                                        </p:tgtEl>
                                        <p:attrNameLst>
                                          <p:attrName>ppt_w</p:attrName>
                                        </p:attrNameLst>
                                      </p:cBhvr>
                                      <p:tavLst>
                                        <p:tav tm="0">
                                          <p:val>
                                            <p:fltVal val="0"/>
                                          </p:val>
                                        </p:tav>
                                        <p:tav tm="100000">
                                          <p:val>
                                            <p:strVal val="#ppt_w"/>
                                          </p:val>
                                        </p:tav>
                                      </p:tavLst>
                                    </p:anim>
                                    <p:anim calcmode="lin" valueType="num">
                                      <p:cBhvr>
                                        <p:cTn id="70" dur="500" fill="hold"/>
                                        <p:tgtEl>
                                          <p:spTgt spid="12311"/>
                                        </p:tgtEl>
                                        <p:attrNameLst>
                                          <p:attrName>ppt_h</p:attrName>
                                        </p:attrNameLst>
                                      </p:cBhvr>
                                      <p:tavLst>
                                        <p:tav tm="0">
                                          <p:val>
                                            <p:fltVal val="0"/>
                                          </p:val>
                                        </p:tav>
                                        <p:tav tm="100000">
                                          <p:val>
                                            <p:strVal val="#ppt_h"/>
                                          </p:val>
                                        </p:tav>
                                      </p:tavLst>
                                    </p:anim>
                                    <p:anim calcmode="lin" valueType="num">
                                      <p:cBhvr>
                                        <p:cTn id="71" dur="500" fill="hold"/>
                                        <p:tgtEl>
                                          <p:spTgt spid="12311"/>
                                        </p:tgtEl>
                                        <p:attrNameLst>
                                          <p:attrName>ppt_x</p:attrName>
                                        </p:attrNameLst>
                                      </p:cBhvr>
                                      <p:tavLst>
                                        <p:tav tm="0">
                                          <p:val>
                                            <p:fltVal val="0.5"/>
                                          </p:val>
                                        </p:tav>
                                        <p:tav tm="100000">
                                          <p:val>
                                            <p:strVal val="#ppt_x"/>
                                          </p:val>
                                        </p:tav>
                                      </p:tavLst>
                                    </p:anim>
                                    <p:anim calcmode="lin" valueType="num">
                                      <p:cBhvr>
                                        <p:cTn id="72" dur="500" fill="hold"/>
                                        <p:tgtEl>
                                          <p:spTgt spid="123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p:bldP spid="12305" grpId="0" animBg="1"/>
      <p:bldP spid="12306" grpId="0" animBg="1"/>
      <p:bldP spid="12307" grpId="0" animBg="1"/>
      <p:bldP spid="12308" grpId="0" animBg="1"/>
      <p:bldP spid="12309" grpId="0" bldLvl="0"/>
      <p:bldP spid="12310" grpId="0" bldLvl="0"/>
      <p:bldP spid="12311" grpId="0" bldLvl="0"/>
      <p:bldP spid="12312" grpId="0" bldLvl="0"/>
      <p:bldP spid="12313" grpId="0" bldLvl="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3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5363" name="组合 2"/>
          <p:cNvGrpSpPr/>
          <p:nvPr/>
        </p:nvGrpSpPr>
        <p:grpSpPr bwMode="auto">
          <a:xfrm>
            <a:off x="762000" y="2963863"/>
            <a:ext cx="1989138" cy="1022350"/>
            <a:chOff x="0" y="0"/>
            <a:chExt cx="2136775" cy="1296794"/>
          </a:xfrm>
        </p:grpSpPr>
        <p:sp>
          <p:nvSpPr>
            <p:cNvPr id="13338" name="Text Box 21"/>
            <p:cNvSpPr>
              <a:spLocks noChangeArrowheads="1"/>
            </p:cNvSpPr>
            <p:nvPr/>
          </p:nvSpPr>
          <p:spPr bwMode="auto">
            <a:xfrm>
              <a:off x="3411" y="0"/>
              <a:ext cx="2077088" cy="46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800" b="1" i="1">
                  <a:solidFill>
                    <a:srgbClr val="646464"/>
                  </a:solidFill>
                  <a:ea typeface="华文细黑" panose="02010600040101010101" pitchFamily="2" charset="-122"/>
                </a:rPr>
                <a:t>此处添加内容</a:t>
              </a:r>
              <a:endParaRPr lang="zh-CN" altLang="en-US">
                <a:latin typeface="微软雅黑" panose="020B0503020204020204" pitchFamily="34" charset="-122"/>
                <a:ea typeface="微软雅黑" panose="020B0503020204020204" pitchFamily="34" charset="-122"/>
              </a:endParaRPr>
            </a:p>
          </p:txBody>
        </p:sp>
        <p:sp>
          <p:nvSpPr>
            <p:cNvPr id="13339" name="Rectangle 22"/>
            <p:cNvSpPr>
              <a:spLocks noChangeArrowheads="1"/>
            </p:cNvSpPr>
            <p:nvPr/>
          </p:nvSpPr>
          <p:spPr bwMode="auto">
            <a:xfrm>
              <a:off x="0" y="531605"/>
              <a:ext cx="2136775" cy="76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latin typeface="微软雅黑" panose="020B0503020204020204" pitchFamily="34" charset="-122"/>
                <a:ea typeface="微软雅黑" panose="020B0503020204020204" pitchFamily="34" charset="-122"/>
              </a:endParaRPr>
            </a:p>
          </p:txBody>
        </p:sp>
      </p:grpSp>
      <p:grpSp>
        <p:nvGrpSpPr>
          <p:cNvPr id="15366" name="组合 3"/>
          <p:cNvGrpSpPr/>
          <p:nvPr/>
        </p:nvGrpSpPr>
        <p:grpSpPr bwMode="auto">
          <a:xfrm>
            <a:off x="6088063" y="1506538"/>
            <a:ext cx="2057400" cy="1022350"/>
            <a:chOff x="0" y="0"/>
            <a:chExt cx="2136775" cy="1297178"/>
          </a:xfrm>
        </p:grpSpPr>
        <p:sp>
          <p:nvSpPr>
            <p:cNvPr id="13336" name="Text Box 23"/>
            <p:cNvSpPr>
              <a:spLocks noChangeArrowheads="1"/>
            </p:cNvSpPr>
            <p:nvPr/>
          </p:nvSpPr>
          <p:spPr bwMode="auto">
            <a:xfrm>
              <a:off x="3297" y="0"/>
              <a:ext cx="2077420" cy="4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800" b="1" i="1">
                  <a:solidFill>
                    <a:srgbClr val="646464"/>
                  </a:solidFill>
                  <a:ea typeface="华文细黑" panose="02010600040101010101" pitchFamily="2" charset="-122"/>
                </a:rPr>
                <a:t>此处添加内容</a:t>
              </a:r>
              <a:endParaRPr lang="zh-CN" altLang="en-US">
                <a:latin typeface="微软雅黑" panose="020B0503020204020204" pitchFamily="34" charset="-122"/>
                <a:ea typeface="微软雅黑" panose="020B0503020204020204" pitchFamily="34" charset="-122"/>
              </a:endParaRPr>
            </a:p>
          </p:txBody>
        </p:sp>
        <p:sp>
          <p:nvSpPr>
            <p:cNvPr id="13337" name="Rectangle 24"/>
            <p:cNvSpPr>
              <a:spLocks noChangeArrowheads="1"/>
            </p:cNvSpPr>
            <p:nvPr/>
          </p:nvSpPr>
          <p:spPr bwMode="auto">
            <a:xfrm>
              <a:off x="0" y="531762"/>
              <a:ext cx="2136775" cy="76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latin typeface="微软雅黑" panose="020B0503020204020204" pitchFamily="34" charset="-122"/>
                <a:ea typeface="微软雅黑" panose="020B0503020204020204" pitchFamily="34" charset="-122"/>
              </a:endParaRPr>
            </a:p>
          </p:txBody>
        </p:sp>
      </p:grpSp>
      <p:grpSp>
        <p:nvGrpSpPr>
          <p:cNvPr id="15369" name="组合 4"/>
          <p:cNvGrpSpPr/>
          <p:nvPr/>
        </p:nvGrpSpPr>
        <p:grpSpPr bwMode="auto">
          <a:xfrm>
            <a:off x="6553200" y="3027363"/>
            <a:ext cx="2057400" cy="1022350"/>
            <a:chOff x="0" y="0"/>
            <a:chExt cx="2136775" cy="1296794"/>
          </a:xfrm>
        </p:grpSpPr>
        <p:sp>
          <p:nvSpPr>
            <p:cNvPr id="13334" name="Text Box 25"/>
            <p:cNvSpPr>
              <a:spLocks noChangeArrowheads="1"/>
            </p:cNvSpPr>
            <p:nvPr/>
          </p:nvSpPr>
          <p:spPr bwMode="auto">
            <a:xfrm>
              <a:off x="3297" y="0"/>
              <a:ext cx="2077420" cy="46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800" b="1" i="1">
                  <a:solidFill>
                    <a:srgbClr val="646464"/>
                  </a:solidFill>
                  <a:ea typeface="华文细黑" panose="02010600040101010101" pitchFamily="2" charset="-122"/>
                </a:rPr>
                <a:t>此处添加内容</a:t>
              </a:r>
              <a:endParaRPr lang="zh-CN" altLang="en-US">
                <a:latin typeface="微软雅黑" panose="020B0503020204020204" pitchFamily="34" charset="-122"/>
                <a:ea typeface="微软雅黑" panose="020B0503020204020204" pitchFamily="34" charset="-122"/>
              </a:endParaRPr>
            </a:p>
          </p:txBody>
        </p:sp>
        <p:sp>
          <p:nvSpPr>
            <p:cNvPr id="13335" name="Rectangle 26"/>
            <p:cNvSpPr>
              <a:spLocks noChangeArrowheads="1"/>
            </p:cNvSpPr>
            <p:nvPr/>
          </p:nvSpPr>
          <p:spPr bwMode="auto">
            <a:xfrm>
              <a:off x="0" y="531605"/>
              <a:ext cx="2136775" cy="76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latin typeface="微软雅黑" panose="020B0503020204020204" pitchFamily="34" charset="-122"/>
                <a:ea typeface="微软雅黑" panose="020B0503020204020204" pitchFamily="34" charset="-122"/>
              </a:endParaRPr>
            </a:p>
          </p:txBody>
        </p:sp>
      </p:grpSp>
      <p:grpSp>
        <p:nvGrpSpPr>
          <p:cNvPr id="15372" name="组合 5"/>
          <p:cNvGrpSpPr/>
          <p:nvPr/>
        </p:nvGrpSpPr>
        <p:grpSpPr bwMode="auto">
          <a:xfrm>
            <a:off x="1127125" y="1190625"/>
            <a:ext cx="1990725" cy="1022350"/>
            <a:chOff x="0" y="0"/>
            <a:chExt cx="2136775" cy="1295835"/>
          </a:xfrm>
        </p:grpSpPr>
        <p:sp>
          <p:nvSpPr>
            <p:cNvPr id="13332" name="Text Box 25"/>
            <p:cNvSpPr>
              <a:spLocks noChangeArrowheads="1"/>
            </p:cNvSpPr>
            <p:nvPr/>
          </p:nvSpPr>
          <p:spPr bwMode="auto">
            <a:xfrm>
              <a:off x="3408" y="0"/>
              <a:ext cx="2077137"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800" b="1" i="1">
                  <a:solidFill>
                    <a:srgbClr val="646464"/>
                  </a:solidFill>
                  <a:ea typeface="华文细黑" panose="02010600040101010101" pitchFamily="2" charset="-122"/>
                </a:rPr>
                <a:t>此处添加内容</a:t>
              </a:r>
              <a:endParaRPr lang="zh-CN" altLang="en-US">
                <a:latin typeface="微软雅黑" panose="020B0503020204020204" pitchFamily="34" charset="-122"/>
                <a:ea typeface="微软雅黑" panose="020B0503020204020204" pitchFamily="34" charset="-122"/>
              </a:endParaRPr>
            </a:p>
          </p:txBody>
        </p:sp>
        <p:sp>
          <p:nvSpPr>
            <p:cNvPr id="13333" name="Rectangle 26"/>
            <p:cNvSpPr>
              <a:spLocks noChangeArrowheads="1"/>
            </p:cNvSpPr>
            <p:nvPr/>
          </p:nvSpPr>
          <p:spPr bwMode="auto">
            <a:xfrm>
              <a:off x="0" y="531212"/>
              <a:ext cx="2136775" cy="76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latin typeface="微软雅黑" panose="020B0503020204020204" pitchFamily="34" charset="-122"/>
                <a:ea typeface="微软雅黑" panose="020B0503020204020204" pitchFamily="34" charset="-122"/>
              </a:endParaRPr>
            </a:p>
          </p:txBody>
        </p:sp>
      </p:grpSp>
      <p:grpSp>
        <p:nvGrpSpPr>
          <p:cNvPr id="15375" name="Group 9"/>
          <p:cNvGrpSpPr/>
          <p:nvPr/>
        </p:nvGrpSpPr>
        <p:grpSpPr bwMode="auto">
          <a:xfrm rot="-4622527">
            <a:off x="4377532" y="1643856"/>
            <a:ext cx="128588" cy="1038225"/>
            <a:chOff x="0" y="0"/>
            <a:chExt cx="68" cy="636"/>
          </a:xfrm>
        </p:grpSpPr>
        <p:sp>
          <p:nvSpPr>
            <p:cNvPr id="13330" name="Rectangle 10"/>
            <p:cNvSpPr>
              <a:spLocks noChangeArrowheads="1"/>
            </p:cNvSpPr>
            <p:nvPr/>
          </p:nvSpPr>
          <p:spPr bwMode="auto">
            <a:xfrm rot="-54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3331" name="Rectangle 11"/>
            <p:cNvSpPr>
              <a:spLocks noChangeArrowheads="1"/>
            </p:cNvSpPr>
            <p:nvPr/>
          </p:nvSpPr>
          <p:spPr bwMode="auto">
            <a:xfrm rot="-5400000">
              <a:off x="-284" y="279"/>
              <a:ext cx="636" cy="6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5383" name="Group 9"/>
          <p:cNvGrpSpPr/>
          <p:nvPr/>
        </p:nvGrpSpPr>
        <p:grpSpPr bwMode="auto">
          <a:xfrm rot="-4622527">
            <a:off x="4148932" y="2469356"/>
            <a:ext cx="261938" cy="1038225"/>
            <a:chOff x="0" y="0"/>
            <a:chExt cx="68" cy="636"/>
          </a:xfrm>
        </p:grpSpPr>
        <p:sp>
          <p:nvSpPr>
            <p:cNvPr id="13328" name="Rectangle 10"/>
            <p:cNvSpPr>
              <a:spLocks noChangeArrowheads="1"/>
            </p:cNvSpPr>
            <p:nvPr/>
          </p:nvSpPr>
          <p:spPr bwMode="auto">
            <a:xfrm rot="-54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3329" name="Rectangle 11"/>
            <p:cNvSpPr>
              <a:spLocks noChangeArrowheads="1"/>
            </p:cNvSpPr>
            <p:nvPr/>
          </p:nvSpPr>
          <p:spPr bwMode="auto">
            <a:xfrm rot="-5400000">
              <a:off x="-284" y="279"/>
              <a:ext cx="636" cy="6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5386" name="Group 12"/>
          <p:cNvGrpSpPr/>
          <p:nvPr/>
        </p:nvGrpSpPr>
        <p:grpSpPr bwMode="auto">
          <a:xfrm rot="-6154422">
            <a:off x="4148138" y="1947863"/>
            <a:ext cx="142875" cy="1038225"/>
            <a:chOff x="0" y="0"/>
            <a:chExt cx="68" cy="636"/>
          </a:xfrm>
        </p:grpSpPr>
        <p:sp>
          <p:nvSpPr>
            <p:cNvPr id="13326" name="Rectangle 13"/>
            <p:cNvSpPr>
              <a:spLocks noChangeArrowheads="1"/>
            </p:cNvSpPr>
            <p:nvPr/>
          </p:nvSpPr>
          <p:spPr bwMode="auto">
            <a:xfrm rot="-54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3327" name="Rectangle 14"/>
            <p:cNvSpPr>
              <a:spLocks noChangeArrowheads="1"/>
            </p:cNvSpPr>
            <p:nvPr/>
          </p:nvSpPr>
          <p:spPr bwMode="auto">
            <a:xfrm rot="-5400000">
              <a:off x="-284" y="279"/>
              <a:ext cx="636" cy="6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5421" name="椭圆 4"/>
          <p:cNvSpPr>
            <a:spLocks noChangeArrowheads="1"/>
          </p:cNvSpPr>
          <p:nvPr/>
        </p:nvSpPr>
        <p:spPr bwMode="auto">
          <a:xfrm>
            <a:off x="2819400" y="2344738"/>
            <a:ext cx="1185863" cy="118586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1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100">
              <a:latin typeface="微软雅黑" panose="020B0503020204020204" pitchFamily="34" charset="-122"/>
              <a:ea typeface="微软雅黑" panose="020B0503020204020204" pitchFamily="34" charset="-122"/>
            </a:endParaRPr>
          </a:p>
        </p:txBody>
      </p:sp>
      <p:sp>
        <p:nvSpPr>
          <p:cNvPr id="15422" name="椭圆 4"/>
          <p:cNvSpPr>
            <a:spLocks noChangeArrowheads="1"/>
          </p:cNvSpPr>
          <p:nvPr/>
        </p:nvSpPr>
        <p:spPr bwMode="auto">
          <a:xfrm>
            <a:off x="4495800" y="1811338"/>
            <a:ext cx="973138" cy="97313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1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100">
              <a:latin typeface="微软雅黑" panose="020B0503020204020204" pitchFamily="34" charset="-122"/>
              <a:ea typeface="微软雅黑" panose="020B0503020204020204" pitchFamily="34" charset="-122"/>
            </a:endParaRPr>
          </a:p>
        </p:txBody>
      </p:sp>
      <p:sp>
        <p:nvSpPr>
          <p:cNvPr id="15420" name="椭圆 4"/>
          <p:cNvSpPr>
            <a:spLocks noChangeArrowheads="1"/>
          </p:cNvSpPr>
          <p:nvPr/>
        </p:nvSpPr>
        <p:spPr bwMode="auto">
          <a:xfrm>
            <a:off x="4748213" y="25733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15423" name="椭圆 4"/>
          <p:cNvSpPr>
            <a:spLocks noChangeArrowheads="1"/>
          </p:cNvSpPr>
          <p:nvPr/>
        </p:nvSpPr>
        <p:spPr bwMode="auto">
          <a:xfrm>
            <a:off x="3429000" y="1582738"/>
            <a:ext cx="792163" cy="79216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1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100">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 by="(-#ppt_w*2)" calcmode="lin" valueType="num">
                                      <p:cBhvr rctx="PPT">
                                        <p:cTn id="7" dur="250" autoRev="1" fill="hold">
                                          <p:stCondLst>
                                            <p:cond delay="0"/>
                                          </p:stCondLst>
                                        </p:cTn>
                                        <p:tgtEl>
                                          <p:spTgt spid="15362"/>
                                        </p:tgtEl>
                                        <p:attrNameLst>
                                          <p:attrName>ppt_w</p:attrName>
                                        </p:attrNameLst>
                                      </p:cBhvr>
                                    </p:anim>
                                    <p:anim by="(#ppt_w*0.50)" calcmode="lin" valueType="num">
                                      <p:cBhvr>
                                        <p:cTn id="8" dur="250" decel="50000" autoRev="1" fill="hold">
                                          <p:stCondLst>
                                            <p:cond delay="0"/>
                                          </p:stCondLst>
                                        </p:cTn>
                                        <p:tgtEl>
                                          <p:spTgt spid="15362"/>
                                        </p:tgtEl>
                                        <p:attrNameLst>
                                          <p:attrName>ppt_x</p:attrName>
                                        </p:attrNameLst>
                                      </p:cBhvr>
                                    </p:anim>
                                    <p:anim to="(#ppt_y)" calcmode="lin" valueType="num">
                                      <p:cBhvr>
                                        <p:cTn id="9" dur="500" fill="hold">
                                          <p:stCondLst>
                                            <p:cond delay="0"/>
                                          </p:stCondLst>
                                        </p:cTn>
                                        <p:tgtEl>
                                          <p:spTgt spid="15362"/>
                                        </p:tgtEl>
                                        <p:attrNameLst>
                                          <p:attrName>ppt_y</p:attrName>
                                        </p:attrNameLst>
                                      </p:cBhvr>
                                    </p:anim>
                                    <p:animRot by="21600000">
                                      <p:cBhvr>
                                        <p:cTn id="10" dur="500" fill="hold">
                                          <p:stCondLst>
                                            <p:cond delay="0"/>
                                          </p:stCondLst>
                                        </p:cTn>
                                        <p:tgtEl>
                                          <p:spTgt spid="15362"/>
                                        </p:tgtEl>
                                        <p:attrNameLst>
                                          <p:attrName>r</p:attrName>
                                        </p:attrNameLst>
                                      </p:cBhvr>
                                    </p:animRot>
                                  </p:childTnLst>
                                </p:cTn>
                              </p:par>
                            </p:childTnLst>
                          </p:cTn>
                        </p:par>
                        <p:par>
                          <p:cTn id="11" fill="hold">
                            <p:stCondLst>
                              <p:cond delay="0"/>
                            </p:stCondLst>
                            <p:childTnLst>
                              <p:par>
                                <p:cTn id="12" presetID="49" presetClass="entr" presetSubtype="0" decel="100000" fill="hold" grpId="0" nodeType="afterEffect">
                                  <p:stCondLst>
                                    <p:cond delay="0"/>
                                  </p:stCondLst>
                                  <p:childTnLst>
                                    <p:set>
                                      <p:cBhvr>
                                        <p:cTn id="13" dur="1" fill="hold">
                                          <p:stCondLst>
                                            <p:cond delay="0"/>
                                          </p:stCondLst>
                                        </p:cTn>
                                        <p:tgtEl>
                                          <p:spTgt spid="15423"/>
                                        </p:tgtEl>
                                        <p:attrNameLst>
                                          <p:attrName>style.visibility</p:attrName>
                                        </p:attrNameLst>
                                      </p:cBhvr>
                                      <p:to>
                                        <p:strVal val="visible"/>
                                      </p:to>
                                    </p:set>
                                    <p:anim calcmode="lin" valueType="num">
                                      <p:cBhvr>
                                        <p:cTn id="14" dur="500" fill="hold"/>
                                        <p:tgtEl>
                                          <p:spTgt spid="15423"/>
                                        </p:tgtEl>
                                        <p:attrNameLst>
                                          <p:attrName>ppt_w</p:attrName>
                                        </p:attrNameLst>
                                      </p:cBhvr>
                                      <p:tavLst>
                                        <p:tav tm="0">
                                          <p:val>
                                            <p:fltVal val="0"/>
                                          </p:val>
                                        </p:tav>
                                        <p:tav tm="100000">
                                          <p:val>
                                            <p:strVal val="#ppt_w"/>
                                          </p:val>
                                        </p:tav>
                                      </p:tavLst>
                                    </p:anim>
                                    <p:anim calcmode="lin" valueType="num">
                                      <p:cBhvr>
                                        <p:cTn id="15" dur="500" fill="hold"/>
                                        <p:tgtEl>
                                          <p:spTgt spid="15423"/>
                                        </p:tgtEl>
                                        <p:attrNameLst>
                                          <p:attrName>ppt_h</p:attrName>
                                        </p:attrNameLst>
                                      </p:cBhvr>
                                      <p:tavLst>
                                        <p:tav tm="0">
                                          <p:val>
                                            <p:fltVal val="0"/>
                                          </p:val>
                                        </p:tav>
                                        <p:tav tm="100000">
                                          <p:val>
                                            <p:strVal val="#ppt_h"/>
                                          </p:val>
                                        </p:tav>
                                      </p:tavLst>
                                    </p:anim>
                                    <p:anim calcmode="lin" valueType="num">
                                      <p:cBhvr>
                                        <p:cTn id="16" dur="500" fill="hold"/>
                                        <p:tgtEl>
                                          <p:spTgt spid="15423"/>
                                        </p:tgtEl>
                                        <p:attrNameLst>
                                          <p:attrName>style.rotation</p:attrName>
                                        </p:attrNameLst>
                                      </p:cBhvr>
                                      <p:tavLst>
                                        <p:tav tm="0">
                                          <p:val>
                                            <p:fltVal val="360"/>
                                          </p:val>
                                        </p:tav>
                                        <p:tav tm="100000">
                                          <p:val>
                                            <p:fltVal val="0"/>
                                          </p:val>
                                        </p:tav>
                                      </p:tavLst>
                                    </p:anim>
                                    <p:animEffect filter="fade">
                                      <p:cBhvr>
                                        <p:cTn id="17" dur="500"/>
                                        <p:tgtEl>
                                          <p:spTgt spid="15423"/>
                                        </p:tgtEl>
                                      </p:cBhvr>
                                    </p:animEffect>
                                  </p:childTnLst>
                                </p:cTn>
                              </p:par>
                              <p:par>
                                <p:cTn id="18" presetID="22" presetClass="entr" presetSubtype="8" fill="hold" nodeType="withEffect">
                                  <p:stCondLst>
                                    <p:cond delay="500"/>
                                  </p:stCondLst>
                                  <p:childTnLst>
                                    <p:set>
                                      <p:cBhvr>
                                        <p:cTn id="19" dur="1" fill="hold">
                                          <p:stCondLst>
                                            <p:cond delay="0"/>
                                          </p:stCondLst>
                                        </p:cTn>
                                        <p:tgtEl>
                                          <p:spTgt spid="15375"/>
                                        </p:tgtEl>
                                        <p:attrNameLst>
                                          <p:attrName>style.visibility</p:attrName>
                                        </p:attrNameLst>
                                      </p:cBhvr>
                                      <p:to>
                                        <p:strVal val="visible"/>
                                      </p:to>
                                    </p:set>
                                    <p:animEffect filter="wipe(left)">
                                      <p:cBhvr>
                                        <p:cTn id="20" dur="500"/>
                                        <p:tgtEl>
                                          <p:spTgt spid="15375"/>
                                        </p:tgtEl>
                                      </p:cBhvr>
                                    </p:animEffect>
                                  </p:childTnLst>
                                </p:cTn>
                              </p:par>
                            </p:childTnLst>
                          </p:cTn>
                        </p:par>
                        <p:par>
                          <p:cTn id="21" fill="hold">
                            <p:stCondLst>
                              <p:cond delay="500"/>
                            </p:stCondLst>
                            <p:childTnLst>
                              <p:par>
                                <p:cTn id="22" presetID="49" presetClass="entr" presetSubtype="0" decel="100000" fill="hold" grpId="0" nodeType="afterEffect">
                                  <p:stCondLst>
                                    <p:cond delay="0"/>
                                  </p:stCondLst>
                                  <p:childTnLst>
                                    <p:set>
                                      <p:cBhvr>
                                        <p:cTn id="23" dur="1" fill="hold">
                                          <p:stCondLst>
                                            <p:cond delay="0"/>
                                          </p:stCondLst>
                                        </p:cTn>
                                        <p:tgtEl>
                                          <p:spTgt spid="15422"/>
                                        </p:tgtEl>
                                        <p:attrNameLst>
                                          <p:attrName>style.visibility</p:attrName>
                                        </p:attrNameLst>
                                      </p:cBhvr>
                                      <p:to>
                                        <p:strVal val="visible"/>
                                      </p:to>
                                    </p:set>
                                    <p:anim calcmode="lin" valueType="num">
                                      <p:cBhvr>
                                        <p:cTn id="24" dur="500" fill="hold"/>
                                        <p:tgtEl>
                                          <p:spTgt spid="15422"/>
                                        </p:tgtEl>
                                        <p:attrNameLst>
                                          <p:attrName>ppt_w</p:attrName>
                                        </p:attrNameLst>
                                      </p:cBhvr>
                                      <p:tavLst>
                                        <p:tav tm="0">
                                          <p:val>
                                            <p:fltVal val="0"/>
                                          </p:val>
                                        </p:tav>
                                        <p:tav tm="100000">
                                          <p:val>
                                            <p:strVal val="#ppt_w"/>
                                          </p:val>
                                        </p:tav>
                                      </p:tavLst>
                                    </p:anim>
                                    <p:anim calcmode="lin" valueType="num">
                                      <p:cBhvr>
                                        <p:cTn id="25" dur="500" fill="hold"/>
                                        <p:tgtEl>
                                          <p:spTgt spid="15422"/>
                                        </p:tgtEl>
                                        <p:attrNameLst>
                                          <p:attrName>ppt_h</p:attrName>
                                        </p:attrNameLst>
                                      </p:cBhvr>
                                      <p:tavLst>
                                        <p:tav tm="0">
                                          <p:val>
                                            <p:fltVal val="0"/>
                                          </p:val>
                                        </p:tav>
                                        <p:tav tm="100000">
                                          <p:val>
                                            <p:strVal val="#ppt_h"/>
                                          </p:val>
                                        </p:tav>
                                      </p:tavLst>
                                    </p:anim>
                                    <p:anim calcmode="lin" valueType="num">
                                      <p:cBhvr>
                                        <p:cTn id="26" dur="500" fill="hold"/>
                                        <p:tgtEl>
                                          <p:spTgt spid="15422"/>
                                        </p:tgtEl>
                                        <p:attrNameLst>
                                          <p:attrName>style.rotation</p:attrName>
                                        </p:attrNameLst>
                                      </p:cBhvr>
                                      <p:tavLst>
                                        <p:tav tm="0">
                                          <p:val>
                                            <p:fltVal val="360"/>
                                          </p:val>
                                        </p:tav>
                                        <p:tav tm="100000">
                                          <p:val>
                                            <p:fltVal val="0"/>
                                          </p:val>
                                        </p:tav>
                                      </p:tavLst>
                                    </p:anim>
                                    <p:animEffect filter="fade">
                                      <p:cBhvr>
                                        <p:cTn id="27" dur="500"/>
                                        <p:tgtEl>
                                          <p:spTgt spid="15422"/>
                                        </p:tgtEl>
                                      </p:cBhvr>
                                    </p:animEffect>
                                  </p:childTnLst>
                                </p:cTn>
                              </p:par>
                              <p:par>
                                <p:cTn id="28" presetID="22" presetClass="entr" presetSubtype="8" fill="hold" nodeType="withEffect">
                                  <p:stCondLst>
                                    <p:cond delay="900"/>
                                  </p:stCondLst>
                                  <p:childTnLst>
                                    <p:set>
                                      <p:cBhvr>
                                        <p:cTn id="29" dur="1" fill="hold">
                                          <p:stCondLst>
                                            <p:cond delay="0"/>
                                          </p:stCondLst>
                                        </p:cTn>
                                        <p:tgtEl>
                                          <p:spTgt spid="15386"/>
                                        </p:tgtEl>
                                        <p:attrNameLst>
                                          <p:attrName>style.visibility</p:attrName>
                                        </p:attrNameLst>
                                      </p:cBhvr>
                                      <p:to>
                                        <p:strVal val="visible"/>
                                      </p:to>
                                    </p:set>
                                    <p:animEffect filter="wipe(left)">
                                      <p:cBhvr>
                                        <p:cTn id="30" dur="500"/>
                                        <p:tgtEl>
                                          <p:spTgt spid="15386"/>
                                        </p:tgtEl>
                                      </p:cBhvr>
                                    </p:animEffect>
                                  </p:childTnLst>
                                </p:cTn>
                              </p:par>
                            </p:childTnLst>
                          </p:cTn>
                        </p:par>
                        <p:par>
                          <p:cTn id="31" fill="hold">
                            <p:stCondLst>
                              <p:cond delay="1000"/>
                            </p:stCondLst>
                            <p:childTnLst>
                              <p:par>
                                <p:cTn id="32" presetID="49" presetClass="entr" presetSubtype="0" decel="100000" fill="hold" grpId="0" nodeType="afterEffect">
                                  <p:stCondLst>
                                    <p:cond delay="0"/>
                                  </p:stCondLst>
                                  <p:childTnLst>
                                    <p:set>
                                      <p:cBhvr>
                                        <p:cTn id="33" dur="1" fill="hold">
                                          <p:stCondLst>
                                            <p:cond delay="0"/>
                                          </p:stCondLst>
                                        </p:cTn>
                                        <p:tgtEl>
                                          <p:spTgt spid="15421"/>
                                        </p:tgtEl>
                                        <p:attrNameLst>
                                          <p:attrName>style.visibility</p:attrName>
                                        </p:attrNameLst>
                                      </p:cBhvr>
                                      <p:to>
                                        <p:strVal val="visible"/>
                                      </p:to>
                                    </p:set>
                                    <p:anim calcmode="lin" valueType="num">
                                      <p:cBhvr>
                                        <p:cTn id="34" dur="500" fill="hold"/>
                                        <p:tgtEl>
                                          <p:spTgt spid="15421"/>
                                        </p:tgtEl>
                                        <p:attrNameLst>
                                          <p:attrName>ppt_w</p:attrName>
                                        </p:attrNameLst>
                                      </p:cBhvr>
                                      <p:tavLst>
                                        <p:tav tm="0">
                                          <p:val>
                                            <p:fltVal val="0"/>
                                          </p:val>
                                        </p:tav>
                                        <p:tav tm="100000">
                                          <p:val>
                                            <p:strVal val="#ppt_w"/>
                                          </p:val>
                                        </p:tav>
                                      </p:tavLst>
                                    </p:anim>
                                    <p:anim calcmode="lin" valueType="num">
                                      <p:cBhvr>
                                        <p:cTn id="35" dur="500" fill="hold"/>
                                        <p:tgtEl>
                                          <p:spTgt spid="15421"/>
                                        </p:tgtEl>
                                        <p:attrNameLst>
                                          <p:attrName>ppt_h</p:attrName>
                                        </p:attrNameLst>
                                      </p:cBhvr>
                                      <p:tavLst>
                                        <p:tav tm="0">
                                          <p:val>
                                            <p:fltVal val="0"/>
                                          </p:val>
                                        </p:tav>
                                        <p:tav tm="100000">
                                          <p:val>
                                            <p:strVal val="#ppt_h"/>
                                          </p:val>
                                        </p:tav>
                                      </p:tavLst>
                                    </p:anim>
                                    <p:anim calcmode="lin" valueType="num">
                                      <p:cBhvr>
                                        <p:cTn id="36" dur="500" fill="hold"/>
                                        <p:tgtEl>
                                          <p:spTgt spid="15421"/>
                                        </p:tgtEl>
                                        <p:attrNameLst>
                                          <p:attrName>style.rotation</p:attrName>
                                        </p:attrNameLst>
                                      </p:cBhvr>
                                      <p:tavLst>
                                        <p:tav tm="0">
                                          <p:val>
                                            <p:fltVal val="360"/>
                                          </p:val>
                                        </p:tav>
                                        <p:tav tm="100000">
                                          <p:val>
                                            <p:fltVal val="0"/>
                                          </p:val>
                                        </p:tav>
                                      </p:tavLst>
                                    </p:anim>
                                    <p:animEffect filter="fade">
                                      <p:cBhvr>
                                        <p:cTn id="37" dur="500"/>
                                        <p:tgtEl>
                                          <p:spTgt spid="15421"/>
                                        </p:tgtEl>
                                      </p:cBhvr>
                                    </p:animEffect>
                                  </p:childTnLst>
                                </p:cTn>
                              </p:par>
                              <p:par>
                                <p:cTn id="38" presetID="22" presetClass="entr" presetSubtype="8" fill="hold" nodeType="withEffect">
                                  <p:stCondLst>
                                    <p:cond delay="1400"/>
                                  </p:stCondLst>
                                  <p:childTnLst>
                                    <p:set>
                                      <p:cBhvr>
                                        <p:cTn id="39" dur="1" fill="hold">
                                          <p:stCondLst>
                                            <p:cond delay="0"/>
                                          </p:stCondLst>
                                        </p:cTn>
                                        <p:tgtEl>
                                          <p:spTgt spid="15383"/>
                                        </p:tgtEl>
                                        <p:attrNameLst>
                                          <p:attrName>style.visibility</p:attrName>
                                        </p:attrNameLst>
                                      </p:cBhvr>
                                      <p:to>
                                        <p:strVal val="visible"/>
                                      </p:to>
                                    </p:set>
                                    <p:animEffect filter="wipe(left)">
                                      <p:cBhvr>
                                        <p:cTn id="40" dur="500"/>
                                        <p:tgtEl>
                                          <p:spTgt spid="15383"/>
                                        </p:tgtEl>
                                      </p:cBhvr>
                                    </p:animEffect>
                                  </p:childTnLst>
                                </p:cTn>
                              </p:par>
                            </p:childTnLst>
                          </p:cTn>
                        </p:par>
                        <p:par>
                          <p:cTn id="41" fill="hold">
                            <p:stCondLst>
                              <p:cond delay="1500"/>
                            </p:stCondLst>
                            <p:childTnLst>
                              <p:par>
                                <p:cTn id="42" presetID="49" presetClass="entr" presetSubtype="0" decel="100000" fill="hold" grpId="0" nodeType="afterEffect">
                                  <p:stCondLst>
                                    <p:cond delay="0"/>
                                  </p:stCondLst>
                                  <p:childTnLst>
                                    <p:set>
                                      <p:cBhvr>
                                        <p:cTn id="43" dur="1" fill="hold">
                                          <p:stCondLst>
                                            <p:cond delay="0"/>
                                          </p:stCondLst>
                                        </p:cTn>
                                        <p:tgtEl>
                                          <p:spTgt spid="15420"/>
                                        </p:tgtEl>
                                        <p:attrNameLst>
                                          <p:attrName>style.visibility</p:attrName>
                                        </p:attrNameLst>
                                      </p:cBhvr>
                                      <p:to>
                                        <p:strVal val="visible"/>
                                      </p:to>
                                    </p:set>
                                    <p:anim calcmode="lin" valueType="num">
                                      <p:cBhvr>
                                        <p:cTn id="44" dur="500" fill="hold"/>
                                        <p:tgtEl>
                                          <p:spTgt spid="15420"/>
                                        </p:tgtEl>
                                        <p:attrNameLst>
                                          <p:attrName>ppt_w</p:attrName>
                                        </p:attrNameLst>
                                      </p:cBhvr>
                                      <p:tavLst>
                                        <p:tav tm="0">
                                          <p:val>
                                            <p:fltVal val="0"/>
                                          </p:val>
                                        </p:tav>
                                        <p:tav tm="100000">
                                          <p:val>
                                            <p:strVal val="#ppt_w"/>
                                          </p:val>
                                        </p:tav>
                                      </p:tavLst>
                                    </p:anim>
                                    <p:anim calcmode="lin" valueType="num">
                                      <p:cBhvr>
                                        <p:cTn id="45" dur="500" fill="hold"/>
                                        <p:tgtEl>
                                          <p:spTgt spid="15420"/>
                                        </p:tgtEl>
                                        <p:attrNameLst>
                                          <p:attrName>ppt_h</p:attrName>
                                        </p:attrNameLst>
                                      </p:cBhvr>
                                      <p:tavLst>
                                        <p:tav tm="0">
                                          <p:val>
                                            <p:fltVal val="0"/>
                                          </p:val>
                                        </p:tav>
                                        <p:tav tm="100000">
                                          <p:val>
                                            <p:strVal val="#ppt_h"/>
                                          </p:val>
                                        </p:tav>
                                      </p:tavLst>
                                    </p:anim>
                                    <p:anim calcmode="lin" valueType="num">
                                      <p:cBhvr>
                                        <p:cTn id="46" dur="500" fill="hold"/>
                                        <p:tgtEl>
                                          <p:spTgt spid="15420"/>
                                        </p:tgtEl>
                                        <p:attrNameLst>
                                          <p:attrName>style.rotation</p:attrName>
                                        </p:attrNameLst>
                                      </p:cBhvr>
                                      <p:tavLst>
                                        <p:tav tm="0">
                                          <p:val>
                                            <p:fltVal val="360"/>
                                          </p:val>
                                        </p:tav>
                                        <p:tav tm="100000">
                                          <p:val>
                                            <p:fltVal val="0"/>
                                          </p:val>
                                        </p:tav>
                                      </p:tavLst>
                                    </p:anim>
                                    <p:animEffect filter="fade">
                                      <p:cBhvr>
                                        <p:cTn id="47" dur="500"/>
                                        <p:tgtEl>
                                          <p:spTgt spid="15420"/>
                                        </p:tgtEl>
                                      </p:cBhvr>
                                    </p:animEffect>
                                  </p:childTnLst>
                                </p:cTn>
                              </p:par>
                            </p:childTnLst>
                          </p:cTn>
                        </p:par>
                        <p:par>
                          <p:cTn id="48" fill="hold">
                            <p:stCondLst>
                              <p:cond delay="2000"/>
                            </p:stCondLst>
                            <p:childTnLst>
                              <p:par>
                                <p:cTn id="49" presetID="31" presetClass="entr" presetSubtype="0" fill="hold" nodeType="afterEffect">
                                  <p:stCondLst>
                                    <p:cond delay="0"/>
                                  </p:stCondLst>
                                  <p:iterate type="lt">
                                    <p:tmPct val="5000"/>
                                  </p:iterate>
                                  <p:childTnLst>
                                    <p:set>
                                      <p:cBhvr>
                                        <p:cTn id="50" dur="1" fill="hold">
                                          <p:stCondLst>
                                            <p:cond delay="0"/>
                                          </p:stCondLst>
                                        </p:cTn>
                                        <p:tgtEl>
                                          <p:spTgt spid="15372"/>
                                        </p:tgtEl>
                                        <p:attrNameLst>
                                          <p:attrName>style.visibility</p:attrName>
                                        </p:attrNameLst>
                                      </p:cBhvr>
                                      <p:to>
                                        <p:strVal val="visible"/>
                                      </p:to>
                                    </p:set>
                                    <p:anim calcmode="lin" valueType="num">
                                      <p:cBhvr>
                                        <p:cTn id="51" dur="1000" fill="hold"/>
                                        <p:tgtEl>
                                          <p:spTgt spid="15372"/>
                                        </p:tgtEl>
                                        <p:attrNameLst>
                                          <p:attrName>ppt_w</p:attrName>
                                        </p:attrNameLst>
                                      </p:cBhvr>
                                      <p:tavLst>
                                        <p:tav tm="0">
                                          <p:val>
                                            <p:fltVal val="0"/>
                                          </p:val>
                                        </p:tav>
                                        <p:tav tm="100000">
                                          <p:val>
                                            <p:strVal val="#ppt_w"/>
                                          </p:val>
                                        </p:tav>
                                      </p:tavLst>
                                    </p:anim>
                                    <p:anim calcmode="lin" valueType="num">
                                      <p:cBhvr>
                                        <p:cTn id="52" dur="1000" fill="hold"/>
                                        <p:tgtEl>
                                          <p:spTgt spid="15372"/>
                                        </p:tgtEl>
                                        <p:attrNameLst>
                                          <p:attrName>ppt_h</p:attrName>
                                        </p:attrNameLst>
                                      </p:cBhvr>
                                      <p:tavLst>
                                        <p:tav tm="0">
                                          <p:val>
                                            <p:fltVal val="0"/>
                                          </p:val>
                                        </p:tav>
                                        <p:tav tm="100000">
                                          <p:val>
                                            <p:strVal val="#ppt_h"/>
                                          </p:val>
                                        </p:tav>
                                      </p:tavLst>
                                    </p:anim>
                                    <p:anim calcmode="lin" valueType="num">
                                      <p:cBhvr>
                                        <p:cTn id="53" dur="1000" fill="hold"/>
                                        <p:tgtEl>
                                          <p:spTgt spid="15372"/>
                                        </p:tgtEl>
                                        <p:attrNameLst>
                                          <p:attrName>style.rotation</p:attrName>
                                        </p:attrNameLst>
                                      </p:cBhvr>
                                      <p:tavLst>
                                        <p:tav tm="0">
                                          <p:val>
                                            <p:fltVal val="90"/>
                                          </p:val>
                                        </p:tav>
                                        <p:tav tm="100000">
                                          <p:val>
                                            <p:fltVal val="0"/>
                                          </p:val>
                                        </p:tav>
                                      </p:tavLst>
                                    </p:anim>
                                    <p:animEffect filter="fade">
                                      <p:cBhvr>
                                        <p:cTn id="54" dur="1000"/>
                                        <p:tgtEl>
                                          <p:spTgt spid="15372"/>
                                        </p:tgtEl>
                                      </p:cBhvr>
                                    </p:animEffect>
                                  </p:childTnLst>
                                </p:cTn>
                              </p:par>
                              <p:par>
                                <p:cTn id="55" presetID="31" presetClass="entr" presetSubtype="0" fill="hold" nodeType="withEffect">
                                  <p:stCondLst>
                                    <p:cond delay="600"/>
                                  </p:stCondLst>
                                  <p:iterate type="lt">
                                    <p:tmPct val="5000"/>
                                  </p:iterate>
                                  <p:childTnLst>
                                    <p:set>
                                      <p:cBhvr>
                                        <p:cTn id="56" dur="1" fill="hold">
                                          <p:stCondLst>
                                            <p:cond delay="0"/>
                                          </p:stCondLst>
                                        </p:cTn>
                                        <p:tgtEl>
                                          <p:spTgt spid="15363"/>
                                        </p:tgtEl>
                                        <p:attrNameLst>
                                          <p:attrName>style.visibility</p:attrName>
                                        </p:attrNameLst>
                                      </p:cBhvr>
                                      <p:to>
                                        <p:strVal val="visible"/>
                                      </p:to>
                                    </p:set>
                                    <p:anim calcmode="lin" valueType="num">
                                      <p:cBhvr>
                                        <p:cTn id="57" dur="1000" fill="hold"/>
                                        <p:tgtEl>
                                          <p:spTgt spid="15363"/>
                                        </p:tgtEl>
                                        <p:attrNameLst>
                                          <p:attrName>ppt_w</p:attrName>
                                        </p:attrNameLst>
                                      </p:cBhvr>
                                      <p:tavLst>
                                        <p:tav tm="0">
                                          <p:val>
                                            <p:fltVal val="0"/>
                                          </p:val>
                                        </p:tav>
                                        <p:tav tm="100000">
                                          <p:val>
                                            <p:strVal val="#ppt_w"/>
                                          </p:val>
                                        </p:tav>
                                      </p:tavLst>
                                    </p:anim>
                                    <p:anim calcmode="lin" valueType="num">
                                      <p:cBhvr>
                                        <p:cTn id="58" dur="1000" fill="hold"/>
                                        <p:tgtEl>
                                          <p:spTgt spid="15363"/>
                                        </p:tgtEl>
                                        <p:attrNameLst>
                                          <p:attrName>ppt_h</p:attrName>
                                        </p:attrNameLst>
                                      </p:cBhvr>
                                      <p:tavLst>
                                        <p:tav tm="0">
                                          <p:val>
                                            <p:fltVal val="0"/>
                                          </p:val>
                                        </p:tav>
                                        <p:tav tm="100000">
                                          <p:val>
                                            <p:strVal val="#ppt_h"/>
                                          </p:val>
                                        </p:tav>
                                      </p:tavLst>
                                    </p:anim>
                                    <p:anim calcmode="lin" valueType="num">
                                      <p:cBhvr>
                                        <p:cTn id="59" dur="1000" fill="hold"/>
                                        <p:tgtEl>
                                          <p:spTgt spid="15363"/>
                                        </p:tgtEl>
                                        <p:attrNameLst>
                                          <p:attrName>style.rotation</p:attrName>
                                        </p:attrNameLst>
                                      </p:cBhvr>
                                      <p:tavLst>
                                        <p:tav tm="0">
                                          <p:val>
                                            <p:fltVal val="90"/>
                                          </p:val>
                                        </p:tav>
                                        <p:tav tm="100000">
                                          <p:val>
                                            <p:fltVal val="0"/>
                                          </p:val>
                                        </p:tav>
                                      </p:tavLst>
                                    </p:anim>
                                    <p:animEffect filter="fade">
                                      <p:cBhvr>
                                        <p:cTn id="60" dur="1000"/>
                                        <p:tgtEl>
                                          <p:spTgt spid="15363"/>
                                        </p:tgtEl>
                                      </p:cBhvr>
                                    </p:animEffect>
                                  </p:childTnLst>
                                </p:cTn>
                              </p:par>
                              <p:par>
                                <p:cTn id="61" presetID="31" presetClass="entr" presetSubtype="0" fill="hold" nodeType="withEffect">
                                  <p:stCondLst>
                                    <p:cond delay="1200"/>
                                  </p:stCondLst>
                                  <p:iterate type="lt">
                                    <p:tmPct val="5000"/>
                                  </p:iterate>
                                  <p:childTnLst>
                                    <p:set>
                                      <p:cBhvr>
                                        <p:cTn id="62" dur="1" fill="hold">
                                          <p:stCondLst>
                                            <p:cond delay="0"/>
                                          </p:stCondLst>
                                        </p:cTn>
                                        <p:tgtEl>
                                          <p:spTgt spid="15366"/>
                                        </p:tgtEl>
                                        <p:attrNameLst>
                                          <p:attrName>style.visibility</p:attrName>
                                        </p:attrNameLst>
                                      </p:cBhvr>
                                      <p:to>
                                        <p:strVal val="visible"/>
                                      </p:to>
                                    </p:set>
                                    <p:anim calcmode="lin" valueType="num">
                                      <p:cBhvr>
                                        <p:cTn id="63" dur="1000" fill="hold"/>
                                        <p:tgtEl>
                                          <p:spTgt spid="15366"/>
                                        </p:tgtEl>
                                        <p:attrNameLst>
                                          <p:attrName>ppt_w</p:attrName>
                                        </p:attrNameLst>
                                      </p:cBhvr>
                                      <p:tavLst>
                                        <p:tav tm="0">
                                          <p:val>
                                            <p:fltVal val="0"/>
                                          </p:val>
                                        </p:tav>
                                        <p:tav tm="100000">
                                          <p:val>
                                            <p:strVal val="#ppt_w"/>
                                          </p:val>
                                        </p:tav>
                                      </p:tavLst>
                                    </p:anim>
                                    <p:anim calcmode="lin" valueType="num">
                                      <p:cBhvr>
                                        <p:cTn id="64" dur="1000" fill="hold"/>
                                        <p:tgtEl>
                                          <p:spTgt spid="15366"/>
                                        </p:tgtEl>
                                        <p:attrNameLst>
                                          <p:attrName>ppt_h</p:attrName>
                                        </p:attrNameLst>
                                      </p:cBhvr>
                                      <p:tavLst>
                                        <p:tav tm="0">
                                          <p:val>
                                            <p:fltVal val="0"/>
                                          </p:val>
                                        </p:tav>
                                        <p:tav tm="100000">
                                          <p:val>
                                            <p:strVal val="#ppt_h"/>
                                          </p:val>
                                        </p:tav>
                                      </p:tavLst>
                                    </p:anim>
                                    <p:anim calcmode="lin" valueType="num">
                                      <p:cBhvr>
                                        <p:cTn id="65" dur="1000" fill="hold"/>
                                        <p:tgtEl>
                                          <p:spTgt spid="15366"/>
                                        </p:tgtEl>
                                        <p:attrNameLst>
                                          <p:attrName>style.rotation</p:attrName>
                                        </p:attrNameLst>
                                      </p:cBhvr>
                                      <p:tavLst>
                                        <p:tav tm="0">
                                          <p:val>
                                            <p:fltVal val="90"/>
                                          </p:val>
                                        </p:tav>
                                        <p:tav tm="100000">
                                          <p:val>
                                            <p:fltVal val="0"/>
                                          </p:val>
                                        </p:tav>
                                      </p:tavLst>
                                    </p:anim>
                                    <p:animEffect filter="fade">
                                      <p:cBhvr>
                                        <p:cTn id="66" dur="1000"/>
                                        <p:tgtEl>
                                          <p:spTgt spid="15366"/>
                                        </p:tgtEl>
                                      </p:cBhvr>
                                    </p:animEffect>
                                  </p:childTnLst>
                                </p:cTn>
                              </p:par>
                              <p:par>
                                <p:cTn id="67" presetID="31" presetClass="entr" presetSubtype="0" fill="hold" nodeType="withEffect">
                                  <p:stCondLst>
                                    <p:cond delay="1600"/>
                                  </p:stCondLst>
                                  <p:iterate type="lt">
                                    <p:tmPct val="5000"/>
                                  </p:iterate>
                                  <p:childTnLst>
                                    <p:set>
                                      <p:cBhvr>
                                        <p:cTn id="68" dur="1" fill="hold">
                                          <p:stCondLst>
                                            <p:cond delay="0"/>
                                          </p:stCondLst>
                                        </p:cTn>
                                        <p:tgtEl>
                                          <p:spTgt spid="15369"/>
                                        </p:tgtEl>
                                        <p:attrNameLst>
                                          <p:attrName>style.visibility</p:attrName>
                                        </p:attrNameLst>
                                      </p:cBhvr>
                                      <p:to>
                                        <p:strVal val="visible"/>
                                      </p:to>
                                    </p:set>
                                    <p:anim calcmode="lin" valueType="num">
                                      <p:cBhvr>
                                        <p:cTn id="69" dur="1000" fill="hold"/>
                                        <p:tgtEl>
                                          <p:spTgt spid="15369"/>
                                        </p:tgtEl>
                                        <p:attrNameLst>
                                          <p:attrName>ppt_w</p:attrName>
                                        </p:attrNameLst>
                                      </p:cBhvr>
                                      <p:tavLst>
                                        <p:tav tm="0">
                                          <p:val>
                                            <p:fltVal val="0"/>
                                          </p:val>
                                        </p:tav>
                                        <p:tav tm="100000">
                                          <p:val>
                                            <p:strVal val="#ppt_w"/>
                                          </p:val>
                                        </p:tav>
                                      </p:tavLst>
                                    </p:anim>
                                    <p:anim calcmode="lin" valueType="num">
                                      <p:cBhvr>
                                        <p:cTn id="70" dur="1000" fill="hold"/>
                                        <p:tgtEl>
                                          <p:spTgt spid="15369"/>
                                        </p:tgtEl>
                                        <p:attrNameLst>
                                          <p:attrName>ppt_h</p:attrName>
                                        </p:attrNameLst>
                                      </p:cBhvr>
                                      <p:tavLst>
                                        <p:tav tm="0">
                                          <p:val>
                                            <p:fltVal val="0"/>
                                          </p:val>
                                        </p:tav>
                                        <p:tav tm="100000">
                                          <p:val>
                                            <p:strVal val="#ppt_h"/>
                                          </p:val>
                                        </p:tav>
                                      </p:tavLst>
                                    </p:anim>
                                    <p:anim calcmode="lin" valueType="num">
                                      <p:cBhvr>
                                        <p:cTn id="71" dur="1000" fill="hold"/>
                                        <p:tgtEl>
                                          <p:spTgt spid="15369"/>
                                        </p:tgtEl>
                                        <p:attrNameLst>
                                          <p:attrName>style.rotation</p:attrName>
                                        </p:attrNameLst>
                                      </p:cBhvr>
                                      <p:tavLst>
                                        <p:tav tm="0">
                                          <p:val>
                                            <p:fltVal val="90"/>
                                          </p:val>
                                        </p:tav>
                                        <p:tav tm="100000">
                                          <p:val>
                                            <p:fltVal val="0"/>
                                          </p:val>
                                        </p:tav>
                                      </p:tavLst>
                                    </p:anim>
                                    <p:animEffect filter="fade">
                                      <p:cBhvr>
                                        <p:cTn id="72" dur="1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p:bldP spid="15421" grpId="0" bldLvl="0" animBg="1"/>
      <p:bldP spid="15422" grpId="0" bldLvl="0" animBg="1"/>
      <p:bldP spid="15420" grpId="0" bldLvl="0" animBg="1"/>
      <p:bldP spid="154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18"/>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4579" name="圆角矩形 1"/>
          <p:cNvSpPr>
            <a:spLocks noChangeArrowheads="1"/>
          </p:cNvSpPr>
          <p:nvPr/>
        </p:nvSpPr>
        <p:spPr bwMode="auto">
          <a:xfrm>
            <a:off x="1654175" y="1165225"/>
            <a:ext cx="1366838" cy="1366838"/>
          </a:xfrm>
          <a:custGeom>
            <a:avLst/>
            <a:gdLst>
              <a:gd name="T0" fmla="*/ 0 w 1368263"/>
              <a:gd name="T1" fmla="*/ 0 h 1368263"/>
              <a:gd name="T2" fmla="*/ 1368263 w 1368263"/>
              <a:gd name="T3" fmla="*/ 1368263 h 1368263"/>
            </a:gdLst>
            <a:ahLst/>
            <a:cxnLst/>
            <a:rect l="T0" t="T1" r="T2" b="T3"/>
            <a:pathLst>
              <a:path w="1368263" h="1368263">
                <a:moveTo>
                  <a:pt x="867444" y="0"/>
                </a:moveTo>
                <a:lnTo>
                  <a:pt x="1368263" y="867444"/>
                </a:lnTo>
                <a:lnTo>
                  <a:pt x="1049028" y="1051755"/>
                </a:lnTo>
                <a:lnTo>
                  <a:pt x="1029977" y="1018758"/>
                </a:lnTo>
                <a:lnTo>
                  <a:pt x="1144463" y="952660"/>
                </a:lnTo>
                <a:lnTo>
                  <a:pt x="799204" y="883441"/>
                </a:lnTo>
                <a:lnTo>
                  <a:pt x="686519" y="1217054"/>
                </a:lnTo>
                <a:lnTo>
                  <a:pt x="801005" y="1150955"/>
                </a:lnTo>
                <a:lnTo>
                  <a:pt x="820056" y="1183952"/>
                </a:lnTo>
                <a:lnTo>
                  <a:pt x="500819" y="1368263"/>
                </a:lnTo>
                <a:lnTo>
                  <a:pt x="0" y="500819"/>
                </a:lnTo>
                <a:lnTo>
                  <a:pt x="867444"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0" name="圆角矩形 37"/>
          <p:cNvSpPr>
            <a:spLocks noChangeArrowheads="1"/>
          </p:cNvSpPr>
          <p:nvPr/>
        </p:nvSpPr>
        <p:spPr bwMode="auto">
          <a:xfrm>
            <a:off x="2227263" y="2085975"/>
            <a:ext cx="1366837" cy="1419225"/>
          </a:xfrm>
          <a:custGeom>
            <a:avLst/>
            <a:gdLst>
              <a:gd name="T0" fmla="*/ 0 w 1368263"/>
              <a:gd name="T1" fmla="*/ 0 h 1419696"/>
              <a:gd name="T2" fmla="*/ 1368263 w 1368263"/>
              <a:gd name="T3" fmla="*/ 1419696 h 1419696"/>
            </a:gdLst>
            <a:ahLst/>
            <a:cxnLst/>
            <a:rect l="T0" t="T1" r="T2" b="T3"/>
            <a:pathLst>
              <a:path w="1368263" h="1419696">
                <a:moveTo>
                  <a:pt x="248811" y="0"/>
                </a:moveTo>
                <a:lnTo>
                  <a:pt x="484100" y="63045"/>
                </a:lnTo>
                <a:lnTo>
                  <a:pt x="409516" y="106106"/>
                </a:lnTo>
                <a:lnTo>
                  <a:pt x="500324" y="263390"/>
                </a:lnTo>
                <a:lnTo>
                  <a:pt x="867444" y="51433"/>
                </a:lnTo>
                <a:lnTo>
                  <a:pt x="1368263" y="918877"/>
                </a:lnTo>
                <a:lnTo>
                  <a:pt x="1049028" y="1103188"/>
                </a:lnTo>
                <a:lnTo>
                  <a:pt x="1029977" y="1070191"/>
                </a:lnTo>
                <a:lnTo>
                  <a:pt x="1144463" y="1004093"/>
                </a:lnTo>
                <a:lnTo>
                  <a:pt x="799204" y="934874"/>
                </a:lnTo>
                <a:lnTo>
                  <a:pt x="686520" y="1268487"/>
                </a:lnTo>
                <a:lnTo>
                  <a:pt x="801006" y="1202388"/>
                </a:lnTo>
                <a:lnTo>
                  <a:pt x="820056" y="1235385"/>
                </a:lnTo>
                <a:lnTo>
                  <a:pt x="500819" y="1419696"/>
                </a:lnTo>
                <a:lnTo>
                  <a:pt x="0" y="552252"/>
                </a:lnTo>
                <a:lnTo>
                  <a:pt x="351157" y="349512"/>
                </a:lnTo>
                <a:lnTo>
                  <a:pt x="260349" y="192228"/>
                </a:lnTo>
                <a:lnTo>
                  <a:pt x="185765" y="235289"/>
                </a:lnTo>
                <a:lnTo>
                  <a:pt x="248811"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1" name="圆角矩形 38"/>
          <p:cNvSpPr>
            <a:spLocks noChangeArrowheads="1"/>
          </p:cNvSpPr>
          <p:nvPr/>
        </p:nvSpPr>
        <p:spPr bwMode="auto">
          <a:xfrm>
            <a:off x="2786063" y="3059113"/>
            <a:ext cx="1368425" cy="1447800"/>
          </a:xfrm>
          <a:custGeom>
            <a:avLst/>
            <a:gdLst>
              <a:gd name="T0" fmla="*/ 0 w 1369740"/>
              <a:gd name="T1" fmla="*/ 0 h 1447146"/>
              <a:gd name="T2" fmla="*/ 1369740 w 1369740"/>
              <a:gd name="T3" fmla="*/ 1447146 h 1447146"/>
            </a:gdLst>
            <a:ahLst/>
            <a:cxnLst/>
            <a:rect l="T0" t="T1" r="T2" b="T3"/>
            <a:pathLst>
              <a:path w="1369740" h="1447146">
                <a:moveTo>
                  <a:pt x="261406" y="0"/>
                </a:moveTo>
                <a:lnTo>
                  <a:pt x="496694" y="63046"/>
                </a:lnTo>
                <a:lnTo>
                  <a:pt x="422110" y="106107"/>
                </a:lnTo>
                <a:lnTo>
                  <a:pt x="521628" y="278476"/>
                </a:lnTo>
                <a:lnTo>
                  <a:pt x="868884" y="77988"/>
                </a:lnTo>
                <a:lnTo>
                  <a:pt x="1053208" y="397246"/>
                </a:lnTo>
                <a:lnTo>
                  <a:pt x="1020157" y="416329"/>
                </a:lnTo>
                <a:lnTo>
                  <a:pt x="954053" y="301834"/>
                </a:lnTo>
                <a:lnTo>
                  <a:pt x="884510" y="647303"/>
                </a:lnTo>
                <a:lnTo>
                  <a:pt x="1218467" y="759812"/>
                </a:lnTo>
                <a:lnTo>
                  <a:pt x="1152363" y="645317"/>
                </a:lnTo>
                <a:lnTo>
                  <a:pt x="1185415" y="626235"/>
                </a:lnTo>
                <a:lnTo>
                  <a:pt x="1369740" y="945496"/>
                </a:lnTo>
                <a:lnTo>
                  <a:pt x="500856" y="1447146"/>
                </a:lnTo>
                <a:lnTo>
                  <a:pt x="0" y="579638"/>
                </a:lnTo>
                <a:lnTo>
                  <a:pt x="372461" y="364598"/>
                </a:lnTo>
                <a:lnTo>
                  <a:pt x="272943" y="192228"/>
                </a:lnTo>
                <a:lnTo>
                  <a:pt x="198359" y="235289"/>
                </a:lnTo>
                <a:lnTo>
                  <a:pt x="261406"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2" name="圆角矩形 39"/>
          <p:cNvSpPr>
            <a:spLocks noChangeArrowheads="1"/>
          </p:cNvSpPr>
          <p:nvPr/>
        </p:nvSpPr>
        <p:spPr bwMode="auto">
          <a:xfrm>
            <a:off x="3708400" y="2593975"/>
            <a:ext cx="1449388" cy="1370013"/>
          </a:xfrm>
          <a:custGeom>
            <a:avLst/>
            <a:gdLst>
              <a:gd name="T0" fmla="*/ 0 w 1449817"/>
              <a:gd name="T1" fmla="*/ 0 h 1369158"/>
              <a:gd name="T2" fmla="*/ 1449817 w 1449817"/>
              <a:gd name="T3" fmla="*/ 1369158 h 1369158"/>
            </a:gdLst>
            <a:ahLst/>
            <a:cxnLst/>
            <a:rect l="T0" t="T1" r="T2" b="T3"/>
            <a:pathLst>
              <a:path w="1449817" h="1369158">
                <a:moveTo>
                  <a:pt x="948961" y="0"/>
                </a:moveTo>
                <a:lnTo>
                  <a:pt x="1133285" y="319259"/>
                </a:lnTo>
                <a:lnTo>
                  <a:pt x="1100234" y="338341"/>
                </a:lnTo>
                <a:lnTo>
                  <a:pt x="1034131" y="223846"/>
                </a:lnTo>
                <a:lnTo>
                  <a:pt x="964587" y="569316"/>
                </a:lnTo>
                <a:lnTo>
                  <a:pt x="1298544" y="681824"/>
                </a:lnTo>
                <a:lnTo>
                  <a:pt x="1232441" y="567330"/>
                </a:lnTo>
                <a:lnTo>
                  <a:pt x="1265492" y="548247"/>
                </a:lnTo>
                <a:lnTo>
                  <a:pt x="1449817" y="867508"/>
                </a:lnTo>
                <a:lnTo>
                  <a:pt x="580933" y="1369158"/>
                </a:lnTo>
                <a:lnTo>
                  <a:pt x="357790" y="982662"/>
                </a:lnTo>
                <a:lnTo>
                  <a:pt x="192228" y="1078250"/>
                </a:lnTo>
                <a:lnTo>
                  <a:pt x="235289" y="1152834"/>
                </a:lnTo>
                <a:lnTo>
                  <a:pt x="0" y="1089788"/>
                </a:lnTo>
                <a:lnTo>
                  <a:pt x="63046" y="854499"/>
                </a:lnTo>
                <a:lnTo>
                  <a:pt x="106107" y="929083"/>
                </a:lnTo>
                <a:lnTo>
                  <a:pt x="271669" y="833496"/>
                </a:lnTo>
                <a:lnTo>
                  <a:pt x="80077" y="501650"/>
                </a:lnTo>
                <a:lnTo>
                  <a:pt x="948961"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3" name="圆角矩形 40"/>
          <p:cNvSpPr>
            <a:spLocks noChangeArrowheads="1"/>
          </p:cNvSpPr>
          <p:nvPr/>
        </p:nvSpPr>
        <p:spPr bwMode="auto">
          <a:xfrm>
            <a:off x="5356225" y="2997200"/>
            <a:ext cx="1366838" cy="1368425"/>
          </a:xfrm>
          <a:custGeom>
            <a:avLst/>
            <a:gdLst>
              <a:gd name="T0" fmla="*/ 0 w 1368263"/>
              <a:gd name="T1" fmla="*/ 0 h 1368264"/>
              <a:gd name="T2" fmla="*/ 1368263 w 1368263"/>
              <a:gd name="T3" fmla="*/ 1368264 h 1368264"/>
            </a:gdLst>
            <a:ahLst/>
            <a:cxnLst/>
            <a:rect l="T0" t="T1" r="T2" b="T3"/>
            <a:pathLst>
              <a:path w="1368263" h="1368264">
                <a:moveTo>
                  <a:pt x="867444" y="0"/>
                </a:moveTo>
                <a:lnTo>
                  <a:pt x="1368263" y="867445"/>
                </a:lnTo>
                <a:lnTo>
                  <a:pt x="500819" y="1368264"/>
                </a:lnTo>
                <a:lnTo>
                  <a:pt x="0" y="500820"/>
                </a:lnTo>
                <a:lnTo>
                  <a:pt x="319235" y="316509"/>
                </a:lnTo>
                <a:lnTo>
                  <a:pt x="338285" y="349506"/>
                </a:lnTo>
                <a:lnTo>
                  <a:pt x="223799" y="415604"/>
                </a:lnTo>
                <a:lnTo>
                  <a:pt x="569059" y="484823"/>
                </a:lnTo>
                <a:lnTo>
                  <a:pt x="681743" y="151210"/>
                </a:lnTo>
                <a:lnTo>
                  <a:pt x="567257" y="217309"/>
                </a:lnTo>
                <a:lnTo>
                  <a:pt x="548207" y="184312"/>
                </a:lnTo>
                <a:lnTo>
                  <a:pt x="867444"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4" name="圆角矩形 41"/>
          <p:cNvSpPr>
            <a:spLocks noChangeArrowheads="1"/>
          </p:cNvSpPr>
          <p:nvPr/>
        </p:nvSpPr>
        <p:spPr bwMode="auto">
          <a:xfrm>
            <a:off x="5764213" y="1463675"/>
            <a:ext cx="1368425" cy="1368425"/>
          </a:xfrm>
          <a:custGeom>
            <a:avLst/>
            <a:gdLst>
              <a:gd name="T0" fmla="*/ 0 w 1368263"/>
              <a:gd name="T1" fmla="*/ 0 h 1368263"/>
              <a:gd name="T2" fmla="*/ 1368263 w 1368263"/>
              <a:gd name="T3" fmla="*/ 1368263 h 1368263"/>
            </a:gdLst>
            <a:ahLst/>
            <a:cxnLst/>
            <a:rect l="T0" t="T1" r="T2" b="T3"/>
            <a:pathLst>
              <a:path w="1368263" h="1368263">
                <a:moveTo>
                  <a:pt x="867444" y="0"/>
                </a:moveTo>
                <a:lnTo>
                  <a:pt x="1368263" y="867444"/>
                </a:lnTo>
                <a:lnTo>
                  <a:pt x="500819" y="1368263"/>
                </a:lnTo>
                <a:lnTo>
                  <a:pt x="316508" y="1049028"/>
                </a:lnTo>
                <a:lnTo>
                  <a:pt x="349505" y="1029977"/>
                </a:lnTo>
                <a:lnTo>
                  <a:pt x="415603" y="1144463"/>
                </a:lnTo>
                <a:lnTo>
                  <a:pt x="484822" y="799204"/>
                </a:lnTo>
                <a:lnTo>
                  <a:pt x="151209" y="686520"/>
                </a:lnTo>
                <a:lnTo>
                  <a:pt x="217308" y="801006"/>
                </a:lnTo>
                <a:lnTo>
                  <a:pt x="184311" y="820056"/>
                </a:lnTo>
                <a:lnTo>
                  <a:pt x="0" y="500819"/>
                </a:lnTo>
                <a:lnTo>
                  <a:pt x="867444"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4585" name="圆角矩形 42"/>
          <p:cNvSpPr>
            <a:spLocks noChangeArrowheads="1"/>
          </p:cNvSpPr>
          <p:nvPr/>
        </p:nvSpPr>
        <p:spPr bwMode="auto">
          <a:xfrm>
            <a:off x="4210050" y="1049338"/>
            <a:ext cx="1368425" cy="1368425"/>
          </a:xfrm>
          <a:custGeom>
            <a:avLst/>
            <a:gdLst>
              <a:gd name="T0" fmla="*/ 0 w 1368264"/>
              <a:gd name="T1" fmla="*/ 0 h 1368263"/>
              <a:gd name="T2" fmla="*/ 1368264 w 1368264"/>
              <a:gd name="T3" fmla="*/ 1368263 h 1368263"/>
            </a:gdLst>
            <a:ahLst/>
            <a:cxnLst/>
            <a:rect l="T0" t="T1" r="T2" b="T3"/>
            <a:pathLst>
              <a:path w="1368264" h="1368263">
                <a:moveTo>
                  <a:pt x="867444" y="0"/>
                </a:moveTo>
                <a:lnTo>
                  <a:pt x="1368264" y="867444"/>
                </a:lnTo>
                <a:lnTo>
                  <a:pt x="1049028" y="1051755"/>
                </a:lnTo>
                <a:lnTo>
                  <a:pt x="1029978" y="1018758"/>
                </a:lnTo>
                <a:lnTo>
                  <a:pt x="1144464" y="952660"/>
                </a:lnTo>
                <a:lnTo>
                  <a:pt x="799204" y="883441"/>
                </a:lnTo>
                <a:lnTo>
                  <a:pt x="686520" y="1217054"/>
                </a:lnTo>
                <a:lnTo>
                  <a:pt x="801006" y="1150955"/>
                </a:lnTo>
                <a:lnTo>
                  <a:pt x="820056" y="1183952"/>
                </a:lnTo>
                <a:lnTo>
                  <a:pt x="500819" y="1368263"/>
                </a:lnTo>
                <a:lnTo>
                  <a:pt x="0" y="500819"/>
                </a:lnTo>
                <a:lnTo>
                  <a:pt x="867444"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文本内容</a:t>
            </a:r>
            <a:endParaRPr lang="zh-CN" altLang="en-US">
              <a:latin typeface="微软雅黑" panose="020B0503020204020204" pitchFamily="34" charset="-122"/>
              <a:ea typeface="微软雅黑" panose="020B0503020204020204" pitchFamily="34" charset="-122"/>
            </a:endParaRPr>
          </a:p>
        </p:txBody>
      </p:sp>
      <p:sp>
        <p:nvSpPr>
          <p:cNvPr id="24586" name="圆角矩形 43"/>
          <p:cNvSpPr>
            <a:spLocks noChangeArrowheads="1"/>
          </p:cNvSpPr>
          <p:nvPr/>
        </p:nvSpPr>
        <p:spPr bwMode="auto">
          <a:xfrm>
            <a:off x="4711700" y="1970088"/>
            <a:ext cx="1498600" cy="1476375"/>
          </a:xfrm>
          <a:custGeom>
            <a:avLst/>
            <a:gdLst>
              <a:gd name="T0" fmla="*/ 0 w 1499097"/>
              <a:gd name="T1" fmla="*/ 0 h 1476867"/>
              <a:gd name="T2" fmla="*/ 1499097 w 1499097"/>
              <a:gd name="T3" fmla="*/ 1476867 h 1476867"/>
            </a:gdLst>
            <a:ahLst/>
            <a:cxnLst/>
            <a:rect l="T0" t="T1" r="T2" b="T3"/>
            <a:pathLst>
              <a:path w="1499097" h="1476867">
                <a:moveTo>
                  <a:pt x="318623" y="0"/>
                </a:moveTo>
                <a:lnTo>
                  <a:pt x="553912" y="63046"/>
                </a:lnTo>
                <a:lnTo>
                  <a:pt x="479328" y="106107"/>
                </a:lnTo>
                <a:lnTo>
                  <a:pt x="572629" y="267710"/>
                </a:lnTo>
                <a:lnTo>
                  <a:pt x="929701" y="61554"/>
                </a:lnTo>
                <a:lnTo>
                  <a:pt x="1138377" y="422992"/>
                </a:lnTo>
                <a:lnTo>
                  <a:pt x="1306868" y="325713"/>
                </a:lnTo>
                <a:lnTo>
                  <a:pt x="1263807" y="251129"/>
                </a:lnTo>
                <a:lnTo>
                  <a:pt x="1499097" y="314175"/>
                </a:lnTo>
                <a:lnTo>
                  <a:pt x="1436051" y="549465"/>
                </a:lnTo>
                <a:lnTo>
                  <a:pt x="1392990" y="474881"/>
                </a:lnTo>
                <a:lnTo>
                  <a:pt x="1224499" y="572159"/>
                </a:lnTo>
                <a:lnTo>
                  <a:pt x="1430557" y="929062"/>
                </a:lnTo>
                <a:lnTo>
                  <a:pt x="1085134" y="1128492"/>
                </a:lnTo>
                <a:lnTo>
                  <a:pt x="1175285" y="1284639"/>
                </a:lnTo>
                <a:lnTo>
                  <a:pt x="1249869" y="1241578"/>
                </a:lnTo>
                <a:lnTo>
                  <a:pt x="1186823" y="1476867"/>
                </a:lnTo>
                <a:lnTo>
                  <a:pt x="951535" y="1413822"/>
                </a:lnTo>
                <a:lnTo>
                  <a:pt x="1026119" y="1370761"/>
                </a:lnTo>
                <a:lnTo>
                  <a:pt x="935967" y="1214614"/>
                </a:lnTo>
                <a:lnTo>
                  <a:pt x="563048" y="1429919"/>
                </a:lnTo>
                <a:lnTo>
                  <a:pt x="353622" y="1067183"/>
                </a:lnTo>
                <a:lnTo>
                  <a:pt x="192228" y="1160364"/>
                </a:lnTo>
                <a:lnTo>
                  <a:pt x="235289" y="1234947"/>
                </a:lnTo>
                <a:lnTo>
                  <a:pt x="0" y="1171901"/>
                </a:lnTo>
                <a:lnTo>
                  <a:pt x="63046" y="936613"/>
                </a:lnTo>
                <a:lnTo>
                  <a:pt x="106107" y="1011197"/>
                </a:lnTo>
                <a:lnTo>
                  <a:pt x="267500" y="918016"/>
                </a:lnTo>
                <a:lnTo>
                  <a:pt x="62192" y="562411"/>
                </a:lnTo>
                <a:lnTo>
                  <a:pt x="423463" y="353831"/>
                </a:lnTo>
                <a:lnTo>
                  <a:pt x="330161" y="192228"/>
                </a:lnTo>
                <a:lnTo>
                  <a:pt x="255577" y="235289"/>
                </a:lnTo>
                <a:lnTo>
                  <a:pt x="318623" y="0"/>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24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文本</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by="(-#ppt_w*2)" calcmode="lin" valueType="num">
                                      <p:cBhvr rctx="PPT">
                                        <p:cTn id="7" dur="250" autoRev="1" fill="hold">
                                          <p:stCondLst>
                                            <p:cond delay="0"/>
                                          </p:stCondLst>
                                        </p:cTn>
                                        <p:tgtEl>
                                          <p:spTgt spid="24578"/>
                                        </p:tgtEl>
                                        <p:attrNameLst>
                                          <p:attrName>ppt_w</p:attrName>
                                        </p:attrNameLst>
                                      </p:cBhvr>
                                    </p:anim>
                                    <p:anim by="(#ppt_w*0.50)" calcmode="lin" valueType="num">
                                      <p:cBhvr>
                                        <p:cTn id="8" dur="250" decel="50000" autoRev="1" fill="hold">
                                          <p:stCondLst>
                                            <p:cond delay="0"/>
                                          </p:stCondLst>
                                        </p:cTn>
                                        <p:tgtEl>
                                          <p:spTgt spid="24578"/>
                                        </p:tgtEl>
                                        <p:attrNameLst>
                                          <p:attrName>ppt_x</p:attrName>
                                        </p:attrNameLst>
                                      </p:cBhvr>
                                    </p:anim>
                                    <p:anim to="(#ppt_y)" calcmode="lin" valueType="num">
                                      <p:cBhvr>
                                        <p:cTn id="9" dur="500" fill="hold">
                                          <p:stCondLst>
                                            <p:cond delay="0"/>
                                          </p:stCondLst>
                                        </p:cTn>
                                        <p:tgtEl>
                                          <p:spTgt spid="24578"/>
                                        </p:tgtEl>
                                        <p:attrNameLst>
                                          <p:attrName>ppt_y</p:attrName>
                                        </p:attrNameLst>
                                      </p:cBhvr>
                                    </p:anim>
                                    <p:animRot by="21600000">
                                      <p:cBhvr>
                                        <p:cTn id="10" dur="500" fill="hold">
                                          <p:stCondLst>
                                            <p:cond delay="0"/>
                                          </p:stCondLst>
                                        </p:cTn>
                                        <p:tgtEl>
                                          <p:spTgt spid="24578"/>
                                        </p:tgtEl>
                                        <p:attrNameLst>
                                          <p:attrName>r</p:attrName>
                                        </p:attrNameLst>
                                      </p:cBhvr>
                                    </p:animRot>
                                  </p:childTnLst>
                                </p:cTn>
                              </p:par>
                            </p:childTnLst>
                          </p:cTn>
                        </p:par>
                        <p:par>
                          <p:cTn id="11" fill="hold">
                            <p:stCondLst>
                              <p:cond delay="0"/>
                            </p:stCondLst>
                            <p:childTnLst>
                              <p:par>
                                <p:cTn id="12" presetID="23" presetClass="entr" presetSubtype="16" fill="hold" grpId="0" nodeType="afterEffect">
                                  <p:stCondLst>
                                    <p:cond delay="0"/>
                                  </p:stCondLst>
                                  <p:childTnLst>
                                    <p:set>
                                      <p:cBhvr>
                                        <p:cTn id="13" dur="1" fill="hold">
                                          <p:stCondLst>
                                            <p:cond delay="0"/>
                                          </p:stCondLst>
                                        </p:cTn>
                                        <p:tgtEl>
                                          <p:spTgt spid="24586"/>
                                        </p:tgtEl>
                                        <p:attrNameLst>
                                          <p:attrName>style.visibility</p:attrName>
                                        </p:attrNameLst>
                                      </p:cBhvr>
                                      <p:to>
                                        <p:strVal val="visible"/>
                                      </p:to>
                                    </p:set>
                                    <p:anim calcmode="lin" valueType="num">
                                      <p:cBhvr>
                                        <p:cTn id="14" dur="500" fill="hold"/>
                                        <p:tgtEl>
                                          <p:spTgt spid="24586"/>
                                        </p:tgtEl>
                                        <p:attrNameLst>
                                          <p:attrName>ppt_w</p:attrName>
                                        </p:attrNameLst>
                                      </p:cBhvr>
                                      <p:tavLst>
                                        <p:tav tm="0">
                                          <p:val>
                                            <p:fltVal val="0"/>
                                          </p:val>
                                        </p:tav>
                                        <p:tav tm="100000">
                                          <p:val>
                                            <p:strVal val="#ppt_w"/>
                                          </p:val>
                                        </p:tav>
                                      </p:tavLst>
                                    </p:anim>
                                    <p:anim calcmode="lin" valueType="num">
                                      <p:cBhvr>
                                        <p:cTn id="15" dur="500" fill="hold"/>
                                        <p:tgtEl>
                                          <p:spTgt spid="24586"/>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4584"/>
                                        </p:tgtEl>
                                        <p:attrNameLst>
                                          <p:attrName>style.visibility</p:attrName>
                                        </p:attrNameLst>
                                      </p:cBhvr>
                                      <p:to>
                                        <p:strVal val="visible"/>
                                      </p:to>
                                    </p:set>
                                    <p:animEffect filter="wipe(left)">
                                      <p:cBhvr>
                                        <p:cTn id="19" dur="500"/>
                                        <p:tgtEl>
                                          <p:spTgt spid="24584"/>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24585"/>
                                        </p:tgtEl>
                                        <p:attrNameLst>
                                          <p:attrName>style.visibility</p:attrName>
                                        </p:attrNameLst>
                                      </p:cBhvr>
                                      <p:to>
                                        <p:strVal val="visible"/>
                                      </p:to>
                                    </p:set>
                                    <p:animEffect filter="wipe(down)">
                                      <p:cBhvr>
                                        <p:cTn id="23" dur="500"/>
                                        <p:tgtEl>
                                          <p:spTgt spid="24585"/>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4583"/>
                                        </p:tgtEl>
                                        <p:attrNameLst>
                                          <p:attrName>style.visibility</p:attrName>
                                        </p:attrNameLst>
                                      </p:cBhvr>
                                      <p:to>
                                        <p:strVal val="visible"/>
                                      </p:to>
                                    </p:set>
                                    <p:animEffect filter="wipe(up)">
                                      <p:cBhvr>
                                        <p:cTn id="27" dur="500"/>
                                        <p:tgtEl>
                                          <p:spTgt spid="2458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24582"/>
                                        </p:tgtEl>
                                        <p:attrNameLst>
                                          <p:attrName>style.visibility</p:attrName>
                                        </p:attrNameLst>
                                      </p:cBhvr>
                                      <p:to>
                                        <p:strVal val="visible"/>
                                      </p:to>
                                    </p:set>
                                    <p:animEffect filter="wipe(right)">
                                      <p:cBhvr>
                                        <p:cTn id="31" dur="500"/>
                                        <p:tgtEl>
                                          <p:spTgt spid="24582"/>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4581"/>
                                        </p:tgtEl>
                                        <p:attrNameLst>
                                          <p:attrName>style.visibility</p:attrName>
                                        </p:attrNameLst>
                                      </p:cBhvr>
                                      <p:to>
                                        <p:strVal val="visible"/>
                                      </p:to>
                                    </p:set>
                                    <p:animEffect filter="wipe(down)">
                                      <p:cBhvr>
                                        <p:cTn id="35" dur="500"/>
                                        <p:tgtEl>
                                          <p:spTgt spid="24581"/>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24580"/>
                                        </p:tgtEl>
                                        <p:attrNameLst>
                                          <p:attrName>style.visibility</p:attrName>
                                        </p:attrNameLst>
                                      </p:cBhvr>
                                      <p:to>
                                        <p:strVal val="visible"/>
                                      </p:to>
                                    </p:set>
                                    <p:animEffect filter="wipe(down)">
                                      <p:cBhvr>
                                        <p:cTn id="39" dur="500"/>
                                        <p:tgtEl>
                                          <p:spTgt spid="24580"/>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24579"/>
                                        </p:tgtEl>
                                        <p:attrNameLst>
                                          <p:attrName>style.visibility</p:attrName>
                                        </p:attrNameLst>
                                      </p:cBhvr>
                                      <p:to>
                                        <p:strVal val="visible"/>
                                      </p:to>
                                    </p:set>
                                    <p:animEffect filter="wipe(down)">
                                      <p:cBhvr>
                                        <p:cTn id="43"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ldLvl="0"/>
      <p:bldP spid="24579" grpId="0" bldLvl="0" animBg="1"/>
      <p:bldP spid="24580" grpId="0" bldLvl="0" animBg="1"/>
      <p:bldP spid="24581" grpId="0" bldLvl="0" animBg="1"/>
      <p:bldP spid="24582" grpId="0" bldLvl="0" animBg="1"/>
      <p:bldP spid="24583" grpId="0" bldLvl="0" animBg="1"/>
      <p:bldP spid="24584" grpId="0" bldLvl="0" animBg="1"/>
      <p:bldP spid="24585" grpId="0" bldLvl="0" animBg="1"/>
      <p:bldP spid="2458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6"/>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7651" name="任意多边形 1"/>
          <p:cNvSpPr>
            <a:spLocks noChangeArrowheads="1"/>
          </p:cNvSpPr>
          <p:nvPr/>
        </p:nvSpPr>
        <p:spPr bwMode="auto">
          <a:xfrm>
            <a:off x="4648200" y="3106738"/>
            <a:ext cx="881063" cy="1008062"/>
          </a:xfrm>
          <a:custGeom>
            <a:avLst/>
            <a:gdLst>
              <a:gd name="T0" fmla="*/ 839279 w 1184474"/>
              <a:gd name="T1" fmla="*/ 418589 h 1305883"/>
              <a:gd name="T2" fmla="*/ 863322 w 1184474"/>
              <a:gd name="T3" fmla="*/ 431892 h 1305883"/>
              <a:gd name="T4" fmla="*/ 872973 w 1184474"/>
              <a:gd name="T5" fmla="*/ 475974 h 1305883"/>
              <a:gd name="T6" fmla="*/ 821810 w 1184474"/>
              <a:gd name="T7" fmla="*/ 474972 h 1305883"/>
              <a:gd name="T8" fmla="*/ 820844 w 1184474"/>
              <a:gd name="T9" fmla="*/ 421876 h 1305883"/>
              <a:gd name="T10" fmla="*/ 839279 w 1184474"/>
              <a:gd name="T11" fmla="*/ 418589 h 1305883"/>
              <a:gd name="T12" fmla="*/ 840506 w 1184474"/>
              <a:gd name="T13" fmla="*/ 314420 h 1305883"/>
              <a:gd name="T14" fmla="*/ 867826 w 1184474"/>
              <a:gd name="T15" fmla="*/ 327890 h 1305883"/>
              <a:gd name="T16" fmla="*/ 875354 w 1184474"/>
              <a:gd name="T17" fmla="*/ 379223 h 1305883"/>
              <a:gd name="T18" fmla="*/ 814795 w 1184474"/>
              <a:gd name="T19" fmla="*/ 382923 h 1305883"/>
              <a:gd name="T20" fmla="*/ 818361 w 1184474"/>
              <a:gd name="T21" fmla="*/ 320078 h 1305883"/>
              <a:gd name="T22" fmla="*/ 840506 w 1184474"/>
              <a:gd name="T23" fmla="*/ 314420 h 1305883"/>
              <a:gd name="T24" fmla="*/ 824187 w 1184474"/>
              <a:gd name="T25" fmla="*/ 203739 h 1305883"/>
              <a:gd name="T26" fmla="*/ 852456 w 1184474"/>
              <a:gd name="T27" fmla="*/ 214739 h 1305883"/>
              <a:gd name="T28" fmla="*/ 854104 w 1184474"/>
              <a:gd name="T29" fmla="*/ 270074 h 1305883"/>
              <a:gd name="T30" fmla="*/ 787113 w 1184474"/>
              <a:gd name="T31" fmla="*/ 282551 h 1305883"/>
              <a:gd name="T32" fmla="*/ 799135 w 1184474"/>
              <a:gd name="T33" fmla="*/ 213029 h 1305883"/>
              <a:gd name="T34" fmla="*/ 824187 w 1184474"/>
              <a:gd name="T35" fmla="*/ 203739 h 1305883"/>
              <a:gd name="T36" fmla="*/ 568196 w 1184474"/>
              <a:gd name="T37" fmla="*/ 164833 h 1305883"/>
              <a:gd name="T38" fmla="*/ 738238 w 1184474"/>
              <a:gd name="T39" fmla="*/ 272673 h 1305883"/>
              <a:gd name="T40" fmla="*/ 776026 w 1184474"/>
              <a:gd name="T41" fmla="*/ 449138 h 1305883"/>
              <a:gd name="T42" fmla="*/ 709898 w 1184474"/>
              <a:gd name="T43" fmla="*/ 586389 h 1305883"/>
              <a:gd name="T44" fmla="*/ 341472 w 1184474"/>
              <a:gd name="T45" fmla="*/ 870694 h 1305883"/>
              <a:gd name="T46" fmla="*/ 171430 w 1184474"/>
              <a:gd name="T47" fmla="*/ 1007945 h 1305883"/>
              <a:gd name="T48" fmla="*/ 1387 w 1184474"/>
              <a:gd name="T49" fmla="*/ 890301 h 1305883"/>
              <a:gd name="T50" fmla="*/ 124196 w 1184474"/>
              <a:gd name="T51" fmla="*/ 674621 h 1305883"/>
              <a:gd name="T52" fmla="*/ 313132 w 1184474"/>
              <a:gd name="T53" fmla="*/ 635407 h 1305883"/>
              <a:gd name="T54" fmla="*/ 417047 w 1184474"/>
              <a:gd name="T55" fmla="*/ 566782 h 1305883"/>
              <a:gd name="T56" fmla="*/ 511515 w 1184474"/>
              <a:gd name="T57" fmla="*/ 449138 h 1305883"/>
              <a:gd name="T58" fmla="*/ 445387 w 1184474"/>
              <a:gd name="T59" fmla="*/ 272673 h 1305883"/>
              <a:gd name="T60" fmla="*/ 568196 w 1184474"/>
              <a:gd name="T61" fmla="*/ 164833 h 1305883"/>
              <a:gd name="T62" fmla="*/ 770942 w 1184474"/>
              <a:gd name="T63" fmla="*/ 99985 h 1305883"/>
              <a:gd name="T64" fmla="*/ 801847 w 1184474"/>
              <a:gd name="T65" fmla="*/ 113200 h 1305883"/>
              <a:gd name="T66" fmla="*/ 806135 w 1184474"/>
              <a:gd name="T67" fmla="*/ 172799 h 1305883"/>
              <a:gd name="T68" fmla="*/ 734647 w 1184474"/>
              <a:gd name="T69" fmla="*/ 182940 h 1305883"/>
              <a:gd name="T70" fmla="*/ 744418 w 1184474"/>
              <a:gd name="T71" fmla="*/ 108751 h 1305883"/>
              <a:gd name="T72" fmla="*/ 770942 w 1184474"/>
              <a:gd name="T73" fmla="*/ 99985 h 1305883"/>
              <a:gd name="T74" fmla="*/ 660046 w 1184474"/>
              <a:gd name="T75" fmla="*/ 51 h 1305883"/>
              <a:gd name="T76" fmla="*/ 704450 w 1184474"/>
              <a:gd name="T77" fmla="*/ 19253 h 1305883"/>
              <a:gd name="T78" fmla="*/ 711058 w 1184474"/>
              <a:gd name="T79" fmla="*/ 104720 h 1305883"/>
              <a:gd name="T80" fmla="*/ 608661 w 1184474"/>
              <a:gd name="T81" fmla="*/ 118660 h 1305883"/>
              <a:gd name="T82" fmla="*/ 622093 w 1184474"/>
              <a:gd name="T83" fmla="*/ 12396 h 1305883"/>
              <a:gd name="T84" fmla="*/ 660046 w 1184474"/>
              <a:gd name="T85" fmla="*/ 51 h 13058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27652" name="任意多边形 2"/>
          <p:cNvSpPr>
            <a:spLocks noChangeArrowheads="1"/>
          </p:cNvSpPr>
          <p:nvPr/>
        </p:nvSpPr>
        <p:spPr bwMode="auto">
          <a:xfrm>
            <a:off x="6516688" y="1217613"/>
            <a:ext cx="879475" cy="1008062"/>
          </a:xfrm>
          <a:custGeom>
            <a:avLst/>
            <a:gdLst>
              <a:gd name="T0" fmla="*/ 837766 w 1184474"/>
              <a:gd name="T1" fmla="*/ 418589 h 1305883"/>
              <a:gd name="T2" fmla="*/ 861766 w 1184474"/>
              <a:gd name="T3" fmla="*/ 431892 h 1305883"/>
              <a:gd name="T4" fmla="*/ 871400 w 1184474"/>
              <a:gd name="T5" fmla="*/ 475974 h 1305883"/>
              <a:gd name="T6" fmla="*/ 820329 w 1184474"/>
              <a:gd name="T7" fmla="*/ 474972 h 1305883"/>
              <a:gd name="T8" fmla="*/ 819364 w 1184474"/>
              <a:gd name="T9" fmla="*/ 421876 h 1305883"/>
              <a:gd name="T10" fmla="*/ 837766 w 1184474"/>
              <a:gd name="T11" fmla="*/ 418589 h 1305883"/>
              <a:gd name="T12" fmla="*/ 838992 w 1184474"/>
              <a:gd name="T13" fmla="*/ 314420 h 1305883"/>
              <a:gd name="T14" fmla="*/ 866261 w 1184474"/>
              <a:gd name="T15" fmla="*/ 327890 h 1305883"/>
              <a:gd name="T16" fmla="*/ 873776 w 1184474"/>
              <a:gd name="T17" fmla="*/ 379223 h 1305883"/>
              <a:gd name="T18" fmla="*/ 813327 w 1184474"/>
              <a:gd name="T19" fmla="*/ 382923 h 1305883"/>
              <a:gd name="T20" fmla="*/ 816886 w 1184474"/>
              <a:gd name="T21" fmla="*/ 320078 h 1305883"/>
              <a:gd name="T22" fmla="*/ 838992 w 1184474"/>
              <a:gd name="T23" fmla="*/ 314420 h 1305883"/>
              <a:gd name="T24" fmla="*/ 822702 w 1184474"/>
              <a:gd name="T25" fmla="*/ 203739 h 1305883"/>
              <a:gd name="T26" fmla="*/ 850920 w 1184474"/>
              <a:gd name="T27" fmla="*/ 214739 h 1305883"/>
              <a:gd name="T28" fmla="*/ 852564 w 1184474"/>
              <a:gd name="T29" fmla="*/ 270074 h 1305883"/>
              <a:gd name="T30" fmla="*/ 785694 w 1184474"/>
              <a:gd name="T31" fmla="*/ 282551 h 1305883"/>
              <a:gd name="T32" fmla="*/ 797695 w 1184474"/>
              <a:gd name="T33" fmla="*/ 213029 h 1305883"/>
              <a:gd name="T34" fmla="*/ 822702 w 1184474"/>
              <a:gd name="T35" fmla="*/ 203739 h 1305883"/>
              <a:gd name="T36" fmla="*/ 567172 w 1184474"/>
              <a:gd name="T37" fmla="*/ 164833 h 1305883"/>
              <a:gd name="T38" fmla="*/ 736908 w 1184474"/>
              <a:gd name="T39" fmla="*/ 272673 h 1305883"/>
              <a:gd name="T40" fmla="*/ 774627 w 1184474"/>
              <a:gd name="T41" fmla="*/ 449138 h 1305883"/>
              <a:gd name="T42" fmla="*/ 708618 w 1184474"/>
              <a:gd name="T43" fmla="*/ 586389 h 1305883"/>
              <a:gd name="T44" fmla="*/ 340857 w 1184474"/>
              <a:gd name="T45" fmla="*/ 870694 h 1305883"/>
              <a:gd name="T46" fmla="*/ 171121 w 1184474"/>
              <a:gd name="T47" fmla="*/ 1007945 h 1305883"/>
              <a:gd name="T48" fmla="*/ 1385 w 1184474"/>
              <a:gd name="T49" fmla="*/ 890301 h 1305883"/>
              <a:gd name="T50" fmla="*/ 123972 w 1184474"/>
              <a:gd name="T51" fmla="*/ 674621 h 1305883"/>
              <a:gd name="T52" fmla="*/ 312568 w 1184474"/>
              <a:gd name="T53" fmla="*/ 635407 h 1305883"/>
              <a:gd name="T54" fmla="*/ 416295 w 1184474"/>
              <a:gd name="T55" fmla="*/ 566782 h 1305883"/>
              <a:gd name="T56" fmla="*/ 510593 w 1184474"/>
              <a:gd name="T57" fmla="*/ 449138 h 1305883"/>
              <a:gd name="T58" fmla="*/ 444585 w 1184474"/>
              <a:gd name="T59" fmla="*/ 272673 h 1305883"/>
              <a:gd name="T60" fmla="*/ 567172 w 1184474"/>
              <a:gd name="T61" fmla="*/ 164833 h 1305883"/>
              <a:gd name="T62" fmla="*/ 769553 w 1184474"/>
              <a:gd name="T63" fmla="*/ 99985 h 1305883"/>
              <a:gd name="T64" fmla="*/ 800402 w 1184474"/>
              <a:gd name="T65" fmla="*/ 113200 h 1305883"/>
              <a:gd name="T66" fmla="*/ 804682 w 1184474"/>
              <a:gd name="T67" fmla="*/ 172799 h 1305883"/>
              <a:gd name="T68" fmla="*/ 733323 w 1184474"/>
              <a:gd name="T69" fmla="*/ 182940 h 1305883"/>
              <a:gd name="T70" fmla="*/ 743077 w 1184474"/>
              <a:gd name="T71" fmla="*/ 108751 h 1305883"/>
              <a:gd name="T72" fmla="*/ 769553 w 1184474"/>
              <a:gd name="T73" fmla="*/ 99985 h 1305883"/>
              <a:gd name="T74" fmla="*/ 658856 w 1184474"/>
              <a:gd name="T75" fmla="*/ 51 h 1305883"/>
              <a:gd name="T76" fmla="*/ 703180 w 1184474"/>
              <a:gd name="T77" fmla="*/ 19253 h 1305883"/>
              <a:gd name="T78" fmla="*/ 709776 w 1184474"/>
              <a:gd name="T79" fmla="*/ 104720 h 1305883"/>
              <a:gd name="T80" fmla="*/ 607564 w 1184474"/>
              <a:gd name="T81" fmla="*/ 118660 h 1305883"/>
              <a:gd name="T82" fmla="*/ 620972 w 1184474"/>
              <a:gd name="T83" fmla="*/ 12396 h 1305883"/>
              <a:gd name="T84" fmla="*/ 658856 w 1184474"/>
              <a:gd name="T85" fmla="*/ 51 h 13058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653" name="TextBox 3"/>
          <p:cNvSpPr>
            <a:spLocks noChangeArrowheads="1"/>
          </p:cNvSpPr>
          <p:nvPr/>
        </p:nvSpPr>
        <p:spPr bwMode="auto">
          <a:xfrm>
            <a:off x="5872163" y="3573463"/>
            <a:ext cx="17129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27654" name="TextBox 4"/>
          <p:cNvSpPr>
            <a:spLocks noChangeArrowheads="1"/>
          </p:cNvSpPr>
          <p:nvPr/>
        </p:nvSpPr>
        <p:spPr bwMode="auto">
          <a:xfrm>
            <a:off x="4914900" y="682625"/>
            <a:ext cx="1801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27655" name="TextBox 5"/>
          <p:cNvSpPr>
            <a:spLocks noChangeArrowheads="1"/>
          </p:cNvSpPr>
          <p:nvPr/>
        </p:nvSpPr>
        <p:spPr bwMode="auto">
          <a:xfrm>
            <a:off x="1550988" y="3165475"/>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27656" name="TextBox 6"/>
          <p:cNvSpPr>
            <a:spLocks noChangeArrowheads="1"/>
          </p:cNvSpPr>
          <p:nvPr/>
        </p:nvSpPr>
        <p:spPr bwMode="auto">
          <a:xfrm>
            <a:off x="2800350" y="1446213"/>
            <a:ext cx="1765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27657" name="矩形 1"/>
          <p:cNvSpPr>
            <a:spLocks noChangeArrowheads="1"/>
          </p:cNvSpPr>
          <p:nvPr/>
        </p:nvSpPr>
        <p:spPr bwMode="auto">
          <a:xfrm>
            <a:off x="4565650" y="2073275"/>
            <a:ext cx="1008063" cy="881063"/>
          </a:xfrm>
          <a:custGeom>
            <a:avLst/>
            <a:gdLst>
              <a:gd name="T0" fmla="*/ 942728 w 1008063"/>
              <a:gd name="T1" fmla="*/ 158110 h 881063"/>
              <a:gd name="T2" fmla="*/ 988810 w 1008063"/>
              <a:gd name="T3" fmla="*/ 176613 h 881063"/>
              <a:gd name="T4" fmla="*/ 1008012 w 1008063"/>
              <a:gd name="T5" fmla="*/ 221018 h 881063"/>
              <a:gd name="T6" fmla="*/ 995667 w 1008063"/>
              <a:gd name="T7" fmla="*/ 258970 h 881063"/>
              <a:gd name="T8" fmla="*/ 889402 w 1008063"/>
              <a:gd name="T9" fmla="*/ 272402 h 881063"/>
              <a:gd name="T10" fmla="*/ 903342 w 1008063"/>
              <a:gd name="T11" fmla="*/ 170005 h 881063"/>
              <a:gd name="T12" fmla="*/ 942728 w 1008063"/>
              <a:gd name="T13" fmla="*/ 158110 h 881063"/>
              <a:gd name="T14" fmla="*/ 601892 w 1008063"/>
              <a:gd name="T15" fmla="*/ 104078 h 881063"/>
              <a:gd name="T16" fmla="*/ 735390 w 1008063"/>
              <a:gd name="T17" fmla="*/ 142824 h 881063"/>
              <a:gd name="T18" fmla="*/ 843230 w 1008063"/>
              <a:gd name="T19" fmla="*/ 312867 h 881063"/>
              <a:gd name="T20" fmla="*/ 735390 w 1008063"/>
              <a:gd name="T21" fmla="*/ 435676 h 881063"/>
              <a:gd name="T22" fmla="*/ 558924 w 1008063"/>
              <a:gd name="T23" fmla="*/ 369548 h 881063"/>
              <a:gd name="T24" fmla="*/ 441281 w 1008063"/>
              <a:gd name="T25" fmla="*/ 464016 h 881063"/>
              <a:gd name="T26" fmla="*/ 372655 w 1008063"/>
              <a:gd name="T27" fmla="*/ 567931 h 881063"/>
              <a:gd name="T28" fmla="*/ 333441 w 1008063"/>
              <a:gd name="T29" fmla="*/ 756867 h 881063"/>
              <a:gd name="T30" fmla="*/ 117761 w 1008063"/>
              <a:gd name="T31" fmla="*/ 879676 h 881063"/>
              <a:gd name="T32" fmla="*/ 117 w 1008063"/>
              <a:gd name="T33" fmla="*/ 709633 h 881063"/>
              <a:gd name="T34" fmla="*/ 137368 w 1008063"/>
              <a:gd name="T35" fmla="*/ 539591 h 881063"/>
              <a:gd name="T36" fmla="*/ 421673 w 1008063"/>
              <a:gd name="T37" fmla="*/ 171165 h 881063"/>
              <a:gd name="T38" fmla="*/ 558924 w 1008063"/>
              <a:gd name="T39" fmla="*/ 105037 h 881063"/>
              <a:gd name="T40" fmla="*/ 601892 w 1008063"/>
              <a:gd name="T41" fmla="*/ 104078 h 881063"/>
              <a:gd name="T42" fmla="*/ 862789 w 1008063"/>
              <a:gd name="T43" fmla="*/ 66481 h 881063"/>
              <a:gd name="T44" fmla="*/ 894862 w 1008063"/>
              <a:gd name="T45" fmla="*/ 79215 h 881063"/>
              <a:gd name="T46" fmla="*/ 908078 w 1008063"/>
              <a:gd name="T47" fmla="*/ 110121 h 881063"/>
              <a:gd name="T48" fmla="*/ 899312 w 1008063"/>
              <a:gd name="T49" fmla="*/ 136645 h 881063"/>
              <a:gd name="T50" fmla="*/ 825123 w 1008063"/>
              <a:gd name="T51" fmla="*/ 146416 h 881063"/>
              <a:gd name="T52" fmla="*/ 835263 w 1008063"/>
              <a:gd name="T53" fmla="*/ 74928 h 881063"/>
              <a:gd name="T54" fmla="*/ 862789 w 1008063"/>
              <a:gd name="T55" fmla="*/ 66481 h 881063"/>
              <a:gd name="T56" fmla="*/ 763988 w 1008063"/>
              <a:gd name="T57" fmla="*/ 18007 h 881063"/>
              <a:gd name="T58" fmla="*/ 793324 w 1008063"/>
              <a:gd name="T59" fmla="*/ 28607 h 881063"/>
              <a:gd name="T60" fmla="*/ 804324 w 1008063"/>
              <a:gd name="T61" fmla="*/ 56876 h 881063"/>
              <a:gd name="T62" fmla="*/ 795034 w 1008063"/>
              <a:gd name="T63" fmla="*/ 81927 h 881063"/>
              <a:gd name="T64" fmla="*/ 725512 w 1008063"/>
              <a:gd name="T65" fmla="*/ 93950 h 881063"/>
              <a:gd name="T66" fmla="*/ 737989 w 1008063"/>
              <a:gd name="T67" fmla="*/ 26959 h 881063"/>
              <a:gd name="T68" fmla="*/ 763988 w 1008063"/>
              <a:gd name="T69" fmla="*/ 18007 h 881063"/>
              <a:gd name="T70" fmla="*/ 551220 w 1008063"/>
              <a:gd name="T71" fmla="*/ 4923 h 881063"/>
              <a:gd name="T72" fmla="*/ 576170 w 1008063"/>
              <a:gd name="T73" fmla="*/ 17741 h 881063"/>
              <a:gd name="T74" fmla="*/ 589473 w 1008063"/>
              <a:gd name="T75" fmla="*/ 41784 h 881063"/>
              <a:gd name="T76" fmla="*/ 586186 w 1008063"/>
              <a:gd name="T77" fmla="*/ 60219 h 881063"/>
              <a:gd name="T78" fmla="*/ 533091 w 1008063"/>
              <a:gd name="T79" fmla="*/ 59253 h 881063"/>
              <a:gd name="T80" fmla="*/ 532088 w 1008063"/>
              <a:gd name="T81" fmla="*/ 8090 h 881063"/>
              <a:gd name="T82" fmla="*/ 551220 w 1008063"/>
              <a:gd name="T83" fmla="*/ 4923 h 881063"/>
              <a:gd name="T84" fmla="*/ 651821 w 1008063"/>
              <a:gd name="T85" fmla="*/ 257 h 881063"/>
              <a:gd name="T86" fmla="*/ 680172 w 1008063"/>
              <a:gd name="T87" fmla="*/ 13237 h 881063"/>
              <a:gd name="T88" fmla="*/ 693642 w 1008063"/>
              <a:gd name="T89" fmla="*/ 40556 h 881063"/>
              <a:gd name="T90" fmla="*/ 687985 w 1008063"/>
              <a:gd name="T91" fmla="*/ 62701 h 881063"/>
              <a:gd name="T92" fmla="*/ 625139 w 1008063"/>
              <a:gd name="T93" fmla="*/ 66267 h 881063"/>
              <a:gd name="T94" fmla="*/ 628840 w 1008063"/>
              <a:gd name="T95" fmla="*/ 5709 h 881063"/>
              <a:gd name="T96" fmla="*/ 651821 w 1008063"/>
              <a:gd name="T97" fmla="*/ 257 h 8810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658" name="矩形 21"/>
          <p:cNvSpPr>
            <a:spLocks noChangeArrowheads="1"/>
          </p:cNvSpPr>
          <p:nvPr/>
        </p:nvSpPr>
        <p:spPr bwMode="auto">
          <a:xfrm>
            <a:off x="3165475" y="3827463"/>
            <a:ext cx="1008063" cy="879475"/>
          </a:xfrm>
          <a:custGeom>
            <a:avLst/>
            <a:gdLst>
              <a:gd name="T0" fmla="*/ 942729 w 1008063"/>
              <a:gd name="T1" fmla="*/ 157825 h 879475"/>
              <a:gd name="T2" fmla="*/ 988810 w 1008063"/>
              <a:gd name="T3" fmla="*/ 176295 h 879475"/>
              <a:gd name="T4" fmla="*/ 1008012 w 1008063"/>
              <a:gd name="T5" fmla="*/ 220619 h 879475"/>
              <a:gd name="T6" fmla="*/ 995667 w 1008063"/>
              <a:gd name="T7" fmla="*/ 258503 h 879475"/>
              <a:gd name="T8" fmla="*/ 889403 w 1008063"/>
              <a:gd name="T9" fmla="*/ 271911 h 879475"/>
              <a:gd name="T10" fmla="*/ 903342 w 1008063"/>
              <a:gd name="T11" fmla="*/ 169699 h 879475"/>
              <a:gd name="T12" fmla="*/ 942729 w 1008063"/>
              <a:gd name="T13" fmla="*/ 157825 h 879475"/>
              <a:gd name="T14" fmla="*/ 601892 w 1008063"/>
              <a:gd name="T15" fmla="*/ 103890 h 879475"/>
              <a:gd name="T16" fmla="*/ 735390 w 1008063"/>
              <a:gd name="T17" fmla="*/ 142567 h 879475"/>
              <a:gd name="T18" fmla="*/ 843230 w 1008063"/>
              <a:gd name="T19" fmla="*/ 312303 h 879475"/>
              <a:gd name="T20" fmla="*/ 735390 w 1008063"/>
              <a:gd name="T21" fmla="*/ 434891 h 879475"/>
              <a:gd name="T22" fmla="*/ 558924 w 1008063"/>
              <a:gd name="T23" fmla="*/ 368882 h 879475"/>
              <a:gd name="T24" fmla="*/ 441281 w 1008063"/>
              <a:gd name="T25" fmla="*/ 463180 h 879475"/>
              <a:gd name="T26" fmla="*/ 372655 w 1008063"/>
              <a:gd name="T27" fmla="*/ 566908 h 879475"/>
              <a:gd name="T28" fmla="*/ 333441 w 1008063"/>
              <a:gd name="T29" fmla="*/ 755503 h 879475"/>
              <a:gd name="T30" fmla="*/ 117761 w 1008063"/>
              <a:gd name="T31" fmla="*/ 878090 h 879475"/>
              <a:gd name="T32" fmla="*/ 117 w 1008063"/>
              <a:gd name="T33" fmla="*/ 708354 h 879475"/>
              <a:gd name="T34" fmla="*/ 137368 w 1008063"/>
              <a:gd name="T35" fmla="*/ 538618 h 879475"/>
              <a:gd name="T36" fmla="*/ 421673 w 1008063"/>
              <a:gd name="T37" fmla="*/ 170857 h 879475"/>
              <a:gd name="T38" fmla="*/ 558924 w 1008063"/>
              <a:gd name="T39" fmla="*/ 104848 h 879475"/>
              <a:gd name="T40" fmla="*/ 601892 w 1008063"/>
              <a:gd name="T41" fmla="*/ 103890 h 879475"/>
              <a:gd name="T42" fmla="*/ 862789 w 1008063"/>
              <a:gd name="T43" fmla="*/ 66361 h 879475"/>
              <a:gd name="T44" fmla="*/ 894863 w 1008063"/>
              <a:gd name="T45" fmla="*/ 79073 h 879475"/>
              <a:gd name="T46" fmla="*/ 908078 w 1008063"/>
              <a:gd name="T47" fmla="*/ 109923 h 879475"/>
              <a:gd name="T48" fmla="*/ 899312 w 1008063"/>
              <a:gd name="T49" fmla="*/ 136399 h 879475"/>
              <a:gd name="T50" fmla="*/ 825123 w 1008063"/>
              <a:gd name="T51" fmla="*/ 146152 h 879475"/>
              <a:gd name="T52" fmla="*/ 835263 w 1008063"/>
              <a:gd name="T53" fmla="*/ 74793 h 879475"/>
              <a:gd name="T54" fmla="*/ 862789 w 1008063"/>
              <a:gd name="T55" fmla="*/ 66361 h 879475"/>
              <a:gd name="T56" fmla="*/ 763988 w 1008063"/>
              <a:gd name="T57" fmla="*/ 17975 h 879475"/>
              <a:gd name="T58" fmla="*/ 793324 w 1008063"/>
              <a:gd name="T59" fmla="*/ 28555 h 879475"/>
              <a:gd name="T60" fmla="*/ 804324 w 1008063"/>
              <a:gd name="T61" fmla="*/ 56773 h 879475"/>
              <a:gd name="T62" fmla="*/ 795034 w 1008063"/>
              <a:gd name="T63" fmla="*/ 81780 h 879475"/>
              <a:gd name="T64" fmla="*/ 725512 w 1008063"/>
              <a:gd name="T65" fmla="*/ 93781 h 879475"/>
              <a:gd name="T66" fmla="*/ 737989 w 1008063"/>
              <a:gd name="T67" fmla="*/ 26911 h 879475"/>
              <a:gd name="T68" fmla="*/ 763988 w 1008063"/>
              <a:gd name="T69" fmla="*/ 17975 h 879475"/>
              <a:gd name="T70" fmla="*/ 551219 w 1008063"/>
              <a:gd name="T71" fmla="*/ 4914 h 879475"/>
              <a:gd name="T72" fmla="*/ 576170 w 1008063"/>
              <a:gd name="T73" fmla="*/ 17710 h 879475"/>
              <a:gd name="T74" fmla="*/ 589473 w 1008063"/>
              <a:gd name="T75" fmla="*/ 41709 h 879475"/>
              <a:gd name="T76" fmla="*/ 586186 w 1008063"/>
              <a:gd name="T77" fmla="*/ 60111 h 879475"/>
              <a:gd name="T78" fmla="*/ 533091 w 1008063"/>
              <a:gd name="T79" fmla="*/ 59146 h 879475"/>
              <a:gd name="T80" fmla="*/ 532088 w 1008063"/>
              <a:gd name="T81" fmla="*/ 8076 h 879475"/>
              <a:gd name="T82" fmla="*/ 551219 w 1008063"/>
              <a:gd name="T83" fmla="*/ 4914 h 879475"/>
              <a:gd name="T84" fmla="*/ 651821 w 1008063"/>
              <a:gd name="T85" fmla="*/ 257 h 879475"/>
              <a:gd name="T86" fmla="*/ 680172 w 1008063"/>
              <a:gd name="T87" fmla="*/ 13214 h 879475"/>
              <a:gd name="T88" fmla="*/ 693643 w 1008063"/>
              <a:gd name="T89" fmla="*/ 40484 h 879475"/>
              <a:gd name="T90" fmla="*/ 687985 w 1008063"/>
              <a:gd name="T91" fmla="*/ 62589 h 879475"/>
              <a:gd name="T92" fmla="*/ 625139 w 1008063"/>
              <a:gd name="T93" fmla="*/ 66148 h 879475"/>
              <a:gd name="T94" fmla="*/ 628840 w 1008063"/>
              <a:gd name="T95" fmla="*/ 5699 h 879475"/>
              <a:gd name="T96" fmla="*/ 651821 w 1008063"/>
              <a:gd name="T97" fmla="*/ 257 h 8794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27659" name="直接连接符 9"/>
          <p:cNvSpPr>
            <a:spLocks noChangeShapeType="1"/>
          </p:cNvSpPr>
          <p:nvPr/>
        </p:nvSpPr>
        <p:spPr bwMode="auto">
          <a:xfrm>
            <a:off x="2800350" y="2370138"/>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60" name="直接连接符 10"/>
          <p:cNvSpPr>
            <a:spLocks noChangeShapeType="1"/>
          </p:cNvSpPr>
          <p:nvPr/>
        </p:nvSpPr>
        <p:spPr bwMode="auto">
          <a:xfrm>
            <a:off x="4914900" y="1614488"/>
            <a:ext cx="2268538"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61" name="直接连接符 11"/>
          <p:cNvSpPr>
            <a:spLocks noChangeShapeType="1"/>
          </p:cNvSpPr>
          <p:nvPr/>
        </p:nvSpPr>
        <p:spPr bwMode="auto">
          <a:xfrm>
            <a:off x="1550988" y="4132263"/>
            <a:ext cx="2268537"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62" name="直接连接符 12"/>
          <p:cNvSpPr>
            <a:spLocks noChangeShapeType="1"/>
          </p:cNvSpPr>
          <p:nvPr/>
        </p:nvSpPr>
        <p:spPr bwMode="auto">
          <a:xfrm>
            <a:off x="5314950" y="3573463"/>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 by="(-#ppt_w*2)" calcmode="lin" valueType="num">
                                      <p:cBhvr rctx="PPT">
                                        <p:cTn id="7" dur="250" autoRev="1" fill="hold">
                                          <p:stCondLst>
                                            <p:cond delay="0"/>
                                          </p:stCondLst>
                                        </p:cTn>
                                        <p:tgtEl>
                                          <p:spTgt spid="27650"/>
                                        </p:tgtEl>
                                        <p:attrNameLst>
                                          <p:attrName>ppt_w</p:attrName>
                                        </p:attrNameLst>
                                      </p:cBhvr>
                                    </p:anim>
                                    <p:anim by="(#ppt_w*0.50)" calcmode="lin" valueType="num">
                                      <p:cBhvr>
                                        <p:cTn id="8" dur="250" decel="50000" autoRev="1" fill="hold">
                                          <p:stCondLst>
                                            <p:cond delay="0"/>
                                          </p:stCondLst>
                                        </p:cTn>
                                        <p:tgtEl>
                                          <p:spTgt spid="27650"/>
                                        </p:tgtEl>
                                        <p:attrNameLst>
                                          <p:attrName>ppt_x</p:attrName>
                                        </p:attrNameLst>
                                      </p:cBhvr>
                                    </p:anim>
                                    <p:anim to="(#ppt_y)" calcmode="lin" valueType="num">
                                      <p:cBhvr>
                                        <p:cTn id="9" dur="500" fill="hold">
                                          <p:stCondLst>
                                            <p:cond delay="0"/>
                                          </p:stCondLst>
                                        </p:cTn>
                                        <p:tgtEl>
                                          <p:spTgt spid="27650"/>
                                        </p:tgtEl>
                                        <p:attrNameLst>
                                          <p:attrName>ppt_y</p:attrName>
                                        </p:attrNameLst>
                                      </p:cBhvr>
                                    </p:anim>
                                    <p:animRot by="21600000">
                                      <p:cBhvr>
                                        <p:cTn id="10" dur="500" fill="hold">
                                          <p:stCondLst>
                                            <p:cond delay="0"/>
                                          </p:stCondLst>
                                        </p:cTn>
                                        <p:tgtEl>
                                          <p:spTgt spid="27650"/>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27658"/>
                                        </p:tgtEl>
                                        <p:attrNameLst>
                                          <p:attrName>style.visibility</p:attrName>
                                        </p:attrNameLst>
                                      </p:cBhvr>
                                      <p:to>
                                        <p:strVal val="visible"/>
                                      </p:to>
                                    </p:set>
                                    <p:animEffect filter="fade">
                                      <p:cBhvr>
                                        <p:cTn id="14" dur="1000"/>
                                        <p:tgtEl>
                                          <p:spTgt spid="27658"/>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7661"/>
                                        </p:tgtEl>
                                        <p:attrNameLst>
                                          <p:attrName>style.visibility</p:attrName>
                                        </p:attrNameLst>
                                      </p:cBhvr>
                                      <p:to>
                                        <p:strVal val="visible"/>
                                      </p:to>
                                    </p:set>
                                    <p:animEffect filter="wipe(right)">
                                      <p:cBhvr>
                                        <p:cTn id="18" dur="500"/>
                                        <p:tgtEl>
                                          <p:spTgt spid="27661"/>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7655"/>
                                        </p:tgtEl>
                                        <p:attrNameLst>
                                          <p:attrName>style.visibility</p:attrName>
                                        </p:attrNameLst>
                                      </p:cBhvr>
                                      <p:to>
                                        <p:strVal val="visible"/>
                                      </p:to>
                                    </p:set>
                                    <p:animEffect filter="slide(fromBottom)">
                                      <p:cBhvr>
                                        <p:cTn id="22" dur="500"/>
                                        <p:tgtEl>
                                          <p:spTgt spid="2765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651"/>
                                        </p:tgtEl>
                                        <p:attrNameLst>
                                          <p:attrName>style.visibility</p:attrName>
                                        </p:attrNameLst>
                                      </p:cBhvr>
                                      <p:to>
                                        <p:strVal val="visible"/>
                                      </p:to>
                                    </p:set>
                                    <p:animEffect filter="fade">
                                      <p:cBhvr>
                                        <p:cTn id="26" dur="1000"/>
                                        <p:tgtEl>
                                          <p:spTgt spid="27651"/>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7662"/>
                                        </p:tgtEl>
                                        <p:attrNameLst>
                                          <p:attrName>style.visibility</p:attrName>
                                        </p:attrNameLst>
                                      </p:cBhvr>
                                      <p:to>
                                        <p:strVal val="visible"/>
                                      </p:to>
                                    </p:set>
                                    <p:animEffect filter="wipe(left)">
                                      <p:cBhvr>
                                        <p:cTn id="30" dur="500"/>
                                        <p:tgtEl>
                                          <p:spTgt spid="27662"/>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27653"/>
                                        </p:tgtEl>
                                        <p:attrNameLst>
                                          <p:attrName>style.visibility</p:attrName>
                                        </p:attrNameLst>
                                      </p:cBhvr>
                                      <p:to>
                                        <p:strVal val="visible"/>
                                      </p:to>
                                    </p:set>
                                    <p:animEffect filter="slide(fromTop)">
                                      <p:cBhvr>
                                        <p:cTn id="34" dur="500"/>
                                        <p:tgtEl>
                                          <p:spTgt spid="27653"/>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7657"/>
                                        </p:tgtEl>
                                        <p:attrNameLst>
                                          <p:attrName>style.visibility</p:attrName>
                                        </p:attrNameLst>
                                      </p:cBhvr>
                                      <p:to>
                                        <p:strVal val="visible"/>
                                      </p:to>
                                    </p:set>
                                    <p:animEffect filter="fade">
                                      <p:cBhvr>
                                        <p:cTn id="38" dur="1000"/>
                                        <p:tgtEl>
                                          <p:spTgt spid="27657"/>
                                        </p:tgtEl>
                                      </p:cBhvr>
                                    </p:animEffect>
                                  </p:childTnLst>
                                </p:cTn>
                              </p:par>
                            </p:childTnLst>
                          </p:cTn>
                        </p:par>
                        <p:par>
                          <p:cTn id="39" fill="hold">
                            <p:stCondLst>
                              <p:cond delay="5000"/>
                            </p:stCondLst>
                            <p:childTnLst>
                              <p:par>
                                <p:cTn id="40" presetID="22" presetClass="entr" presetSubtype="2" fill="hold" grpId="0" nodeType="afterEffect">
                                  <p:stCondLst>
                                    <p:cond delay="0"/>
                                  </p:stCondLst>
                                  <p:childTnLst>
                                    <p:set>
                                      <p:cBhvr>
                                        <p:cTn id="41" dur="1" fill="hold">
                                          <p:stCondLst>
                                            <p:cond delay="0"/>
                                          </p:stCondLst>
                                        </p:cTn>
                                        <p:tgtEl>
                                          <p:spTgt spid="27659"/>
                                        </p:tgtEl>
                                        <p:attrNameLst>
                                          <p:attrName>style.visibility</p:attrName>
                                        </p:attrNameLst>
                                      </p:cBhvr>
                                      <p:to>
                                        <p:strVal val="visible"/>
                                      </p:to>
                                    </p:set>
                                    <p:animEffect filter="wipe(right)">
                                      <p:cBhvr>
                                        <p:cTn id="42" dur="500"/>
                                        <p:tgtEl>
                                          <p:spTgt spid="27659"/>
                                        </p:tgtEl>
                                      </p:cBhvr>
                                    </p:animEffect>
                                  </p:childTnLst>
                                </p:cTn>
                              </p:par>
                            </p:childTnLst>
                          </p:cTn>
                        </p:par>
                        <p:par>
                          <p:cTn id="43" fill="hold">
                            <p:stCondLst>
                              <p:cond delay="5500"/>
                            </p:stCondLst>
                            <p:childTnLst>
                              <p:par>
                                <p:cTn id="44" presetID="12" presetClass="entr" presetSubtype="4" fill="hold" grpId="0" nodeType="afterEffect">
                                  <p:stCondLst>
                                    <p:cond delay="0"/>
                                  </p:stCondLst>
                                  <p:childTnLst>
                                    <p:set>
                                      <p:cBhvr>
                                        <p:cTn id="45" dur="1" fill="hold">
                                          <p:stCondLst>
                                            <p:cond delay="0"/>
                                          </p:stCondLst>
                                        </p:cTn>
                                        <p:tgtEl>
                                          <p:spTgt spid="27656"/>
                                        </p:tgtEl>
                                        <p:attrNameLst>
                                          <p:attrName>style.visibility</p:attrName>
                                        </p:attrNameLst>
                                      </p:cBhvr>
                                      <p:to>
                                        <p:strVal val="visible"/>
                                      </p:to>
                                    </p:set>
                                    <p:animEffect filter="slide(fromBottom)">
                                      <p:cBhvr>
                                        <p:cTn id="46" dur="500"/>
                                        <p:tgtEl>
                                          <p:spTgt spid="27656"/>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27652"/>
                                        </p:tgtEl>
                                        <p:attrNameLst>
                                          <p:attrName>style.visibility</p:attrName>
                                        </p:attrNameLst>
                                      </p:cBhvr>
                                      <p:to>
                                        <p:strVal val="visible"/>
                                      </p:to>
                                    </p:set>
                                    <p:animEffect filter="fade">
                                      <p:cBhvr>
                                        <p:cTn id="50" dur="1000"/>
                                        <p:tgtEl>
                                          <p:spTgt spid="27652"/>
                                        </p:tgtEl>
                                      </p:cBhvr>
                                    </p:animEffect>
                                  </p:childTnLst>
                                </p:cTn>
                              </p:par>
                            </p:childTnLst>
                          </p:cTn>
                        </p:par>
                        <p:par>
                          <p:cTn id="51" fill="hold">
                            <p:stCondLst>
                              <p:cond delay="7000"/>
                            </p:stCondLst>
                            <p:childTnLst>
                              <p:par>
                                <p:cTn id="52" presetID="22" presetClass="entr" presetSubtype="2" fill="hold" grpId="0" nodeType="afterEffect">
                                  <p:stCondLst>
                                    <p:cond delay="0"/>
                                  </p:stCondLst>
                                  <p:childTnLst>
                                    <p:set>
                                      <p:cBhvr>
                                        <p:cTn id="53" dur="1" fill="hold">
                                          <p:stCondLst>
                                            <p:cond delay="0"/>
                                          </p:stCondLst>
                                        </p:cTn>
                                        <p:tgtEl>
                                          <p:spTgt spid="27660"/>
                                        </p:tgtEl>
                                        <p:attrNameLst>
                                          <p:attrName>style.visibility</p:attrName>
                                        </p:attrNameLst>
                                      </p:cBhvr>
                                      <p:to>
                                        <p:strVal val="visible"/>
                                      </p:to>
                                    </p:set>
                                    <p:animEffect filter="wipe(right)">
                                      <p:cBhvr>
                                        <p:cTn id="54" dur="500"/>
                                        <p:tgtEl>
                                          <p:spTgt spid="27660"/>
                                        </p:tgtEl>
                                      </p:cBhvr>
                                    </p:animEffect>
                                  </p:childTnLst>
                                </p:cTn>
                              </p:par>
                            </p:childTnLst>
                          </p:cTn>
                        </p:par>
                        <p:par>
                          <p:cTn id="55" fill="hold">
                            <p:stCondLst>
                              <p:cond delay="7500"/>
                            </p:stCondLst>
                            <p:childTnLst>
                              <p:par>
                                <p:cTn id="56" presetID="12" presetClass="entr" presetSubtype="4" fill="hold" grpId="0" nodeType="afterEffect">
                                  <p:stCondLst>
                                    <p:cond delay="0"/>
                                  </p:stCondLst>
                                  <p:childTnLst>
                                    <p:set>
                                      <p:cBhvr>
                                        <p:cTn id="57" dur="1" fill="hold">
                                          <p:stCondLst>
                                            <p:cond delay="0"/>
                                          </p:stCondLst>
                                        </p:cTn>
                                        <p:tgtEl>
                                          <p:spTgt spid="27654"/>
                                        </p:tgtEl>
                                        <p:attrNameLst>
                                          <p:attrName>style.visibility</p:attrName>
                                        </p:attrNameLst>
                                      </p:cBhvr>
                                      <p:to>
                                        <p:strVal val="visible"/>
                                      </p:to>
                                    </p:set>
                                    <p:animEffect filter="slide(fromBottom)">
                                      <p:cBhvr>
                                        <p:cTn id="58"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ldLvl="0"/>
      <p:bldP spid="27651" grpId="0" animBg="1"/>
      <p:bldP spid="27652" grpId="0" animBg="1"/>
      <p:bldP spid="27653" grpId="0" bldLvl="0"/>
      <p:bldP spid="27654" grpId="0" bldLvl="0"/>
      <p:bldP spid="27655" grpId="0" bldLvl="0"/>
      <p:bldP spid="27656" grpId="0" bldLvl="0"/>
      <p:bldP spid="27657" grpId="0" animBg="1"/>
      <p:bldP spid="27658" grpId="0" animBg="1"/>
      <p:bldP spid="27659" grpId="0" animBg="1"/>
      <p:bldP spid="27660" grpId="0" animBg="1"/>
      <p:bldP spid="27661" grpId="0" animBg="1"/>
      <p:bldP spid="2766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3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16387" name="Freeform 26"/>
          <p:cNvSpPr>
            <a:spLocks noChangeArrowheads="1"/>
          </p:cNvSpPr>
          <p:nvPr/>
        </p:nvSpPr>
        <p:spPr bwMode="auto">
          <a:xfrm flipH="1">
            <a:off x="2276475" y="950913"/>
            <a:ext cx="2062163" cy="1728787"/>
          </a:xfrm>
          <a:custGeom>
            <a:avLst/>
            <a:gdLst>
              <a:gd name="T0" fmla="*/ 1495074 w 2062472"/>
              <a:gd name="T1" fmla="*/ 0 h 1728788"/>
              <a:gd name="T2" fmla="*/ 3487 w 2062472"/>
              <a:gd name="T3" fmla="*/ 0 h 1728788"/>
              <a:gd name="T4" fmla="*/ 0 w 2062472"/>
              <a:gd name="T5" fmla="*/ 825191 h 1728788"/>
              <a:gd name="T6" fmla="*/ 910350 w 2062472"/>
              <a:gd name="T7" fmla="*/ 1728787 h 1728788"/>
              <a:gd name="T8" fmla="*/ 2062163 w 2062472"/>
              <a:gd name="T9" fmla="*/ 1728787 h 1728788"/>
              <a:gd name="T10" fmla="*/ 2057398 w 2062472"/>
              <a:gd name="T11" fmla="*/ 540246 h 1728788"/>
              <a:gd name="T12" fmla="*/ 1495074 w 2062472"/>
              <a:gd name="T13" fmla="*/ 0 h 17287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2472" h="1728788">
                <a:moveTo>
                  <a:pt x="1495298" y="0"/>
                </a:moveTo>
                <a:cubicBezTo>
                  <a:pt x="748599" y="0"/>
                  <a:pt x="3488" y="0"/>
                  <a:pt x="3488" y="0"/>
                </a:cubicBezTo>
                <a:cubicBezTo>
                  <a:pt x="3488" y="70"/>
                  <a:pt x="1588" y="370274"/>
                  <a:pt x="0" y="825191"/>
                </a:cubicBezTo>
                <a:cubicBezTo>
                  <a:pt x="474918" y="879678"/>
                  <a:pt x="852296" y="1254707"/>
                  <a:pt x="910486" y="1728788"/>
                </a:cubicBezTo>
                <a:cubicBezTo>
                  <a:pt x="1534856" y="1728788"/>
                  <a:pt x="2062472" y="1728788"/>
                  <a:pt x="2062472" y="1728788"/>
                </a:cubicBezTo>
                <a:cubicBezTo>
                  <a:pt x="2062472" y="1728685"/>
                  <a:pt x="2059294" y="1133608"/>
                  <a:pt x="2057706" y="540246"/>
                </a:cubicBezTo>
                <a:cubicBezTo>
                  <a:pt x="2048174" y="257260"/>
                  <a:pt x="1843228" y="0"/>
                  <a:pt x="1495298" y="0"/>
                </a:cubicBezTo>
                <a:close/>
              </a:path>
            </a:pathLst>
          </a:custGeom>
          <a:solidFill>
            <a:srgbClr val="B4B4B4"/>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zh-CN" altLang="en-US"/>
          </a:p>
        </p:txBody>
      </p:sp>
      <p:sp>
        <p:nvSpPr>
          <p:cNvPr id="16388" name="Freeform 26"/>
          <p:cNvSpPr>
            <a:spLocks noChangeArrowheads="1"/>
          </p:cNvSpPr>
          <p:nvPr/>
        </p:nvSpPr>
        <p:spPr bwMode="auto">
          <a:xfrm flipH="1">
            <a:off x="3427413" y="1778000"/>
            <a:ext cx="911225" cy="903288"/>
          </a:xfrm>
          <a:custGeom>
            <a:avLst/>
            <a:gdLst>
              <a:gd name="T0" fmla="*/ 1277 w 911764"/>
              <a:gd name="T1" fmla="*/ 0 h 903597"/>
              <a:gd name="T2" fmla="*/ 0 w 911764"/>
              <a:gd name="T3" fmla="*/ 414661 h 903597"/>
              <a:gd name="T4" fmla="*/ 481098 w 911764"/>
              <a:gd name="T5" fmla="*/ 903288 h 903597"/>
              <a:gd name="T6" fmla="*/ 911225 w 911764"/>
              <a:gd name="T7" fmla="*/ 903288 h 903597"/>
              <a:gd name="T8" fmla="*/ 1277 w 911764"/>
              <a:gd name="T9" fmla="*/ 0 h 903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764" h="903597">
                <a:moveTo>
                  <a:pt x="1278" y="0"/>
                </a:moveTo>
                <a:cubicBezTo>
                  <a:pt x="802" y="133383"/>
                  <a:pt x="360" y="274049"/>
                  <a:pt x="0" y="414803"/>
                </a:cubicBezTo>
                <a:cubicBezTo>
                  <a:pt x="0" y="744096"/>
                  <a:pt x="228776" y="893307"/>
                  <a:pt x="481383" y="903597"/>
                </a:cubicBezTo>
                <a:cubicBezTo>
                  <a:pt x="626469" y="903597"/>
                  <a:pt x="771556" y="903597"/>
                  <a:pt x="911764" y="903597"/>
                </a:cubicBezTo>
                <a:cubicBezTo>
                  <a:pt x="853574" y="429516"/>
                  <a:pt x="476196" y="54487"/>
                  <a:pt x="1278"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9" name="Text Box 31"/>
          <p:cNvSpPr>
            <a:spLocks noChangeArrowheads="1"/>
          </p:cNvSpPr>
          <p:nvPr/>
        </p:nvSpPr>
        <p:spPr bwMode="auto">
          <a:xfrm>
            <a:off x="2511425" y="11255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50000"/>
              </a:spcBef>
            </a:pPr>
            <a:r>
              <a:rPr lang="zh-CN" altLang="en-US" sz="1600">
                <a:solidFill>
                  <a:srgbClr val="888888"/>
                </a:solidFill>
                <a:latin typeface="微软雅黑" panose="020B0503020204020204" pitchFamily="34" charset="-122"/>
                <a:ea typeface="微软雅黑" panose="020B0503020204020204" pitchFamily="34" charset="-122"/>
                <a:sym typeface="Arial" panose="020B0604020202020204" pitchFamily="34" charset="0"/>
              </a:rPr>
              <a:t>点击此处添加文本说明文字</a:t>
            </a:r>
            <a:endParaRPr lang="en-US" altLang="zh-CN" sz="1600">
              <a:solidFill>
                <a:srgbClr val="8888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390" name="Rectangle 35"/>
          <p:cNvSpPr>
            <a:spLocks noChangeArrowheads="1"/>
          </p:cNvSpPr>
          <p:nvPr/>
        </p:nvSpPr>
        <p:spPr bwMode="auto">
          <a:xfrm>
            <a:off x="3763963" y="2073275"/>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800" b="1">
                <a:solidFill>
                  <a:srgbClr val="FFFFFF"/>
                </a:solidFill>
                <a:latin typeface="Calibri" panose="020F0502020204030204" pitchFamily="34" charset="0"/>
                <a:ea typeface="微软雅黑" panose="020B0503020204020204" pitchFamily="34" charset="-122"/>
                <a:sym typeface="Arial" panose="020B0604020202020204" pitchFamily="34" charset="0"/>
              </a:rPr>
              <a:t>1</a:t>
            </a:r>
            <a:endParaRPr lang="zh-CN" altLang="en-US">
              <a:latin typeface="微软雅黑" panose="020B0503020204020204" pitchFamily="34" charset="-122"/>
              <a:ea typeface="微软雅黑" panose="020B0503020204020204" pitchFamily="34" charset="-122"/>
            </a:endParaRPr>
          </a:p>
        </p:txBody>
      </p:sp>
      <p:sp>
        <p:nvSpPr>
          <p:cNvPr id="16391" name="Freeform 27"/>
          <p:cNvSpPr>
            <a:spLocks noChangeArrowheads="1"/>
          </p:cNvSpPr>
          <p:nvPr/>
        </p:nvSpPr>
        <p:spPr bwMode="auto">
          <a:xfrm>
            <a:off x="4591050" y="958850"/>
            <a:ext cx="2062163" cy="1728788"/>
          </a:xfrm>
          <a:custGeom>
            <a:avLst/>
            <a:gdLst>
              <a:gd name="T0" fmla="*/ 3487 w 2062472"/>
              <a:gd name="T1" fmla="*/ 0 h 1728788"/>
              <a:gd name="T2" fmla="*/ 1495074 w 2062472"/>
              <a:gd name="T3" fmla="*/ 0 h 1728788"/>
              <a:gd name="T4" fmla="*/ 2057398 w 2062472"/>
              <a:gd name="T5" fmla="*/ 540246 h 1728788"/>
              <a:gd name="T6" fmla="*/ 2062163 w 2062472"/>
              <a:gd name="T7" fmla="*/ 1728788 h 1728788"/>
              <a:gd name="T8" fmla="*/ 911938 w 2062472"/>
              <a:gd name="T9" fmla="*/ 1728788 h 1728788"/>
              <a:gd name="T10" fmla="*/ 0 w 2062472"/>
              <a:gd name="T11" fmla="*/ 824948 h 1728788"/>
              <a:gd name="T12" fmla="*/ 3487 w 2062472"/>
              <a:gd name="T13" fmla="*/ 0 h 17287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2472" h="1728788">
                <a:moveTo>
                  <a:pt x="3488" y="0"/>
                </a:moveTo>
                <a:cubicBezTo>
                  <a:pt x="3488" y="0"/>
                  <a:pt x="748599" y="0"/>
                  <a:pt x="1495298" y="0"/>
                </a:cubicBezTo>
                <a:cubicBezTo>
                  <a:pt x="1843228" y="0"/>
                  <a:pt x="2048174" y="257260"/>
                  <a:pt x="2057706" y="540246"/>
                </a:cubicBezTo>
                <a:cubicBezTo>
                  <a:pt x="2059295" y="1133591"/>
                  <a:pt x="2062472" y="1728650"/>
                  <a:pt x="2062472" y="1728788"/>
                </a:cubicBezTo>
                <a:cubicBezTo>
                  <a:pt x="2062472" y="1728788"/>
                  <a:pt x="1535751" y="1728788"/>
                  <a:pt x="912075" y="1728788"/>
                </a:cubicBezTo>
                <a:cubicBezTo>
                  <a:pt x="853819" y="1254176"/>
                  <a:pt x="475662" y="878838"/>
                  <a:pt x="0" y="824948"/>
                </a:cubicBezTo>
                <a:cubicBezTo>
                  <a:pt x="1589" y="370147"/>
                  <a:pt x="3488" y="77"/>
                  <a:pt x="3488" y="0"/>
                </a:cubicBezTo>
                <a:close/>
              </a:path>
            </a:pathLst>
          </a:custGeom>
          <a:solidFill>
            <a:srgbClr val="B4B4B4"/>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zh-CN" altLang="en-US"/>
          </a:p>
        </p:txBody>
      </p:sp>
      <p:sp>
        <p:nvSpPr>
          <p:cNvPr id="16392" name="Freeform 27"/>
          <p:cNvSpPr>
            <a:spLocks noChangeArrowheads="1"/>
          </p:cNvSpPr>
          <p:nvPr/>
        </p:nvSpPr>
        <p:spPr bwMode="auto">
          <a:xfrm>
            <a:off x="4587875" y="1785938"/>
            <a:ext cx="912813" cy="903287"/>
          </a:xfrm>
          <a:custGeom>
            <a:avLst/>
            <a:gdLst>
              <a:gd name="T0" fmla="*/ 1277 w 913353"/>
              <a:gd name="T1" fmla="*/ 0 h 903840"/>
              <a:gd name="T2" fmla="*/ 912813 w 913353"/>
              <a:gd name="T3" fmla="*/ 903287 h 903840"/>
              <a:gd name="T4" fmla="*/ 481098 w 913353"/>
              <a:gd name="T5" fmla="*/ 903287 h 903840"/>
              <a:gd name="T6" fmla="*/ 0 w 913353"/>
              <a:gd name="T7" fmla="*/ 414792 h 903840"/>
              <a:gd name="T8" fmla="*/ 1277 w 913353"/>
              <a:gd name="T9" fmla="*/ 0 h 903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353" h="903840">
                <a:moveTo>
                  <a:pt x="1278" y="0"/>
                </a:moveTo>
                <a:cubicBezTo>
                  <a:pt x="476940" y="53890"/>
                  <a:pt x="855097" y="429228"/>
                  <a:pt x="913353" y="903840"/>
                </a:cubicBezTo>
                <a:cubicBezTo>
                  <a:pt x="772653" y="903840"/>
                  <a:pt x="627018" y="903840"/>
                  <a:pt x="481383" y="903840"/>
                </a:cubicBezTo>
                <a:cubicBezTo>
                  <a:pt x="228776" y="893550"/>
                  <a:pt x="0" y="744339"/>
                  <a:pt x="0" y="415046"/>
                </a:cubicBezTo>
                <a:cubicBezTo>
                  <a:pt x="361" y="274207"/>
                  <a:pt x="803" y="133456"/>
                  <a:pt x="1278"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93" name="Rectangle 36"/>
          <p:cNvSpPr>
            <a:spLocks noChangeArrowheads="1"/>
          </p:cNvSpPr>
          <p:nvPr/>
        </p:nvSpPr>
        <p:spPr bwMode="auto">
          <a:xfrm>
            <a:off x="4867275" y="2073275"/>
            <a:ext cx="365125" cy="519113"/>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800" b="1">
                <a:solidFill>
                  <a:srgbClr val="FFFFFF"/>
                </a:solidFill>
                <a:latin typeface="Calibri" panose="020F0502020204030204" pitchFamily="34" charset="0"/>
                <a:ea typeface="微软雅黑" panose="020B0503020204020204" pitchFamily="34" charset="-122"/>
                <a:sym typeface="Arial" panose="020B0604020202020204" pitchFamily="34" charset="0"/>
              </a:rPr>
              <a:t>2</a:t>
            </a:r>
            <a:endParaRPr lang="zh-CN" altLang="en-US">
              <a:latin typeface="微软雅黑" panose="020B0503020204020204" pitchFamily="34" charset="-122"/>
              <a:ea typeface="微软雅黑" panose="020B0503020204020204" pitchFamily="34" charset="-122"/>
            </a:endParaRPr>
          </a:p>
        </p:txBody>
      </p:sp>
      <p:sp>
        <p:nvSpPr>
          <p:cNvPr id="16394" name="Text Box 31"/>
          <p:cNvSpPr>
            <a:spLocks noChangeArrowheads="1"/>
          </p:cNvSpPr>
          <p:nvPr/>
        </p:nvSpPr>
        <p:spPr bwMode="auto">
          <a:xfrm>
            <a:off x="4838700" y="11255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50000"/>
              </a:spcBef>
            </a:pPr>
            <a:r>
              <a:rPr lang="zh-CN" altLang="en-US" sz="1600">
                <a:solidFill>
                  <a:srgbClr val="888888"/>
                </a:solidFill>
                <a:latin typeface="微软雅黑" panose="020B0503020204020204" pitchFamily="34" charset="-122"/>
                <a:ea typeface="微软雅黑" panose="020B0503020204020204" pitchFamily="34" charset="-122"/>
                <a:sym typeface="Arial" panose="020B0604020202020204" pitchFamily="34" charset="0"/>
              </a:rPr>
              <a:t>点击此处添加文本说明文字</a:t>
            </a:r>
            <a:endParaRPr lang="en-US" altLang="zh-CN" sz="1600">
              <a:solidFill>
                <a:srgbClr val="8888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395" name="Freeform 29"/>
          <p:cNvSpPr>
            <a:spLocks noChangeArrowheads="1"/>
          </p:cNvSpPr>
          <p:nvPr/>
        </p:nvSpPr>
        <p:spPr bwMode="auto">
          <a:xfrm flipH="1">
            <a:off x="4581525" y="2974975"/>
            <a:ext cx="2063750" cy="1728788"/>
          </a:xfrm>
          <a:custGeom>
            <a:avLst/>
            <a:gdLst>
              <a:gd name="T0" fmla="*/ 1154271 w 2063750"/>
              <a:gd name="T1" fmla="*/ 0 h 1728787"/>
              <a:gd name="T2" fmla="*/ 4766 w 2063750"/>
              <a:gd name="T3" fmla="*/ 0 h 1728787"/>
              <a:gd name="T4" fmla="*/ 0 w 2063750"/>
              <a:gd name="T5" fmla="*/ 1239994 h 1728787"/>
              <a:gd name="T6" fmla="*/ 481383 w 2063750"/>
              <a:gd name="T7" fmla="*/ 1728788 h 1728787"/>
              <a:gd name="T8" fmla="*/ 2063750 w 2063750"/>
              <a:gd name="T9" fmla="*/ 1728788 h 1728787"/>
              <a:gd name="T10" fmla="*/ 2060054 w 2063750"/>
              <a:gd name="T11" fmla="*/ 878072 h 1728787"/>
              <a:gd name="T12" fmla="*/ 1154271 w 2063750"/>
              <a:gd name="T13" fmla="*/ 0 h 1728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3750" h="1728787">
                <a:moveTo>
                  <a:pt x="1154271" y="0"/>
                </a:moveTo>
                <a:cubicBezTo>
                  <a:pt x="537963" y="0"/>
                  <a:pt x="4766" y="0"/>
                  <a:pt x="4766" y="0"/>
                </a:cubicBezTo>
                <a:cubicBezTo>
                  <a:pt x="4766" y="41"/>
                  <a:pt x="1589" y="619160"/>
                  <a:pt x="0" y="1239993"/>
                </a:cubicBezTo>
                <a:cubicBezTo>
                  <a:pt x="0" y="1569286"/>
                  <a:pt x="228776" y="1718497"/>
                  <a:pt x="481383" y="1728787"/>
                </a:cubicBezTo>
                <a:cubicBezTo>
                  <a:pt x="1272567" y="1728787"/>
                  <a:pt x="2063750" y="1728787"/>
                  <a:pt x="2063750" y="1728787"/>
                </a:cubicBezTo>
                <a:cubicBezTo>
                  <a:pt x="2063750" y="1728708"/>
                  <a:pt x="2061676" y="1340233"/>
                  <a:pt x="2060054" y="878071"/>
                </a:cubicBezTo>
                <a:cubicBezTo>
                  <a:pt x="1594063" y="824270"/>
                  <a:pt x="1222154" y="461794"/>
                  <a:pt x="1154271" y="0"/>
                </a:cubicBezTo>
                <a:close/>
              </a:path>
            </a:pathLst>
          </a:custGeom>
          <a:solidFill>
            <a:srgbClr val="B4B4B4"/>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zh-CN" altLang="en-US"/>
          </a:p>
        </p:txBody>
      </p:sp>
      <p:sp>
        <p:nvSpPr>
          <p:cNvPr id="16396" name="Freeform 29"/>
          <p:cNvSpPr>
            <a:spLocks noChangeArrowheads="1"/>
          </p:cNvSpPr>
          <p:nvPr/>
        </p:nvSpPr>
        <p:spPr bwMode="auto">
          <a:xfrm flipH="1">
            <a:off x="4584700" y="2974975"/>
            <a:ext cx="904875" cy="877888"/>
          </a:xfrm>
          <a:custGeom>
            <a:avLst/>
            <a:gdLst>
              <a:gd name="T0" fmla="*/ 341962 w 905783"/>
              <a:gd name="T1" fmla="*/ 0 h 878071"/>
              <a:gd name="T2" fmla="*/ 0 w 905783"/>
              <a:gd name="T3" fmla="*/ 0 h 878071"/>
              <a:gd name="T4" fmla="*/ 904875 w 905783"/>
              <a:gd name="T5" fmla="*/ 877888 h 878071"/>
              <a:gd name="T6" fmla="*/ 903806 w 905783"/>
              <a:gd name="T7" fmla="*/ 540133 h 878071"/>
              <a:gd name="T8" fmla="*/ 341962 w 905783"/>
              <a:gd name="T9" fmla="*/ 0 h 878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5783" h="878071">
                <a:moveTo>
                  <a:pt x="342305" y="0"/>
                </a:moveTo>
                <a:cubicBezTo>
                  <a:pt x="227259" y="0"/>
                  <a:pt x="112251" y="0"/>
                  <a:pt x="0" y="0"/>
                </a:cubicBezTo>
                <a:cubicBezTo>
                  <a:pt x="67883" y="461794"/>
                  <a:pt x="439792" y="824270"/>
                  <a:pt x="905783" y="878071"/>
                </a:cubicBezTo>
                <a:cubicBezTo>
                  <a:pt x="905382" y="768217"/>
                  <a:pt x="905018" y="654200"/>
                  <a:pt x="904713" y="540246"/>
                </a:cubicBezTo>
                <a:cubicBezTo>
                  <a:pt x="895181" y="257260"/>
                  <a:pt x="690235" y="0"/>
                  <a:pt x="342305"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97" name="Rectangle 38"/>
          <p:cNvSpPr>
            <a:spLocks noChangeArrowheads="1"/>
          </p:cNvSpPr>
          <p:nvPr/>
        </p:nvSpPr>
        <p:spPr bwMode="auto">
          <a:xfrm>
            <a:off x="4867275" y="3121025"/>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800" b="1">
                <a:solidFill>
                  <a:srgbClr val="FFFFFF"/>
                </a:solidFill>
                <a:latin typeface="Calibri" panose="020F0502020204030204" pitchFamily="34" charset="0"/>
                <a:ea typeface="微软雅黑" panose="020B0503020204020204" pitchFamily="34" charset="-122"/>
                <a:sym typeface="Arial" panose="020B0604020202020204" pitchFamily="34" charset="0"/>
              </a:rPr>
              <a:t>3</a:t>
            </a:r>
            <a:endParaRPr lang="zh-CN" altLang="en-US">
              <a:latin typeface="微软雅黑" panose="020B0503020204020204" pitchFamily="34" charset="-122"/>
              <a:ea typeface="微软雅黑" panose="020B0503020204020204" pitchFamily="34" charset="-122"/>
            </a:endParaRPr>
          </a:p>
        </p:txBody>
      </p:sp>
      <p:sp>
        <p:nvSpPr>
          <p:cNvPr id="16398" name="Text Box 31"/>
          <p:cNvSpPr>
            <a:spLocks noChangeArrowheads="1"/>
          </p:cNvSpPr>
          <p:nvPr/>
        </p:nvSpPr>
        <p:spPr bwMode="auto">
          <a:xfrm>
            <a:off x="4838700" y="37290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50000"/>
              </a:spcBef>
            </a:pPr>
            <a:r>
              <a:rPr lang="zh-CN" altLang="en-US" sz="1600">
                <a:solidFill>
                  <a:srgbClr val="888888"/>
                </a:solidFill>
                <a:latin typeface="微软雅黑" panose="020B0503020204020204" pitchFamily="34" charset="-122"/>
                <a:ea typeface="微软雅黑" panose="020B0503020204020204" pitchFamily="34" charset="-122"/>
                <a:sym typeface="Arial" panose="020B0604020202020204" pitchFamily="34" charset="0"/>
              </a:rPr>
              <a:t>点击此处添加文本说明文字</a:t>
            </a:r>
            <a:endParaRPr lang="en-US" altLang="zh-CN" sz="1600">
              <a:solidFill>
                <a:srgbClr val="8888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399" name="Freeform 28"/>
          <p:cNvSpPr>
            <a:spLocks noChangeArrowheads="1"/>
          </p:cNvSpPr>
          <p:nvPr/>
        </p:nvSpPr>
        <p:spPr bwMode="auto">
          <a:xfrm>
            <a:off x="2270125" y="2978150"/>
            <a:ext cx="2063750" cy="1728788"/>
          </a:xfrm>
          <a:custGeom>
            <a:avLst/>
            <a:gdLst>
              <a:gd name="T0" fmla="*/ 4766 w 2063750"/>
              <a:gd name="T1" fmla="*/ 0 h 1728787"/>
              <a:gd name="T2" fmla="*/ 1155860 w 2063750"/>
              <a:gd name="T3" fmla="*/ 0 h 1728787"/>
              <a:gd name="T4" fmla="*/ 2060053 w 2063750"/>
              <a:gd name="T5" fmla="*/ 877829 h 1728787"/>
              <a:gd name="T6" fmla="*/ 2063750 w 2063750"/>
              <a:gd name="T7" fmla="*/ 1728788 h 1728787"/>
              <a:gd name="T8" fmla="*/ 481383 w 2063750"/>
              <a:gd name="T9" fmla="*/ 1728788 h 1728787"/>
              <a:gd name="T10" fmla="*/ 0 w 2063750"/>
              <a:gd name="T11" fmla="*/ 1239994 h 1728787"/>
              <a:gd name="T12" fmla="*/ 4766 w 2063750"/>
              <a:gd name="T13" fmla="*/ 0 h 1728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3750" h="1728787">
                <a:moveTo>
                  <a:pt x="4766" y="0"/>
                </a:moveTo>
                <a:cubicBezTo>
                  <a:pt x="4766" y="0"/>
                  <a:pt x="538879" y="0"/>
                  <a:pt x="1155860" y="0"/>
                </a:cubicBezTo>
                <a:cubicBezTo>
                  <a:pt x="1223664" y="461267"/>
                  <a:pt x="1594802" y="823441"/>
                  <a:pt x="2060053" y="877828"/>
                </a:cubicBezTo>
                <a:cubicBezTo>
                  <a:pt x="2061675" y="1340121"/>
                  <a:pt x="2063750" y="1728749"/>
                  <a:pt x="2063750" y="1728787"/>
                </a:cubicBezTo>
                <a:cubicBezTo>
                  <a:pt x="2063750" y="1728787"/>
                  <a:pt x="1272567" y="1728787"/>
                  <a:pt x="481383" y="1728787"/>
                </a:cubicBezTo>
                <a:cubicBezTo>
                  <a:pt x="228776" y="1718497"/>
                  <a:pt x="0" y="1569286"/>
                  <a:pt x="0" y="1239993"/>
                </a:cubicBezTo>
                <a:cubicBezTo>
                  <a:pt x="1589" y="619162"/>
                  <a:pt x="4766" y="45"/>
                  <a:pt x="4766" y="0"/>
                </a:cubicBezTo>
                <a:close/>
              </a:path>
            </a:pathLst>
          </a:custGeom>
          <a:solidFill>
            <a:srgbClr val="B4B4B4"/>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zh-CN" altLang="en-US"/>
          </a:p>
        </p:txBody>
      </p:sp>
      <p:sp>
        <p:nvSpPr>
          <p:cNvPr id="16400" name="Freeform 28"/>
          <p:cNvSpPr>
            <a:spLocks noChangeArrowheads="1"/>
          </p:cNvSpPr>
          <p:nvPr/>
        </p:nvSpPr>
        <p:spPr bwMode="auto">
          <a:xfrm>
            <a:off x="3430588" y="2974975"/>
            <a:ext cx="903287" cy="877888"/>
          </a:xfrm>
          <a:custGeom>
            <a:avLst/>
            <a:gdLst>
              <a:gd name="T0" fmla="*/ 0 w 904193"/>
              <a:gd name="T1" fmla="*/ 0 h 877828"/>
              <a:gd name="T2" fmla="*/ 340375 w 904193"/>
              <a:gd name="T3" fmla="*/ 0 h 877828"/>
              <a:gd name="T4" fmla="*/ 902219 w 904193"/>
              <a:gd name="T5" fmla="*/ 540283 h 877828"/>
              <a:gd name="T6" fmla="*/ 903287 w 904193"/>
              <a:gd name="T7" fmla="*/ 877888 h 877828"/>
              <a:gd name="T8" fmla="*/ 0 w 904193"/>
              <a:gd name="T9" fmla="*/ 0 h 877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4193" h="877828">
                <a:moveTo>
                  <a:pt x="0" y="0"/>
                </a:moveTo>
                <a:cubicBezTo>
                  <a:pt x="111747" y="0"/>
                  <a:pt x="226213" y="0"/>
                  <a:pt x="340716" y="0"/>
                </a:cubicBezTo>
                <a:cubicBezTo>
                  <a:pt x="688646" y="0"/>
                  <a:pt x="893592" y="257260"/>
                  <a:pt x="903124" y="540246"/>
                </a:cubicBezTo>
                <a:cubicBezTo>
                  <a:pt x="903429" y="654116"/>
                  <a:pt x="903792" y="768049"/>
                  <a:pt x="904193" y="877828"/>
                </a:cubicBezTo>
                <a:cubicBezTo>
                  <a:pt x="438942" y="823441"/>
                  <a:pt x="67804" y="461267"/>
                  <a:pt x="0"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01" name="Rectangle 37"/>
          <p:cNvSpPr>
            <a:spLocks noChangeArrowheads="1"/>
          </p:cNvSpPr>
          <p:nvPr/>
        </p:nvSpPr>
        <p:spPr bwMode="auto">
          <a:xfrm>
            <a:off x="3751263" y="3121025"/>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800" b="1">
                <a:solidFill>
                  <a:srgbClr val="FFFFFF"/>
                </a:solidFill>
                <a:latin typeface="Calibri" panose="020F0502020204030204" pitchFamily="34" charset="0"/>
                <a:ea typeface="微软雅黑" panose="020B0503020204020204" pitchFamily="34" charset="-122"/>
                <a:sym typeface="Arial" panose="020B0604020202020204" pitchFamily="34" charset="0"/>
              </a:rPr>
              <a:t>4</a:t>
            </a:r>
            <a:endParaRPr lang="zh-CN" altLang="en-US">
              <a:latin typeface="微软雅黑" panose="020B0503020204020204" pitchFamily="34" charset="-122"/>
              <a:ea typeface="微软雅黑" panose="020B0503020204020204" pitchFamily="34" charset="-122"/>
            </a:endParaRPr>
          </a:p>
        </p:txBody>
      </p:sp>
      <p:sp>
        <p:nvSpPr>
          <p:cNvPr id="16402" name="Text Box 31"/>
          <p:cNvSpPr>
            <a:spLocks noChangeArrowheads="1"/>
          </p:cNvSpPr>
          <p:nvPr/>
        </p:nvSpPr>
        <p:spPr bwMode="auto">
          <a:xfrm>
            <a:off x="2516188" y="3729038"/>
            <a:ext cx="15795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50000"/>
              </a:spcBef>
            </a:pPr>
            <a:r>
              <a:rPr lang="zh-CN" altLang="en-US" sz="1600">
                <a:solidFill>
                  <a:srgbClr val="888888"/>
                </a:solidFill>
                <a:latin typeface="微软雅黑" panose="020B0503020204020204" pitchFamily="34" charset="-122"/>
                <a:ea typeface="微软雅黑" panose="020B0503020204020204" pitchFamily="34" charset="-122"/>
                <a:sym typeface="Arial" panose="020B0604020202020204" pitchFamily="34" charset="0"/>
              </a:rPr>
              <a:t>点击此处添加文本说明文字</a:t>
            </a:r>
            <a:endParaRPr lang="en-US" altLang="zh-CN" sz="1600">
              <a:solidFill>
                <a:srgbClr val="888888"/>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 by="(-#ppt_w*2)" calcmode="lin" valueType="num">
                                      <p:cBhvr rctx="PPT">
                                        <p:cTn id="7" dur="250" autoRev="1" fill="hold">
                                          <p:stCondLst>
                                            <p:cond delay="0"/>
                                          </p:stCondLst>
                                        </p:cTn>
                                        <p:tgtEl>
                                          <p:spTgt spid="16386"/>
                                        </p:tgtEl>
                                        <p:attrNameLst>
                                          <p:attrName>ppt_w</p:attrName>
                                        </p:attrNameLst>
                                      </p:cBhvr>
                                    </p:anim>
                                    <p:anim by="(#ppt_w*0.50)" calcmode="lin" valueType="num">
                                      <p:cBhvr>
                                        <p:cTn id="8" dur="250" decel="50000" autoRev="1" fill="hold">
                                          <p:stCondLst>
                                            <p:cond delay="0"/>
                                          </p:stCondLst>
                                        </p:cTn>
                                        <p:tgtEl>
                                          <p:spTgt spid="16386"/>
                                        </p:tgtEl>
                                        <p:attrNameLst>
                                          <p:attrName>ppt_x</p:attrName>
                                        </p:attrNameLst>
                                      </p:cBhvr>
                                    </p:anim>
                                    <p:anim to="(#ppt_y)" calcmode="lin" valueType="num">
                                      <p:cBhvr>
                                        <p:cTn id="9" dur="500" fill="hold">
                                          <p:stCondLst>
                                            <p:cond delay="0"/>
                                          </p:stCondLst>
                                        </p:cTn>
                                        <p:tgtEl>
                                          <p:spTgt spid="16386"/>
                                        </p:tgtEl>
                                        <p:attrNameLst>
                                          <p:attrName>ppt_y</p:attrName>
                                        </p:attrNameLst>
                                      </p:cBhvr>
                                    </p:anim>
                                    <p:animRot by="21600000">
                                      <p:cBhvr>
                                        <p:cTn id="10" dur="500" fill="hold">
                                          <p:stCondLst>
                                            <p:cond delay="0"/>
                                          </p:stCondLst>
                                        </p:cTn>
                                        <p:tgtEl>
                                          <p:spTgt spid="16386"/>
                                        </p:tgtEl>
                                        <p:attrNameLst>
                                          <p:attrName>r</p:attrName>
                                        </p:attrNameLst>
                                      </p:cBhvr>
                                    </p:animRot>
                                  </p:childTnLst>
                                </p:cTn>
                              </p:par>
                            </p:childTnLst>
                          </p:cTn>
                        </p:par>
                        <p:par>
                          <p:cTn id="11" fill="hold">
                            <p:stCondLst>
                              <p:cond delay="0"/>
                            </p:stCondLst>
                            <p:childTnLst>
                              <p:par>
                                <p:cTn id="12" presetID="23" presetClass="entr" presetSubtype="528" fill="hold" grpId="0" nodeType="after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500" fill="hold"/>
                                        <p:tgtEl>
                                          <p:spTgt spid="16387"/>
                                        </p:tgtEl>
                                        <p:attrNameLst>
                                          <p:attrName>ppt_w</p:attrName>
                                        </p:attrNameLst>
                                      </p:cBhvr>
                                      <p:tavLst>
                                        <p:tav tm="0">
                                          <p:val>
                                            <p:fltVal val="0"/>
                                          </p:val>
                                        </p:tav>
                                        <p:tav tm="100000">
                                          <p:val>
                                            <p:strVal val="#ppt_w"/>
                                          </p:val>
                                        </p:tav>
                                      </p:tavLst>
                                    </p:anim>
                                    <p:anim calcmode="lin" valueType="num">
                                      <p:cBhvr>
                                        <p:cTn id="15" dur="500" fill="hold"/>
                                        <p:tgtEl>
                                          <p:spTgt spid="16387"/>
                                        </p:tgtEl>
                                        <p:attrNameLst>
                                          <p:attrName>ppt_h</p:attrName>
                                        </p:attrNameLst>
                                      </p:cBhvr>
                                      <p:tavLst>
                                        <p:tav tm="0">
                                          <p:val>
                                            <p:fltVal val="0"/>
                                          </p:val>
                                        </p:tav>
                                        <p:tav tm="100000">
                                          <p:val>
                                            <p:strVal val="#ppt_h"/>
                                          </p:val>
                                        </p:tav>
                                      </p:tavLst>
                                    </p:anim>
                                    <p:anim calcmode="lin" valueType="num">
                                      <p:cBhvr>
                                        <p:cTn id="16" dur="500" fill="hold"/>
                                        <p:tgtEl>
                                          <p:spTgt spid="16387"/>
                                        </p:tgtEl>
                                        <p:attrNameLst>
                                          <p:attrName>ppt_x</p:attrName>
                                        </p:attrNameLst>
                                      </p:cBhvr>
                                      <p:tavLst>
                                        <p:tav tm="0">
                                          <p:val>
                                            <p:fltVal val="0.5"/>
                                          </p:val>
                                        </p:tav>
                                        <p:tav tm="100000">
                                          <p:val>
                                            <p:strVal val="#ppt_x"/>
                                          </p:val>
                                        </p:tav>
                                      </p:tavLst>
                                    </p:anim>
                                    <p:anim calcmode="lin" valueType="num">
                                      <p:cBhvr>
                                        <p:cTn id="17" dur="500" fill="hold"/>
                                        <p:tgtEl>
                                          <p:spTgt spid="16387"/>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0"/>
                                  </p:stCondLst>
                                  <p:childTnLst>
                                    <p:set>
                                      <p:cBhvr>
                                        <p:cTn id="19" dur="1" fill="hold">
                                          <p:stCondLst>
                                            <p:cond delay="0"/>
                                          </p:stCondLst>
                                        </p:cTn>
                                        <p:tgtEl>
                                          <p:spTgt spid="16399"/>
                                        </p:tgtEl>
                                        <p:attrNameLst>
                                          <p:attrName>style.visibility</p:attrName>
                                        </p:attrNameLst>
                                      </p:cBhvr>
                                      <p:to>
                                        <p:strVal val="visible"/>
                                      </p:to>
                                    </p:set>
                                    <p:anim calcmode="lin" valueType="num">
                                      <p:cBhvr>
                                        <p:cTn id="20" dur="500" fill="hold"/>
                                        <p:tgtEl>
                                          <p:spTgt spid="16399"/>
                                        </p:tgtEl>
                                        <p:attrNameLst>
                                          <p:attrName>ppt_w</p:attrName>
                                        </p:attrNameLst>
                                      </p:cBhvr>
                                      <p:tavLst>
                                        <p:tav tm="0">
                                          <p:val>
                                            <p:fltVal val="0"/>
                                          </p:val>
                                        </p:tav>
                                        <p:tav tm="100000">
                                          <p:val>
                                            <p:strVal val="#ppt_w"/>
                                          </p:val>
                                        </p:tav>
                                      </p:tavLst>
                                    </p:anim>
                                    <p:anim calcmode="lin" valueType="num">
                                      <p:cBhvr>
                                        <p:cTn id="21" dur="500" fill="hold"/>
                                        <p:tgtEl>
                                          <p:spTgt spid="16399"/>
                                        </p:tgtEl>
                                        <p:attrNameLst>
                                          <p:attrName>ppt_h</p:attrName>
                                        </p:attrNameLst>
                                      </p:cBhvr>
                                      <p:tavLst>
                                        <p:tav tm="0">
                                          <p:val>
                                            <p:fltVal val="0"/>
                                          </p:val>
                                        </p:tav>
                                        <p:tav tm="100000">
                                          <p:val>
                                            <p:strVal val="#ppt_h"/>
                                          </p:val>
                                        </p:tav>
                                      </p:tavLst>
                                    </p:anim>
                                    <p:anim calcmode="lin" valueType="num">
                                      <p:cBhvr>
                                        <p:cTn id="22" dur="500" fill="hold"/>
                                        <p:tgtEl>
                                          <p:spTgt spid="16399"/>
                                        </p:tgtEl>
                                        <p:attrNameLst>
                                          <p:attrName>ppt_x</p:attrName>
                                        </p:attrNameLst>
                                      </p:cBhvr>
                                      <p:tavLst>
                                        <p:tav tm="0">
                                          <p:val>
                                            <p:fltVal val="0.5"/>
                                          </p:val>
                                        </p:tav>
                                        <p:tav tm="100000">
                                          <p:val>
                                            <p:strVal val="#ppt_x"/>
                                          </p:val>
                                        </p:tav>
                                      </p:tavLst>
                                    </p:anim>
                                    <p:anim calcmode="lin" valueType="num">
                                      <p:cBhvr>
                                        <p:cTn id="23" dur="500" fill="hold"/>
                                        <p:tgtEl>
                                          <p:spTgt spid="16399"/>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0"/>
                                  </p:stCondLst>
                                  <p:childTnLst>
                                    <p:set>
                                      <p:cBhvr>
                                        <p:cTn id="25" dur="1" fill="hold">
                                          <p:stCondLst>
                                            <p:cond delay="0"/>
                                          </p:stCondLst>
                                        </p:cTn>
                                        <p:tgtEl>
                                          <p:spTgt spid="16395"/>
                                        </p:tgtEl>
                                        <p:attrNameLst>
                                          <p:attrName>style.visibility</p:attrName>
                                        </p:attrNameLst>
                                      </p:cBhvr>
                                      <p:to>
                                        <p:strVal val="visible"/>
                                      </p:to>
                                    </p:set>
                                    <p:anim calcmode="lin" valueType="num">
                                      <p:cBhvr>
                                        <p:cTn id="26" dur="500" fill="hold"/>
                                        <p:tgtEl>
                                          <p:spTgt spid="16395"/>
                                        </p:tgtEl>
                                        <p:attrNameLst>
                                          <p:attrName>ppt_w</p:attrName>
                                        </p:attrNameLst>
                                      </p:cBhvr>
                                      <p:tavLst>
                                        <p:tav tm="0">
                                          <p:val>
                                            <p:fltVal val="0"/>
                                          </p:val>
                                        </p:tav>
                                        <p:tav tm="100000">
                                          <p:val>
                                            <p:strVal val="#ppt_w"/>
                                          </p:val>
                                        </p:tav>
                                      </p:tavLst>
                                    </p:anim>
                                    <p:anim calcmode="lin" valueType="num">
                                      <p:cBhvr>
                                        <p:cTn id="27" dur="500" fill="hold"/>
                                        <p:tgtEl>
                                          <p:spTgt spid="16395"/>
                                        </p:tgtEl>
                                        <p:attrNameLst>
                                          <p:attrName>ppt_h</p:attrName>
                                        </p:attrNameLst>
                                      </p:cBhvr>
                                      <p:tavLst>
                                        <p:tav tm="0">
                                          <p:val>
                                            <p:fltVal val="0"/>
                                          </p:val>
                                        </p:tav>
                                        <p:tav tm="100000">
                                          <p:val>
                                            <p:strVal val="#ppt_h"/>
                                          </p:val>
                                        </p:tav>
                                      </p:tavLst>
                                    </p:anim>
                                    <p:anim calcmode="lin" valueType="num">
                                      <p:cBhvr>
                                        <p:cTn id="28" dur="500" fill="hold"/>
                                        <p:tgtEl>
                                          <p:spTgt spid="16395"/>
                                        </p:tgtEl>
                                        <p:attrNameLst>
                                          <p:attrName>ppt_x</p:attrName>
                                        </p:attrNameLst>
                                      </p:cBhvr>
                                      <p:tavLst>
                                        <p:tav tm="0">
                                          <p:val>
                                            <p:fltVal val="0.5"/>
                                          </p:val>
                                        </p:tav>
                                        <p:tav tm="100000">
                                          <p:val>
                                            <p:strVal val="#ppt_x"/>
                                          </p:val>
                                        </p:tav>
                                      </p:tavLst>
                                    </p:anim>
                                    <p:anim calcmode="lin" valueType="num">
                                      <p:cBhvr>
                                        <p:cTn id="29" dur="500" fill="hold"/>
                                        <p:tgtEl>
                                          <p:spTgt spid="16395"/>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16391"/>
                                        </p:tgtEl>
                                        <p:attrNameLst>
                                          <p:attrName>style.visibility</p:attrName>
                                        </p:attrNameLst>
                                      </p:cBhvr>
                                      <p:to>
                                        <p:strVal val="visible"/>
                                      </p:to>
                                    </p:set>
                                    <p:anim calcmode="lin" valueType="num">
                                      <p:cBhvr>
                                        <p:cTn id="32" dur="500" fill="hold"/>
                                        <p:tgtEl>
                                          <p:spTgt spid="16391"/>
                                        </p:tgtEl>
                                        <p:attrNameLst>
                                          <p:attrName>ppt_w</p:attrName>
                                        </p:attrNameLst>
                                      </p:cBhvr>
                                      <p:tavLst>
                                        <p:tav tm="0">
                                          <p:val>
                                            <p:fltVal val="0"/>
                                          </p:val>
                                        </p:tav>
                                        <p:tav tm="100000">
                                          <p:val>
                                            <p:strVal val="#ppt_w"/>
                                          </p:val>
                                        </p:tav>
                                      </p:tavLst>
                                    </p:anim>
                                    <p:anim calcmode="lin" valueType="num">
                                      <p:cBhvr>
                                        <p:cTn id="33" dur="500" fill="hold"/>
                                        <p:tgtEl>
                                          <p:spTgt spid="16391"/>
                                        </p:tgtEl>
                                        <p:attrNameLst>
                                          <p:attrName>ppt_h</p:attrName>
                                        </p:attrNameLst>
                                      </p:cBhvr>
                                      <p:tavLst>
                                        <p:tav tm="0">
                                          <p:val>
                                            <p:fltVal val="0"/>
                                          </p:val>
                                        </p:tav>
                                        <p:tav tm="100000">
                                          <p:val>
                                            <p:strVal val="#ppt_h"/>
                                          </p:val>
                                        </p:tav>
                                      </p:tavLst>
                                    </p:anim>
                                    <p:anim calcmode="lin" valueType="num">
                                      <p:cBhvr>
                                        <p:cTn id="34" dur="500" fill="hold"/>
                                        <p:tgtEl>
                                          <p:spTgt spid="16391"/>
                                        </p:tgtEl>
                                        <p:attrNameLst>
                                          <p:attrName>ppt_x</p:attrName>
                                        </p:attrNameLst>
                                      </p:cBhvr>
                                      <p:tavLst>
                                        <p:tav tm="0">
                                          <p:val>
                                            <p:fltVal val="0.5"/>
                                          </p:val>
                                        </p:tav>
                                        <p:tav tm="100000">
                                          <p:val>
                                            <p:strVal val="#ppt_x"/>
                                          </p:val>
                                        </p:tav>
                                      </p:tavLst>
                                    </p:anim>
                                    <p:anim calcmode="lin" valueType="num">
                                      <p:cBhvr>
                                        <p:cTn id="35" dur="500" fill="hold"/>
                                        <p:tgtEl>
                                          <p:spTgt spid="16391"/>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6388"/>
                                        </p:tgtEl>
                                        <p:attrNameLst>
                                          <p:attrName>style.visibility</p:attrName>
                                        </p:attrNameLst>
                                      </p:cBhvr>
                                      <p:to>
                                        <p:strVal val="visible"/>
                                      </p:to>
                                    </p:set>
                                    <p:animEffect filter="dissolve">
                                      <p:cBhvr>
                                        <p:cTn id="39" dur="1000"/>
                                        <p:tgtEl>
                                          <p:spTgt spid="1638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6392"/>
                                        </p:tgtEl>
                                        <p:attrNameLst>
                                          <p:attrName>style.visibility</p:attrName>
                                        </p:attrNameLst>
                                      </p:cBhvr>
                                      <p:to>
                                        <p:strVal val="visible"/>
                                      </p:to>
                                    </p:set>
                                    <p:animEffect filter="dissolve">
                                      <p:cBhvr>
                                        <p:cTn id="42" dur="1000"/>
                                        <p:tgtEl>
                                          <p:spTgt spid="1639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6400"/>
                                        </p:tgtEl>
                                        <p:attrNameLst>
                                          <p:attrName>style.visibility</p:attrName>
                                        </p:attrNameLst>
                                      </p:cBhvr>
                                      <p:to>
                                        <p:strVal val="visible"/>
                                      </p:to>
                                    </p:set>
                                    <p:animEffect filter="dissolve">
                                      <p:cBhvr>
                                        <p:cTn id="45" dur="1000"/>
                                        <p:tgtEl>
                                          <p:spTgt spid="1640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6396"/>
                                        </p:tgtEl>
                                        <p:attrNameLst>
                                          <p:attrName>style.visibility</p:attrName>
                                        </p:attrNameLst>
                                      </p:cBhvr>
                                      <p:to>
                                        <p:strVal val="visible"/>
                                      </p:to>
                                    </p:set>
                                    <p:animEffect filter="dissolve">
                                      <p:cBhvr>
                                        <p:cTn id="48" dur="1000"/>
                                        <p:tgtEl>
                                          <p:spTgt spid="16396"/>
                                        </p:tgtEl>
                                      </p:cBhvr>
                                    </p:animEffect>
                                  </p:childTnLst>
                                </p:cTn>
                              </p:par>
                            </p:childTnLst>
                          </p:cTn>
                        </p:par>
                        <p:par>
                          <p:cTn id="49" fill="hold">
                            <p:stCondLst>
                              <p:cond delay="1500"/>
                            </p:stCondLst>
                            <p:childTnLst>
                              <p:par>
                                <p:cTn id="50" presetID="49" presetClass="entr" presetSubtype="0" decel="100000" fill="hold" grpId="0" nodeType="afterEffect">
                                  <p:stCondLst>
                                    <p:cond delay="0"/>
                                  </p:stCondLst>
                                  <p:childTnLst>
                                    <p:set>
                                      <p:cBhvr>
                                        <p:cTn id="51" dur="1" fill="hold">
                                          <p:stCondLst>
                                            <p:cond delay="0"/>
                                          </p:stCondLst>
                                        </p:cTn>
                                        <p:tgtEl>
                                          <p:spTgt spid="16390"/>
                                        </p:tgtEl>
                                        <p:attrNameLst>
                                          <p:attrName>style.visibility</p:attrName>
                                        </p:attrNameLst>
                                      </p:cBhvr>
                                      <p:to>
                                        <p:strVal val="visible"/>
                                      </p:to>
                                    </p:set>
                                    <p:anim calcmode="lin" valueType="num">
                                      <p:cBhvr>
                                        <p:cTn id="52" dur="500" fill="hold"/>
                                        <p:tgtEl>
                                          <p:spTgt spid="16390"/>
                                        </p:tgtEl>
                                        <p:attrNameLst>
                                          <p:attrName>ppt_w</p:attrName>
                                        </p:attrNameLst>
                                      </p:cBhvr>
                                      <p:tavLst>
                                        <p:tav tm="0">
                                          <p:val>
                                            <p:fltVal val="0"/>
                                          </p:val>
                                        </p:tav>
                                        <p:tav tm="100000">
                                          <p:val>
                                            <p:strVal val="#ppt_w"/>
                                          </p:val>
                                        </p:tav>
                                      </p:tavLst>
                                    </p:anim>
                                    <p:anim calcmode="lin" valueType="num">
                                      <p:cBhvr>
                                        <p:cTn id="53" dur="500" fill="hold"/>
                                        <p:tgtEl>
                                          <p:spTgt spid="16390"/>
                                        </p:tgtEl>
                                        <p:attrNameLst>
                                          <p:attrName>ppt_h</p:attrName>
                                        </p:attrNameLst>
                                      </p:cBhvr>
                                      <p:tavLst>
                                        <p:tav tm="0">
                                          <p:val>
                                            <p:fltVal val="0"/>
                                          </p:val>
                                        </p:tav>
                                        <p:tav tm="100000">
                                          <p:val>
                                            <p:strVal val="#ppt_h"/>
                                          </p:val>
                                        </p:tav>
                                      </p:tavLst>
                                    </p:anim>
                                    <p:anim calcmode="lin" valueType="num">
                                      <p:cBhvr>
                                        <p:cTn id="54" dur="500" fill="hold"/>
                                        <p:tgtEl>
                                          <p:spTgt spid="16390"/>
                                        </p:tgtEl>
                                        <p:attrNameLst>
                                          <p:attrName>style.rotation</p:attrName>
                                        </p:attrNameLst>
                                      </p:cBhvr>
                                      <p:tavLst>
                                        <p:tav tm="0">
                                          <p:val>
                                            <p:fltVal val="360"/>
                                          </p:val>
                                        </p:tav>
                                        <p:tav tm="100000">
                                          <p:val>
                                            <p:fltVal val="0"/>
                                          </p:val>
                                        </p:tav>
                                      </p:tavLst>
                                    </p:anim>
                                    <p:animEffect filter="fade">
                                      <p:cBhvr>
                                        <p:cTn id="55" dur="500"/>
                                        <p:tgtEl>
                                          <p:spTgt spid="16390"/>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6393"/>
                                        </p:tgtEl>
                                        <p:attrNameLst>
                                          <p:attrName>style.visibility</p:attrName>
                                        </p:attrNameLst>
                                      </p:cBhvr>
                                      <p:to>
                                        <p:strVal val="visible"/>
                                      </p:to>
                                    </p:set>
                                    <p:anim calcmode="lin" valueType="num">
                                      <p:cBhvr>
                                        <p:cTn id="58" dur="500" fill="hold"/>
                                        <p:tgtEl>
                                          <p:spTgt spid="16393"/>
                                        </p:tgtEl>
                                        <p:attrNameLst>
                                          <p:attrName>ppt_w</p:attrName>
                                        </p:attrNameLst>
                                      </p:cBhvr>
                                      <p:tavLst>
                                        <p:tav tm="0">
                                          <p:val>
                                            <p:fltVal val="0"/>
                                          </p:val>
                                        </p:tav>
                                        <p:tav tm="100000">
                                          <p:val>
                                            <p:strVal val="#ppt_w"/>
                                          </p:val>
                                        </p:tav>
                                      </p:tavLst>
                                    </p:anim>
                                    <p:anim calcmode="lin" valueType="num">
                                      <p:cBhvr>
                                        <p:cTn id="59" dur="500" fill="hold"/>
                                        <p:tgtEl>
                                          <p:spTgt spid="16393"/>
                                        </p:tgtEl>
                                        <p:attrNameLst>
                                          <p:attrName>ppt_h</p:attrName>
                                        </p:attrNameLst>
                                      </p:cBhvr>
                                      <p:tavLst>
                                        <p:tav tm="0">
                                          <p:val>
                                            <p:fltVal val="0"/>
                                          </p:val>
                                        </p:tav>
                                        <p:tav tm="100000">
                                          <p:val>
                                            <p:strVal val="#ppt_h"/>
                                          </p:val>
                                        </p:tav>
                                      </p:tavLst>
                                    </p:anim>
                                    <p:anim calcmode="lin" valueType="num">
                                      <p:cBhvr>
                                        <p:cTn id="60" dur="500" fill="hold"/>
                                        <p:tgtEl>
                                          <p:spTgt spid="16393"/>
                                        </p:tgtEl>
                                        <p:attrNameLst>
                                          <p:attrName>style.rotation</p:attrName>
                                        </p:attrNameLst>
                                      </p:cBhvr>
                                      <p:tavLst>
                                        <p:tav tm="0">
                                          <p:val>
                                            <p:fltVal val="360"/>
                                          </p:val>
                                        </p:tav>
                                        <p:tav tm="100000">
                                          <p:val>
                                            <p:fltVal val="0"/>
                                          </p:val>
                                        </p:tav>
                                      </p:tavLst>
                                    </p:anim>
                                    <p:animEffect filter="fade">
                                      <p:cBhvr>
                                        <p:cTn id="61" dur="500"/>
                                        <p:tgtEl>
                                          <p:spTgt spid="16393"/>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16397"/>
                                        </p:tgtEl>
                                        <p:attrNameLst>
                                          <p:attrName>style.visibility</p:attrName>
                                        </p:attrNameLst>
                                      </p:cBhvr>
                                      <p:to>
                                        <p:strVal val="visible"/>
                                      </p:to>
                                    </p:set>
                                    <p:anim calcmode="lin" valueType="num">
                                      <p:cBhvr>
                                        <p:cTn id="64" dur="500" fill="hold"/>
                                        <p:tgtEl>
                                          <p:spTgt spid="16397"/>
                                        </p:tgtEl>
                                        <p:attrNameLst>
                                          <p:attrName>ppt_w</p:attrName>
                                        </p:attrNameLst>
                                      </p:cBhvr>
                                      <p:tavLst>
                                        <p:tav tm="0">
                                          <p:val>
                                            <p:fltVal val="0"/>
                                          </p:val>
                                        </p:tav>
                                        <p:tav tm="100000">
                                          <p:val>
                                            <p:strVal val="#ppt_w"/>
                                          </p:val>
                                        </p:tav>
                                      </p:tavLst>
                                    </p:anim>
                                    <p:anim calcmode="lin" valueType="num">
                                      <p:cBhvr>
                                        <p:cTn id="65" dur="500" fill="hold"/>
                                        <p:tgtEl>
                                          <p:spTgt spid="16397"/>
                                        </p:tgtEl>
                                        <p:attrNameLst>
                                          <p:attrName>ppt_h</p:attrName>
                                        </p:attrNameLst>
                                      </p:cBhvr>
                                      <p:tavLst>
                                        <p:tav tm="0">
                                          <p:val>
                                            <p:fltVal val="0"/>
                                          </p:val>
                                        </p:tav>
                                        <p:tav tm="100000">
                                          <p:val>
                                            <p:strVal val="#ppt_h"/>
                                          </p:val>
                                        </p:tav>
                                      </p:tavLst>
                                    </p:anim>
                                    <p:anim calcmode="lin" valueType="num">
                                      <p:cBhvr>
                                        <p:cTn id="66" dur="500" fill="hold"/>
                                        <p:tgtEl>
                                          <p:spTgt spid="16397"/>
                                        </p:tgtEl>
                                        <p:attrNameLst>
                                          <p:attrName>style.rotation</p:attrName>
                                        </p:attrNameLst>
                                      </p:cBhvr>
                                      <p:tavLst>
                                        <p:tav tm="0">
                                          <p:val>
                                            <p:fltVal val="360"/>
                                          </p:val>
                                        </p:tav>
                                        <p:tav tm="100000">
                                          <p:val>
                                            <p:fltVal val="0"/>
                                          </p:val>
                                        </p:tav>
                                      </p:tavLst>
                                    </p:anim>
                                    <p:animEffect filter="fade">
                                      <p:cBhvr>
                                        <p:cTn id="67" dur="500"/>
                                        <p:tgtEl>
                                          <p:spTgt spid="16397"/>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16401"/>
                                        </p:tgtEl>
                                        <p:attrNameLst>
                                          <p:attrName>style.visibility</p:attrName>
                                        </p:attrNameLst>
                                      </p:cBhvr>
                                      <p:to>
                                        <p:strVal val="visible"/>
                                      </p:to>
                                    </p:set>
                                    <p:anim calcmode="lin" valueType="num">
                                      <p:cBhvr>
                                        <p:cTn id="70" dur="500" fill="hold"/>
                                        <p:tgtEl>
                                          <p:spTgt spid="16401"/>
                                        </p:tgtEl>
                                        <p:attrNameLst>
                                          <p:attrName>ppt_w</p:attrName>
                                        </p:attrNameLst>
                                      </p:cBhvr>
                                      <p:tavLst>
                                        <p:tav tm="0">
                                          <p:val>
                                            <p:fltVal val="0"/>
                                          </p:val>
                                        </p:tav>
                                        <p:tav tm="100000">
                                          <p:val>
                                            <p:strVal val="#ppt_w"/>
                                          </p:val>
                                        </p:tav>
                                      </p:tavLst>
                                    </p:anim>
                                    <p:anim calcmode="lin" valueType="num">
                                      <p:cBhvr>
                                        <p:cTn id="71" dur="500" fill="hold"/>
                                        <p:tgtEl>
                                          <p:spTgt spid="16401"/>
                                        </p:tgtEl>
                                        <p:attrNameLst>
                                          <p:attrName>ppt_h</p:attrName>
                                        </p:attrNameLst>
                                      </p:cBhvr>
                                      <p:tavLst>
                                        <p:tav tm="0">
                                          <p:val>
                                            <p:fltVal val="0"/>
                                          </p:val>
                                        </p:tav>
                                        <p:tav tm="100000">
                                          <p:val>
                                            <p:strVal val="#ppt_h"/>
                                          </p:val>
                                        </p:tav>
                                      </p:tavLst>
                                    </p:anim>
                                    <p:anim calcmode="lin" valueType="num">
                                      <p:cBhvr>
                                        <p:cTn id="72" dur="500" fill="hold"/>
                                        <p:tgtEl>
                                          <p:spTgt spid="16401"/>
                                        </p:tgtEl>
                                        <p:attrNameLst>
                                          <p:attrName>style.rotation</p:attrName>
                                        </p:attrNameLst>
                                      </p:cBhvr>
                                      <p:tavLst>
                                        <p:tav tm="0">
                                          <p:val>
                                            <p:fltVal val="360"/>
                                          </p:val>
                                        </p:tav>
                                        <p:tav tm="100000">
                                          <p:val>
                                            <p:fltVal val="0"/>
                                          </p:val>
                                        </p:tav>
                                      </p:tavLst>
                                    </p:anim>
                                    <p:animEffect filter="fade">
                                      <p:cBhvr>
                                        <p:cTn id="73" dur="500"/>
                                        <p:tgtEl>
                                          <p:spTgt spid="16401"/>
                                        </p:tgtEl>
                                      </p:cBhvr>
                                    </p:animEffect>
                                  </p:childTnLst>
                                </p:cTn>
                              </p:par>
                            </p:childTnLst>
                          </p:cTn>
                        </p:par>
                        <p:par>
                          <p:cTn id="74" fill="hold">
                            <p:stCondLst>
                              <p:cond delay="200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16389"/>
                                        </p:tgtEl>
                                        <p:attrNameLst>
                                          <p:attrName>style.visibility</p:attrName>
                                        </p:attrNameLst>
                                      </p:cBhvr>
                                      <p:to>
                                        <p:strVal val="visible"/>
                                      </p:to>
                                    </p:set>
                                    <p:anim calcmode="fmla" valueType="clr">
                                      <p:cBhvr override="childStyle">
                                        <p:cTn id="77" dur="80"/>
                                        <p:tgtEl>
                                          <p:spTgt spid="16389"/>
                                        </p:tgtEl>
                                        <p:attrNameLst>
                                          <p:attrName>style.color</p:attrName>
                                        </p:attrNameLst>
                                      </p:cBhvr>
                                    </p:anim>
                                    <p:anim calcmode="fmla" valueType="clr">
                                      <p:cBhvr>
                                        <p:cTn id="78" dur="80"/>
                                        <p:tgtEl>
                                          <p:spTgt spid="16389"/>
                                        </p:tgtEl>
                                        <p:attrNameLst>
                                          <p:attrName>fillcolor</p:attrName>
                                        </p:attrNameLst>
                                      </p:cBhvr>
                                    </p:anim>
                                    <p:set>
                                      <p:cBhvr>
                                        <p:cTn id="79" dur="80"/>
                                        <p:tgtEl>
                                          <p:spTgt spid="16389"/>
                                        </p:tgtEl>
                                        <p:attrNameLst>
                                          <p:attrName>fill.type</p:attrName>
                                        </p:attrNameLst>
                                      </p:cBhvr>
                                      <p:to>
                                        <p:strVal val="solid"/>
                                      </p:to>
                                    </p:set>
                                  </p:childTnLst>
                                </p:cTn>
                              </p:par>
                              <p:par>
                                <p:cTn id="80" presetID="27" presetClass="entr" presetSubtype="0" fill="hold" grpId="0" nodeType="withEffect">
                                  <p:stCondLst>
                                    <p:cond delay="200"/>
                                  </p:stCondLst>
                                  <p:iterate type="lt">
                                    <p:tmPct val="50000"/>
                                  </p:iterate>
                                  <p:childTnLst>
                                    <p:set>
                                      <p:cBhvr>
                                        <p:cTn id="81" dur="1" fill="hold">
                                          <p:stCondLst>
                                            <p:cond delay="0"/>
                                          </p:stCondLst>
                                        </p:cTn>
                                        <p:tgtEl>
                                          <p:spTgt spid="16394"/>
                                        </p:tgtEl>
                                        <p:attrNameLst>
                                          <p:attrName>style.visibility</p:attrName>
                                        </p:attrNameLst>
                                      </p:cBhvr>
                                      <p:to>
                                        <p:strVal val="visible"/>
                                      </p:to>
                                    </p:set>
                                    <p:anim calcmode="fmla" valueType="clr">
                                      <p:cBhvr override="childStyle">
                                        <p:cTn id="82" dur="80"/>
                                        <p:tgtEl>
                                          <p:spTgt spid="16394"/>
                                        </p:tgtEl>
                                        <p:attrNameLst>
                                          <p:attrName>style.color</p:attrName>
                                        </p:attrNameLst>
                                      </p:cBhvr>
                                    </p:anim>
                                    <p:anim calcmode="fmla" valueType="clr">
                                      <p:cBhvr>
                                        <p:cTn id="83" dur="80"/>
                                        <p:tgtEl>
                                          <p:spTgt spid="16394"/>
                                        </p:tgtEl>
                                        <p:attrNameLst>
                                          <p:attrName>fillcolor</p:attrName>
                                        </p:attrNameLst>
                                      </p:cBhvr>
                                    </p:anim>
                                    <p:set>
                                      <p:cBhvr>
                                        <p:cTn id="84" dur="80"/>
                                        <p:tgtEl>
                                          <p:spTgt spid="16394"/>
                                        </p:tgtEl>
                                        <p:attrNameLst>
                                          <p:attrName>fill.type</p:attrName>
                                        </p:attrNameLst>
                                      </p:cBhvr>
                                      <p:to>
                                        <p:strVal val="solid"/>
                                      </p:to>
                                    </p:set>
                                  </p:childTnLst>
                                </p:cTn>
                              </p:par>
                              <p:par>
                                <p:cTn id="85" presetID="27" presetClass="entr" presetSubtype="0" fill="hold" grpId="0" nodeType="withEffect">
                                  <p:stCondLst>
                                    <p:cond delay="400"/>
                                  </p:stCondLst>
                                  <p:iterate type="lt">
                                    <p:tmPct val="50000"/>
                                  </p:iterate>
                                  <p:childTnLst>
                                    <p:set>
                                      <p:cBhvr>
                                        <p:cTn id="86" dur="1" fill="hold">
                                          <p:stCondLst>
                                            <p:cond delay="0"/>
                                          </p:stCondLst>
                                        </p:cTn>
                                        <p:tgtEl>
                                          <p:spTgt spid="16398"/>
                                        </p:tgtEl>
                                        <p:attrNameLst>
                                          <p:attrName>style.visibility</p:attrName>
                                        </p:attrNameLst>
                                      </p:cBhvr>
                                      <p:to>
                                        <p:strVal val="visible"/>
                                      </p:to>
                                    </p:set>
                                    <p:anim calcmode="fmla" valueType="clr">
                                      <p:cBhvr override="childStyle">
                                        <p:cTn id="87" dur="80"/>
                                        <p:tgtEl>
                                          <p:spTgt spid="16398"/>
                                        </p:tgtEl>
                                        <p:attrNameLst>
                                          <p:attrName>style.color</p:attrName>
                                        </p:attrNameLst>
                                      </p:cBhvr>
                                    </p:anim>
                                    <p:anim calcmode="fmla" valueType="clr">
                                      <p:cBhvr>
                                        <p:cTn id="88" dur="80"/>
                                        <p:tgtEl>
                                          <p:spTgt spid="16398"/>
                                        </p:tgtEl>
                                        <p:attrNameLst>
                                          <p:attrName>fillcolor</p:attrName>
                                        </p:attrNameLst>
                                      </p:cBhvr>
                                    </p:anim>
                                    <p:set>
                                      <p:cBhvr>
                                        <p:cTn id="89" dur="80"/>
                                        <p:tgtEl>
                                          <p:spTgt spid="16398"/>
                                        </p:tgtEl>
                                        <p:attrNameLst>
                                          <p:attrName>fill.type</p:attrName>
                                        </p:attrNameLst>
                                      </p:cBhvr>
                                      <p:to>
                                        <p:strVal val="solid"/>
                                      </p:to>
                                    </p:set>
                                  </p:childTnLst>
                                </p:cTn>
                              </p:par>
                              <p:par>
                                <p:cTn id="90" presetID="27" presetClass="entr" presetSubtype="0" fill="hold" grpId="0" nodeType="withEffect">
                                  <p:stCondLst>
                                    <p:cond delay="600"/>
                                  </p:stCondLst>
                                  <p:iterate type="lt">
                                    <p:tmPct val="50000"/>
                                  </p:iterate>
                                  <p:childTnLst>
                                    <p:set>
                                      <p:cBhvr>
                                        <p:cTn id="91" dur="1" fill="hold">
                                          <p:stCondLst>
                                            <p:cond delay="0"/>
                                          </p:stCondLst>
                                        </p:cTn>
                                        <p:tgtEl>
                                          <p:spTgt spid="16402"/>
                                        </p:tgtEl>
                                        <p:attrNameLst>
                                          <p:attrName>style.visibility</p:attrName>
                                        </p:attrNameLst>
                                      </p:cBhvr>
                                      <p:to>
                                        <p:strVal val="visible"/>
                                      </p:to>
                                    </p:set>
                                    <p:anim calcmode="fmla" valueType="clr">
                                      <p:cBhvr override="childStyle">
                                        <p:cTn id="92" dur="80"/>
                                        <p:tgtEl>
                                          <p:spTgt spid="16402"/>
                                        </p:tgtEl>
                                        <p:attrNameLst>
                                          <p:attrName>style.color</p:attrName>
                                        </p:attrNameLst>
                                      </p:cBhvr>
                                    </p:anim>
                                    <p:anim calcmode="fmla" valueType="clr">
                                      <p:cBhvr>
                                        <p:cTn id="93" dur="80"/>
                                        <p:tgtEl>
                                          <p:spTgt spid="16402"/>
                                        </p:tgtEl>
                                        <p:attrNameLst>
                                          <p:attrName>fillcolor</p:attrName>
                                        </p:attrNameLst>
                                      </p:cBhvr>
                                    </p:anim>
                                    <p:set>
                                      <p:cBhvr>
                                        <p:cTn id="94" dur="80"/>
                                        <p:tgtEl>
                                          <p:spTgt spid="164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p:bldP spid="16387" grpId="0" animBg="1"/>
      <p:bldP spid="16388" grpId="0" animBg="1"/>
      <p:bldP spid="16389" grpId="0" bldLvl="0"/>
      <p:bldP spid="16390" grpId="0" bldLvl="0"/>
      <p:bldP spid="16391" grpId="0" animBg="1"/>
      <p:bldP spid="16392" grpId="0" animBg="1"/>
      <p:bldP spid="16393" grpId="0" bldLvl="0" animBg="1"/>
      <p:bldP spid="16394" grpId="0" bldLvl="0"/>
      <p:bldP spid="16395" grpId="0" animBg="1"/>
      <p:bldP spid="16396" grpId="0" animBg="1"/>
      <p:bldP spid="16397" grpId="0" bldLvl="0"/>
      <p:bldP spid="16398" grpId="0" bldLvl="0"/>
      <p:bldP spid="16399" grpId="0" animBg="1"/>
      <p:bldP spid="16400" grpId="0" animBg="1"/>
      <p:bldP spid="16401" grpId="0" bldLvl="0"/>
      <p:bldP spid="16402" grpId="0" bldLvl="0"/>
    </p:bldLst>
  </p:timing>
</p:sld>
</file>

<file path=ppt/theme/theme1.xml><?xml version="1.0" encoding="utf-8"?>
<a:theme xmlns:a="http://schemas.openxmlformats.org/drawingml/2006/main" name="sample">
  <a:themeElements>
    <a:clrScheme name="">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9E2"/>
      </a:accent5>
      <a:accent6>
        <a:srgbClr val="0089E5"/>
      </a:accent6>
      <a:hlink>
        <a:srgbClr val="0066CC"/>
      </a:hlink>
      <a:folHlink>
        <a:srgbClr val="3366F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sample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pyright(c)2007-2011 NordriDesign™ 小A">
  <a:themeElements>
    <a:clrScheme name="">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8DE"/>
      </a:accent6>
      <a:hlink>
        <a:srgbClr val="0E58C4"/>
      </a:hlink>
      <a:folHlink>
        <a:srgbClr val="B2B2B2"/>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Copyright(c)2007-2011 NordriDesign™ 小A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335338"/>
      </a:dk1>
      <a:lt1>
        <a:srgbClr val="D7E4BE"/>
      </a:lt1>
      <a:dk2>
        <a:srgbClr val="000066"/>
      </a:dk2>
      <a:lt2>
        <a:srgbClr val="B2B2B2"/>
      </a:lt2>
      <a:accent1>
        <a:srgbClr val="2F86B1"/>
      </a:accent1>
      <a:accent2>
        <a:srgbClr val="D2761A"/>
      </a:accent2>
      <a:accent3>
        <a:srgbClr val="E8EFDB"/>
      </a:accent3>
      <a:accent4>
        <a:srgbClr val="2A462F"/>
      </a:accent4>
      <a:accent5>
        <a:srgbClr val="ADC3D4"/>
      </a:accent5>
      <a:accent6>
        <a:srgbClr val="BC6916"/>
      </a:accent6>
      <a:hlink>
        <a:srgbClr val="368463"/>
      </a:hlink>
      <a:folHlink>
        <a:srgbClr val="481ECE"/>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2716</Words>
  <Application>WPS 演示</Application>
  <PresentationFormat>自定义</PresentationFormat>
  <Paragraphs>527</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30</vt:i4>
      </vt:variant>
    </vt:vector>
  </HeadingPairs>
  <TitlesOfParts>
    <vt:vector size="44" baseType="lpstr">
      <vt:lpstr>Arial</vt:lpstr>
      <vt:lpstr>宋体</vt:lpstr>
      <vt:lpstr>Wingdings</vt:lpstr>
      <vt:lpstr>微软雅黑</vt:lpstr>
      <vt:lpstr>Verdana</vt:lpstr>
      <vt:lpstr>Franklin Gothic Medium</vt:lpstr>
      <vt:lpstr>Calibri</vt:lpstr>
      <vt:lpstr>Times New Roman</vt:lpstr>
      <vt:lpstr>Impact</vt:lpstr>
      <vt:lpstr>华文细黑</vt:lpstr>
      <vt:lpstr>Arial Unicode MS</vt:lpstr>
      <vt:lpstr>sample</vt:lpstr>
      <vt:lpstr>Copyright(c)2007-2011 NordriDesign™ 小A</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22</cp:revision>
  <dcterms:created xsi:type="dcterms:W3CDTF">2016-03-17T14:41:00Z</dcterms:created>
  <dcterms:modified xsi:type="dcterms:W3CDTF">2017-06-20T12:35:44Z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