
<file path=[Content_Types].xml><?xml version="1.0" encoding="utf-8"?>
<Types xmlns="http://schemas.openxmlformats.org/package/2006/content-types">
  <Default Extension="jpeg" ContentType="image/jpeg"/>
  <Default Extension="xlsx" ContentType="application/vnd.openxmlformats-officedocument.spreadsheetml.sheet"/>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3" r:id="rId7"/>
    <p:sldId id="264" r:id="rId8"/>
    <p:sldId id="265" r:id="rId9"/>
    <p:sldId id="266" r:id="rId10"/>
    <p:sldId id="267" r:id="rId11"/>
    <p:sldId id="268" r:id="rId12"/>
    <p:sldId id="269" r:id="rId13"/>
    <p:sldId id="259" r:id="rId14"/>
    <p:sldId id="270" r:id="rId15"/>
    <p:sldId id="271" r:id="rId16"/>
    <p:sldId id="272" r:id="rId17"/>
    <p:sldId id="273" r:id="rId18"/>
    <p:sldId id="274" r:id="rId19"/>
    <p:sldId id="281" r:id="rId20"/>
    <p:sldId id="282" r:id="rId21"/>
    <p:sldId id="283" r:id="rId22"/>
    <p:sldId id="260" r:id="rId23"/>
    <p:sldId id="284" r:id="rId24"/>
    <p:sldId id="285" r:id="rId25"/>
    <p:sldId id="286" r:id="rId26"/>
    <p:sldId id="287" r:id="rId27"/>
    <p:sldId id="288" r:id="rId28"/>
    <p:sldId id="289" r:id="rId29"/>
    <p:sldId id="290" r:id="rId30"/>
    <p:sldId id="291" r:id="rId31"/>
    <p:sldId id="261" r:id="rId32"/>
    <p:sldId id="292" r:id="rId33"/>
    <p:sldId id="275" r:id="rId34"/>
    <p:sldId id="278" r:id="rId35"/>
    <p:sldId id="279" r:id="rId36"/>
    <p:sldId id="280" r:id="rId37"/>
    <p:sldId id="293"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06D"/>
    <a:srgbClr val="68A5CA"/>
    <a:srgbClr val="CFE2EE"/>
    <a:srgbClr val="FAC3C1"/>
    <a:srgbClr val="7D7A47"/>
    <a:srgbClr val="D3D1B1"/>
    <a:srgbClr val="B5A4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51" autoAdjust="0"/>
    <p:restoredTop sz="94649" autoAdjust="0"/>
  </p:normalViewPr>
  <p:slideViewPr>
    <p:cSldViewPr snapToGrid="0">
      <p:cViewPr>
        <p:scale>
          <a:sx n="50" d="100"/>
          <a:sy n="50" d="100"/>
        </p:scale>
        <p:origin x="1656" y="1308"/>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notesMaster" Target="notesMasters/notesMaster1.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62241613676912"/>
        </c:manualLayout>
      </c:layout>
      <c:barChart>
        <c:barDir val="col"/>
        <c:grouping val="clustered"/>
        <c:varyColors val="0"/>
        <c:ser>
          <c:idx val="0"/>
          <c:order val="0"/>
          <c:tx>
            <c:strRef>
              <c:f>Sheet1!$B$1</c:f>
              <c:strCache>
                <c:ptCount val="1"/>
                <c:pt idx="0">
                  <c:v>系列 1</c:v>
                </c:pt>
              </c:strCache>
            </c:strRef>
          </c:tx>
          <c:invertIfNegative val="0"/>
          <c:dPt>
            <c:idx val="13"/>
            <c:invertIfNegative val="0"/>
            <c:bubble3D val="0"/>
          </c:dPt>
          <c:dLbls>
            <c:spPr>
              <a:noFill/>
              <a:ln>
                <a:noFill/>
              </a:ln>
              <a:effectLst/>
            </c:spPr>
            <c:txPr>
              <a:bodyPr rot="0" spcFirstLastPara="0" vertOverflow="ellipsis" vert="horz" wrap="square" lIns="38100" tIns="19050" rIns="38100" bIns="19050" anchor="ctr" anchorCtr="1"/>
              <a:lstStyle/>
              <a:p>
                <a:pPr>
                  <a:defRPr lang="zh-CN" sz="1200" b="0" i="0" u="none" strike="noStrike" kern="1200" baseline="0">
                    <a:solidFill>
                      <a:schemeClr val="tx1"/>
                    </a:solidFill>
                    <a:latin typeface="+mn-lt"/>
                    <a:ea typeface="+mn-ea"/>
                    <a:cs typeface="+mn-ea"/>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ext>
            </c:extLst>
          </c:dLbls>
          <c:cat>
            <c:strRef>
              <c:f>Sheet1!$A$2:$A$15</c:f>
              <c:strCache>
                <c:ptCount val="14"/>
                <c:pt idx="0">
                  <c:v>类别 1</c:v>
                </c:pt>
                <c:pt idx="1">
                  <c:v>类别 2</c:v>
                </c:pt>
                <c:pt idx="2">
                  <c:v>类别 3</c:v>
                </c:pt>
                <c:pt idx="3">
                  <c:v>类别 4</c:v>
                </c:pt>
                <c:pt idx="4">
                  <c:v>类别 5</c:v>
                </c:pt>
                <c:pt idx="5">
                  <c:v>类别 6</c:v>
                </c:pt>
                <c:pt idx="6">
                  <c:v>类别 7</c:v>
                </c:pt>
                <c:pt idx="7">
                  <c:v>类别 8</c:v>
                </c:pt>
                <c:pt idx="8">
                  <c:v>类别 9</c:v>
                </c:pt>
                <c:pt idx="9">
                  <c:v>类别 10</c:v>
                </c:pt>
                <c:pt idx="10">
                  <c:v>类别 11</c:v>
                </c:pt>
                <c:pt idx="11">
                  <c:v>类别 12</c:v>
                </c:pt>
                <c:pt idx="12">
                  <c:v>类别 13</c:v>
                </c:pt>
                <c:pt idx="13">
                  <c:v>类别 14</c:v>
                </c:pt>
              </c:strCache>
            </c:strRef>
          </c:cat>
          <c:val>
            <c:numRef>
              <c:f>Sheet1!$B$2:$B$15</c:f>
              <c:numCache>
                <c:formatCode>0.0</c:formatCode>
                <c:ptCount val="14"/>
                <c:pt idx="0">
                  <c:v>4.3</c:v>
                </c:pt>
                <c:pt idx="1">
                  <c:v>2.5</c:v>
                </c:pt>
                <c:pt idx="2">
                  <c:v>3.5</c:v>
                </c:pt>
                <c:pt idx="3">
                  <c:v>4.5</c:v>
                </c:pt>
                <c:pt idx="4">
                  <c:v>4.1</c:v>
                </c:pt>
                <c:pt idx="5">
                  <c:v>4.26</c:v>
                </c:pt>
                <c:pt idx="6">
                  <c:v>4.42</c:v>
                </c:pt>
                <c:pt idx="7">
                  <c:v>4.58</c:v>
                </c:pt>
                <c:pt idx="8">
                  <c:v>4.74</c:v>
                </c:pt>
                <c:pt idx="9">
                  <c:v>4.9</c:v>
                </c:pt>
                <c:pt idx="10">
                  <c:v>5.06</c:v>
                </c:pt>
                <c:pt idx="11">
                  <c:v>5.22</c:v>
                </c:pt>
                <c:pt idx="12">
                  <c:v>5.38</c:v>
                </c:pt>
                <c:pt idx="13">
                  <c:v>5.54</c:v>
                </c:pt>
              </c:numCache>
            </c:numRef>
          </c:val>
        </c:ser>
        <c:dLbls>
          <c:showLegendKey val="0"/>
          <c:showVal val="0"/>
          <c:showCatName val="0"/>
          <c:showSerName val="0"/>
          <c:showPercent val="0"/>
          <c:showBubbleSize val="0"/>
        </c:dLbls>
        <c:gapWidth val="150"/>
        <c:axId val="-1474052768"/>
        <c:axId val="-1474059296"/>
      </c:barChart>
      <c:catAx>
        <c:axId val="-147405276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defRPr>
            </a:pPr>
          </a:p>
        </c:txPr>
        <c:crossAx val="-1474059296"/>
        <c:crosses val="autoZero"/>
        <c:auto val="1"/>
        <c:lblAlgn val="ctr"/>
        <c:lblOffset val="100"/>
        <c:noMultiLvlLbl val="0"/>
      </c:catAx>
      <c:valAx>
        <c:axId val="-1474059296"/>
        <c:scaling>
          <c:orientation val="minMax"/>
        </c:scaling>
        <c:delete val="1"/>
        <c:axPos val="l"/>
        <c:numFmt formatCode="0.0" sourceLinked="1"/>
        <c:majorTickMark val="out"/>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ea"/>
              </a:defRPr>
            </a:pPr>
          </a:p>
        </c:txPr>
        <c:crossAx val="-1474052768"/>
        <c:crosses val="autoZero"/>
        <c:crossBetween val="between"/>
      </c:valAx>
      <c:spPr>
        <a:noFill/>
        <a:ln>
          <a:noFill/>
        </a:ln>
        <a:effectLst/>
      </c:spPr>
    </c:plotArea>
    <c:plotVisOnly val="1"/>
    <c:dispBlanksAs val="gap"/>
    <c:showDLblsOverMax val="0"/>
  </c:chart>
  <c:txPr>
    <a:bodyPr/>
    <a:lstStyle/>
    <a:p>
      <a:pPr>
        <a:defRPr lang="zh-CN" sz="1200">
          <a:ea typeface="+mn-ea"/>
          <a:cs typeface="+mn-ea"/>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pieChart>
        <c:varyColors val="1"/>
        <c:ser>
          <c:idx val="0"/>
          <c:order val="0"/>
          <c:tx>
            <c:strRef>
              <c:f>Sheet1!$B$1</c:f>
              <c:strCache>
                <c:ptCount val="1"/>
                <c:pt idx="0">
                  <c:v>销售额</c:v>
                </c:pt>
              </c:strCache>
            </c:strRef>
          </c:tx>
          <c:explosion val="25"/>
          <c:dPt>
            <c:idx val="0"/>
            <c:bubble3D val="0"/>
          </c:dPt>
          <c:dPt>
            <c:idx val="1"/>
            <c:bubble3D val="0"/>
          </c:dPt>
          <c:dPt>
            <c:idx val="2"/>
            <c:bubble3D val="0"/>
          </c:dPt>
          <c:dPt>
            <c:idx val="3"/>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c:spPr>
          </c:dPt>
          <c:dLbls>
            <c:spPr>
              <a:noFill/>
              <a:ln>
                <a:noFill/>
              </a:ln>
              <a:effectLst/>
            </c:spPr>
            <c:txPr>
              <a:bodyPr rot="0" spcFirstLastPara="0" vertOverflow="ellipsis" vert="horz" wrap="square" lIns="38100" tIns="19050" rIns="38100" bIns="19050" anchor="ctr" anchorCtr="1"/>
              <a:lstStyle/>
              <a:p>
                <a:pPr>
                  <a:defRPr lang="zh-CN" sz="1800" b="0" i="0" u="none" strike="noStrike" kern="1200" baseline="0">
                    <a:solidFill>
                      <a:schemeClr val="tx1"/>
                    </a:solidFill>
                    <a:latin typeface="+mn-lt"/>
                    <a:ea typeface="+mn-ea"/>
                    <a:cs typeface="+mn-ea"/>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ln>
      <a:noFill/>
    </a:ln>
  </c:spPr>
  <c:txPr>
    <a:bodyPr/>
    <a:lstStyle/>
    <a:p>
      <a:pPr>
        <a:defRPr lang="zh-CN" sz="1800">
          <a:ea typeface="+mn-ea"/>
          <a:cs typeface="+mn-ea"/>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38540549758037"/>
          <c:y val="0.042872551198015"/>
          <c:w val="0.916145945024196"/>
          <c:h val="0.751931729807799"/>
        </c:manualLayout>
      </c:layout>
      <c:barChart>
        <c:barDir val="col"/>
        <c:grouping val="clustered"/>
        <c:varyColors val="0"/>
        <c:ser>
          <c:idx val="0"/>
          <c:order val="0"/>
          <c:tx>
            <c:strRef>
              <c:f>Sheet1!$B$1</c:f>
              <c:strCache>
                <c:ptCount val="1"/>
                <c:pt idx="0">
                  <c:v>系列 1</c:v>
                </c:pt>
              </c:strCache>
            </c:strRef>
          </c:tx>
          <c:invertIfNegative val="0"/>
          <c:dLbls>
            <c:delete val="1"/>
          </c:dLbls>
          <c:cat>
            <c:strRef>
              <c:f>Sheet1!$A$2:$A$3</c:f>
              <c:strCache>
                <c:ptCount val="2"/>
                <c:pt idx="0">
                  <c:v>类别 1</c:v>
                </c:pt>
                <c:pt idx="1">
                  <c:v>类别 2</c:v>
                </c:pt>
              </c:strCache>
            </c:strRef>
          </c:cat>
          <c:val>
            <c:numRef>
              <c:f>Sheet1!$B$2:$B$3</c:f>
              <c:numCache>
                <c:formatCode>General</c:formatCode>
                <c:ptCount val="2"/>
                <c:pt idx="0">
                  <c:v>4.3</c:v>
                </c:pt>
                <c:pt idx="1">
                  <c:v>2.5</c:v>
                </c:pt>
              </c:numCache>
            </c:numRef>
          </c:val>
        </c:ser>
        <c:ser>
          <c:idx val="1"/>
          <c:order val="1"/>
          <c:tx>
            <c:strRef>
              <c:f>Sheet1!$C$1</c:f>
              <c:strCache>
                <c:ptCount val="1"/>
                <c:pt idx="0">
                  <c:v>系列 2</c:v>
                </c:pt>
              </c:strCache>
            </c:strRef>
          </c:tx>
          <c:invertIfNegative val="0"/>
          <c:dLbls>
            <c:delete val="1"/>
          </c:dLbls>
          <c:cat>
            <c:strRef>
              <c:f>Sheet1!$A$2:$A$3</c:f>
              <c:strCache>
                <c:ptCount val="2"/>
                <c:pt idx="0">
                  <c:v>类别 1</c:v>
                </c:pt>
                <c:pt idx="1">
                  <c:v>类别 2</c:v>
                </c:pt>
              </c:strCache>
            </c:strRef>
          </c:cat>
          <c:val>
            <c:numRef>
              <c:f>Sheet1!$C$2:$C$3</c:f>
              <c:numCache>
                <c:formatCode>General</c:formatCode>
                <c:ptCount val="2"/>
                <c:pt idx="0">
                  <c:v>2.4</c:v>
                </c:pt>
                <c:pt idx="1">
                  <c:v>4.4</c:v>
                </c:pt>
              </c:numCache>
            </c:numRef>
          </c:val>
        </c:ser>
        <c:dLbls>
          <c:showLegendKey val="0"/>
          <c:showVal val="0"/>
          <c:showCatName val="0"/>
          <c:showSerName val="0"/>
          <c:showPercent val="0"/>
          <c:showBubbleSize val="0"/>
        </c:dLbls>
        <c:gapWidth val="150"/>
        <c:axId val="-1474058208"/>
        <c:axId val="-1474057664"/>
      </c:barChart>
      <c:catAx>
        <c:axId val="-1474058208"/>
        <c:scaling>
          <c:orientation val="minMax"/>
        </c:scaling>
        <c:delete val="0"/>
        <c:axPos val="b"/>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ea"/>
              </a:defRPr>
            </a:pPr>
          </a:p>
        </c:txPr>
        <c:crossAx val="-1474057664"/>
        <c:crosses val="autoZero"/>
        <c:auto val="1"/>
        <c:lblAlgn val="ctr"/>
        <c:lblOffset val="100"/>
        <c:noMultiLvlLbl val="0"/>
      </c:catAx>
      <c:valAx>
        <c:axId val="-1474057664"/>
        <c:scaling>
          <c:orientation val="minMax"/>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mn-lt"/>
                <a:ea typeface="+mn-ea"/>
                <a:cs typeface="+mn-ea"/>
              </a:defRPr>
            </a:pPr>
          </a:p>
        </c:txPr>
        <c:crossAx val="-1474058208"/>
        <c:crosses val="autoZero"/>
        <c:crossBetween val="between"/>
      </c:valAx>
      <c:spPr>
        <a:noFill/>
        <a:ln>
          <a:noFill/>
        </a:ln>
        <a:effectLst/>
      </c:spPr>
    </c:plotArea>
    <c:plotVisOnly val="1"/>
    <c:dispBlanksAs val="gap"/>
    <c:showDLblsOverMax val="0"/>
  </c:chart>
  <c:spPr>
    <a:ln>
      <a:noFill/>
    </a:ln>
  </c:spPr>
  <c:txPr>
    <a:bodyPr/>
    <a:lstStyle/>
    <a:p>
      <a:pPr>
        <a:defRPr lang="zh-CN" sz="1400">
          <a:ea typeface="+mn-ea"/>
          <a:cs typeface="+mn-ea"/>
        </a:defRPr>
      </a:pP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EB27D503-2EFE-419E-8FFA-1B1BDED0F46E}" type="doc">
      <dgm:prSet loTypeId="urn:microsoft.com/office/officeart/2005/8/layout/radial3" loCatId="relationship" qsTypeId="urn:microsoft.com/office/officeart/2005/8/quickstyle/simple4" qsCatId="simple" csTypeId="urn:microsoft.com/office/officeart/2005/8/colors/colorful1" csCatId="colorful" phldr="1"/>
      <dgm:spPr/>
      <dgm:t>
        <a:bodyPr/>
        <a:lstStyle/>
        <a:p>
          <a:endParaRPr lang="zh-CN" altLang="en-US"/>
        </a:p>
      </dgm:t>
    </dgm:pt>
    <dgm:pt modelId="{F76782E7-4608-4722-8ACB-C8E973D3724E}">
      <dgm:prSet phldrT="[文本]">
        <dgm:style>
          <a:lnRef idx="1">
            <a:schemeClr val="accent2"/>
          </a:lnRef>
          <a:fillRef idx="3">
            <a:schemeClr val="accent2"/>
          </a:fillRef>
          <a:effectRef idx="2">
            <a:schemeClr val="accent2"/>
          </a:effectRef>
          <a:fontRef idx="minor">
            <a:schemeClr val="lt1"/>
          </a:fontRef>
        </dgm:style>
      </dgm:prSet>
      <dgm:spPr>
        <a:solidFill>
          <a:schemeClr val="bg1">
            <a:lumMod val="75000"/>
          </a:schemeClr>
        </a:solidFill>
        <a:ln>
          <a:noFill/>
        </a:ln>
      </dgm:spPr>
      <dgm:t>
        <a:bodyPr/>
        <a:lstStyle/>
        <a:p>
          <a:r>
            <a:rPr lang="zh-CN" altLang="en-US" dirty="0" smtClean="0">
              <a:latin typeface="微软雅黑" panose="020B0503020204020204" pitchFamily="34" charset="-122"/>
              <a:ea typeface="微软雅黑" panose="020B0503020204020204" pitchFamily="34" charset="-122"/>
            </a:rPr>
            <a:t>标题</a:t>
          </a:r>
          <a:endParaRPr lang="zh-CN" altLang="en-US" dirty="0">
            <a:latin typeface="微软雅黑" panose="020B0503020204020204" pitchFamily="34" charset="-122"/>
            <a:ea typeface="微软雅黑" panose="020B0503020204020204" pitchFamily="34" charset="-122"/>
          </a:endParaRPr>
        </a:p>
      </dgm:t>
    </dgm:pt>
    <dgm:pt modelId="{A0304884-98B4-40B6-9C34-32B5E5299714}" cxnId="{5E360544-9577-46BE-9C30-C9BA0DA59ACC}"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556C6004-F61F-4340-A227-82A97E994178}" cxnId="{5E360544-9577-46BE-9C30-C9BA0DA59ACC}"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AB2B8E2-6CFD-440A-8A05-13B6B4E80F31}">
      <dgm:prSet phldrT="[文本]">
        <dgm:style>
          <a:lnRef idx="1">
            <a:schemeClr val="accent4"/>
          </a:lnRef>
          <a:fillRef idx="3">
            <a:schemeClr val="accent4"/>
          </a:fillRef>
          <a:effectRef idx="2">
            <a:schemeClr val="accent4"/>
          </a:effectRef>
          <a:fontRef idx="minor">
            <a:schemeClr val="lt1"/>
          </a:fontRef>
        </dgm:style>
      </dgm:prSet>
      <dgm:spPr>
        <a:solidFill>
          <a:schemeClr val="accent1"/>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077B69DD-8C99-40D3-BEDA-AA5217282347}" cxnId="{4587FF1A-4194-4FAD-8576-E7B5FB820CA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D42F54AF-CCB7-474D-A1BA-EF1E492D136F}" cxnId="{4587FF1A-4194-4FAD-8576-E7B5FB820CA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822C787-FB51-465C-81B5-42423C776808}">
      <dgm:prSet phldrT="[文本]">
        <dgm:style>
          <a:lnRef idx="1">
            <a:schemeClr val="accent1"/>
          </a:lnRef>
          <a:fillRef idx="3">
            <a:schemeClr val="accent1"/>
          </a:fillRef>
          <a:effectRef idx="2">
            <a:schemeClr val="accent1"/>
          </a:effectRef>
          <a:fontRef idx="minor">
            <a:schemeClr val="lt1"/>
          </a:fontRef>
        </dgm:style>
      </dgm:prSet>
      <dgm:spPr>
        <a:solidFill>
          <a:schemeClr val="accent2"/>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12250AA1-567C-42E5-8474-E6952071896F}" cxnId="{B519E879-6E05-4A04-94B3-607CBECE9D6F}"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A6CB2B05-332B-43FB-A826-06F6FC4CEB21}" cxnId="{B519E879-6E05-4A04-94B3-607CBECE9D6F}"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AD727651-7534-4791-8FF4-ACB2F6AFF870}">
      <dgm:prSet phldrT="[文本]">
        <dgm:style>
          <a:lnRef idx="1">
            <a:schemeClr val="accent5"/>
          </a:lnRef>
          <a:fillRef idx="3">
            <a:schemeClr val="accent5"/>
          </a:fillRef>
          <a:effectRef idx="2">
            <a:schemeClr val="accent5"/>
          </a:effectRef>
          <a:fontRef idx="minor">
            <a:schemeClr val="lt1"/>
          </a:fontRef>
        </dgm:style>
      </dgm:prSet>
      <dgm:spPr>
        <a:solidFill>
          <a:schemeClr val="accent3"/>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B4E231E5-710E-444F-8E4A-9B8D7B8E1CB6}" cxnId="{11160EC0-3A66-413E-874F-5E498755A4E9}"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4F6AE446-5048-475A-A4D1-1B93A14B3E6C}" cxnId="{11160EC0-3A66-413E-874F-5E498755A4E9}"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569FA95-9393-40DD-8E1D-A6B0113368AE}">
      <dgm:prSet phldrT="[文本]">
        <dgm:style>
          <a:lnRef idx="1">
            <a:schemeClr val="accent6"/>
          </a:lnRef>
          <a:fillRef idx="3">
            <a:schemeClr val="accent6"/>
          </a:fillRef>
          <a:effectRef idx="2">
            <a:schemeClr val="accent6"/>
          </a:effectRef>
          <a:fontRef idx="minor">
            <a:schemeClr val="lt1"/>
          </a:fontRef>
        </dgm:style>
      </dgm:prSet>
      <dgm:spPr>
        <a:solidFill>
          <a:schemeClr val="tx2"/>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46D89025-E97E-49D7-B7DD-441677B70582}" cxnId="{5F8E415E-F174-4C0A-8711-D1E8BA201C5A}"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9B623D02-B94F-4B0D-A976-FBA07E1288BC}" cxnId="{5F8E415E-F174-4C0A-8711-D1E8BA201C5A}"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1B864259-7E0F-4DF9-A2B3-B89110C94209}">
      <dgm:prSet phldrT="[文本]">
        <dgm:style>
          <a:lnRef idx="1">
            <a:schemeClr val="accent3"/>
          </a:lnRef>
          <a:fillRef idx="3">
            <a:schemeClr val="accent3"/>
          </a:fillRef>
          <a:effectRef idx="2">
            <a:schemeClr val="accent3"/>
          </a:effectRef>
          <a:fontRef idx="minor">
            <a:schemeClr val="lt1"/>
          </a:fontRef>
        </dgm:style>
      </dgm:prSet>
      <dgm:spPr>
        <a:solidFill>
          <a:schemeClr val="accent4"/>
        </a:solidFill>
        <a:ln>
          <a:noFill/>
        </a:ln>
      </dgm:spPr>
      <dgm:t>
        <a:bodyPr/>
        <a:lstStyle/>
        <a:p>
          <a:r>
            <a:rPr lang="zh-CN" altLang="en-US" dirty="0" smtClean="0">
              <a:latin typeface="微软雅黑" panose="020B0503020204020204" pitchFamily="34" charset="-122"/>
              <a:ea typeface="微软雅黑" panose="020B0503020204020204" pitchFamily="34" charset="-122"/>
            </a:rPr>
            <a:t>文本</a:t>
          </a:r>
          <a:endParaRPr lang="zh-CN" altLang="en-US" dirty="0">
            <a:latin typeface="微软雅黑" panose="020B0503020204020204" pitchFamily="34" charset="-122"/>
            <a:ea typeface="微软雅黑" panose="020B0503020204020204" pitchFamily="34" charset="-122"/>
          </a:endParaRPr>
        </a:p>
      </dgm:t>
    </dgm:pt>
    <dgm:pt modelId="{77305106-A143-4436-8D40-24AF0BFA3442}" cxnId="{B99F5F2C-D879-4A94-98F6-85CD784B6954}"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11ED9039-6630-4820-9A79-7888365205CE}" cxnId="{B99F5F2C-D879-4A94-98F6-85CD784B6954}"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E48C2E78-A69C-4EB7-90A4-8E2E4B8826DF}" type="pres">
      <dgm:prSet presAssocID="{EB27D503-2EFE-419E-8FFA-1B1BDED0F46E}" presName="composite" presStyleCnt="0">
        <dgm:presLayoutVars>
          <dgm:chMax val="1"/>
          <dgm:dir/>
          <dgm:resizeHandles val="exact"/>
        </dgm:presLayoutVars>
      </dgm:prSet>
      <dgm:spPr/>
      <dgm:t>
        <a:bodyPr/>
        <a:lstStyle/>
        <a:p>
          <a:endParaRPr lang="zh-CN" altLang="en-US"/>
        </a:p>
      </dgm:t>
    </dgm:pt>
    <dgm:pt modelId="{2B4D5045-6D29-4B07-B2C5-2DBCBEA282D1}" type="pres">
      <dgm:prSet presAssocID="{EB27D503-2EFE-419E-8FFA-1B1BDED0F46E}" presName="radial" presStyleCnt="0">
        <dgm:presLayoutVars>
          <dgm:animLvl val="ctr"/>
        </dgm:presLayoutVars>
      </dgm:prSet>
      <dgm:spPr/>
      <dgm:t>
        <a:bodyPr/>
        <a:lstStyle/>
        <a:p>
          <a:endParaRPr lang="zh-CN" altLang="en-US"/>
        </a:p>
      </dgm:t>
    </dgm:pt>
    <dgm:pt modelId="{CE00A88B-73F4-420F-B1CF-5BF0052B1278}" type="pres">
      <dgm:prSet presAssocID="{F76782E7-4608-4722-8ACB-C8E973D3724E}" presName="centerShape" presStyleLbl="vennNode1" presStyleIdx="0" presStyleCnt="6"/>
      <dgm:spPr/>
      <dgm:t>
        <a:bodyPr/>
        <a:lstStyle/>
        <a:p>
          <a:endParaRPr lang="zh-CN" altLang="en-US"/>
        </a:p>
      </dgm:t>
    </dgm:pt>
    <dgm:pt modelId="{9F267963-D523-4A71-8F92-DA6BE1638C59}" type="pres">
      <dgm:prSet presAssocID="{2AB2B8E2-6CFD-440A-8A05-13B6B4E80F31}" presName="node" presStyleLbl="vennNode1" presStyleIdx="1" presStyleCnt="6">
        <dgm:presLayoutVars>
          <dgm:bulletEnabled val="1"/>
        </dgm:presLayoutVars>
      </dgm:prSet>
      <dgm:spPr/>
      <dgm:t>
        <a:bodyPr/>
        <a:lstStyle/>
        <a:p>
          <a:endParaRPr lang="zh-CN" altLang="en-US"/>
        </a:p>
      </dgm:t>
    </dgm:pt>
    <dgm:pt modelId="{58643847-3948-4A42-839C-4B449566B6D8}" type="pres">
      <dgm:prSet presAssocID="{A822C787-FB51-465C-81B5-42423C776808}" presName="node" presStyleLbl="vennNode1" presStyleIdx="2" presStyleCnt="6">
        <dgm:presLayoutVars>
          <dgm:bulletEnabled val="1"/>
        </dgm:presLayoutVars>
      </dgm:prSet>
      <dgm:spPr/>
      <dgm:t>
        <a:bodyPr/>
        <a:lstStyle/>
        <a:p>
          <a:endParaRPr lang="zh-CN" altLang="en-US"/>
        </a:p>
      </dgm:t>
    </dgm:pt>
    <dgm:pt modelId="{4ACABEBA-0D5C-41E7-912C-E0012DBA5711}" type="pres">
      <dgm:prSet presAssocID="{AD727651-7534-4791-8FF4-ACB2F6AFF870}" presName="node" presStyleLbl="vennNode1" presStyleIdx="3" presStyleCnt="6">
        <dgm:presLayoutVars>
          <dgm:bulletEnabled val="1"/>
        </dgm:presLayoutVars>
      </dgm:prSet>
      <dgm:spPr/>
      <dgm:t>
        <a:bodyPr/>
        <a:lstStyle/>
        <a:p>
          <a:endParaRPr lang="zh-CN" altLang="en-US"/>
        </a:p>
      </dgm:t>
    </dgm:pt>
    <dgm:pt modelId="{500743A8-B340-4E09-87CD-2B997D16D5D4}" type="pres">
      <dgm:prSet presAssocID="{1B864259-7E0F-4DF9-A2B3-B89110C94209}" presName="node" presStyleLbl="vennNode1" presStyleIdx="4" presStyleCnt="6">
        <dgm:presLayoutVars>
          <dgm:bulletEnabled val="1"/>
        </dgm:presLayoutVars>
      </dgm:prSet>
      <dgm:spPr/>
      <dgm:t>
        <a:bodyPr/>
        <a:lstStyle/>
        <a:p>
          <a:endParaRPr lang="zh-CN" altLang="en-US"/>
        </a:p>
      </dgm:t>
    </dgm:pt>
    <dgm:pt modelId="{19007E95-2091-48F4-BEDE-A6DD04F36F24}" type="pres">
      <dgm:prSet presAssocID="{1569FA95-9393-40DD-8E1D-A6B0113368AE}" presName="node" presStyleLbl="vennNode1" presStyleIdx="5" presStyleCnt="6">
        <dgm:presLayoutVars>
          <dgm:bulletEnabled val="1"/>
        </dgm:presLayoutVars>
      </dgm:prSet>
      <dgm:spPr/>
      <dgm:t>
        <a:bodyPr/>
        <a:lstStyle/>
        <a:p>
          <a:endParaRPr lang="zh-CN" altLang="en-US"/>
        </a:p>
      </dgm:t>
    </dgm:pt>
  </dgm:ptLst>
  <dgm:cxnLst>
    <dgm:cxn modelId="{B9255F56-7E9A-46D9-9970-2737D6B62A94}" type="presOf" srcId="{A822C787-FB51-465C-81B5-42423C776808}" destId="{58643847-3948-4A42-839C-4B449566B6D8}" srcOrd="0" destOrd="0" presId="urn:microsoft.com/office/officeart/2005/8/layout/radial3"/>
    <dgm:cxn modelId="{543C8CA1-DF0F-41AE-92D6-E3E7CD6F0E5D}" type="presOf" srcId="{EB27D503-2EFE-419E-8FFA-1B1BDED0F46E}" destId="{E48C2E78-A69C-4EB7-90A4-8E2E4B8826DF}" srcOrd="0" destOrd="0" presId="urn:microsoft.com/office/officeart/2005/8/layout/radial3"/>
    <dgm:cxn modelId="{E455CA4A-B29A-4297-BA19-E7D114320EA4}" type="presOf" srcId="{1B864259-7E0F-4DF9-A2B3-B89110C94209}" destId="{500743A8-B340-4E09-87CD-2B997D16D5D4}" srcOrd="0" destOrd="0" presId="urn:microsoft.com/office/officeart/2005/8/layout/radial3"/>
    <dgm:cxn modelId="{B519E879-6E05-4A04-94B3-607CBECE9D6F}" srcId="{F76782E7-4608-4722-8ACB-C8E973D3724E}" destId="{A822C787-FB51-465C-81B5-42423C776808}" srcOrd="1" destOrd="0" parTransId="{12250AA1-567C-42E5-8474-E6952071896F}" sibTransId="{A6CB2B05-332B-43FB-A826-06F6FC4CEB21}"/>
    <dgm:cxn modelId="{15FA1D85-D471-40D6-A702-E560363B6E33}" type="presOf" srcId="{1569FA95-9393-40DD-8E1D-A6B0113368AE}" destId="{19007E95-2091-48F4-BEDE-A6DD04F36F24}" srcOrd="0" destOrd="0" presId="urn:microsoft.com/office/officeart/2005/8/layout/radial3"/>
    <dgm:cxn modelId="{D6C01474-091A-45B5-8EBE-FA78BD10C42B}" type="presOf" srcId="{F76782E7-4608-4722-8ACB-C8E973D3724E}" destId="{CE00A88B-73F4-420F-B1CF-5BF0052B1278}" srcOrd="0" destOrd="0" presId="urn:microsoft.com/office/officeart/2005/8/layout/radial3"/>
    <dgm:cxn modelId="{B99F5F2C-D879-4A94-98F6-85CD784B6954}" srcId="{F76782E7-4608-4722-8ACB-C8E973D3724E}" destId="{1B864259-7E0F-4DF9-A2B3-B89110C94209}" srcOrd="3" destOrd="0" parTransId="{77305106-A143-4436-8D40-24AF0BFA3442}" sibTransId="{11ED9039-6630-4820-9A79-7888365205CE}"/>
    <dgm:cxn modelId="{5E360544-9577-46BE-9C30-C9BA0DA59ACC}" srcId="{EB27D503-2EFE-419E-8FFA-1B1BDED0F46E}" destId="{F76782E7-4608-4722-8ACB-C8E973D3724E}" srcOrd="0" destOrd="0" parTransId="{A0304884-98B4-40B6-9C34-32B5E5299714}" sibTransId="{556C6004-F61F-4340-A227-82A97E994178}"/>
    <dgm:cxn modelId="{11160EC0-3A66-413E-874F-5E498755A4E9}" srcId="{F76782E7-4608-4722-8ACB-C8E973D3724E}" destId="{AD727651-7534-4791-8FF4-ACB2F6AFF870}" srcOrd="2" destOrd="0" parTransId="{B4E231E5-710E-444F-8E4A-9B8D7B8E1CB6}" sibTransId="{4F6AE446-5048-475A-A4D1-1B93A14B3E6C}"/>
    <dgm:cxn modelId="{7DB6D087-535B-4504-A9A4-4693B91A3876}" type="presOf" srcId="{AD727651-7534-4791-8FF4-ACB2F6AFF870}" destId="{4ACABEBA-0D5C-41E7-912C-E0012DBA5711}" srcOrd="0" destOrd="0" presId="urn:microsoft.com/office/officeart/2005/8/layout/radial3"/>
    <dgm:cxn modelId="{4587FF1A-4194-4FAD-8576-E7B5FB820CA1}" srcId="{F76782E7-4608-4722-8ACB-C8E973D3724E}" destId="{2AB2B8E2-6CFD-440A-8A05-13B6B4E80F31}" srcOrd="0" destOrd="0" parTransId="{077B69DD-8C99-40D3-BEDA-AA5217282347}" sibTransId="{D42F54AF-CCB7-474D-A1BA-EF1E492D136F}"/>
    <dgm:cxn modelId="{5F8E415E-F174-4C0A-8711-D1E8BA201C5A}" srcId="{F76782E7-4608-4722-8ACB-C8E973D3724E}" destId="{1569FA95-9393-40DD-8E1D-A6B0113368AE}" srcOrd="4" destOrd="0" parTransId="{46D89025-E97E-49D7-B7DD-441677B70582}" sibTransId="{9B623D02-B94F-4B0D-A976-FBA07E1288BC}"/>
    <dgm:cxn modelId="{249CB46B-5A1B-46ED-B85C-868167BF5A7B}" type="presOf" srcId="{2AB2B8E2-6CFD-440A-8A05-13B6B4E80F31}" destId="{9F267963-D523-4A71-8F92-DA6BE1638C59}" srcOrd="0" destOrd="0" presId="urn:microsoft.com/office/officeart/2005/8/layout/radial3"/>
    <dgm:cxn modelId="{427E502D-AB29-4AEB-A8CD-4ACEC00A882A}" type="presParOf" srcId="{E48C2E78-A69C-4EB7-90A4-8E2E4B8826DF}" destId="{2B4D5045-6D29-4B07-B2C5-2DBCBEA282D1}" srcOrd="0" destOrd="0" presId="urn:microsoft.com/office/officeart/2005/8/layout/radial3"/>
    <dgm:cxn modelId="{206E3EE5-03EB-4681-8E40-E45069DFDC06}" type="presParOf" srcId="{2B4D5045-6D29-4B07-B2C5-2DBCBEA282D1}" destId="{CE00A88B-73F4-420F-B1CF-5BF0052B1278}" srcOrd="0" destOrd="0" presId="urn:microsoft.com/office/officeart/2005/8/layout/radial3"/>
    <dgm:cxn modelId="{03932D06-D6D3-4A92-AD36-5AC5D436FF89}" type="presParOf" srcId="{2B4D5045-6D29-4B07-B2C5-2DBCBEA282D1}" destId="{9F267963-D523-4A71-8F92-DA6BE1638C59}" srcOrd="1" destOrd="0" presId="urn:microsoft.com/office/officeart/2005/8/layout/radial3"/>
    <dgm:cxn modelId="{8D0D7C53-C523-474B-B5F5-4AB61C6DF77F}" type="presParOf" srcId="{2B4D5045-6D29-4B07-B2C5-2DBCBEA282D1}" destId="{58643847-3948-4A42-839C-4B449566B6D8}" srcOrd="2" destOrd="0" presId="urn:microsoft.com/office/officeart/2005/8/layout/radial3"/>
    <dgm:cxn modelId="{6959A7D5-DE1A-4DD7-9CAF-18DE6A4CED00}" type="presParOf" srcId="{2B4D5045-6D29-4B07-B2C5-2DBCBEA282D1}" destId="{4ACABEBA-0D5C-41E7-912C-E0012DBA5711}" srcOrd="3" destOrd="0" presId="urn:microsoft.com/office/officeart/2005/8/layout/radial3"/>
    <dgm:cxn modelId="{7A6F113E-550B-43B3-BF45-0DF1CCAE3365}" type="presParOf" srcId="{2B4D5045-6D29-4B07-B2C5-2DBCBEA282D1}" destId="{500743A8-B340-4E09-87CD-2B997D16D5D4}" srcOrd="4" destOrd="0" presId="urn:microsoft.com/office/officeart/2005/8/layout/radial3"/>
    <dgm:cxn modelId="{E884B740-2CCD-46ED-A3A5-55F45163D3E3}" type="presParOf" srcId="{2B4D5045-6D29-4B07-B2C5-2DBCBEA282D1}" destId="{19007E95-2091-48F4-BEDE-A6DD04F36F24}" srcOrd="5" destOrd="0" presId="urn:microsoft.com/office/officeart/2005/8/layout/radial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A88B-73F4-420F-B1CF-5BF0052B1278}">
      <dsp:nvSpPr>
        <dsp:cNvPr id="0" name=""/>
        <dsp:cNvSpPr/>
      </dsp:nvSpPr>
      <dsp:spPr>
        <a:xfrm>
          <a:off x="1820987" y="794128"/>
          <a:ext cx="1840855" cy="1840855"/>
        </a:xfrm>
        <a:prstGeom prst="ellipse">
          <a:avLst/>
        </a:prstGeom>
        <a:solidFill>
          <a:schemeClr val="bg1">
            <a:lumMod val="75000"/>
          </a:schemeClr>
        </a:solidFill>
        <a:ln w="6350" cap="flat" cmpd="sng" algn="ctr">
          <a:no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zh-CN" altLang="en-US" sz="4600" kern="1200" dirty="0" smtClean="0">
              <a:latin typeface="微软雅黑" pitchFamily="34" charset="-122"/>
              <a:ea typeface="微软雅黑" pitchFamily="34" charset="-122"/>
            </a:rPr>
            <a:t>标题</a:t>
          </a:r>
          <a:endParaRPr lang="zh-CN" altLang="en-US" sz="4600" kern="1200" dirty="0">
            <a:latin typeface="微软雅黑" pitchFamily="34" charset="-122"/>
            <a:ea typeface="微软雅黑" pitchFamily="34" charset="-122"/>
          </a:endParaRPr>
        </a:p>
      </dsp:txBody>
      <dsp:txXfrm>
        <a:off x="2090574" y="1063715"/>
        <a:ext cx="1301681" cy="1301681"/>
      </dsp:txXfrm>
    </dsp:sp>
    <dsp:sp modelId="{9F267963-D523-4A71-8F92-DA6BE1638C59}">
      <dsp:nvSpPr>
        <dsp:cNvPr id="0" name=""/>
        <dsp:cNvSpPr/>
      </dsp:nvSpPr>
      <dsp:spPr>
        <a:xfrm>
          <a:off x="2281201" y="56794"/>
          <a:ext cx="920427" cy="920427"/>
        </a:xfrm>
        <a:prstGeom prst="ellipse">
          <a:avLst/>
        </a:prstGeom>
        <a:solidFill>
          <a:schemeClr val="accent1"/>
        </a:solidFill>
        <a:ln w="6350" cap="flat" cmpd="sng" algn="ctr">
          <a:noFill/>
          <a:prstDash val="solid"/>
          <a:miter lim="800000"/>
        </a:ln>
        <a:effectLst/>
      </dsp:spPr>
      <dsp:style>
        <a:lnRef idx="1">
          <a:schemeClr val="accent4"/>
        </a:lnRef>
        <a:fillRef idx="3">
          <a:schemeClr val="accent4"/>
        </a:fillRef>
        <a:effectRef idx="2">
          <a:schemeClr val="accent4"/>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文本</a:t>
          </a:r>
          <a:endParaRPr lang="zh-CN" altLang="en-US" sz="2300" kern="1200" dirty="0">
            <a:latin typeface="微软雅黑" pitchFamily="34" charset="-122"/>
            <a:ea typeface="微软雅黑" pitchFamily="34" charset="-122"/>
          </a:endParaRPr>
        </a:p>
      </dsp:txBody>
      <dsp:txXfrm>
        <a:off x="2415994" y="191587"/>
        <a:ext cx="650841" cy="650841"/>
      </dsp:txXfrm>
    </dsp:sp>
    <dsp:sp modelId="{58643847-3948-4A42-839C-4B449566B6D8}">
      <dsp:nvSpPr>
        <dsp:cNvPr id="0" name=""/>
        <dsp:cNvSpPr/>
      </dsp:nvSpPr>
      <dsp:spPr>
        <a:xfrm>
          <a:off x="3420136" y="884279"/>
          <a:ext cx="920427" cy="920427"/>
        </a:xfrm>
        <a:prstGeom prst="ellipse">
          <a:avLst/>
        </a:prstGeom>
        <a:solidFill>
          <a:schemeClr val="accent2"/>
        </a:solidFill>
        <a:ln w="6350" cap="flat" cmpd="sng" algn="ctr">
          <a:noFill/>
          <a:prstDash val="solid"/>
          <a:miter lim="800000"/>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文本</a:t>
          </a:r>
          <a:endParaRPr lang="zh-CN" altLang="en-US" sz="2300" kern="1200" dirty="0">
            <a:latin typeface="微软雅黑" pitchFamily="34" charset="-122"/>
            <a:ea typeface="微软雅黑" pitchFamily="34" charset="-122"/>
          </a:endParaRPr>
        </a:p>
      </dsp:txBody>
      <dsp:txXfrm>
        <a:off x="3554929" y="1019072"/>
        <a:ext cx="650841" cy="650841"/>
      </dsp:txXfrm>
    </dsp:sp>
    <dsp:sp modelId="{4ACABEBA-0D5C-41E7-912C-E0012DBA5711}">
      <dsp:nvSpPr>
        <dsp:cNvPr id="0" name=""/>
        <dsp:cNvSpPr/>
      </dsp:nvSpPr>
      <dsp:spPr>
        <a:xfrm>
          <a:off x="2985101" y="2223177"/>
          <a:ext cx="920427" cy="920427"/>
        </a:xfrm>
        <a:prstGeom prst="ellipse">
          <a:avLst/>
        </a:prstGeom>
        <a:solidFill>
          <a:schemeClr val="accent3"/>
        </a:solidFill>
        <a:ln w="6350" cap="flat" cmpd="sng" algn="ctr">
          <a:noFill/>
          <a:prstDash val="solid"/>
          <a:miter lim="800000"/>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文本</a:t>
          </a:r>
          <a:endParaRPr lang="zh-CN" altLang="en-US" sz="2300" kern="1200" dirty="0">
            <a:latin typeface="微软雅黑" pitchFamily="34" charset="-122"/>
            <a:ea typeface="微软雅黑" pitchFamily="34" charset="-122"/>
          </a:endParaRPr>
        </a:p>
      </dsp:txBody>
      <dsp:txXfrm>
        <a:off x="3119894" y="2357970"/>
        <a:ext cx="650841" cy="650841"/>
      </dsp:txXfrm>
    </dsp:sp>
    <dsp:sp modelId="{500743A8-B340-4E09-87CD-2B997D16D5D4}">
      <dsp:nvSpPr>
        <dsp:cNvPr id="0" name=""/>
        <dsp:cNvSpPr/>
      </dsp:nvSpPr>
      <dsp:spPr>
        <a:xfrm>
          <a:off x="1577300" y="2223177"/>
          <a:ext cx="920427" cy="920427"/>
        </a:xfrm>
        <a:prstGeom prst="ellipse">
          <a:avLst/>
        </a:prstGeom>
        <a:solidFill>
          <a:schemeClr val="accent4"/>
        </a:solidFill>
        <a:ln w="6350" cap="flat" cmpd="sng" algn="ctr">
          <a:noFill/>
          <a:prstDash val="solid"/>
          <a:miter lim="800000"/>
        </a:ln>
        <a:effectLst/>
      </dsp:spPr>
      <dsp:style>
        <a:lnRef idx="1">
          <a:schemeClr val="accent3"/>
        </a:lnRef>
        <a:fillRef idx="3">
          <a:schemeClr val="accent3"/>
        </a:fillRef>
        <a:effectRef idx="2">
          <a:schemeClr val="accent3"/>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文本</a:t>
          </a:r>
          <a:endParaRPr lang="zh-CN" altLang="en-US" sz="2300" kern="1200" dirty="0">
            <a:latin typeface="微软雅黑" pitchFamily="34" charset="-122"/>
            <a:ea typeface="微软雅黑" pitchFamily="34" charset="-122"/>
          </a:endParaRPr>
        </a:p>
      </dsp:txBody>
      <dsp:txXfrm>
        <a:off x="1712093" y="2357970"/>
        <a:ext cx="650841" cy="650841"/>
      </dsp:txXfrm>
    </dsp:sp>
    <dsp:sp modelId="{19007E95-2091-48F4-BEDE-A6DD04F36F24}">
      <dsp:nvSpPr>
        <dsp:cNvPr id="0" name=""/>
        <dsp:cNvSpPr/>
      </dsp:nvSpPr>
      <dsp:spPr>
        <a:xfrm>
          <a:off x="1142266" y="884279"/>
          <a:ext cx="920427" cy="920427"/>
        </a:xfrm>
        <a:prstGeom prst="ellipse">
          <a:avLst/>
        </a:prstGeom>
        <a:solidFill>
          <a:schemeClr val="tx2"/>
        </a:solidFill>
        <a:ln w="6350" cap="flat" cmpd="sng" algn="ctr">
          <a:no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zh-CN" altLang="en-US" sz="2300" kern="1200" dirty="0" smtClean="0">
              <a:latin typeface="微软雅黑" pitchFamily="34" charset="-122"/>
              <a:ea typeface="微软雅黑" pitchFamily="34" charset="-122"/>
            </a:rPr>
            <a:t>文本</a:t>
          </a:r>
          <a:endParaRPr lang="zh-CN" altLang="en-US" sz="2300" kern="1200" dirty="0">
            <a:latin typeface="微软雅黑" pitchFamily="34" charset="-122"/>
            <a:ea typeface="微软雅黑" pitchFamily="34" charset="-122"/>
          </a:endParaRPr>
        </a:p>
      </dsp:txBody>
      <dsp:txXfrm>
        <a:off x="1277059" y="1019072"/>
        <a:ext cx="650841" cy="650841"/>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52245-03A6-43DA-8410-EB3FDC58E18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DAE3F-559D-4B1A-8C1C-4A16DD1070C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p:sp>
      <p:sp>
        <p:nvSpPr>
          <p:cNvPr id="140290" name="Rectangle 3"/>
          <p:cNvSpPr>
            <a:spLocks noGrp="1" noChangeArrowheads="1"/>
          </p:cNvSpPr>
          <p:nvPr>
            <p:ph type="body" idx="1"/>
          </p:nvPr>
        </p:nvSpPr>
        <p:spPr>
          <a:noFill/>
        </p:spPr>
        <p:txBody>
          <a:bodyPr/>
          <a:lstStyle/>
          <a:p>
            <a:endParaRPr lang="zh-CN" altLang="en-US" smtClean="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p:sp>
      <p:sp>
        <p:nvSpPr>
          <p:cNvPr id="140290" name="Rectangle 3"/>
          <p:cNvSpPr>
            <a:spLocks noGrp="1" noChangeArrowheads="1"/>
          </p:cNvSpPr>
          <p:nvPr>
            <p:ph type="body" idx="1"/>
          </p:nvPr>
        </p:nvSpPr>
        <p:spPr>
          <a:noFill/>
        </p:spPr>
        <p:txBody>
          <a:bodyPr/>
          <a:lstStyle/>
          <a:p>
            <a:endParaRPr lang="zh-CN" altLang="en-US" smtClean="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p:sp>
      <p:sp>
        <p:nvSpPr>
          <p:cNvPr id="140290" name="Rectangle 3"/>
          <p:cNvSpPr>
            <a:spLocks noGrp="1" noChangeArrowheads="1"/>
          </p:cNvSpPr>
          <p:nvPr>
            <p:ph type="body" idx="1"/>
          </p:nvPr>
        </p:nvSpPr>
        <p:spPr>
          <a:noFill/>
        </p:spPr>
        <p:txBody>
          <a:bodyPr/>
          <a:lstStyle/>
          <a:p>
            <a:endParaRPr lang="zh-CN" altLang="en-US" smtClean="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082207-7EA8-4181-9182-A82AFB1C55A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59573C-4563-40E3-94F9-55383A434BA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3918E3-0BDA-406C-9431-761F7ADB3BD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0"/>
            <a:ext cx="12192000" cy="6858000"/>
          </a:xfrm>
          <a:prstGeom prst="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48390" y="188662"/>
            <a:ext cx="10515600" cy="469064"/>
          </a:xfrm>
        </p:spPr>
        <p:txBody>
          <a:bodyPr>
            <a:normAutofit/>
          </a:bodyPr>
          <a:lstStyle>
            <a:lvl1pPr>
              <a:defRPr sz="3200" b="1">
                <a:solidFill>
                  <a:srgbClr val="68A5CA"/>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9000" b="-9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6.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microsoft.com/office/2007/relationships/hdphoto" Target="../media/hdphoto4.wdp"/><Relationship Id="rId7" Type="http://schemas.openxmlformats.org/officeDocument/2006/relationships/image" Target="../media/image16.png"/><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 Id="rId3" Type="http://schemas.openxmlformats.org/officeDocument/2006/relationships/image" Target="../media/image14.png"/><Relationship Id="rId2" Type="http://schemas.microsoft.com/office/2007/relationships/hdphoto" Target="../media/hdphoto1.wdp"/><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23138" y="2761471"/>
            <a:ext cx="7372349" cy="995209"/>
          </a:xfrm>
          <a:prstGeom prst="rect">
            <a:avLst/>
          </a:prstGeom>
          <a:noFill/>
        </p:spPr>
        <p:txBody>
          <a:bodyPr>
            <a:spAutoFit/>
          </a:bodyPr>
          <a:lstStyle/>
          <a:p>
            <a:pPr algn="ctr">
              <a:defRPr/>
            </a:pPr>
            <a:r>
              <a:rPr lang="zh-CN" altLang="en-US" sz="5865" b="1" dirty="0" smtClean="0">
                <a:solidFill>
                  <a:srgbClr val="F3706D"/>
                </a:solidFill>
                <a:latin typeface="+mn-ea"/>
              </a:rPr>
              <a:t>小清新论文</a:t>
            </a:r>
            <a:r>
              <a:rPr lang="zh-CN" altLang="en-US" sz="5865" b="1" dirty="0">
                <a:solidFill>
                  <a:srgbClr val="F3706D"/>
                </a:solidFill>
                <a:latin typeface="+mn-ea"/>
              </a:rPr>
              <a:t>答辩模板</a:t>
            </a:r>
            <a:endParaRPr lang="zh-CN" altLang="en-US" sz="5865" b="1" dirty="0">
              <a:solidFill>
                <a:srgbClr val="F3706D"/>
              </a:solidFill>
              <a:latin typeface="+mn-ea"/>
            </a:endParaRPr>
          </a:p>
        </p:txBody>
      </p:sp>
      <p:grpSp>
        <p:nvGrpSpPr>
          <p:cNvPr id="3" name="组合 27"/>
          <p:cNvGrpSpPr/>
          <p:nvPr/>
        </p:nvGrpSpPr>
        <p:grpSpPr bwMode="auto">
          <a:xfrm>
            <a:off x="5356838" y="981356"/>
            <a:ext cx="1504949" cy="1504949"/>
            <a:chOff x="2558424" y="1401428"/>
            <a:chExt cx="1318727" cy="1318727"/>
          </a:xfrm>
        </p:grpSpPr>
        <p:sp>
          <p:nvSpPr>
            <p:cNvPr id="4" name="椭圆 3"/>
            <p:cNvSpPr/>
            <p:nvPr/>
          </p:nvSpPr>
          <p:spPr>
            <a:xfrm>
              <a:off x="2558424" y="1401428"/>
              <a:ext cx="1318727" cy="1318727"/>
            </a:xfrm>
            <a:prstGeom prst="ellipse">
              <a:avLst/>
            </a:prstGeom>
            <a:solidFill>
              <a:srgbClr val="68A5C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ysClr val="windowText" lastClr="000000"/>
                </a:solidFill>
              </a:endParaRPr>
            </a:p>
          </p:txBody>
        </p:sp>
        <p:sp>
          <p:nvSpPr>
            <p:cNvPr id="5" name="Freeform 11"/>
            <p:cNvSpPr/>
            <p:nvPr/>
          </p:nvSpPr>
          <p:spPr bwMode="auto">
            <a:xfrm>
              <a:off x="2675273" y="1815037"/>
              <a:ext cx="1085030" cy="597230"/>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a:lstStyle/>
            <a:p>
              <a:pPr>
                <a:defRPr/>
              </a:pPr>
              <a:endParaRPr lang="zh-CN" altLang="en-US">
                <a:solidFill>
                  <a:sysClr val="windowText" lastClr="000000"/>
                </a:solidFill>
              </a:endParaRPr>
            </a:p>
          </p:txBody>
        </p:sp>
      </p:grpSp>
      <p:sp>
        <p:nvSpPr>
          <p:cNvPr id="6" name="文本框 5"/>
          <p:cNvSpPr txBox="1"/>
          <p:nvPr/>
        </p:nvSpPr>
        <p:spPr>
          <a:xfrm>
            <a:off x="3983121" y="3807105"/>
            <a:ext cx="4552951" cy="461665"/>
          </a:xfrm>
          <a:prstGeom prst="rect">
            <a:avLst/>
          </a:prstGeom>
          <a:noFill/>
        </p:spPr>
        <p:txBody>
          <a:bodyPr>
            <a:spAutoFit/>
          </a:bodyPr>
          <a:lstStyle/>
          <a:p>
            <a:pPr>
              <a:defRPr/>
            </a:pPr>
            <a:r>
              <a:rPr lang="zh-CN" altLang="en-US" sz="2400" dirty="0">
                <a:solidFill>
                  <a:srgbClr val="68A5CA"/>
                </a:solidFill>
                <a:latin typeface="+mn-ea"/>
              </a:rPr>
              <a:t>请填写论文副标题或补充内容</a:t>
            </a:r>
            <a:endParaRPr lang="zh-CN" altLang="en-US" sz="2400" dirty="0">
              <a:solidFill>
                <a:srgbClr val="68A5CA"/>
              </a:solidFill>
              <a:latin typeface="+mn-ea"/>
            </a:endParaRPr>
          </a:p>
        </p:txBody>
      </p:sp>
      <p:sp>
        <p:nvSpPr>
          <p:cNvPr id="7" name="文本框 6"/>
          <p:cNvSpPr txBox="1"/>
          <p:nvPr/>
        </p:nvSpPr>
        <p:spPr>
          <a:xfrm>
            <a:off x="3394909" y="4680733"/>
            <a:ext cx="3162300" cy="368300"/>
          </a:xfrm>
          <a:prstGeom prst="rect">
            <a:avLst/>
          </a:prstGeom>
          <a:noFill/>
        </p:spPr>
        <p:txBody>
          <a:bodyPr>
            <a:spAutoFit/>
          </a:bodyPr>
          <a:lstStyle/>
          <a:p>
            <a:pPr>
              <a:defRPr/>
            </a:pPr>
            <a:r>
              <a:rPr lang="zh-CN" altLang="en-US" dirty="0">
                <a:solidFill>
                  <a:srgbClr val="68A5CA"/>
                </a:solidFill>
              </a:rPr>
              <a:t>答辩学生：情缘素材</a:t>
            </a:r>
            <a:endParaRPr lang="zh-CN" altLang="en-US" dirty="0">
              <a:solidFill>
                <a:srgbClr val="68A5CA"/>
              </a:solidFill>
            </a:endParaRPr>
          </a:p>
        </p:txBody>
      </p:sp>
      <p:sp>
        <p:nvSpPr>
          <p:cNvPr id="8" name="文本框 7"/>
          <p:cNvSpPr txBox="1"/>
          <p:nvPr/>
        </p:nvSpPr>
        <p:spPr>
          <a:xfrm>
            <a:off x="6739242" y="4680733"/>
            <a:ext cx="3162300" cy="368300"/>
          </a:xfrm>
          <a:prstGeom prst="rect">
            <a:avLst/>
          </a:prstGeom>
          <a:noFill/>
        </p:spPr>
        <p:txBody>
          <a:bodyPr>
            <a:spAutoFit/>
          </a:bodyPr>
          <a:lstStyle/>
          <a:p>
            <a:pPr>
              <a:defRPr/>
            </a:pPr>
            <a:r>
              <a:rPr lang="zh-CN" altLang="en-US" dirty="0">
                <a:solidFill>
                  <a:srgbClr val="68A5CA"/>
                </a:solidFill>
              </a:rPr>
              <a:t>指导老师：情缘素材</a:t>
            </a:r>
            <a:endParaRPr lang="zh-CN" altLang="en-US" dirty="0">
              <a:solidFill>
                <a:srgbClr val="68A5CA"/>
              </a:solidFill>
            </a:endParaRPr>
          </a:p>
        </p:txBody>
      </p:sp>
      <p:pic>
        <p:nvPicPr>
          <p:cNvPr id="9" name="Vitamin String Quartet - Get Lucky (String Quartet Tribute to Daft Punk)">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536072" y="-253365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53"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par>
                          <p:cTn id="20" fill="hold">
                            <p:stCondLst>
                              <p:cond delay="899"/>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1399"/>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6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35" repeatCount="indefinite" fill="hold" display="0">
                  <p:stCondLst>
                    <p:cond delay="indefinite"/>
                  </p:stCondLst>
                  <p:endCondLst>
                    <p:cond evt="onStopAudio" delay="0">
                      <p:tgtEl>
                        <p:sldTgt/>
                      </p:tgtEl>
                    </p:cond>
                  </p:endCondLst>
                </p:cTn>
                <p:tgtEl>
                  <p:spTgt spid="9"/>
                </p:tgtEl>
              </p:cMediaNode>
            </p:audio>
          </p:childTnLst>
        </p:cTn>
      </p:par>
    </p:tnLst>
    <p:bldLst>
      <p:bldP spid="2" grpId="0"/>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图示 21"/>
          <p:cNvGraphicFramePr/>
          <p:nvPr/>
        </p:nvGraphicFramePr>
        <p:xfrm>
          <a:off x="3401117" y="2625795"/>
          <a:ext cx="5482830" cy="32004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3" name="矩形 22"/>
          <p:cNvSpPr/>
          <p:nvPr/>
        </p:nvSpPr>
        <p:spPr>
          <a:xfrm>
            <a:off x="7516686" y="5133647"/>
            <a:ext cx="4173746"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608415" y="3057843"/>
            <a:ext cx="377388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868344" y="2984562"/>
            <a:ext cx="3822088"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968221" y="5092800"/>
            <a:ext cx="377388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486862" y="1544513"/>
            <a:ext cx="5469047" cy="732462"/>
          </a:xfrm>
          <a:prstGeom prst="rect">
            <a:avLst/>
          </a:prstGeom>
        </p:spPr>
        <p:txBody>
          <a:bodyPr wrap="square" lIns="91395" tIns="45697" rIns="91395" bIns="45697">
            <a:spAutoFit/>
          </a:bodyPr>
          <a:lstStyle/>
          <a:p>
            <a:pPr algn="ctr">
              <a:lnSpc>
                <a:spcPct val="130000"/>
              </a:lnSpc>
              <a:buClr>
                <a:srgbClr val="5ADAB0"/>
              </a:buClr>
              <a:buSzPct val="50000"/>
              <a:defRPr/>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请在此处输入您的文本，或者复制您的文字粘贴请在此处输入您的文本，或者复制您的文字粘贴</a:t>
            </a:r>
            <a:endPar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968222" y="5650131"/>
            <a:ext cx="4461591" cy="288032"/>
            <a:chOff x="1130623" y="5949280"/>
            <a:chExt cx="4464496" cy="288032"/>
          </a:xfrm>
        </p:grpSpPr>
        <p:cxnSp>
          <p:nvCxnSpPr>
            <p:cNvPr id="29" name="直接连接符 28"/>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flipV="1">
            <a:off x="608416" y="3862358"/>
            <a:ext cx="4133693" cy="253363"/>
            <a:chOff x="1130623" y="5949280"/>
            <a:chExt cx="4464496" cy="288032"/>
          </a:xfrm>
        </p:grpSpPr>
        <p:cxnSp>
          <p:nvCxnSpPr>
            <p:cNvPr id="32" name="直接连接符 31"/>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3486862" y="2337763"/>
            <a:ext cx="5469047"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6149423" y="2341022"/>
            <a:ext cx="0" cy="42879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flipH="1" flipV="1">
            <a:off x="7588646" y="3860706"/>
            <a:ext cx="3957863" cy="395515"/>
            <a:chOff x="1130623" y="5949280"/>
            <a:chExt cx="4464496" cy="288032"/>
          </a:xfrm>
        </p:grpSpPr>
        <p:cxnSp>
          <p:nvCxnSpPr>
            <p:cNvPr id="37" name="直接连接符 36"/>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flipH="1">
            <a:off x="7096525" y="5592831"/>
            <a:ext cx="4449985" cy="310632"/>
            <a:chOff x="1130623" y="5949280"/>
            <a:chExt cx="4464496" cy="288032"/>
          </a:xfrm>
        </p:grpSpPr>
        <p:cxnSp>
          <p:nvCxnSpPr>
            <p:cNvPr id="40" name="直接连接符 39"/>
            <p:cNvCxnSpPr/>
            <p:nvPr/>
          </p:nvCxnSpPr>
          <p:spPr>
            <a:xfrm flipH="1">
              <a:off x="5163071" y="5949280"/>
              <a:ext cx="432048" cy="28803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a:off x="1130623" y="6237312"/>
              <a:ext cx="403244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down)">
                                      <p:cBhvr>
                                        <p:cTn id="14" dur="500"/>
                                        <p:tgtEl>
                                          <p:spTgt spid="31"/>
                                        </p:tgtEl>
                                      </p:cBhvr>
                                    </p:animEffect>
                                  </p:childTnLst>
                                </p:cTn>
                              </p:par>
                              <p:par>
                                <p:cTn id="15" presetID="22" presetClass="entr" presetSubtype="4"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par>
                                <p:cTn id="21" presetID="22" presetClass="entr" presetSubtype="4"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down)">
                                      <p:cBhvr>
                                        <p:cTn id="23" dur="500"/>
                                        <p:tgtEl>
                                          <p:spTgt spid="36"/>
                                        </p:tgtEl>
                                      </p:cBhvr>
                                    </p:animEffect>
                                  </p:childTnLst>
                                </p:cTn>
                              </p:par>
                              <p:par>
                                <p:cTn id="24" presetID="22" presetClass="entr" presetSubtype="4"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par>
                                <p:cTn id="27" presetID="22" presetClass="entr" presetSubtype="4"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00"/>
                                        <p:tgtEl>
                                          <p:spTgt spid="35"/>
                                        </p:tgtEl>
                                      </p:cBhvr>
                                    </p:animEffect>
                                  </p:childTnLst>
                                </p:cTn>
                              </p:par>
                            </p:childTnLst>
                          </p:cTn>
                        </p:par>
                        <p:par>
                          <p:cTn id="30" fill="hold">
                            <p:stCondLst>
                              <p:cond delay="1500"/>
                            </p:stCondLst>
                            <p:childTnLst>
                              <p:par>
                                <p:cTn id="31" presetID="2" presetClass="entr" presetSubtype="8" decel="10000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3" decel="10000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0-#ppt_h/2"/>
                                          </p:val>
                                        </p:tav>
                                        <p:tav tm="100000">
                                          <p:val>
                                            <p:strVal val="#ppt_y"/>
                                          </p:val>
                                        </p:tav>
                                      </p:tavLst>
                                    </p:anim>
                                  </p:childTnLst>
                                </p:cTn>
                              </p:par>
                              <p:par>
                                <p:cTn id="39" presetID="2" presetClass="entr" presetSubtype="6" decel="10000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par>
                                <p:cTn id="43" presetID="2" presetClass="entr" presetSubtype="12" decel="10000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1" decel="10000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3287228" y="1880910"/>
            <a:ext cx="61013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en-US" altLang="zh-CN" sz="4265" dirty="0" smtClean="0">
                <a:solidFill>
                  <a:srgbClr val="F3706D"/>
                </a:solidFill>
                <a:latin typeface="方正兰亭黑_GBK"/>
                <a:ea typeface="方正兰亭黑_GBK"/>
              </a:rPr>
              <a:t>02.</a:t>
            </a:r>
            <a:r>
              <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rPr>
              <a:t>选题意义及研究现状</a:t>
            </a:r>
            <a:endPar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6"/>
          <p:cNvSpPr txBox="1">
            <a:spLocks noChangeArrowheads="1"/>
          </p:cNvSpPr>
          <p:nvPr/>
        </p:nvSpPr>
        <p:spPr bwMode="auto">
          <a:xfrm>
            <a:off x="2864035" y="2660611"/>
            <a:ext cx="6947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a:solidFill>
                  <a:srgbClr val="68A5CA"/>
                </a:solidFill>
                <a:latin typeface="+mn-lt"/>
                <a:ea typeface="方正兰亭黑_GBK"/>
              </a:rPr>
              <a:t>Background and significance of the selected topic</a:t>
            </a:r>
            <a:endParaRPr lang="zh-CN" altLang="en-US" sz="2400">
              <a:solidFill>
                <a:srgbClr val="68A5CA"/>
              </a:solidFill>
              <a:latin typeface="+mn-lt"/>
              <a:ea typeface="方正兰亭黑_GBK"/>
            </a:endParaRPr>
          </a:p>
        </p:txBody>
      </p:sp>
      <p:sp>
        <p:nvSpPr>
          <p:cNvPr id="4" name="矩形 3"/>
          <p:cNvSpPr/>
          <p:nvPr/>
        </p:nvSpPr>
        <p:spPr>
          <a:xfrm>
            <a:off x="3218474" y="3055590"/>
            <a:ext cx="6238859" cy="738664"/>
          </a:xfrm>
          <a:prstGeom prst="rect">
            <a:avLst/>
          </a:prstGeom>
        </p:spPr>
        <p:txBody>
          <a:bodyPr wrap="square">
            <a:spAutoFit/>
          </a:bodyPr>
          <a:lstStyle/>
          <a:p>
            <a:pPr algn="ctr" eaLnBrk="0" fontAlgn="base" hangingPunct="0">
              <a:lnSpc>
                <a:spcPct val="150000"/>
              </a:lnSpc>
              <a:spcBef>
                <a:spcPct val="0"/>
              </a:spcBef>
              <a:spcAft>
                <a:spcPct val="0"/>
              </a:spcAft>
            </a:pPr>
            <a:r>
              <a:rPr lang="en-US" altLang="zh-CN" sz="1400">
                <a:solidFill>
                  <a:srgbClr val="68A5CA"/>
                </a:solidFill>
                <a:cs typeface="Arial" panose="020B0604020202020204" pitchFamily="34" charset="0"/>
              </a:rPr>
              <a:t>Aenean massa. Cum sociis natoque penatibus et magnis dis parturient montes, nascetur ridiculus mus. Donec quam felis. Aenean massa. </a:t>
            </a:r>
            <a:endParaRPr lang="en-US" altLang="zh-CN" sz="1400">
              <a:solidFill>
                <a:srgbClr val="68A5CA"/>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101769" y="1559268"/>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rPr>
              <a:t>01</a:t>
            </a:r>
            <a:endParaRPr lang="zh-CN" altLang="en-US" sz="5300" b="1" dirty="0">
              <a:solidFill>
                <a:schemeClr val="accent4"/>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3" name="矩形 2"/>
          <p:cNvSpPr/>
          <p:nvPr/>
        </p:nvSpPr>
        <p:spPr>
          <a:xfrm>
            <a:off x="2912" y="2927422"/>
            <a:ext cx="1869933" cy="2615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 name="同心圆 3"/>
          <p:cNvSpPr/>
          <p:nvPr/>
        </p:nvSpPr>
        <p:spPr>
          <a:xfrm>
            <a:off x="838650" y="1316765"/>
            <a:ext cx="1898177" cy="1872208"/>
          </a:xfrm>
          <a:prstGeom prst="donut">
            <a:avLst>
              <a:gd name="adj" fmla="val 1384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5" name="TextBox 4"/>
          <p:cNvSpPr txBox="1"/>
          <p:nvPr/>
        </p:nvSpPr>
        <p:spPr>
          <a:xfrm>
            <a:off x="2748242" y="1604798"/>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zh-CN" altLang="en-US" sz="1600" dirty="0">
              <a:solidFill>
                <a:schemeClr val="tx1">
                  <a:lumMod val="50000"/>
                  <a:lumOff val="50000"/>
                </a:schemeClr>
              </a:solidFill>
            </a:endParaRPr>
          </a:p>
        </p:txBody>
      </p:sp>
      <p:sp>
        <p:nvSpPr>
          <p:cNvPr id="6" name="椭圆 5"/>
          <p:cNvSpPr/>
          <p:nvPr/>
        </p:nvSpPr>
        <p:spPr>
          <a:xfrm>
            <a:off x="6545639" y="2333572"/>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rPr>
              <a:t>02</a:t>
            </a:r>
            <a:endParaRPr lang="zh-CN" altLang="en-US" sz="5300" b="1" dirty="0">
              <a:solidFill>
                <a:schemeClr val="accent3"/>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7" name="矩形 6"/>
          <p:cNvSpPr/>
          <p:nvPr/>
        </p:nvSpPr>
        <p:spPr>
          <a:xfrm>
            <a:off x="2913" y="3701726"/>
            <a:ext cx="7236291" cy="261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8" name="同心圆 7"/>
          <p:cNvSpPr/>
          <p:nvPr/>
        </p:nvSpPr>
        <p:spPr>
          <a:xfrm>
            <a:off x="6290115" y="2091069"/>
            <a:ext cx="1898177" cy="1872208"/>
          </a:xfrm>
          <a:prstGeom prst="donut">
            <a:avLst>
              <a:gd name="adj" fmla="val 138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9" name="椭圆 8"/>
          <p:cNvSpPr/>
          <p:nvPr/>
        </p:nvSpPr>
        <p:spPr>
          <a:xfrm>
            <a:off x="5113261" y="4775625"/>
            <a:ext cx="1387129" cy="136815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rPr>
              <a:t>03</a:t>
            </a:r>
            <a:endParaRPr lang="zh-CN" altLang="en-US" sz="5300" b="1" dirty="0">
              <a:solidFill>
                <a:schemeClr val="accent2"/>
              </a:solidFill>
              <a:latin typeface="Agency FB" panose="020B0503020202020204" pitchFamily="34" charset="0"/>
              <a:ea typeface="Arial Unicode MS" panose="020B0604020202020204" pitchFamily="34" charset="-122"/>
              <a:cs typeface="Arial Unicode MS" panose="020B0604020202020204" pitchFamily="34" charset="-122"/>
            </a:endParaRPr>
          </a:p>
        </p:txBody>
      </p:sp>
      <p:sp>
        <p:nvSpPr>
          <p:cNvPr id="10" name="矩形 9"/>
          <p:cNvSpPr/>
          <p:nvPr/>
        </p:nvSpPr>
        <p:spPr>
          <a:xfrm>
            <a:off x="2914" y="4533125"/>
            <a:ext cx="5807211" cy="2615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 name="同心圆 10"/>
          <p:cNvSpPr/>
          <p:nvPr/>
        </p:nvSpPr>
        <p:spPr>
          <a:xfrm flipV="1">
            <a:off x="4850142" y="4533123"/>
            <a:ext cx="1898177" cy="1872208"/>
          </a:xfrm>
          <a:prstGeom prst="donut">
            <a:avLst>
              <a:gd name="adj" fmla="val 1384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chemeClr val="tx1"/>
              </a:solidFill>
            </a:endParaRPr>
          </a:p>
        </p:txBody>
      </p:sp>
      <p:sp>
        <p:nvSpPr>
          <p:cNvPr id="12" name="TextBox 11"/>
          <p:cNvSpPr txBox="1"/>
          <p:nvPr/>
        </p:nvSpPr>
        <p:spPr>
          <a:xfrm>
            <a:off x="8114081" y="2389916"/>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zh-CN" altLang="en-US" sz="1600" dirty="0">
              <a:solidFill>
                <a:schemeClr val="tx1">
                  <a:lumMod val="50000"/>
                  <a:lumOff val="50000"/>
                </a:schemeClr>
              </a:solidFill>
            </a:endParaRPr>
          </a:p>
        </p:txBody>
      </p:sp>
      <p:sp>
        <p:nvSpPr>
          <p:cNvPr id="13" name="TextBox 12"/>
          <p:cNvSpPr txBox="1"/>
          <p:nvPr/>
        </p:nvSpPr>
        <p:spPr>
          <a:xfrm>
            <a:off x="6962103" y="4869161"/>
            <a:ext cx="3734331" cy="1138761"/>
          </a:xfrm>
          <a:prstGeom prst="rect">
            <a:avLst/>
          </a:prstGeom>
          <a:noFill/>
        </p:spPr>
        <p:txBody>
          <a:bodyPr wrap="none" lIns="121908" tIns="60954" rIns="121908" bIns="60954" rtlCol="0">
            <a:spAutoFit/>
          </a:bodyPr>
          <a:lstStyle/>
          <a:p>
            <a:r>
              <a:rPr lang="zh-CN" altLang="en-US" b="1" dirty="0">
                <a:solidFill>
                  <a:schemeClr val="tx1">
                    <a:lumMod val="50000"/>
                    <a:lumOff val="50000"/>
                  </a:schemeClr>
                </a:solidFill>
              </a:rPr>
              <a:t>单击此处添加标题</a:t>
            </a:r>
            <a:endParaRPr lang="en-US" altLang="zh-CN" b="1"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en-US" altLang="zh-CN" sz="1600" dirty="0">
              <a:solidFill>
                <a:schemeClr val="tx1">
                  <a:lumMod val="50000"/>
                  <a:lumOff val="50000"/>
                </a:schemeClr>
              </a:solidFill>
            </a:endParaRPr>
          </a:p>
          <a:p>
            <a:r>
              <a:rPr lang="zh-CN" altLang="en-US" sz="1600" dirty="0">
                <a:solidFill>
                  <a:schemeClr val="tx1">
                    <a:lumMod val="50000"/>
                    <a:lumOff val="50000"/>
                  </a:schemeClr>
                </a:solidFill>
              </a:rPr>
              <a:t>单击此处添加文本，单击此处添加文本</a:t>
            </a:r>
            <a:endParaRPr lang="zh-CN" altLang="en-US" sz="1600" dirty="0">
              <a:solidFill>
                <a:schemeClr val="tx1">
                  <a:lumMod val="50000"/>
                  <a:lumOff val="50000"/>
                </a:schemeClr>
              </a:solidFill>
            </a:endParaRPr>
          </a:p>
        </p:txBody>
      </p:sp>
      <p:sp>
        <p:nvSpPr>
          <p:cNvPr id="14" name="标题 13"/>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10" presetClass="entr" presetSubtype="0" fill="hold" grpId="0" nodeType="withEffect">
                                  <p:stCondLst>
                                    <p:cond delay="3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2" presetClass="entr" presetSubtype="1"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par>
                                <p:cTn id="40" presetID="10" presetClass="entr" presetSubtype="0" fill="hold" grpId="0" nodeType="withEffect">
                                  <p:stCondLst>
                                    <p:cond delay="30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par>
                          <p:cTn id="43" fill="hold">
                            <p:stCondLst>
                              <p:cond delay="3000"/>
                            </p:stCondLst>
                            <p:childTnLst>
                              <p:par>
                                <p:cTn id="44" presetID="22" presetClass="entr" presetSubtype="1"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up)">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animBg="1"/>
      <p:bldP spid="8" grpId="0" animBg="1"/>
      <p:bldP spid="9" grpId="0"/>
      <p:bldP spid="10" grpId="0" animBg="1"/>
      <p:bldP spid="11" grpId="0" animBg="1"/>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bwMode="auto">
          <a:xfrm>
            <a:off x="1189679" y="1998499"/>
            <a:ext cx="2668239" cy="1381125"/>
            <a:chOff x="0" y="0"/>
            <a:chExt cx="2669808" cy="1380959"/>
          </a:xfrm>
          <a:solidFill>
            <a:schemeClr val="accent2"/>
          </a:solidFill>
        </p:grpSpPr>
        <p:grpSp>
          <p:nvGrpSpPr>
            <p:cNvPr id="3" name="组合 49"/>
            <p:cNvGrpSpPr/>
            <p:nvPr/>
          </p:nvGrpSpPr>
          <p:grpSpPr bwMode="auto">
            <a:xfrm>
              <a:off x="0" y="0"/>
              <a:ext cx="2669808" cy="1380959"/>
              <a:chOff x="0" y="0"/>
              <a:chExt cx="1908982" cy="987422"/>
            </a:xfrm>
            <a:grpFill/>
          </p:grpSpPr>
          <p:sp>
            <p:nvSpPr>
              <p:cNvPr id="5" name="下箭头 50"/>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椭圆 51"/>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4" name="文本框 52"/>
            <p:cNvSpPr>
              <a:spLocks noChangeArrowheads="1"/>
            </p:cNvSpPr>
            <p:nvPr/>
          </p:nvSpPr>
          <p:spPr bwMode="auto">
            <a:xfrm>
              <a:off x="144183" y="39385"/>
              <a:ext cx="533103"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7" name="组合 53"/>
          <p:cNvGrpSpPr/>
          <p:nvPr/>
        </p:nvGrpSpPr>
        <p:grpSpPr bwMode="auto">
          <a:xfrm>
            <a:off x="4762676" y="1998499"/>
            <a:ext cx="2669827" cy="1381125"/>
            <a:chOff x="0" y="0"/>
            <a:chExt cx="2669808" cy="1380959"/>
          </a:xfrm>
          <a:solidFill>
            <a:schemeClr val="accent3"/>
          </a:solidFill>
        </p:grpSpPr>
        <p:grpSp>
          <p:nvGrpSpPr>
            <p:cNvPr id="8" name="组合 54"/>
            <p:cNvGrpSpPr/>
            <p:nvPr/>
          </p:nvGrpSpPr>
          <p:grpSpPr bwMode="auto">
            <a:xfrm>
              <a:off x="0" y="0"/>
              <a:ext cx="2669808" cy="1380959"/>
              <a:chOff x="0" y="0"/>
              <a:chExt cx="1908982" cy="987422"/>
            </a:xfrm>
            <a:grpFill/>
          </p:grpSpPr>
          <p:sp>
            <p:nvSpPr>
              <p:cNvPr id="10" name="下箭头 56"/>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1" name="椭圆 57"/>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9" name="文本框 55"/>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2" name="组合 58"/>
          <p:cNvGrpSpPr/>
          <p:nvPr/>
        </p:nvGrpSpPr>
        <p:grpSpPr bwMode="auto">
          <a:xfrm>
            <a:off x="8337261" y="1998499"/>
            <a:ext cx="2669827" cy="1381125"/>
            <a:chOff x="0" y="0"/>
            <a:chExt cx="2669808" cy="1380959"/>
          </a:xfrm>
          <a:solidFill>
            <a:schemeClr val="accent4"/>
          </a:solidFill>
        </p:grpSpPr>
        <p:grpSp>
          <p:nvGrpSpPr>
            <p:cNvPr id="13" name="组合 59"/>
            <p:cNvGrpSpPr/>
            <p:nvPr/>
          </p:nvGrpSpPr>
          <p:grpSpPr bwMode="auto">
            <a:xfrm>
              <a:off x="0" y="0"/>
              <a:ext cx="2669808" cy="1380959"/>
              <a:chOff x="0" y="0"/>
              <a:chExt cx="1908982" cy="987422"/>
            </a:xfrm>
            <a:grpFill/>
          </p:grpSpPr>
          <p:sp>
            <p:nvSpPr>
              <p:cNvPr id="15" name="下箭头 61"/>
              <p:cNvSpPr>
                <a:spLocks noChangeArrowheads="1"/>
              </p:cNvSpPr>
              <p:nvPr/>
            </p:nvSpPr>
            <p:spPr bwMode="auto">
              <a:xfrm rot="16200000">
                <a:off x="701284" y="-220276"/>
                <a:ext cx="800100" cy="1615296"/>
              </a:xfrm>
              <a:prstGeom prst="downArrow">
                <a:avLst>
                  <a:gd name="adj1" fmla="val 50000"/>
                  <a:gd name="adj2" fmla="val 6037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62"/>
              <p:cNvSpPr>
                <a:spLocks noChangeArrowheads="1"/>
              </p:cNvSpPr>
              <p:nvPr/>
            </p:nvSpPr>
            <p:spPr bwMode="auto">
              <a:xfrm>
                <a:off x="0" y="0"/>
                <a:ext cx="587371" cy="587371"/>
              </a:xfrm>
              <a:prstGeom prst="ellipse">
                <a:avLst/>
              </a:prstGeom>
              <a:grpFill/>
              <a:ln w="63500" cap="flat" cmpd="sng">
                <a:solidFill>
                  <a:srgbClr val="FFF6E7"/>
                </a:solidFill>
                <a:beve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4" name="文本框 60"/>
            <p:cNvSpPr>
              <a:spLocks noChangeArrowheads="1"/>
            </p:cNvSpPr>
            <p:nvPr/>
          </p:nvSpPr>
          <p:spPr bwMode="auto">
            <a:xfrm>
              <a:off x="144183" y="39385"/>
              <a:ext cx="533101" cy="707801"/>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a:spAutoFit/>
            </a:bodyPr>
            <a:lstStyle/>
            <a:p>
              <a:r>
                <a:rPr lang="en-US" sz="40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sz="4400" b="1" dirty="0">
                <a:solidFill>
                  <a:srgbClr val="FFF6E7"/>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7" name="任意多边形 9"/>
          <p:cNvSpPr>
            <a:spLocks noChangeArrowheads="1"/>
          </p:cNvSpPr>
          <p:nvPr/>
        </p:nvSpPr>
        <p:spPr bwMode="auto">
          <a:xfrm>
            <a:off x="4229344" y="1755610"/>
            <a:ext cx="0" cy="4457700"/>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任意多边形 63"/>
          <p:cNvSpPr>
            <a:spLocks noChangeArrowheads="1"/>
          </p:cNvSpPr>
          <p:nvPr/>
        </p:nvSpPr>
        <p:spPr bwMode="auto">
          <a:xfrm>
            <a:off x="7905516" y="1755610"/>
            <a:ext cx="0" cy="4457700"/>
          </a:xfrm>
          <a:custGeom>
            <a:avLst/>
            <a:gdLst>
              <a:gd name="T0" fmla="*/ 0 w 635"/>
              <a:gd name="T1" fmla="*/ 0 h 4457700"/>
              <a:gd name="T2" fmla="*/ 0 w 635"/>
              <a:gd name="T3" fmla="*/ 4457700 h 4457700"/>
              <a:gd name="T4" fmla="*/ 0 60000 65536"/>
              <a:gd name="T5" fmla="*/ 0 60000 65536"/>
              <a:gd name="T6" fmla="*/ 0 w 635"/>
              <a:gd name="T7" fmla="*/ 0 h 4457700"/>
              <a:gd name="T8" fmla="*/ 635 w 635"/>
              <a:gd name="T9" fmla="*/ 4457700 h 4457700"/>
            </a:gdLst>
            <a:ahLst/>
            <a:cxnLst>
              <a:cxn ang="T4">
                <a:pos x="T0" y="T1"/>
              </a:cxn>
              <a:cxn ang="T5">
                <a:pos x="T2" y="T3"/>
              </a:cxn>
            </a:cxnLst>
            <a:rect l="T6" t="T7" r="T8" b="T9"/>
            <a:pathLst>
              <a:path w="635" h="4457700">
                <a:moveTo>
                  <a:pt x="0" y="0"/>
                </a:moveTo>
                <a:lnTo>
                  <a:pt x="0" y="4457700"/>
                </a:lnTo>
              </a:path>
            </a:pathLst>
          </a:custGeom>
          <a:noFill/>
          <a:ln w="12700" cap="flat" cmpd="sng">
            <a:solidFill>
              <a:srgbClr val="42719B"/>
            </a:solidFill>
            <a:prstDash val="lgDash"/>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8" name="文本框 37"/>
          <p:cNvSpPr txBox="1"/>
          <p:nvPr/>
        </p:nvSpPr>
        <p:spPr>
          <a:xfrm>
            <a:off x="1013919"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6"/>
          <p:cNvSpPr txBox="1"/>
          <p:nvPr/>
        </p:nvSpPr>
        <p:spPr>
          <a:xfrm>
            <a:off x="1333777"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4442817"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36"/>
          <p:cNvSpPr txBox="1"/>
          <p:nvPr/>
        </p:nvSpPr>
        <p:spPr>
          <a:xfrm>
            <a:off x="4762674"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37"/>
          <p:cNvSpPr txBox="1"/>
          <p:nvPr/>
        </p:nvSpPr>
        <p:spPr>
          <a:xfrm>
            <a:off x="8161586" y="4331009"/>
            <a:ext cx="3094566" cy="1532717"/>
          </a:xfrm>
          <a:prstGeom prst="rect">
            <a:avLst/>
          </a:prstGeom>
          <a:noFill/>
        </p:spPr>
        <p:txBody>
          <a:bodyPr wrap="square" lIns="91431" tIns="45715" rIns="91431" bIns="45715" rtlCol="0">
            <a:spAutoFit/>
          </a:bodyPr>
          <a:lstStyle/>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或者复制您的文字粘贴请在此处输入您的文本</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lnSpc>
                <a:spcPct val="130000"/>
              </a:lnSpc>
              <a:buClr>
                <a:srgbClr val="5ADAB0"/>
              </a:buClr>
              <a:buSzPct val="50000"/>
              <a:defRPr/>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或者复制您的文字粘贴</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文本框 36"/>
          <p:cNvSpPr txBox="1"/>
          <p:nvPr/>
        </p:nvSpPr>
        <p:spPr>
          <a:xfrm>
            <a:off x="8481443" y="388959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标题 18"/>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8" grpId="0"/>
      <p:bldP spid="29"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7"/>
          <p:cNvGrpSpPr/>
          <p:nvPr/>
        </p:nvGrpSpPr>
        <p:grpSpPr>
          <a:xfrm>
            <a:off x="2525192" y="1600201"/>
            <a:ext cx="7143205" cy="4486939"/>
            <a:chOff x="2032000" y="876235"/>
            <a:chExt cx="8127999" cy="5105528"/>
          </a:xfrm>
          <a:solidFill>
            <a:schemeClr val="bg1">
              <a:lumMod val="85000"/>
              <a:alpha val="60000"/>
            </a:schemeClr>
          </a:solidFill>
        </p:grpSpPr>
        <p:sp>
          <p:nvSpPr>
            <p:cNvPr id="14" name="Freeform 8"/>
            <p:cNvSpPr/>
            <p:nvPr/>
          </p:nvSpPr>
          <p:spPr>
            <a:xfrm>
              <a:off x="3564940" y="1075351"/>
              <a:ext cx="4370425" cy="4370331"/>
            </a:xfrm>
            <a:custGeom>
              <a:avLst/>
              <a:gdLst>
                <a:gd name="connsiteX0" fmla="*/ 0 w 4370425"/>
                <a:gd name="connsiteY0" fmla="*/ 2185166 h 4370331"/>
                <a:gd name="connsiteX1" fmla="*/ 2185213 w 4370425"/>
                <a:gd name="connsiteY1" fmla="*/ 0 h 4370331"/>
                <a:gd name="connsiteX2" fmla="*/ 4370426 w 4370425"/>
                <a:gd name="connsiteY2" fmla="*/ 2185166 h 4370331"/>
                <a:gd name="connsiteX3" fmla="*/ 2185213 w 4370425"/>
                <a:gd name="connsiteY3" fmla="*/ 4370332 h 4370331"/>
                <a:gd name="connsiteX4" fmla="*/ 0 w 4370425"/>
                <a:gd name="connsiteY4" fmla="*/ 2185166 h 437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0425" h="4370331">
                  <a:moveTo>
                    <a:pt x="0" y="2185166"/>
                  </a:moveTo>
                  <a:cubicBezTo>
                    <a:pt x="0" y="978332"/>
                    <a:pt x="978353" y="0"/>
                    <a:pt x="2185213" y="0"/>
                  </a:cubicBezTo>
                  <a:cubicBezTo>
                    <a:pt x="3392073" y="0"/>
                    <a:pt x="4370426" y="978332"/>
                    <a:pt x="4370426" y="2185166"/>
                  </a:cubicBezTo>
                  <a:cubicBezTo>
                    <a:pt x="4370426" y="3392000"/>
                    <a:pt x="3392073" y="4370332"/>
                    <a:pt x="2185213" y="4370332"/>
                  </a:cubicBezTo>
                  <a:cubicBezTo>
                    <a:pt x="978353" y="4370332"/>
                    <a:pt x="0" y="3392000"/>
                    <a:pt x="0" y="2185166"/>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7684" tIns="887670" rIns="887684" bIns="887670" numCol="1" spcCol="1270" anchor="ctr" anchorCtr="0">
              <a:noAutofit/>
            </a:bodyPr>
            <a:lstStyle/>
            <a:p>
              <a:pPr algn="ctr" defTabSz="2889250">
                <a:lnSpc>
                  <a:spcPct val="90000"/>
                </a:lnSpc>
                <a:spcBef>
                  <a:spcPct val="0"/>
                </a:spcBef>
                <a:spcAft>
                  <a:spcPct val="35000"/>
                </a:spcAft>
              </a:pPr>
              <a:endParaRPr lang="en-US" sz="65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Oval 9"/>
            <p:cNvSpPr/>
            <p:nvPr/>
          </p:nvSpPr>
          <p:spPr>
            <a:xfrm>
              <a:off x="6058611" y="876235"/>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10"/>
            <p:cNvSpPr/>
            <p:nvPr/>
          </p:nvSpPr>
          <p:spPr>
            <a:xfrm>
              <a:off x="4907686" y="512097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11"/>
            <p:cNvSpPr/>
            <p:nvPr/>
          </p:nvSpPr>
          <p:spPr>
            <a:xfrm>
              <a:off x="8216595" y="284901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2"/>
            <p:cNvSpPr/>
            <p:nvPr/>
          </p:nvSpPr>
          <p:spPr>
            <a:xfrm>
              <a:off x="6532473" y="5495717"/>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13"/>
            <p:cNvSpPr/>
            <p:nvPr/>
          </p:nvSpPr>
          <p:spPr>
            <a:xfrm>
              <a:off x="5007660" y="1567013"/>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14"/>
            <p:cNvSpPr/>
            <p:nvPr/>
          </p:nvSpPr>
          <p:spPr>
            <a:xfrm>
              <a:off x="3898188" y="3582165"/>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15"/>
            <p:cNvSpPr/>
            <p:nvPr/>
          </p:nvSpPr>
          <p:spPr>
            <a:xfrm>
              <a:off x="2199436" y="1864155"/>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algn="ctr" defTabSz="1511300">
                <a:lnSpc>
                  <a:spcPct val="90000"/>
                </a:lnSpc>
                <a:spcBef>
                  <a:spcPct val="0"/>
                </a:spcBef>
                <a:spcAft>
                  <a:spcPct val="35000"/>
                </a:spcAft>
              </a:pPr>
              <a:endParaRPr lang="en-US" sz="3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Oval 16"/>
            <p:cNvSpPr/>
            <p:nvPr/>
          </p:nvSpPr>
          <p:spPr>
            <a:xfrm>
              <a:off x="5566867" y="1582330"/>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Oval 17"/>
            <p:cNvSpPr/>
            <p:nvPr/>
          </p:nvSpPr>
          <p:spPr>
            <a:xfrm>
              <a:off x="2366060" y="4161132"/>
              <a:ext cx="878636" cy="87866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18"/>
            <p:cNvSpPr/>
            <p:nvPr/>
          </p:nvSpPr>
          <p:spPr>
            <a:xfrm>
              <a:off x="8383219" y="1028380"/>
              <a:ext cx="1776780" cy="1776213"/>
            </a:xfrm>
            <a:custGeom>
              <a:avLst/>
              <a:gdLst>
                <a:gd name="connsiteX0" fmla="*/ 0 w 1776780"/>
                <a:gd name="connsiteY0" fmla="*/ 888107 h 1776213"/>
                <a:gd name="connsiteX1" fmla="*/ 888390 w 1776780"/>
                <a:gd name="connsiteY1" fmla="*/ 0 h 1776213"/>
                <a:gd name="connsiteX2" fmla="*/ 1776780 w 1776780"/>
                <a:gd name="connsiteY2" fmla="*/ 888107 h 1776213"/>
                <a:gd name="connsiteX3" fmla="*/ 888390 w 1776780"/>
                <a:gd name="connsiteY3" fmla="*/ 1776214 h 1776213"/>
                <a:gd name="connsiteX4" fmla="*/ 0 w 1776780"/>
                <a:gd name="connsiteY4" fmla="*/ 888107 h 1776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6780" h="1776213">
                  <a:moveTo>
                    <a:pt x="0" y="888107"/>
                  </a:moveTo>
                  <a:cubicBezTo>
                    <a:pt x="0" y="397619"/>
                    <a:pt x="397746" y="0"/>
                    <a:pt x="888390" y="0"/>
                  </a:cubicBezTo>
                  <a:cubicBezTo>
                    <a:pt x="1379034" y="0"/>
                    <a:pt x="1776780" y="397619"/>
                    <a:pt x="1776780" y="888107"/>
                  </a:cubicBezTo>
                  <a:cubicBezTo>
                    <a:pt x="1776780" y="1378595"/>
                    <a:pt x="1379034" y="1776214"/>
                    <a:pt x="888390" y="1776214"/>
                  </a:cubicBezTo>
                  <a:cubicBezTo>
                    <a:pt x="397746" y="1776214"/>
                    <a:pt x="0" y="1378595"/>
                    <a:pt x="0" y="888107"/>
                  </a:cubicBez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89743" tIns="389660" rIns="389743" bIns="389660" numCol="1" spcCol="1270" anchor="ctr" anchorCtr="0">
              <a:noAutofit/>
            </a:bodyPr>
            <a:lstStyle/>
            <a:p>
              <a:pPr algn="ctr" defTabSz="1511300">
                <a:lnSpc>
                  <a:spcPct val="90000"/>
                </a:lnSpc>
                <a:spcBef>
                  <a:spcPct val="0"/>
                </a:spcBef>
                <a:spcAft>
                  <a:spcPct val="35000"/>
                </a:spcAft>
              </a:pPr>
              <a:endParaRPr lang="en-US" sz="3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Oval 19"/>
            <p:cNvSpPr/>
            <p:nvPr/>
          </p:nvSpPr>
          <p:spPr>
            <a:xfrm>
              <a:off x="7590739" y="2254728"/>
              <a:ext cx="486054" cy="486046"/>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20"/>
            <p:cNvSpPr/>
            <p:nvPr/>
          </p:nvSpPr>
          <p:spPr>
            <a:xfrm>
              <a:off x="2032000" y="5206744"/>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21"/>
            <p:cNvSpPr/>
            <p:nvPr/>
          </p:nvSpPr>
          <p:spPr>
            <a:xfrm>
              <a:off x="5541670" y="4705381"/>
              <a:ext cx="351942" cy="352281"/>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28" name="Picture 2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73190" y="2110734"/>
            <a:ext cx="4221341" cy="3519948"/>
          </a:xfrm>
          <a:prstGeom prst="rect">
            <a:avLst/>
          </a:prstGeom>
        </p:spPr>
      </p:pic>
      <p:grpSp>
        <p:nvGrpSpPr>
          <p:cNvPr id="2" name="组合 1"/>
          <p:cNvGrpSpPr/>
          <p:nvPr/>
        </p:nvGrpSpPr>
        <p:grpSpPr>
          <a:xfrm>
            <a:off x="1212906" y="1732746"/>
            <a:ext cx="2524574" cy="760150"/>
            <a:chOff x="1212112" y="1732746"/>
            <a:chExt cx="2524574" cy="760150"/>
          </a:xfrm>
        </p:grpSpPr>
        <p:sp>
          <p:nvSpPr>
            <p:cNvPr id="29" name="Oval 23"/>
            <p:cNvSpPr/>
            <p:nvPr/>
          </p:nvSpPr>
          <p:spPr>
            <a:xfrm>
              <a:off x="1212112" y="1813778"/>
              <a:ext cx="496601" cy="4966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0" name="Straight Connector 25"/>
            <p:cNvCxnSpPr/>
            <p:nvPr/>
          </p:nvCxnSpPr>
          <p:spPr>
            <a:xfrm>
              <a:off x="1751988" y="2062078"/>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87276" y="1732746"/>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TextBox 31"/>
            <p:cNvSpPr txBox="1"/>
            <p:nvPr/>
          </p:nvSpPr>
          <p:spPr>
            <a:xfrm>
              <a:off x="1784406" y="2092786"/>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4" name="组合 53"/>
          <p:cNvGrpSpPr/>
          <p:nvPr/>
        </p:nvGrpSpPr>
        <p:grpSpPr>
          <a:xfrm>
            <a:off x="1991544" y="5013176"/>
            <a:ext cx="2524574" cy="760150"/>
            <a:chOff x="2569681" y="5189130"/>
            <a:chExt cx="2524574" cy="760150"/>
          </a:xfrm>
        </p:grpSpPr>
        <p:sp>
          <p:nvSpPr>
            <p:cNvPr id="33" name="Oval 28"/>
            <p:cNvSpPr/>
            <p:nvPr/>
          </p:nvSpPr>
          <p:spPr>
            <a:xfrm>
              <a:off x="2569681" y="5247387"/>
              <a:ext cx="496601" cy="49660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4" name="Straight Connector 29"/>
            <p:cNvCxnSpPr/>
            <p:nvPr/>
          </p:nvCxnSpPr>
          <p:spPr>
            <a:xfrm>
              <a:off x="3109557" y="5495687"/>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144845" y="5189130"/>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6" name="TextBox 35"/>
            <p:cNvSpPr txBox="1"/>
            <p:nvPr/>
          </p:nvSpPr>
          <p:spPr>
            <a:xfrm>
              <a:off x="3141975" y="5549170"/>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3" name="组合 52"/>
          <p:cNvGrpSpPr/>
          <p:nvPr/>
        </p:nvGrpSpPr>
        <p:grpSpPr>
          <a:xfrm>
            <a:off x="915194" y="3573016"/>
            <a:ext cx="2524574" cy="760150"/>
            <a:chOff x="914400" y="3573016"/>
            <a:chExt cx="2524574" cy="760150"/>
          </a:xfrm>
        </p:grpSpPr>
        <p:sp>
          <p:nvSpPr>
            <p:cNvPr id="37" name="Oval 32"/>
            <p:cNvSpPr/>
            <p:nvPr/>
          </p:nvSpPr>
          <p:spPr>
            <a:xfrm>
              <a:off x="914400" y="3630820"/>
              <a:ext cx="496601" cy="49660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8" name="Straight Connector 33"/>
            <p:cNvCxnSpPr/>
            <p:nvPr/>
          </p:nvCxnSpPr>
          <p:spPr>
            <a:xfrm>
              <a:off x="1454276" y="3879120"/>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489564" y="3573016"/>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0" name="TextBox 39"/>
            <p:cNvSpPr txBox="1"/>
            <p:nvPr/>
          </p:nvSpPr>
          <p:spPr>
            <a:xfrm>
              <a:off x="1486694" y="3933056"/>
              <a:ext cx="1952280" cy="400110"/>
            </a:xfrm>
            <a:prstGeom prst="rect">
              <a:avLst/>
            </a:prstGeom>
            <a:noFill/>
          </p:spPr>
          <p:txBody>
            <a:bodyPr wrap="squar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5" name="组合 54"/>
          <p:cNvGrpSpPr/>
          <p:nvPr/>
        </p:nvGrpSpPr>
        <p:grpSpPr>
          <a:xfrm>
            <a:off x="8818316" y="2033278"/>
            <a:ext cx="2465874" cy="747650"/>
            <a:chOff x="8817522" y="2033278"/>
            <a:chExt cx="2465874" cy="747650"/>
          </a:xfrm>
        </p:grpSpPr>
        <p:sp>
          <p:nvSpPr>
            <p:cNvPr id="41" name="Oval 36"/>
            <p:cNvSpPr/>
            <p:nvPr/>
          </p:nvSpPr>
          <p:spPr>
            <a:xfrm>
              <a:off x="10786795" y="2098573"/>
              <a:ext cx="496601" cy="4966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2" name="Straight Connector 37"/>
            <p:cNvCxnSpPr/>
            <p:nvPr/>
          </p:nvCxnSpPr>
          <p:spPr>
            <a:xfrm flipH="1">
              <a:off x="9457724" y="2346873"/>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9513842" y="2033278"/>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4" name="TextBox 43"/>
            <p:cNvSpPr txBox="1"/>
            <p:nvPr/>
          </p:nvSpPr>
          <p:spPr>
            <a:xfrm>
              <a:off x="8817522" y="2380818"/>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6" name="组合 55"/>
          <p:cNvGrpSpPr/>
          <p:nvPr/>
        </p:nvGrpSpPr>
        <p:grpSpPr>
          <a:xfrm>
            <a:off x="8330732" y="3516276"/>
            <a:ext cx="2421943" cy="776821"/>
            <a:chOff x="8329937" y="3516275"/>
            <a:chExt cx="2421943" cy="776821"/>
          </a:xfrm>
        </p:grpSpPr>
        <p:sp>
          <p:nvSpPr>
            <p:cNvPr id="45" name="Oval 40"/>
            <p:cNvSpPr/>
            <p:nvPr/>
          </p:nvSpPr>
          <p:spPr>
            <a:xfrm>
              <a:off x="10255279" y="3612813"/>
              <a:ext cx="496601" cy="49660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Straight Connector 41"/>
            <p:cNvCxnSpPr/>
            <p:nvPr/>
          </p:nvCxnSpPr>
          <p:spPr>
            <a:xfrm flipH="1">
              <a:off x="8926208" y="3861113"/>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8982326" y="3516275"/>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48" name="TextBox 47"/>
            <p:cNvSpPr txBox="1"/>
            <p:nvPr/>
          </p:nvSpPr>
          <p:spPr>
            <a:xfrm>
              <a:off x="8329937" y="3892986"/>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57" name="组合 56"/>
          <p:cNvGrpSpPr/>
          <p:nvPr/>
        </p:nvGrpSpPr>
        <p:grpSpPr>
          <a:xfrm>
            <a:off x="8713087" y="4797153"/>
            <a:ext cx="2421943" cy="776821"/>
            <a:chOff x="8712292" y="4797152"/>
            <a:chExt cx="2421943" cy="776821"/>
          </a:xfrm>
        </p:grpSpPr>
        <p:sp>
          <p:nvSpPr>
            <p:cNvPr id="49" name="Oval 44"/>
            <p:cNvSpPr/>
            <p:nvPr/>
          </p:nvSpPr>
          <p:spPr>
            <a:xfrm>
              <a:off x="10637634" y="4864684"/>
              <a:ext cx="496601" cy="49660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0" name="Straight Connector 45"/>
            <p:cNvCxnSpPr/>
            <p:nvPr/>
          </p:nvCxnSpPr>
          <p:spPr>
            <a:xfrm flipH="1">
              <a:off x="9308563" y="5112984"/>
              <a:ext cx="1297172"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364681" y="4797152"/>
              <a:ext cx="1261884" cy="307777"/>
            </a:xfrm>
            <a:prstGeom prst="rect">
              <a:avLst/>
            </a:prstGeom>
            <a:noFill/>
          </p:spPr>
          <p:txBody>
            <a:bodyPr wrap="none" rtlCol="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公司客户名称</a:t>
              </a:r>
              <a:endParaRPr lang="en-US" altLang="zh-CN"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2" name="TextBox 51"/>
            <p:cNvSpPr txBox="1"/>
            <p:nvPr/>
          </p:nvSpPr>
          <p:spPr>
            <a:xfrm>
              <a:off x="8712292" y="5173863"/>
              <a:ext cx="1952280" cy="400110"/>
            </a:xfrm>
            <a:prstGeom prst="rect">
              <a:avLst/>
            </a:prstGeom>
            <a:noFill/>
          </p:spPr>
          <p:txBody>
            <a:bodyPr wrap="squar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在此录入上述图表的综合描述说明，此录入上述图表的</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sp>
        <p:nvSpPr>
          <p:cNvPr id="3" name="标题 2"/>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750" fill="hold"/>
                                        <p:tgtEl>
                                          <p:spTgt spid="13"/>
                                        </p:tgtEl>
                                        <p:attrNameLst>
                                          <p:attrName>ppt_w</p:attrName>
                                        </p:attrNameLst>
                                      </p:cBhvr>
                                      <p:tavLst>
                                        <p:tav tm="0">
                                          <p:val>
                                            <p:fltVal val="0"/>
                                          </p:val>
                                        </p:tav>
                                        <p:tav tm="100000">
                                          <p:val>
                                            <p:strVal val="#ppt_w"/>
                                          </p:val>
                                        </p:tav>
                                      </p:tavLst>
                                    </p:anim>
                                    <p:anim calcmode="lin" valueType="num">
                                      <p:cBhvr>
                                        <p:cTn id="13" dur="750" fill="hold"/>
                                        <p:tgtEl>
                                          <p:spTgt spid="13"/>
                                        </p:tgtEl>
                                        <p:attrNameLst>
                                          <p:attrName>ppt_h</p:attrName>
                                        </p:attrNameLst>
                                      </p:cBhvr>
                                      <p:tavLst>
                                        <p:tav tm="0">
                                          <p:val>
                                            <p:fltVal val="0"/>
                                          </p:val>
                                        </p:tav>
                                        <p:tav tm="100000">
                                          <p:val>
                                            <p:strVal val="#ppt_h"/>
                                          </p:val>
                                        </p:tav>
                                      </p:tavLst>
                                    </p:anim>
                                    <p:animEffect transition="in" filter="fade">
                                      <p:cBhvr>
                                        <p:cTn id="14" dur="750"/>
                                        <p:tgtEl>
                                          <p:spTgt spid="13"/>
                                        </p:tgtEl>
                                      </p:cBhvr>
                                    </p:animEffect>
                                  </p:childTnLst>
                                </p:cTn>
                              </p:par>
                              <p:par>
                                <p:cTn id="15" presetID="2" presetClass="entr" presetSubtype="8" fill="hold" nodeType="withEffect">
                                  <p:stCondLst>
                                    <p:cond delay="75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75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1+#ppt_w/2"/>
                                          </p:val>
                                        </p:tav>
                                        <p:tav tm="100000">
                                          <p:val>
                                            <p:strVal val="#ppt_x"/>
                                          </p:val>
                                        </p:tav>
                                      </p:tavLst>
                                    </p:anim>
                                    <p:anim calcmode="lin" valueType="num">
                                      <p:cBhvr additive="base">
                                        <p:cTn id="22" dur="500" fill="hold"/>
                                        <p:tgtEl>
                                          <p:spTgt spid="55"/>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125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0-#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1250"/>
                                  </p:stCondLst>
                                  <p:childTnLst>
                                    <p:set>
                                      <p:cBhvr>
                                        <p:cTn id="28" dur="1" fill="hold">
                                          <p:stCondLst>
                                            <p:cond delay="0"/>
                                          </p:stCondLst>
                                        </p:cTn>
                                        <p:tgtEl>
                                          <p:spTgt spid="56"/>
                                        </p:tgtEl>
                                        <p:attrNameLst>
                                          <p:attrName>style.visibility</p:attrName>
                                        </p:attrNameLst>
                                      </p:cBhvr>
                                      <p:to>
                                        <p:strVal val="visible"/>
                                      </p:to>
                                    </p:set>
                                    <p:anim calcmode="lin" valueType="num">
                                      <p:cBhvr additive="base">
                                        <p:cTn id="29" dur="500" fill="hold"/>
                                        <p:tgtEl>
                                          <p:spTgt spid="56"/>
                                        </p:tgtEl>
                                        <p:attrNameLst>
                                          <p:attrName>ppt_x</p:attrName>
                                        </p:attrNameLst>
                                      </p:cBhvr>
                                      <p:tavLst>
                                        <p:tav tm="0">
                                          <p:val>
                                            <p:strVal val="1+#ppt_w/2"/>
                                          </p:val>
                                        </p:tav>
                                        <p:tav tm="100000">
                                          <p:val>
                                            <p:strVal val="#ppt_x"/>
                                          </p:val>
                                        </p:tav>
                                      </p:tavLst>
                                    </p:anim>
                                    <p:anim calcmode="lin" valueType="num">
                                      <p:cBhvr additive="base">
                                        <p:cTn id="30" dur="500" fill="hold"/>
                                        <p:tgtEl>
                                          <p:spTgt spid="5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75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0-#ppt_w/2"/>
                                          </p:val>
                                        </p:tav>
                                        <p:tav tm="100000">
                                          <p:val>
                                            <p:strVal val="#ppt_x"/>
                                          </p:val>
                                        </p:tav>
                                      </p:tavLst>
                                    </p:anim>
                                    <p:anim calcmode="lin" valueType="num">
                                      <p:cBhvr additive="base">
                                        <p:cTn id="34" dur="500" fill="hold"/>
                                        <p:tgtEl>
                                          <p:spTgt spid="54"/>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175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1+#ppt_w/2"/>
                                          </p:val>
                                        </p:tav>
                                        <p:tav tm="100000">
                                          <p:val>
                                            <p:strVal val="#ppt_x"/>
                                          </p:val>
                                        </p:tav>
                                      </p:tavLst>
                                    </p:anim>
                                    <p:anim calcmode="lin" valueType="num">
                                      <p:cBhvr additive="base">
                                        <p:cTn id="3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2"/>
          <p:cNvGrpSpPr/>
          <p:nvPr/>
        </p:nvGrpSpPr>
        <p:grpSpPr>
          <a:xfrm>
            <a:off x="1847528" y="1647370"/>
            <a:ext cx="874884" cy="3551765"/>
            <a:chOff x="4129088" y="2282825"/>
            <a:chExt cx="531813" cy="2159000"/>
          </a:xfrm>
        </p:grpSpPr>
        <p:sp>
          <p:nvSpPr>
            <p:cNvPr id="9" name="Freeform 9"/>
            <p:cNvSpPr>
              <a:spLocks noEditPoints="1"/>
            </p:cNvSpPr>
            <p:nvPr/>
          </p:nvSpPr>
          <p:spPr bwMode="auto">
            <a:xfrm>
              <a:off x="4129088" y="2282825"/>
              <a:ext cx="531813" cy="2159000"/>
            </a:xfrm>
            <a:custGeom>
              <a:avLst/>
              <a:gdLst/>
              <a:ahLst/>
              <a:cxnLst>
                <a:cxn ang="0">
                  <a:pos x="107" y="1"/>
                </a:cxn>
                <a:cxn ang="0">
                  <a:pos x="147" y="36"/>
                </a:cxn>
                <a:cxn ang="0">
                  <a:pos x="154" y="62"/>
                </a:cxn>
                <a:cxn ang="0">
                  <a:pos x="160" y="98"/>
                </a:cxn>
                <a:cxn ang="0">
                  <a:pos x="171" y="133"/>
                </a:cxn>
                <a:cxn ang="0">
                  <a:pos x="178" y="151"/>
                </a:cxn>
                <a:cxn ang="0">
                  <a:pos x="210" y="170"/>
                </a:cxn>
                <a:cxn ang="0">
                  <a:pos x="221" y="238"/>
                </a:cxn>
                <a:cxn ang="0">
                  <a:pos x="214" y="296"/>
                </a:cxn>
                <a:cxn ang="0">
                  <a:pos x="191" y="313"/>
                </a:cxn>
                <a:cxn ang="0">
                  <a:pos x="198" y="371"/>
                </a:cxn>
                <a:cxn ang="0">
                  <a:pos x="206" y="414"/>
                </a:cxn>
                <a:cxn ang="0">
                  <a:pos x="194" y="416"/>
                </a:cxn>
                <a:cxn ang="0">
                  <a:pos x="189" y="474"/>
                </a:cxn>
                <a:cxn ang="0">
                  <a:pos x="172" y="570"/>
                </a:cxn>
                <a:cxn ang="0">
                  <a:pos x="165" y="582"/>
                </a:cxn>
                <a:cxn ang="0">
                  <a:pos x="157" y="582"/>
                </a:cxn>
                <a:cxn ang="0">
                  <a:pos x="155" y="611"/>
                </a:cxn>
                <a:cxn ang="0">
                  <a:pos x="149" y="670"/>
                </a:cxn>
                <a:cxn ang="0">
                  <a:pos x="123" y="764"/>
                </a:cxn>
                <a:cxn ang="0">
                  <a:pos x="141" y="817"/>
                </a:cxn>
                <a:cxn ang="0">
                  <a:pos x="156" y="852"/>
                </a:cxn>
                <a:cxn ang="0">
                  <a:pos x="133" y="854"/>
                </a:cxn>
                <a:cxn ang="0">
                  <a:pos x="122" y="846"/>
                </a:cxn>
                <a:cxn ang="0">
                  <a:pos x="125" y="864"/>
                </a:cxn>
                <a:cxn ang="0">
                  <a:pos x="112" y="905"/>
                </a:cxn>
                <a:cxn ang="0">
                  <a:pos x="107" y="905"/>
                </a:cxn>
                <a:cxn ang="0">
                  <a:pos x="107" y="636"/>
                </a:cxn>
                <a:cxn ang="0">
                  <a:pos x="109" y="621"/>
                </a:cxn>
                <a:cxn ang="0">
                  <a:pos x="109" y="580"/>
                </a:cxn>
                <a:cxn ang="0">
                  <a:pos x="107" y="596"/>
                </a:cxn>
                <a:cxn ang="0">
                  <a:pos x="107" y="1"/>
                </a:cxn>
                <a:cxn ang="0">
                  <a:pos x="106" y="1"/>
                </a:cxn>
                <a:cxn ang="0">
                  <a:pos x="107" y="1"/>
                </a:cxn>
                <a:cxn ang="0">
                  <a:pos x="107" y="596"/>
                </a:cxn>
                <a:cxn ang="0">
                  <a:pos x="104" y="611"/>
                </a:cxn>
                <a:cxn ang="0">
                  <a:pos x="105" y="632"/>
                </a:cxn>
                <a:cxn ang="0">
                  <a:pos x="106" y="645"/>
                </a:cxn>
                <a:cxn ang="0">
                  <a:pos x="107" y="636"/>
                </a:cxn>
                <a:cxn ang="0">
                  <a:pos x="107" y="905"/>
                </a:cxn>
                <a:cxn ang="0">
                  <a:pos x="89" y="869"/>
                </a:cxn>
                <a:cxn ang="0">
                  <a:pos x="88" y="831"/>
                </a:cxn>
                <a:cxn ang="0">
                  <a:pos x="81" y="789"/>
                </a:cxn>
                <a:cxn ang="0">
                  <a:pos x="52" y="662"/>
                </a:cxn>
                <a:cxn ang="0">
                  <a:pos x="53" y="606"/>
                </a:cxn>
                <a:cxn ang="0">
                  <a:pos x="50" y="579"/>
                </a:cxn>
                <a:cxn ang="0">
                  <a:pos x="34" y="565"/>
                </a:cxn>
                <a:cxn ang="0">
                  <a:pos x="29" y="465"/>
                </a:cxn>
                <a:cxn ang="0">
                  <a:pos x="31" y="410"/>
                </a:cxn>
                <a:cxn ang="0">
                  <a:pos x="11" y="407"/>
                </a:cxn>
                <a:cxn ang="0">
                  <a:pos x="27" y="360"/>
                </a:cxn>
                <a:cxn ang="0">
                  <a:pos x="30" y="326"/>
                </a:cxn>
                <a:cxn ang="0">
                  <a:pos x="2" y="302"/>
                </a:cxn>
                <a:cxn ang="0">
                  <a:pos x="2" y="234"/>
                </a:cxn>
                <a:cxn ang="0">
                  <a:pos x="7" y="204"/>
                </a:cxn>
                <a:cxn ang="0">
                  <a:pos x="27" y="154"/>
                </a:cxn>
                <a:cxn ang="0">
                  <a:pos x="48" y="145"/>
                </a:cxn>
                <a:cxn ang="0">
                  <a:pos x="50" y="126"/>
                </a:cxn>
                <a:cxn ang="0">
                  <a:pos x="63" y="101"/>
                </a:cxn>
                <a:cxn ang="0">
                  <a:pos x="64" y="64"/>
                </a:cxn>
                <a:cxn ang="0">
                  <a:pos x="106" y="1"/>
                </a:cxn>
              </a:cxnLst>
              <a:rect l="0" t="0" r="r" b="b"/>
              <a:pathLst>
                <a:path w="223" h="905">
                  <a:moveTo>
                    <a:pt x="107" y="1"/>
                  </a:moveTo>
                  <a:cubicBezTo>
                    <a:pt x="127" y="0"/>
                    <a:pt x="143" y="19"/>
                    <a:pt x="147" y="36"/>
                  </a:cubicBezTo>
                  <a:cubicBezTo>
                    <a:pt x="151" y="54"/>
                    <a:pt x="154" y="53"/>
                    <a:pt x="154" y="62"/>
                  </a:cubicBezTo>
                  <a:cubicBezTo>
                    <a:pt x="154" y="72"/>
                    <a:pt x="158" y="83"/>
                    <a:pt x="160" y="98"/>
                  </a:cubicBezTo>
                  <a:cubicBezTo>
                    <a:pt x="162" y="114"/>
                    <a:pt x="163" y="124"/>
                    <a:pt x="171" y="133"/>
                  </a:cubicBezTo>
                  <a:cubicBezTo>
                    <a:pt x="179" y="142"/>
                    <a:pt x="178" y="151"/>
                    <a:pt x="178" y="151"/>
                  </a:cubicBezTo>
                  <a:cubicBezTo>
                    <a:pt x="178" y="151"/>
                    <a:pt x="204" y="153"/>
                    <a:pt x="210" y="170"/>
                  </a:cubicBezTo>
                  <a:cubicBezTo>
                    <a:pt x="217" y="188"/>
                    <a:pt x="218" y="218"/>
                    <a:pt x="221" y="238"/>
                  </a:cubicBezTo>
                  <a:cubicBezTo>
                    <a:pt x="223" y="258"/>
                    <a:pt x="221" y="281"/>
                    <a:pt x="214" y="296"/>
                  </a:cubicBezTo>
                  <a:cubicBezTo>
                    <a:pt x="207" y="311"/>
                    <a:pt x="191" y="313"/>
                    <a:pt x="191" y="313"/>
                  </a:cubicBezTo>
                  <a:cubicBezTo>
                    <a:pt x="191" y="313"/>
                    <a:pt x="189" y="344"/>
                    <a:pt x="198" y="371"/>
                  </a:cubicBezTo>
                  <a:cubicBezTo>
                    <a:pt x="207" y="399"/>
                    <a:pt x="213" y="413"/>
                    <a:pt x="206" y="414"/>
                  </a:cubicBezTo>
                  <a:cubicBezTo>
                    <a:pt x="198" y="416"/>
                    <a:pt x="194" y="416"/>
                    <a:pt x="194" y="416"/>
                  </a:cubicBezTo>
                  <a:cubicBezTo>
                    <a:pt x="194" y="416"/>
                    <a:pt x="194" y="451"/>
                    <a:pt x="189" y="474"/>
                  </a:cubicBezTo>
                  <a:cubicBezTo>
                    <a:pt x="184" y="497"/>
                    <a:pt x="172" y="555"/>
                    <a:pt x="172" y="570"/>
                  </a:cubicBezTo>
                  <a:cubicBezTo>
                    <a:pt x="172" y="584"/>
                    <a:pt x="171" y="582"/>
                    <a:pt x="165" y="582"/>
                  </a:cubicBezTo>
                  <a:cubicBezTo>
                    <a:pt x="160" y="582"/>
                    <a:pt x="157" y="582"/>
                    <a:pt x="157" y="582"/>
                  </a:cubicBezTo>
                  <a:cubicBezTo>
                    <a:pt x="157" y="582"/>
                    <a:pt x="158" y="605"/>
                    <a:pt x="155" y="611"/>
                  </a:cubicBezTo>
                  <a:cubicBezTo>
                    <a:pt x="152" y="616"/>
                    <a:pt x="157" y="642"/>
                    <a:pt x="149" y="670"/>
                  </a:cubicBezTo>
                  <a:cubicBezTo>
                    <a:pt x="140" y="697"/>
                    <a:pt x="123" y="744"/>
                    <a:pt x="123" y="764"/>
                  </a:cubicBezTo>
                  <a:cubicBezTo>
                    <a:pt x="123" y="783"/>
                    <a:pt x="132" y="807"/>
                    <a:pt x="141" y="817"/>
                  </a:cubicBezTo>
                  <a:cubicBezTo>
                    <a:pt x="150" y="827"/>
                    <a:pt x="163" y="847"/>
                    <a:pt x="156" y="852"/>
                  </a:cubicBezTo>
                  <a:cubicBezTo>
                    <a:pt x="149" y="857"/>
                    <a:pt x="139" y="856"/>
                    <a:pt x="133" y="854"/>
                  </a:cubicBezTo>
                  <a:cubicBezTo>
                    <a:pt x="127" y="852"/>
                    <a:pt x="122" y="846"/>
                    <a:pt x="122" y="846"/>
                  </a:cubicBezTo>
                  <a:cubicBezTo>
                    <a:pt x="122" y="846"/>
                    <a:pt x="122" y="856"/>
                    <a:pt x="125" y="864"/>
                  </a:cubicBezTo>
                  <a:cubicBezTo>
                    <a:pt x="128" y="871"/>
                    <a:pt x="125" y="905"/>
                    <a:pt x="112" y="905"/>
                  </a:cubicBezTo>
                  <a:cubicBezTo>
                    <a:pt x="110" y="905"/>
                    <a:pt x="108" y="905"/>
                    <a:pt x="107" y="905"/>
                  </a:cubicBezTo>
                  <a:cubicBezTo>
                    <a:pt x="107" y="636"/>
                    <a:pt x="107" y="636"/>
                    <a:pt x="107" y="636"/>
                  </a:cubicBezTo>
                  <a:cubicBezTo>
                    <a:pt x="107" y="631"/>
                    <a:pt x="108" y="624"/>
                    <a:pt x="109" y="621"/>
                  </a:cubicBezTo>
                  <a:cubicBezTo>
                    <a:pt x="112" y="614"/>
                    <a:pt x="110" y="600"/>
                    <a:pt x="109" y="580"/>
                  </a:cubicBezTo>
                  <a:cubicBezTo>
                    <a:pt x="109" y="580"/>
                    <a:pt x="108" y="588"/>
                    <a:pt x="107" y="596"/>
                  </a:cubicBezTo>
                  <a:lnTo>
                    <a:pt x="107" y="1"/>
                  </a:lnTo>
                  <a:close/>
                  <a:moveTo>
                    <a:pt x="106" y="1"/>
                  </a:moveTo>
                  <a:cubicBezTo>
                    <a:pt x="107" y="1"/>
                    <a:pt x="107" y="1"/>
                    <a:pt x="107" y="1"/>
                  </a:cubicBezTo>
                  <a:cubicBezTo>
                    <a:pt x="107" y="596"/>
                    <a:pt x="107" y="596"/>
                    <a:pt x="107" y="596"/>
                  </a:cubicBezTo>
                  <a:cubicBezTo>
                    <a:pt x="106" y="602"/>
                    <a:pt x="105" y="608"/>
                    <a:pt x="104" y="611"/>
                  </a:cubicBezTo>
                  <a:cubicBezTo>
                    <a:pt x="102" y="620"/>
                    <a:pt x="105" y="626"/>
                    <a:pt x="105" y="632"/>
                  </a:cubicBezTo>
                  <a:cubicBezTo>
                    <a:pt x="105" y="637"/>
                    <a:pt x="106" y="645"/>
                    <a:pt x="106" y="645"/>
                  </a:cubicBezTo>
                  <a:cubicBezTo>
                    <a:pt x="106" y="645"/>
                    <a:pt x="106" y="641"/>
                    <a:pt x="107" y="636"/>
                  </a:cubicBezTo>
                  <a:cubicBezTo>
                    <a:pt x="107" y="905"/>
                    <a:pt x="107" y="905"/>
                    <a:pt x="107" y="905"/>
                  </a:cubicBezTo>
                  <a:cubicBezTo>
                    <a:pt x="96" y="901"/>
                    <a:pt x="88" y="888"/>
                    <a:pt x="89" y="869"/>
                  </a:cubicBezTo>
                  <a:cubicBezTo>
                    <a:pt x="89" y="847"/>
                    <a:pt x="84" y="843"/>
                    <a:pt x="88" y="831"/>
                  </a:cubicBezTo>
                  <a:cubicBezTo>
                    <a:pt x="91" y="818"/>
                    <a:pt x="87" y="809"/>
                    <a:pt x="81" y="789"/>
                  </a:cubicBezTo>
                  <a:cubicBezTo>
                    <a:pt x="75" y="769"/>
                    <a:pt x="51" y="684"/>
                    <a:pt x="52" y="662"/>
                  </a:cubicBezTo>
                  <a:cubicBezTo>
                    <a:pt x="53" y="640"/>
                    <a:pt x="56" y="621"/>
                    <a:pt x="53" y="606"/>
                  </a:cubicBezTo>
                  <a:cubicBezTo>
                    <a:pt x="51" y="592"/>
                    <a:pt x="50" y="579"/>
                    <a:pt x="50" y="579"/>
                  </a:cubicBezTo>
                  <a:cubicBezTo>
                    <a:pt x="50" y="579"/>
                    <a:pt x="34" y="586"/>
                    <a:pt x="34" y="565"/>
                  </a:cubicBezTo>
                  <a:cubicBezTo>
                    <a:pt x="34" y="544"/>
                    <a:pt x="31" y="483"/>
                    <a:pt x="29" y="465"/>
                  </a:cubicBezTo>
                  <a:cubicBezTo>
                    <a:pt x="28" y="446"/>
                    <a:pt x="31" y="410"/>
                    <a:pt x="31" y="410"/>
                  </a:cubicBezTo>
                  <a:cubicBezTo>
                    <a:pt x="31" y="410"/>
                    <a:pt x="16" y="409"/>
                    <a:pt x="11" y="407"/>
                  </a:cubicBezTo>
                  <a:cubicBezTo>
                    <a:pt x="6" y="405"/>
                    <a:pt x="24" y="373"/>
                    <a:pt x="27" y="360"/>
                  </a:cubicBezTo>
                  <a:cubicBezTo>
                    <a:pt x="31" y="348"/>
                    <a:pt x="30" y="326"/>
                    <a:pt x="30" y="326"/>
                  </a:cubicBezTo>
                  <a:cubicBezTo>
                    <a:pt x="30" y="326"/>
                    <a:pt x="3" y="325"/>
                    <a:pt x="2" y="302"/>
                  </a:cubicBezTo>
                  <a:cubicBezTo>
                    <a:pt x="1" y="279"/>
                    <a:pt x="0" y="247"/>
                    <a:pt x="2" y="234"/>
                  </a:cubicBezTo>
                  <a:cubicBezTo>
                    <a:pt x="4" y="220"/>
                    <a:pt x="5" y="222"/>
                    <a:pt x="7" y="204"/>
                  </a:cubicBezTo>
                  <a:cubicBezTo>
                    <a:pt x="9" y="186"/>
                    <a:pt x="18" y="155"/>
                    <a:pt x="27" y="154"/>
                  </a:cubicBezTo>
                  <a:cubicBezTo>
                    <a:pt x="36" y="153"/>
                    <a:pt x="48" y="145"/>
                    <a:pt x="48" y="145"/>
                  </a:cubicBezTo>
                  <a:cubicBezTo>
                    <a:pt x="48" y="145"/>
                    <a:pt x="39" y="135"/>
                    <a:pt x="50" y="126"/>
                  </a:cubicBezTo>
                  <a:cubicBezTo>
                    <a:pt x="61" y="117"/>
                    <a:pt x="68" y="113"/>
                    <a:pt x="63" y="101"/>
                  </a:cubicBezTo>
                  <a:cubicBezTo>
                    <a:pt x="58" y="89"/>
                    <a:pt x="61" y="80"/>
                    <a:pt x="64" y="64"/>
                  </a:cubicBezTo>
                  <a:cubicBezTo>
                    <a:pt x="67" y="49"/>
                    <a:pt x="75" y="1"/>
                    <a:pt x="106" y="1"/>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0" name="Freeform 10"/>
            <p:cNvSpPr/>
            <p:nvPr/>
          </p:nvSpPr>
          <p:spPr bwMode="auto">
            <a:xfrm>
              <a:off x="4343401" y="2589213"/>
              <a:ext cx="127000" cy="244475"/>
            </a:xfrm>
            <a:custGeom>
              <a:avLst/>
              <a:gdLst/>
              <a:ahLst/>
              <a:cxnLst>
                <a:cxn ang="0">
                  <a:pos x="1" y="3"/>
                </a:cxn>
                <a:cxn ang="0">
                  <a:pos x="15" y="24"/>
                </a:cxn>
                <a:cxn ang="0">
                  <a:pos x="24" y="72"/>
                </a:cxn>
                <a:cxn ang="0">
                  <a:pos x="33" y="52"/>
                </a:cxn>
                <a:cxn ang="0">
                  <a:pos x="37" y="28"/>
                </a:cxn>
                <a:cxn ang="0">
                  <a:pos x="52" y="0"/>
                </a:cxn>
                <a:cxn ang="0">
                  <a:pos x="53" y="19"/>
                </a:cxn>
                <a:cxn ang="0">
                  <a:pos x="38" y="65"/>
                </a:cxn>
                <a:cxn ang="0">
                  <a:pos x="25" y="97"/>
                </a:cxn>
                <a:cxn ang="0">
                  <a:pos x="13" y="67"/>
                </a:cxn>
                <a:cxn ang="0">
                  <a:pos x="1" y="3"/>
                </a:cxn>
              </a:cxnLst>
              <a:rect l="0" t="0" r="r" b="b"/>
              <a:pathLst>
                <a:path w="53" h="103">
                  <a:moveTo>
                    <a:pt x="1" y="3"/>
                  </a:moveTo>
                  <a:cubicBezTo>
                    <a:pt x="1" y="3"/>
                    <a:pt x="15" y="15"/>
                    <a:pt x="15" y="24"/>
                  </a:cubicBezTo>
                  <a:cubicBezTo>
                    <a:pt x="15" y="33"/>
                    <a:pt x="21" y="63"/>
                    <a:pt x="24" y="72"/>
                  </a:cubicBezTo>
                  <a:cubicBezTo>
                    <a:pt x="27" y="82"/>
                    <a:pt x="28" y="61"/>
                    <a:pt x="33" y="52"/>
                  </a:cubicBezTo>
                  <a:cubicBezTo>
                    <a:pt x="38" y="43"/>
                    <a:pt x="40" y="35"/>
                    <a:pt x="37" y="28"/>
                  </a:cubicBezTo>
                  <a:cubicBezTo>
                    <a:pt x="35" y="21"/>
                    <a:pt x="45" y="18"/>
                    <a:pt x="52" y="0"/>
                  </a:cubicBezTo>
                  <a:cubicBezTo>
                    <a:pt x="53" y="7"/>
                    <a:pt x="53" y="12"/>
                    <a:pt x="53" y="19"/>
                  </a:cubicBezTo>
                  <a:cubicBezTo>
                    <a:pt x="52" y="26"/>
                    <a:pt x="41" y="58"/>
                    <a:pt x="38" y="65"/>
                  </a:cubicBezTo>
                  <a:cubicBezTo>
                    <a:pt x="35" y="71"/>
                    <a:pt x="26" y="91"/>
                    <a:pt x="25" y="97"/>
                  </a:cubicBezTo>
                  <a:cubicBezTo>
                    <a:pt x="25" y="103"/>
                    <a:pt x="17" y="86"/>
                    <a:pt x="13" y="67"/>
                  </a:cubicBezTo>
                  <a:cubicBezTo>
                    <a:pt x="8" y="48"/>
                    <a:pt x="0" y="21"/>
                    <a:pt x="1" y="3"/>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1" name="Freeform 11"/>
            <p:cNvSpPr/>
            <p:nvPr/>
          </p:nvSpPr>
          <p:spPr bwMode="auto">
            <a:xfrm>
              <a:off x="4279901" y="2927350"/>
              <a:ext cx="23813" cy="52387"/>
            </a:xfrm>
            <a:custGeom>
              <a:avLst/>
              <a:gdLst/>
              <a:ahLst/>
              <a:cxnLst>
                <a:cxn ang="0">
                  <a:pos x="7" y="22"/>
                </a:cxn>
                <a:cxn ang="0">
                  <a:pos x="9" y="9"/>
                </a:cxn>
                <a:cxn ang="0">
                  <a:pos x="9" y="0"/>
                </a:cxn>
                <a:cxn ang="0">
                  <a:pos x="2" y="1"/>
                </a:cxn>
                <a:cxn ang="0">
                  <a:pos x="0" y="19"/>
                </a:cxn>
                <a:cxn ang="0">
                  <a:pos x="7" y="22"/>
                </a:cxn>
              </a:cxnLst>
              <a:rect l="0" t="0" r="r" b="b"/>
              <a:pathLst>
                <a:path w="10" h="22">
                  <a:moveTo>
                    <a:pt x="7" y="22"/>
                  </a:moveTo>
                  <a:cubicBezTo>
                    <a:pt x="7" y="22"/>
                    <a:pt x="9" y="16"/>
                    <a:pt x="9" y="9"/>
                  </a:cubicBezTo>
                  <a:cubicBezTo>
                    <a:pt x="10" y="2"/>
                    <a:pt x="9" y="0"/>
                    <a:pt x="9" y="0"/>
                  </a:cubicBezTo>
                  <a:cubicBezTo>
                    <a:pt x="2" y="1"/>
                    <a:pt x="2" y="1"/>
                    <a:pt x="2" y="1"/>
                  </a:cubicBezTo>
                  <a:cubicBezTo>
                    <a:pt x="2" y="1"/>
                    <a:pt x="1" y="15"/>
                    <a:pt x="0" y="19"/>
                  </a:cubicBezTo>
                  <a:cubicBezTo>
                    <a:pt x="3" y="22"/>
                    <a:pt x="7" y="22"/>
                    <a:pt x="7" y="22"/>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2" name="Freeform 12"/>
            <p:cNvSpPr/>
            <p:nvPr/>
          </p:nvSpPr>
          <p:spPr bwMode="auto">
            <a:xfrm>
              <a:off x="4456113" y="3035300"/>
              <a:ext cx="26988" cy="53975"/>
            </a:xfrm>
            <a:custGeom>
              <a:avLst/>
              <a:gdLst/>
              <a:ahLst/>
              <a:cxnLst>
                <a:cxn ang="0">
                  <a:pos x="3" y="0"/>
                </a:cxn>
                <a:cxn ang="0">
                  <a:pos x="1" y="18"/>
                </a:cxn>
                <a:cxn ang="0">
                  <a:pos x="11" y="18"/>
                </a:cxn>
                <a:cxn ang="0">
                  <a:pos x="11" y="0"/>
                </a:cxn>
                <a:cxn ang="0">
                  <a:pos x="3" y="0"/>
                </a:cxn>
              </a:cxnLst>
              <a:rect l="0" t="0" r="r" b="b"/>
              <a:pathLst>
                <a:path w="11" h="23">
                  <a:moveTo>
                    <a:pt x="3" y="0"/>
                  </a:moveTo>
                  <a:cubicBezTo>
                    <a:pt x="3" y="0"/>
                    <a:pt x="1" y="14"/>
                    <a:pt x="1" y="18"/>
                  </a:cubicBezTo>
                  <a:cubicBezTo>
                    <a:pt x="0" y="23"/>
                    <a:pt x="11" y="18"/>
                    <a:pt x="11" y="18"/>
                  </a:cubicBezTo>
                  <a:cubicBezTo>
                    <a:pt x="11" y="0"/>
                    <a:pt x="11" y="0"/>
                    <a:pt x="11" y="0"/>
                  </a:cubicBezTo>
                  <a:lnTo>
                    <a:pt x="3" y="0"/>
                  </a:ln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grpSp>
        <p:nvGrpSpPr>
          <p:cNvPr id="13" name="Group 33"/>
          <p:cNvGrpSpPr/>
          <p:nvPr/>
        </p:nvGrpSpPr>
        <p:grpSpPr>
          <a:xfrm>
            <a:off x="3026899" y="1725300"/>
            <a:ext cx="1020474" cy="3503900"/>
            <a:chOff x="4948238" y="2751138"/>
            <a:chExt cx="585788" cy="2011362"/>
          </a:xfrm>
        </p:grpSpPr>
        <p:sp>
          <p:nvSpPr>
            <p:cNvPr id="14" name="Freeform 13"/>
            <p:cNvSpPr/>
            <p:nvPr/>
          </p:nvSpPr>
          <p:spPr bwMode="auto">
            <a:xfrm>
              <a:off x="4948238" y="2751138"/>
              <a:ext cx="585788" cy="2011362"/>
            </a:xfrm>
            <a:custGeom>
              <a:avLst/>
              <a:gdLst/>
              <a:ahLst/>
              <a:cxnLst>
                <a:cxn ang="0">
                  <a:pos x="102" y="0"/>
                </a:cxn>
                <a:cxn ang="0">
                  <a:pos x="144" y="41"/>
                </a:cxn>
                <a:cxn ang="0">
                  <a:pos x="140" y="85"/>
                </a:cxn>
                <a:cxn ang="0">
                  <a:pos x="136" y="92"/>
                </a:cxn>
                <a:cxn ang="0">
                  <a:pos x="131" y="113"/>
                </a:cxn>
                <a:cxn ang="0">
                  <a:pos x="124" y="124"/>
                </a:cxn>
                <a:cxn ang="0">
                  <a:pos x="132" y="139"/>
                </a:cxn>
                <a:cxn ang="0">
                  <a:pos x="168" y="154"/>
                </a:cxn>
                <a:cxn ang="0">
                  <a:pos x="194" y="179"/>
                </a:cxn>
                <a:cxn ang="0">
                  <a:pos x="220" y="221"/>
                </a:cxn>
                <a:cxn ang="0">
                  <a:pos x="242" y="268"/>
                </a:cxn>
                <a:cxn ang="0">
                  <a:pos x="200" y="292"/>
                </a:cxn>
                <a:cxn ang="0">
                  <a:pos x="181" y="284"/>
                </a:cxn>
                <a:cxn ang="0">
                  <a:pos x="194" y="361"/>
                </a:cxn>
                <a:cxn ang="0">
                  <a:pos x="203" y="440"/>
                </a:cxn>
                <a:cxn ang="0">
                  <a:pos x="188" y="448"/>
                </a:cxn>
                <a:cxn ang="0">
                  <a:pos x="176" y="549"/>
                </a:cxn>
                <a:cxn ang="0">
                  <a:pos x="162" y="646"/>
                </a:cxn>
                <a:cxn ang="0">
                  <a:pos x="160" y="707"/>
                </a:cxn>
                <a:cxn ang="0">
                  <a:pos x="188" y="746"/>
                </a:cxn>
                <a:cxn ang="0">
                  <a:pos x="221" y="753"/>
                </a:cxn>
                <a:cxn ang="0">
                  <a:pos x="217" y="768"/>
                </a:cxn>
                <a:cxn ang="0">
                  <a:pos x="165" y="763"/>
                </a:cxn>
                <a:cxn ang="0">
                  <a:pos x="146" y="755"/>
                </a:cxn>
                <a:cxn ang="0">
                  <a:pos x="132" y="765"/>
                </a:cxn>
                <a:cxn ang="0">
                  <a:pos x="112" y="753"/>
                </a:cxn>
                <a:cxn ang="0">
                  <a:pos x="109" y="720"/>
                </a:cxn>
                <a:cxn ang="0">
                  <a:pos x="113" y="683"/>
                </a:cxn>
                <a:cxn ang="0">
                  <a:pos x="106" y="629"/>
                </a:cxn>
                <a:cxn ang="0">
                  <a:pos x="106" y="585"/>
                </a:cxn>
                <a:cxn ang="0">
                  <a:pos x="111" y="544"/>
                </a:cxn>
                <a:cxn ang="0">
                  <a:pos x="110" y="516"/>
                </a:cxn>
                <a:cxn ang="0">
                  <a:pos x="95" y="594"/>
                </a:cxn>
                <a:cxn ang="0">
                  <a:pos x="87" y="685"/>
                </a:cxn>
                <a:cxn ang="0">
                  <a:pos x="73" y="742"/>
                </a:cxn>
                <a:cxn ang="0">
                  <a:pos x="68" y="767"/>
                </a:cxn>
                <a:cxn ang="0">
                  <a:pos x="75" y="798"/>
                </a:cxn>
                <a:cxn ang="0">
                  <a:pos x="69" y="843"/>
                </a:cxn>
                <a:cxn ang="0">
                  <a:pos x="30" y="816"/>
                </a:cxn>
                <a:cxn ang="0">
                  <a:pos x="27" y="772"/>
                </a:cxn>
                <a:cxn ang="0">
                  <a:pos x="22" y="738"/>
                </a:cxn>
                <a:cxn ang="0">
                  <a:pos x="22" y="690"/>
                </a:cxn>
                <a:cxn ang="0">
                  <a:pos x="29" y="607"/>
                </a:cxn>
                <a:cxn ang="0">
                  <a:pos x="38" y="506"/>
                </a:cxn>
                <a:cxn ang="0">
                  <a:pos x="39" y="453"/>
                </a:cxn>
                <a:cxn ang="0">
                  <a:pos x="13" y="442"/>
                </a:cxn>
                <a:cxn ang="0">
                  <a:pos x="23" y="379"/>
                </a:cxn>
                <a:cxn ang="0">
                  <a:pos x="37" y="314"/>
                </a:cxn>
                <a:cxn ang="0">
                  <a:pos x="33" y="270"/>
                </a:cxn>
                <a:cxn ang="0">
                  <a:pos x="10" y="214"/>
                </a:cxn>
                <a:cxn ang="0">
                  <a:pos x="9" y="152"/>
                </a:cxn>
                <a:cxn ang="0">
                  <a:pos x="47" y="139"/>
                </a:cxn>
                <a:cxn ang="0">
                  <a:pos x="67" y="116"/>
                </a:cxn>
                <a:cxn ang="0">
                  <a:pos x="74" y="107"/>
                </a:cxn>
                <a:cxn ang="0">
                  <a:pos x="72" y="93"/>
                </a:cxn>
                <a:cxn ang="0">
                  <a:pos x="61" y="79"/>
                </a:cxn>
                <a:cxn ang="0">
                  <a:pos x="60" y="33"/>
                </a:cxn>
                <a:cxn ang="0">
                  <a:pos x="102" y="0"/>
                </a:cxn>
              </a:cxnLst>
              <a:rect l="0" t="0" r="r" b="b"/>
              <a:pathLst>
                <a:path w="246" h="843">
                  <a:moveTo>
                    <a:pt x="102" y="0"/>
                  </a:moveTo>
                  <a:cubicBezTo>
                    <a:pt x="118" y="0"/>
                    <a:pt x="144" y="16"/>
                    <a:pt x="144" y="41"/>
                  </a:cubicBezTo>
                  <a:cubicBezTo>
                    <a:pt x="144" y="66"/>
                    <a:pt x="142" y="77"/>
                    <a:pt x="140" y="85"/>
                  </a:cubicBezTo>
                  <a:cubicBezTo>
                    <a:pt x="138" y="93"/>
                    <a:pt x="136" y="92"/>
                    <a:pt x="136" y="92"/>
                  </a:cubicBezTo>
                  <a:cubicBezTo>
                    <a:pt x="136" y="92"/>
                    <a:pt x="136" y="109"/>
                    <a:pt x="131" y="113"/>
                  </a:cubicBezTo>
                  <a:cubicBezTo>
                    <a:pt x="125" y="117"/>
                    <a:pt x="124" y="119"/>
                    <a:pt x="124" y="124"/>
                  </a:cubicBezTo>
                  <a:cubicBezTo>
                    <a:pt x="124" y="129"/>
                    <a:pt x="127" y="133"/>
                    <a:pt x="132" y="139"/>
                  </a:cubicBezTo>
                  <a:cubicBezTo>
                    <a:pt x="137" y="144"/>
                    <a:pt x="157" y="150"/>
                    <a:pt x="168" y="154"/>
                  </a:cubicBezTo>
                  <a:cubicBezTo>
                    <a:pt x="179" y="158"/>
                    <a:pt x="188" y="165"/>
                    <a:pt x="194" y="179"/>
                  </a:cubicBezTo>
                  <a:cubicBezTo>
                    <a:pt x="200" y="192"/>
                    <a:pt x="209" y="209"/>
                    <a:pt x="220" y="221"/>
                  </a:cubicBezTo>
                  <a:cubicBezTo>
                    <a:pt x="232" y="232"/>
                    <a:pt x="246" y="251"/>
                    <a:pt x="242" y="268"/>
                  </a:cubicBezTo>
                  <a:cubicBezTo>
                    <a:pt x="238" y="286"/>
                    <a:pt x="213" y="299"/>
                    <a:pt x="200" y="292"/>
                  </a:cubicBezTo>
                  <a:cubicBezTo>
                    <a:pt x="186" y="284"/>
                    <a:pt x="181" y="284"/>
                    <a:pt x="181" y="284"/>
                  </a:cubicBezTo>
                  <a:cubicBezTo>
                    <a:pt x="181" y="284"/>
                    <a:pt x="190" y="322"/>
                    <a:pt x="194" y="361"/>
                  </a:cubicBezTo>
                  <a:cubicBezTo>
                    <a:pt x="198" y="400"/>
                    <a:pt x="209" y="437"/>
                    <a:pt x="203" y="440"/>
                  </a:cubicBezTo>
                  <a:cubicBezTo>
                    <a:pt x="197" y="444"/>
                    <a:pt x="188" y="448"/>
                    <a:pt x="188" y="448"/>
                  </a:cubicBezTo>
                  <a:cubicBezTo>
                    <a:pt x="188" y="448"/>
                    <a:pt x="186" y="502"/>
                    <a:pt x="176" y="549"/>
                  </a:cubicBezTo>
                  <a:cubicBezTo>
                    <a:pt x="167" y="597"/>
                    <a:pt x="163" y="618"/>
                    <a:pt x="162" y="646"/>
                  </a:cubicBezTo>
                  <a:cubicBezTo>
                    <a:pt x="160" y="674"/>
                    <a:pt x="157" y="695"/>
                    <a:pt x="160" y="707"/>
                  </a:cubicBezTo>
                  <a:cubicBezTo>
                    <a:pt x="162" y="718"/>
                    <a:pt x="179" y="742"/>
                    <a:pt x="188" y="746"/>
                  </a:cubicBezTo>
                  <a:cubicBezTo>
                    <a:pt x="197" y="750"/>
                    <a:pt x="214" y="750"/>
                    <a:pt x="221" y="753"/>
                  </a:cubicBezTo>
                  <a:cubicBezTo>
                    <a:pt x="228" y="756"/>
                    <a:pt x="233" y="765"/>
                    <a:pt x="217" y="768"/>
                  </a:cubicBezTo>
                  <a:cubicBezTo>
                    <a:pt x="202" y="770"/>
                    <a:pt x="172" y="766"/>
                    <a:pt x="165" y="763"/>
                  </a:cubicBezTo>
                  <a:cubicBezTo>
                    <a:pt x="157" y="761"/>
                    <a:pt x="146" y="755"/>
                    <a:pt x="146" y="755"/>
                  </a:cubicBezTo>
                  <a:cubicBezTo>
                    <a:pt x="146" y="755"/>
                    <a:pt x="149" y="765"/>
                    <a:pt x="132" y="765"/>
                  </a:cubicBezTo>
                  <a:cubicBezTo>
                    <a:pt x="116" y="765"/>
                    <a:pt x="112" y="763"/>
                    <a:pt x="112" y="753"/>
                  </a:cubicBezTo>
                  <a:cubicBezTo>
                    <a:pt x="111" y="742"/>
                    <a:pt x="112" y="728"/>
                    <a:pt x="109" y="720"/>
                  </a:cubicBezTo>
                  <a:cubicBezTo>
                    <a:pt x="107" y="713"/>
                    <a:pt x="119" y="693"/>
                    <a:pt x="113" y="683"/>
                  </a:cubicBezTo>
                  <a:cubicBezTo>
                    <a:pt x="107" y="672"/>
                    <a:pt x="101" y="645"/>
                    <a:pt x="106" y="629"/>
                  </a:cubicBezTo>
                  <a:cubicBezTo>
                    <a:pt x="112" y="612"/>
                    <a:pt x="104" y="596"/>
                    <a:pt x="106" y="585"/>
                  </a:cubicBezTo>
                  <a:cubicBezTo>
                    <a:pt x="108" y="575"/>
                    <a:pt x="111" y="561"/>
                    <a:pt x="111" y="544"/>
                  </a:cubicBezTo>
                  <a:cubicBezTo>
                    <a:pt x="111" y="528"/>
                    <a:pt x="110" y="516"/>
                    <a:pt x="110" y="516"/>
                  </a:cubicBezTo>
                  <a:cubicBezTo>
                    <a:pt x="110" y="516"/>
                    <a:pt x="98" y="577"/>
                    <a:pt x="95" y="594"/>
                  </a:cubicBezTo>
                  <a:cubicBezTo>
                    <a:pt x="92" y="610"/>
                    <a:pt x="87" y="668"/>
                    <a:pt x="87" y="685"/>
                  </a:cubicBezTo>
                  <a:cubicBezTo>
                    <a:pt x="87" y="703"/>
                    <a:pt x="74" y="727"/>
                    <a:pt x="73" y="742"/>
                  </a:cubicBezTo>
                  <a:cubicBezTo>
                    <a:pt x="73" y="758"/>
                    <a:pt x="72" y="767"/>
                    <a:pt x="68" y="767"/>
                  </a:cubicBezTo>
                  <a:cubicBezTo>
                    <a:pt x="63" y="767"/>
                    <a:pt x="72" y="785"/>
                    <a:pt x="75" y="798"/>
                  </a:cubicBezTo>
                  <a:cubicBezTo>
                    <a:pt x="78" y="812"/>
                    <a:pt x="87" y="843"/>
                    <a:pt x="69" y="843"/>
                  </a:cubicBezTo>
                  <a:cubicBezTo>
                    <a:pt x="51" y="843"/>
                    <a:pt x="31" y="835"/>
                    <a:pt x="30" y="816"/>
                  </a:cubicBezTo>
                  <a:cubicBezTo>
                    <a:pt x="29" y="796"/>
                    <a:pt x="32" y="780"/>
                    <a:pt x="27" y="772"/>
                  </a:cubicBezTo>
                  <a:cubicBezTo>
                    <a:pt x="22" y="765"/>
                    <a:pt x="21" y="748"/>
                    <a:pt x="22" y="738"/>
                  </a:cubicBezTo>
                  <a:cubicBezTo>
                    <a:pt x="23" y="728"/>
                    <a:pt x="19" y="712"/>
                    <a:pt x="22" y="690"/>
                  </a:cubicBezTo>
                  <a:cubicBezTo>
                    <a:pt x="24" y="669"/>
                    <a:pt x="24" y="634"/>
                    <a:pt x="29" y="607"/>
                  </a:cubicBezTo>
                  <a:cubicBezTo>
                    <a:pt x="34" y="580"/>
                    <a:pt x="36" y="539"/>
                    <a:pt x="38" y="506"/>
                  </a:cubicBezTo>
                  <a:cubicBezTo>
                    <a:pt x="41" y="474"/>
                    <a:pt x="43" y="458"/>
                    <a:pt x="39" y="453"/>
                  </a:cubicBezTo>
                  <a:cubicBezTo>
                    <a:pt x="36" y="448"/>
                    <a:pt x="18" y="443"/>
                    <a:pt x="13" y="442"/>
                  </a:cubicBezTo>
                  <a:cubicBezTo>
                    <a:pt x="8" y="441"/>
                    <a:pt x="19" y="407"/>
                    <a:pt x="23" y="379"/>
                  </a:cubicBezTo>
                  <a:cubicBezTo>
                    <a:pt x="26" y="351"/>
                    <a:pt x="33" y="334"/>
                    <a:pt x="37" y="314"/>
                  </a:cubicBezTo>
                  <a:cubicBezTo>
                    <a:pt x="41" y="294"/>
                    <a:pt x="41" y="285"/>
                    <a:pt x="33" y="270"/>
                  </a:cubicBezTo>
                  <a:cubicBezTo>
                    <a:pt x="24" y="256"/>
                    <a:pt x="14" y="247"/>
                    <a:pt x="10" y="214"/>
                  </a:cubicBezTo>
                  <a:cubicBezTo>
                    <a:pt x="6" y="182"/>
                    <a:pt x="0" y="160"/>
                    <a:pt x="9" y="152"/>
                  </a:cubicBezTo>
                  <a:cubicBezTo>
                    <a:pt x="18" y="144"/>
                    <a:pt x="34" y="149"/>
                    <a:pt x="47" y="139"/>
                  </a:cubicBezTo>
                  <a:cubicBezTo>
                    <a:pt x="59" y="129"/>
                    <a:pt x="61" y="117"/>
                    <a:pt x="67" y="116"/>
                  </a:cubicBezTo>
                  <a:cubicBezTo>
                    <a:pt x="73" y="115"/>
                    <a:pt x="74" y="114"/>
                    <a:pt x="74" y="107"/>
                  </a:cubicBezTo>
                  <a:cubicBezTo>
                    <a:pt x="74" y="100"/>
                    <a:pt x="72" y="93"/>
                    <a:pt x="72" y="93"/>
                  </a:cubicBezTo>
                  <a:cubicBezTo>
                    <a:pt x="72" y="93"/>
                    <a:pt x="63" y="87"/>
                    <a:pt x="61" y="79"/>
                  </a:cubicBezTo>
                  <a:cubicBezTo>
                    <a:pt x="59" y="70"/>
                    <a:pt x="58" y="48"/>
                    <a:pt x="60" y="33"/>
                  </a:cubicBezTo>
                  <a:cubicBezTo>
                    <a:pt x="63" y="18"/>
                    <a:pt x="76" y="0"/>
                    <a:pt x="102" y="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a:p>
          </p:txBody>
        </p:sp>
        <p:sp>
          <p:nvSpPr>
            <p:cNvPr id="15" name="Freeform 14"/>
            <p:cNvSpPr/>
            <p:nvPr/>
          </p:nvSpPr>
          <p:spPr bwMode="auto">
            <a:xfrm>
              <a:off x="5111751" y="3011488"/>
              <a:ext cx="146050" cy="111125"/>
            </a:xfrm>
            <a:custGeom>
              <a:avLst/>
              <a:gdLst/>
              <a:ahLst/>
              <a:cxnLst>
                <a:cxn ang="0">
                  <a:pos x="57" y="21"/>
                </a:cxn>
                <a:cxn ang="0">
                  <a:pos x="61" y="27"/>
                </a:cxn>
                <a:cxn ang="0">
                  <a:pos x="58" y="47"/>
                </a:cxn>
                <a:cxn ang="0">
                  <a:pos x="45" y="27"/>
                </a:cxn>
                <a:cxn ang="0">
                  <a:pos x="35" y="35"/>
                </a:cxn>
                <a:cxn ang="0">
                  <a:pos x="33" y="44"/>
                </a:cxn>
                <a:cxn ang="0">
                  <a:pos x="0" y="7"/>
                </a:cxn>
                <a:cxn ang="0">
                  <a:pos x="5" y="0"/>
                </a:cxn>
                <a:cxn ang="0">
                  <a:pos x="44" y="26"/>
                </a:cxn>
                <a:cxn ang="0">
                  <a:pos x="57" y="21"/>
                </a:cxn>
              </a:cxnLst>
              <a:rect l="0" t="0" r="r" b="b"/>
              <a:pathLst>
                <a:path w="61" h="47">
                  <a:moveTo>
                    <a:pt x="57" y="21"/>
                  </a:moveTo>
                  <a:cubicBezTo>
                    <a:pt x="58" y="23"/>
                    <a:pt x="59" y="25"/>
                    <a:pt x="61" y="27"/>
                  </a:cubicBezTo>
                  <a:cubicBezTo>
                    <a:pt x="59" y="34"/>
                    <a:pt x="58" y="41"/>
                    <a:pt x="58" y="47"/>
                  </a:cubicBezTo>
                  <a:cubicBezTo>
                    <a:pt x="49" y="41"/>
                    <a:pt x="53" y="28"/>
                    <a:pt x="45" y="27"/>
                  </a:cubicBezTo>
                  <a:cubicBezTo>
                    <a:pt x="37" y="26"/>
                    <a:pt x="36" y="30"/>
                    <a:pt x="35" y="35"/>
                  </a:cubicBezTo>
                  <a:cubicBezTo>
                    <a:pt x="34" y="40"/>
                    <a:pt x="33" y="44"/>
                    <a:pt x="33" y="44"/>
                  </a:cubicBezTo>
                  <a:cubicBezTo>
                    <a:pt x="33" y="44"/>
                    <a:pt x="7" y="17"/>
                    <a:pt x="0" y="7"/>
                  </a:cubicBezTo>
                  <a:cubicBezTo>
                    <a:pt x="3" y="6"/>
                    <a:pt x="4" y="4"/>
                    <a:pt x="5" y="0"/>
                  </a:cubicBezTo>
                  <a:cubicBezTo>
                    <a:pt x="13" y="9"/>
                    <a:pt x="34" y="26"/>
                    <a:pt x="44" y="26"/>
                  </a:cubicBezTo>
                  <a:cubicBezTo>
                    <a:pt x="49" y="26"/>
                    <a:pt x="53" y="24"/>
                    <a:pt x="57" y="21"/>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6" name="Freeform 15"/>
            <p:cNvSpPr/>
            <p:nvPr/>
          </p:nvSpPr>
          <p:spPr bwMode="auto">
            <a:xfrm>
              <a:off x="5262563" y="3311525"/>
              <a:ext cx="66675" cy="84137"/>
            </a:xfrm>
            <a:custGeom>
              <a:avLst/>
              <a:gdLst/>
              <a:ahLst/>
              <a:cxnLst>
                <a:cxn ang="0">
                  <a:pos x="15" y="1"/>
                </a:cxn>
                <a:cxn ang="0">
                  <a:pos x="0" y="0"/>
                </a:cxn>
                <a:cxn ang="0">
                  <a:pos x="13" y="19"/>
                </a:cxn>
                <a:cxn ang="0">
                  <a:pos x="13" y="33"/>
                </a:cxn>
                <a:cxn ang="0">
                  <a:pos x="24" y="35"/>
                </a:cxn>
                <a:cxn ang="0">
                  <a:pos x="25" y="16"/>
                </a:cxn>
                <a:cxn ang="0">
                  <a:pos x="15" y="1"/>
                </a:cxn>
              </a:cxnLst>
              <a:rect l="0" t="0" r="r" b="b"/>
              <a:pathLst>
                <a:path w="28" h="35">
                  <a:moveTo>
                    <a:pt x="15" y="1"/>
                  </a:moveTo>
                  <a:cubicBezTo>
                    <a:pt x="0" y="0"/>
                    <a:pt x="0" y="0"/>
                    <a:pt x="0" y="0"/>
                  </a:cubicBezTo>
                  <a:cubicBezTo>
                    <a:pt x="0" y="0"/>
                    <a:pt x="13" y="9"/>
                    <a:pt x="13" y="19"/>
                  </a:cubicBezTo>
                  <a:cubicBezTo>
                    <a:pt x="13" y="28"/>
                    <a:pt x="13" y="33"/>
                    <a:pt x="13" y="33"/>
                  </a:cubicBezTo>
                  <a:cubicBezTo>
                    <a:pt x="24" y="35"/>
                    <a:pt x="24" y="35"/>
                    <a:pt x="24" y="35"/>
                  </a:cubicBezTo>
                  <a:cubicBezTo>
                    <a:pt x="24" y="35"/>
                    <a:pt x="28" y="26"/>
                    <a:pt x="25" y="16"/>
                  </a:cubicBezTo>
                  <a:cubicBezTo>
                    <a:pt x="21" y="7"/>
                    <a:pt x="18" y="4"/>
                    <a:pt x="15" y="1"/>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sp>
          <p:nvSpPr>
            <p:cNvPr id="17" name="Freeform 16"/>
            <p:cNvSpPr/>
            <p:nvPr/>
          </p:nvSpPr>
          <p:spPr bwMode="auto">
            <a:xfrm>
              <a:off x="5300663" y="3514725"/>
              <a:ext cx="25400" cy="73025"/>
            </a:xfrm>
            <a:custGeom>
              <a:avLst/>
              <a:gdLst/>
              <a:ahLst/>
              <a:cxnLst>
                <a:cxn ang="0">
                  <a:pos x="3" y="0"/>
                </a:cxn>
                <a:cxn ang="0">
                  <a:pos x="0" y="23"/>
                </a:cxn>
                <a:cxn ang="0">
                  <a:pos x="0" y="31"/>
                </a:cxn>
                <a:cxn ang="0">
                  <a:pos x="11" y="29"/>
                </a:cxn>
                <a:cxn ang="0">
                  <a:pos x="3" y="0"/>
                </a:cxn>
              </a:cxnLst>
              <a:rect l="0" t="0" r="r" b="b"/>
              <a:pathLst>
                <a:path w="11" h="31">
                  <a:moveTo>
                    <a:pt x="3" y="0"/>
                  </a:moveTo>
                  <a:cubicBezTo>
                    <a:pt x="3" y="0"/>
                    <a:pt x="1" y="18"/>
                    <a:pt x="0" y="23"/>
                  </a:cubicBezTo>
                  <a:cubicBezTo>
                    <a:pt x="0" y="29"/>
                    <a:pt x="0" y="31"/>
                    <a:pt x="0" y="31"/>
                  </a:cubicBezTo>
                  <a:cubicBezTo>
                    <a:pt x="11" y="29"/>
                    <a:pt x="11" y="29"/>
                    <a:pt x="11" y="29"/>
                  </a:cubicBezTo>
                  <a:cubicBezTo>
                    <a:pt x="11" y="29"/>
                    <a:pt x="8" y="15"/>
                    <a:pt x="3" y="0"/>
                  </a:cubicBezTo>
                  <a:close/>
                </a:path>
              </a:pathLst>
            </a:custGeom>
            <a:solidFill>
              <a:srgbClr val="FFFFFF"/>
            </a:solidFill>
            <a:ln w="9525">
              <a:noFill/>
              <a:round/>
            </a:ln>
          </p:spPr>
          <p:txBody>
            <a:bodyPr vert="horz" wrap="square" lIns="91440" tIns="45720" rIns="91440" bIns="45720" numCol="1" anchor="t" anchorCtr="0" compatLnSpc="1"/>
            <a:lstStyle/>
            <a:p>
              <a:endParaRPr lang="en-US"/>
            </a:p>
          </p:txBody>
        </p:sp>
      </p:grpSp>
      <p:sp>
        <p:nvSpPr>
          <p:cNvPr id="18" name="Teardrop 9"/>
          <p:cNvSpPr/>
          <p:nvPr/>
        </p:nvSpPr>
        <p:spPr>
          <a:xfrm>
            <a:off x="4405033" y="1916832"/>
            <a:ext cx="919163" cy="920750"/>
          </a:xfrm>
          <a:prstGeom prst="teardrop">
            <a:avLst/>
          </a:prstGeom>
          <a:solidFill>
            <a:schemeClr val="bg1">
              <a:lumMod val="95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周一</a:t>
            </a:r>
            <a:r>
              <a:rPr lang="zh-CN" altLang="en-US"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rPr>
              <a:t>至</a:t>
            </a:r>
            <a:endParaRPr lang="en-US" altLang="zh-CN" sz="1400" b="1" dirty="0">
              <a:solidFill>
                <a:schemeClr val="accent2"/>
              </a:solidFill>
              <a:latin typeface="微软雅黑" panose="020B0503020204020204" pitchFamily="34" charset="-122"/>
              <a:ea typeface="微软雅黑" panose="020B0503020204020204" pitchFamily="34" charset="-122"/>
              <a:cs typeface="Open Sans" panose="020B0606030504020204" pitchFamily="34" charset="0"/>
            </a:endParaRPr>
          </a:p>
          <a:p>
            <a:pPr algn="ctr">
              <a:defRPr/>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周五  </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20" name="直接连接符 19"/>
          <p:cNvCxnSpPr/>
          <p:nvPr/>
        </p:nvCxnSpPr>
        <p:spPr>
          <a:xfrm>
            <a:off x="5341136" y="2266147"/>
            <a:ext cx="11521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6493264" y="2176845"/>
            <a:ext cx="216024" cy="21602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23" name="TextBox 22"/>
          <p:cNvSpPr txBox="1"/>
          <p:nvPr/>
        </p:nvSpPr>
        <p:spPr>
          <a:xfrm>
            <a:off x="5845193" y="1827839"/>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上午</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:8:00-12:00</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25" name="直接连接符 24"/>
          <p:cNvCxnSpPr/>
          <p:nvPr/>
        </p:nvCxnSpPr>
        <p:spPr>
          <a:xfrm>
            <a:off x="6601276" y="2392870"/>
            <a:ext cx="0" cy="27391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文本框 9"/>
          <p:cNvSpPr txBox="1"/>
          <p:nvPr/>
        </p:nvSpPr>
        <p:spPr>
          <a:xfrm>
            <a:off x="5917200" y="2763942"/>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a:off x="6709288" y="2266147"/>
            <a:ext cx="14401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8149448" y="2165812"/>
            <a:ext cx="216024" cy="21602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0" name="TextBox 29"/>
          <p:cNvSpPr txBox="1"/>
          <p:nvPr/>
        </p:nvSpPr>
        <p:spPr>
          <a:xfrm>
            <a:off x="7501377" y="1816806"/>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下午</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:13:00-18:00</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31" name="直接连接符 30"/>
          <p:cNvCxnSpPr/>
          <p:nvPr/>
        </p:nvCxnSpPr>
        <p:spPr>
          <a:xfrm>
            <a:off x="8257460" y="2381837"/>
            <a:ext cx="0" cy="27391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文本框 9"/>
          <p:cNvSpPr txBox="1"/>
          <p:nvPr/>
        </p:nvSpPr>
        <p:spPr>
          <a:xfrm>
            <a:off x="7573384" y="2752909"/>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8365472" y="2266147"/>
            <a:ext cx="144016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9805632" y="2165812"/>
            <a:ext cx="216024" cy="21602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36" name="TextBox 35"/>
          <p:cNvSpPr txBox="1"/>
          <p:nvPr/>
        </p:nvSpPr>
        <p:spPr>
          <a:xfrm>
            <a:off x="9157561" y="1816806"/>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晚上</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:19:00-22:00</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37" name="直接连接符 36"/>
          <p:cNvCxnSpPr/>
          <p:nvPr/>
        </p:nvCxnSpPr>
        <p:spPr>
          <a:xfrm>
            <a:off x="9913644" y="2381837"/>
            <a:ext cx="0" cy="273913"/>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文本框 9"/>
          <p:cNvSpPr txBox="1"/>
          <p:nvPr/>
        </p:nvSpPr>
        <p:spPr>
          <a:xfrm>
            <a:off x="9229568" y="2752909"/>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0" name="Teardrop 9"/>
          <p:cNvSpPr/>
          <p:nvPr/>
        </p:nvSpPr>
        <p:spPr>
          <a:xfrm>
            <a:off x="4439817" y="3789040"/>
            <a:ext cx="919163" cy="920750"/>
          </a:xfrm>
          <a:prstGeom prst="teardrop">
            <a:avLst/>
          </a:prstGeom>
          <a:solidFill>
            <a:schemeClr val="bg1">
              <a:lumMod val="95000"/>
            </a:schemeClr>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周六</a:t>
            </a:r>
            <a:r>
              <a:rPr lang="zh-CN" altLang="en-US" sz="14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rPr>
              <a:t>至</a:t>
            </a:r>
            <a:endParaRPr lang="en-US" altLang="zh-CN" sz="1400" b="1" dirty="0">
              <a:solidFill>
                <a:schemeClr val="accent3"/>
              </a:solidFill>
              <a:latin typeface="微软雅黑" panose="020B0503020204020204" pitchFamily="34" charset="-122"/>
              <a:ea typeface="微软雅黑" panose="020B0503020204020204" pitchFamily="34" charset="-122"/>
              <a:cs typeface="Open Sans" panose="020B0606030504020204" pitchFamily="34" charset="0"/>
            </a:endParaRPr>
          </a:p>
          <a:p>
            <a:pPr algn="ctr">
              <a:defRPr/>
            </a:pP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周日  </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41" name="直接连接符 40"/>
          <p:cNvCxnSpPr/>
          <p:nvPr/>
        </p:nvCxnSpPr>
        <p:spPr>
          <a:xfrm>
            <a:off x="5375920" y="4138355"/>
            <a:ext cx="115212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6528048" y="4049053"/>
            <a:ext cx="216024"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3" name="TextBox 42"/>
          <p:cNvSpPr txBox="1"/>
          <p:nvPr/>
        </p:nvSpPr>
        <p:spPr>
          <a:xfrm>
            <a:off x="5879977" y="3700047"/>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上午</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:8:00-12:00</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44" name="直接连接符 43"/>
          <p:cNvCxnSpPr/>
          <p:nvPr/>
        </p:nvCxnSpPr>
        <p:spPr>
          <a:xfrm>
            <a:off x="6636060" y="4265078"/>
            <a:ext cx="0" cy="273913"/>
          </a:xfrm>
          <a:prstGeom prst="line">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文本框 9"/>
          <p:cNvSpPr txBox="1"/>
          <p:nvPr/>
        </p:nvSpPr>
        <p:spPr>
          <a:xfrm>
            <a:off x="5951984" y="4636150"/>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6" name="直接连接符 45"/>
          <p:cNvCxnSpPr/>
          <p:nvPr/>
        </p:nvCxnSpPr>
        <p:spPr>
          <a:xfrm>
            <a:off x="6744072" y="4138355"/>
            <a:ext cx="14401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8184232" y="4038020"/>
            <a:ext cx="216024"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48" name="TextBox 47"/>
          <p:cNvSpPr txBox="1"/>
          <p:nvPr/>
        </p:nvSpPr>
        <p:spPr>
          <a:xfrm>
            <a:off x="7536161" y="3689014"/>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下午</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:13:00-18:00</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49" name="直接连接符 48"/>
          <p:cNvCxnSpPr/>
          <p:nvPr/>
        </p:nvCxnSpPr>
        <p:spPr>
          <a:xfrm>
            <a:off x="8292244" y="4254045"/>
            <a:ext cx="0" cy="273913"/>
          </a:xfrm>
          <a:prstGeom prst="line">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0" name="文本框 9"/>
          <p:cNvSpPr txBox="1"/>
          <p:nvPr/>
        </p:nvSpPr>
        <p:spPr>
          <a:xfrm>
            <a:off x="7608168" y="4625117"/>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8400256" y="4138355"/>
            <a:ext cx="144016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9840416" y="4038020"/>
            <a:ext cx="216024" cy="21602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53" name="TextBox 52"/>
          <p:cNvSpPr txBox="1"/>
          <p:nvPr/>
        </p:nvSpPr>
        <p:spPr>
          <a:xfrm>
            <a:off x="9192345" y="3689014"/>
            <a:ext cx="1512089" cy="276999"/>
          </a:xfrm>
          <a:prstGeom prst="rect">
            <a:avLst/>
          </a:prstGeom>
          <a:noFill/>
        </p:spPr>
        <p:txBody>
          <a:bodyPr wrap="square"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晚上</a:t>
            </a:r>
            <a:r>
              <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:19:00-22:00</a:t>
            </a:r>
            <a:endParaRPr lang="en-US" sz="12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cxnSp>
        <p:nvCxnSpPr>
          <p:cNvPr id="54" name="直接连接符 53"/>
          <p:cNvCxnSpPr/>
          <p:nvPr/>
        </p:nvCxnSpPr>
        <p:spPr>
          <a:xfrm>
            <a:off x="9948428" y="4254045"/>
            <a:ext cx="0" cy="273913"/>
          </a:xfrm>
          <a:prstGeom prst="line">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文本框 9"/>
          <p:cNvSpPr txBox="1"/>
          <p:nvPr/>
        </p:nvSpPr>
        <p:spPr>
          <a:xfrm>
            <a:off x="9264352" y="4625117"/>
            <a:ext cx="1440160" cy="377026"/>
          </a:xfrm>
          <a:prstGeom prst="rect">
            <a:avLst/>
          </a:prstGeom>
          <a:noFill/>
        </p:spPr>
        <p:txBody>
          <a:bodyPr wrap="square" lIns="68580" tIns="34290" rIns="68580" bIns="34290" rtlCol="0">
            <a:spAutoFit/>
          </a:bodyPr>
          <a:lstStyle/>
          <a:p>
            <a:pPr marL="0" lvl="1" algn="ct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作息安排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childTnLst>
                          </p:cTn>
                        </p:par>
                        <p:par>
                          <p:cTn id="40" fill="hold">
                            <p:stCondLst>
                              <p:cond delay="4500"/>
                            </p:stCondLst>
                            <p:childTnLst>
                              <p:par>
                                <p:cTn id="41" presetID="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0-#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up)">
                                      <p:cBhvr>
                                        <p:cTn id="64" dur="500"/>
                                        <p:tgtEl>
                                          <p:spTgt spid="31"/>
                                        </p:tgtEl>
                                      </p:cBhvr>
                                    </p:animEffect>
                                  </p:childTnLst>
                                </p:cTn>
                              </p:par>
                            </p:childTnLst>
                          </p:cTn>
                        </p:par>
                        <p:par>
                          <p:cTn id="65" fill="hold">
                            <p:stCondLst>
                              <p:cond delay="7500"/>
                            </p:stCondLst>
                            <p:childTnLst>
                              <p:par>
                                <p:cTn id="66" presetID="2" presetClass="entr" presetSubtype="8"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0-#ppt_w/2"/>
                                          </p:val>
                                        </p:tav>
                                        <p:tav tm="100000">
                                          <p:val>
                                            <p:strVal val="#ppt_x"/>
                                          </p:val>
                                        </p:tav>
                                      </p:tavLst>
                                    </p:anim>
                                    <p:anim calcmode="lin" valueType="num">
                                      <p:cBhvr additive="base">
                                        <p:cTn id="69" dur="500" fill="hold"/>
                                        <p:tgtEl>
                                          <p:spTgt spid="32"/>
                                        </p:tgtEl>
                                        <p:attrNameLst>
                                          <p:attrName>ppt_y</p:attrName>
                                        </p:attrNameLst>
                                      </p:cBhvr>
                                      <p:tavLst>
                                        <p:tav tm="0">
                                          <p:val>
                                            <p:strVal val="#ppt_y"/>
                                          </p:val>
                                        </p:tav>
                                        <p:tav tm="100000">
                                          <p:val>
                                            <p:strVal val="#ppt_y"/>
                                          </p:val>
                                        </p:tav>
                                      </p:tavLst>
                                    </p:anim>
                                  </p:childTnLst>
                                </p:cTn>
                              </p:par>
                            </p:childTnLst>
                          </p:cTn>
                        </p:par>
                        <p:par>
                          <p:cTn id="70" fill="hold">
                            <p:stCondLst>
                              <p:cond delay="8000"/>
                            </p:stCondLst>
                            <p:childTnLst>
                              <p:par>
                                <p:cTn id="71" presetID="22" presetClass="entr" presetSubtype="8" fill="hold"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wipe(left)">
                                      <p:cBhvr>
                                        <p:cTn id="73" dur="500"/>
                                        <p:tgtEl>
                                          <p:spTgt spid="3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up)">
                                      <p:cBhvr>
                                        <p:cTn id="89" dur="500"/>
                                        <p:tgtEl>
                                          <p:spTgt spid="37"/>
                                        </p:tgtEl>
                                      </p:cBhvr>
                                    </p:animEffect>
                                  </p:childTnLst>
                                </p:cTn>
                              </p:par>
                            </p:childTnLst>
                          </p:cTn>
                        </p:par>
                        <p:par>
                          <p:cTn id="90" fill="hold">
                            <p:stCondLst>
                              <p:cond delay="10500"/>
                            </p:stCondLst>
                            <p:childTnLst>
                              <p:par>
                                <p:cTn id="91" presetID="2" presetClass="entr" presetSubtype="8"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0-#ppt_w/2"/>
                                          </p:val>
                                        </p:tav>
                                        <p:tav tm="100000">
                                          <p:val>
                                            <p:strVal val="#ppt_x"/>
                                          </p:val>
                                        </p:tav>
                                      </p:tavLst>
                                    </p:anim>
                                    <p:anim calcmode="lin" valueType="num">
                                      <p:cBhvr additive="base">
                                        <p:cTn id="94" dur="500" fill="hold"/>
                                        <p:tgtEl>
                                          <p:spTgt spid="38"/>
                                        </p:tgtEl>
                                        <p:attrNameLst>
                                          <p:attrName>ppt_y</p:attrName>
                                        </p:attrNameLst>
                                      </p:cBhvr>
                                      <p:tavLst>
                                        <p:tav tm="0">
                                          <p:val>
                                            <p:strVal val="#ppt_y"/>
                                          </p:val>
                                        </p:tav>
                                        <p:tav tm="100000">
                                          <p:val>
                                            <p:strVal val="#ppt_y"/>
                                          </p:val>
                                        </p:tav>
                                      </p:tavLst>
                                    </p:anim>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childTnLst>
                          </p:cTn>
                        </p:par>
                        <p:par>
                          <p:cTn id="101" fill="hold">
                            <p:stCondLst>
                              <p:cond delay="12000"/>
                            </p:stCondLst>
                            <p:childTnLst>
                              <p:par>
                                <p:cTn id="102" presetID="22" presetClass="entr" presetSubtype="8" fill="hold"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left)">
                                      <p:cBhvr>
                                        <p:cTn id="104" dur="500"/>
                                        <p:tgtEl>
                                          <p:spTgt spid="41"/>
                                        </p:tgtEl>
                                      </p:cBhvr>
                                    </p:animEffect>
                                  </p:childTnLst>
                                </p:cTn>
                              </p:par>
                            </p:childTnLst>
                          </p:cTn>
                        </p:par>
                        <p:par>
                          <p:cTn id="105" fill="hold">
                            <p:stCondLst>
                              <p:cond delay="12500"/>
                            </p:stCondLst>
                            <p:childTnLst>
                              <p:par>
                                <p:cTn id="106" presetID="53" presetClass="entr" presetSubtype="16"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p:cTn id="108" dur="500" fill="hold"/>
                                        <p:tgtEl>
                                          <p:spTgt spid="42"/>
                                        </p:tgtEl>
                                        <p:attrNameLst>
                                          <p:attrName>ppt_w</p:attrName>
                                        </p:attrNameLst>
                                      </p:cBhvr>
                                      <p:tavLst>
                                        <p:tav tm="0">
                                          <p:val>
                                            <p:fltVal val="0"/>
                                          </p:val>
                                        </p:tav>
                                        <p:tav tm="100000">
                                          <p:val>
                                            <p:strVal val="#ppt_w"/>
                                          </p:val>
                                        </p:tav>
                                      </p:tavLst>
                                    </p:anim>
                                    <p:anim calcmode="lin" valueType="num">
                                      <p:cBhvr>
                                        <p:cTn id="109" dur="500" fill="hold"/>
                                        <p:tgtEl>
                                          <p:spTgt spid="42"/>
                                        </p:tgtEl>
                                        <p:attrNameLst>
                                          <p:attrName>ppt_h</p:attrName>
                                        </p:attrNameLst>
                                      </p:cBhvr>
                                      <p:tavLst>
                                        <p:tav tm="0">
                                          <p:val>
                                            <p:fltVal val="0"/>
                                          </p:val>
                                        </p:tav>
                                        <p:tav tm="100000">
                                          <p:val>
                                            <p:strVal val="#ppt_h"/>
                                          </p:val>
                                        </p:tav>
                                      </p:tavLst>
                                    </p:anim>
                                    <p:animEffect transition="in" filter="fade">
                                      <p:cBhvr>
                                        <p:cTn id="110" dur="500"/>
                                        <p:tgtEl>
                                          <p:spTgt spid="42"/>
                                        </p:tgtEl>
                                      </p:cBhvr>
                                    </p:animEffect>
                                  </p:childTnLst>
                                </p:cTn>
                              </p:par>
                            </p:childTnLst>
                          </p:cTn>
                        </p:par>
                        <p:par>
                          <p:cTn id="111" fill="hold">
                            <p:stCondLst>
                              <p:cond delay="13000"/>
                            </p:stCondLst>
                            <p:childTnLst>
                              <p:par>
                                <p:cTn id="112" presetID="42" presetClass="entr" presetSubtype="0" fill="hold" grpId="0" nodeType="after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fade">
                                      <p:cBhvr>
                                        <p:cTn id="114" dur="1000"/>
                                        <p:tgtEl>
                                          <p:spTgt spid="43"/>
                                        </p:tgtEl>
                                      </p:cBhvr>
                                    </p:animEffect>
                                    <p:anim calcmode="lin" valueType="num">
                                      <p:cBhvr>
                                        <p:cTn id="115" dur="1000" fill="hold"/>
                                        <p:tgtEl>
                                          <p:spTgt spid="43"/>
                                        </p:tgtEl>
                                        <p:attrNameLst>
                                          <p:attrName>ppt_x</p:attrName>
                                        </p:attrNameLst>
                                      </p:cBhvr>
                                      <p:tavLst>
                                        <p:tav tm="0">
                                          <p:val>
                                            <p:strVal val="#ppt_x"/>
                                          </p:val>
                                        </p:tav>
                                        <p:tav tm="100000">
                                          <p:val>
                                            <p:strVal val="#ppt_x"/>
                                          </p:val>
                                        </p:tav>
                                      </p:tavLst>
                                    </p:anim>
                                    <p:anim calcmode="lin" valueType="num">
                                      <p:cBhvr>
                                        <p:cTn id="116" dur="1000" fill="hold"/>
                                        <p:tgtEl>
                                          <p:spTgt spid="43"/>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22" presetClass="entr" presetSubtype="1" fill="hold" nodeType="after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wipe(up)">
                                      <p:cBhvr>
                                        <p:cTn id="120" dur="500"/>
                                        <p:tgtEl>
                                          <p:spTgt spid="44"/>
                                        </p:tgtEl>
                                      </p:cBhvr>
                                    </p:animEffect>
                                  </p:childTnLst>
                                </p:cTn>
                              </p:par>
                            </p:childTnLst>
                          </p:cTn>
                        </p:par>
                        <p:par>
                          <p:cTn id="121" fill="hold">
                            <p:stCondLst>
                              <p:cond delay="14500"/>
                            </p:stCondLst>
                            <p:childTnLst>
                              <p:par>
                                <p:cTn id="122" presetID="2" presetClass="entr" presetSubtype="8"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additive="base">
                                        <p:cTn id="124" dur="500" fill="hold"/>
                                        <p:tgtEl>
                                          <p:spTgt spid="45"/>
                                        </p:tgtEl>
                                        <p:attrNameLst>
                                          <p:attrName>ppt_x</p:attrName>
                                        </p:attrNameLst>
                                      </p:cBhvr>
                                      <p:tavLst>
                                        <p:tav tm="0">
                                          <p:val>
                                            <p:strVal val="0-#ppt_w/2"/>
                                          </p:val>
                                        </p:tav>
                                        <p:tav tm="100000">
                                          <p:val>
                                            <p:strVal val="#ppt_x"/>
                                          </p:val>
                                        </p:tav>
                                      </p:tavLst>
                                    </p:anim>
                                    <p:anim calcmode="lin" valueType="num">
                                      <p:cBhvr additive="base">
                                        <p:cTn id="125" dur="500" fill="hold"/>
                                        <p:tgtEl>
                                          <p:spTgt spid="45"/>
                                        </p:tgtEl>
                                        <p:attrNameLst>
                                          <p:attrName>ppt_y</p:attrName>
                                        </p:attrNameLst>
                                      </p:cBhvr>
                                      <p:tavLst>
                                        <p:tav tm="0">
                                          <p:val>
                                            <p:strVal val="#ppt_y"/>
                                          </p:val>
                                        </p:tav>
                                        <p:tav tm="100000">
                                          <p:val>
                                            <p:strVal val="#ppt_y"/>
                                          </p:val>
                                        </p:tav>
                                      </p:tavLst>
                                    </p:anim>
                                  </p:childTnLst>
                                </p:cTn>
                              </p:par>
                            </p:childTnLst>
                          </p:cTn>
                        </p:par>
                        <p:par>
                          <p:cTn id="126" fill="hold">
                            <p:stCondLst>
                              <p:cond delay="15000"/>
                            </p:stCondLst>
                            <p:childTnLst>
                              <p:par>
                                <p:cTn id="127" presetID="22" presetClass="entr" presetSubtype="8" fill="hold" nodeType="afterEffect">
                                  <p:stCondLst>
                                    <p:cond delay="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500"/>
                                        <p:tgtEl>
                                          <p:spTgt spid="46"/>
                                        </p:tgtEl>
                                      </p:cBhvr>
                                    </p:animEffect>
                                  </p:childTnLst>
                                </p:cTn>
                              </p:par>
                            </p:childTnLst>
                          </p:cTn>
                        </p:par>
                        <p:par>
                          <p:cTn id="130" fill="hold">
                            <p:stCondLst>
                              <p:cond delay="15500"/>
                            </p:stCondLst>
                            <p:childTnLst>
                              <p:par>
                                <p:cTn id="131" presetID="53" presetClass="entr" presetSubtype="16" fill="hold" grpId="0" nodeType="afterEffect">
                                  <p:stCondLst>
                                    <p:cond delay="0"/>
                                  </p:stCondLst>
                                  <p:childTnLst>
                                    <p:set>
                                      <p:cBhvr>
                                        <p:cTn id="132" dur="1" fill="hold">
                                          <p:stCondLst>
                                            <p:cond delay="0"/>
                                          </p:stCondLst>
                                        </p:cTn>
                                        <p:tgtEl>
                                          <p:spTgt spid="47"/>
                                        </p:tgtEl>
                                        <p:attrNameLst>
                                          <p:attrName>style.visibility</p:attrName>
                                        </p:attrNameLst>
                                      </p:cBhvr>
                                      <p:to>
                                        <p:strVal val="visible"/>
                                      </p:to>
                                    </p:set>
                                    <p:anim calcmode="lin" valueType="num">
                                      <p:cBhvr>
                                        <p:cTn id="133" dur="500" fill="hold"/>
                                        <p:tgtEl>
                                          <p:spTgt spid="47"/>
                                        </p:tgtEl>
                                        <p:attrNameLst>
                                          <p:attrName>ppt_w</p:attrName>
                                        </p:attrNameLst>
                                      </p:cBhvr>
                                      <p:tavLst>
                                        <p:tav tm="0">
                                          <p:val>
                                            <p:fltVal val="0"/>
                                          </p:val>
                                        </p:tav>
                                        <p:tav tm="100000">
                                          <p:val>
                                            <p:strVal val="#ppt_w"/>
                                          </p:val>
                                        </p:tav>
                                      </p:tavLst>
                                    </p:anim>
                                    <p:anim calcmode="lin" valueType="num">
                                      <p:cBhvr>
                                        <p:cTn id="134" dur="500" fill="hold"/>
                                        <p:tgtEl>
                                          <p:spTgt spid="47"/>
                                        </p:tgtEl>
                                        <p:attrNameLst>
                                          <p:attrName>ppt_h</p:attrName>
                                        </p:attrNameLst>
                                      </p:cBhvr>
                                      <p:tavLst>
                                        <p:tav tm="0">
                                          <p:val>
                                            <p:fltVal val="0"/>
                                          </p:val>
                                        </p:tav>
                                        <p:tav tm="100000">
                                          <p:val>
                                            <p:strVal val="#ppt_h"/>
                                          </p:val>
                                        </p:tav>
                                      </p:tavLst>
                                    </p:anim>
                                    <p:animEffect transition="in" filter="fade">
                                      <p:cBhvr>
                                        <p:cTn id="135" dur="500"/>
                                        <p:tgtEl>
                                          <p:spTgt spid="47"/>
                                        </p:tgtEl>
                                      </p:cBhvr>
                                    </p:animEffect>
                                  </p:childTnLst>
                                </p:cTn>
                              </p:par>
                            </p:childTnLst>
                          </p:cTn>
                        </p:par>
                        <p:par>
                          <p:cTn id="136" fill="hold">
                            <p:stCondLst>
                              <p:cond delay="16000"/>
                            </p:stCondLst>
                            <p:childTnLst>
                              <p:par>
                                <p:cTn id="137" presetID="42" presetClass="entr" presetSubtype="0" fill="hold" grpId="0" nodeType="after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fade">
                                      <p:cBhvr>
                                        <p:cTn id="139" dur="1000"/>
                                        <p:tgtEl>
                                          <p:spTgt spid="48"/>
                                        </p:tgtEl>
                                      </p:cBhvr>
                                    </p:animEffect>
                                    <p:anim calcmode="lin" valueType="num">
                                      <p:cBhvr>
                                        <p:cTn id="140" dur="1000" fill="hold"/>
                                        <p:tgtEl>
                                          <p:spTgt spid="48"/>
                                        </p:tgtEl>
                                        <p:attrNameLst>
                                          <p:attrName>ppt_x</p:attrName>
                                        </p:attrNameLst>
                                      </p:cBhvr>
                                      <p:tavLst>
                                        <p:tav tm="0">
                                          <p:val>
                                            <p:strVal val="#ppt_x"/>
                                          </p:val>
                                        </p:tav>
                                        <p:tav tm="100000">
                                          <p:val>
                                            <p:strVal val="#ppt_x"/>
                                          </p:val>
                                        </p:tav>
                                      </p:tavLst>
                                    </p:anim>
                                    <p:anim calcmode="lin" valueType="num">
                                      <p:cBhvr>
                                        <p:cTn id="141" dur="1000" fill="hold"/>
                                        <p:tgtEl>
                                          <p:spTgt spid="48"/>
                                        </p:tgtEl>
                                        <p:attrNameLst>
                                          <p:attrName>ppt_y</p:attrName>
                                        </p:attrNameLst>
                                      </p:cBhvr>
                                      <p:tavLst>
                                        <p:tav tm="0">
                                          <p:val>
                                            <p:strVal val="#ppt_y+.1"/>
                                          </p:val>
                                        </p:tav>
                                        <p:tav tm="100000">
                                          <p:val>
                                            <p:strVal val="#ppt_y"/>
                                          </p:val>
                                        </p:tav>
                                      </p:tavLst>
                                    </p:anim>
                                  </p:childTnLst>
                                </p:cTn>
                              </p:par>
                            </p:childTnLst>
                          </p:cTn>
                        </p:par>
                        <p:par>
                          <p:cTn id="142" fill="hold">
                            <p:stCondLst>
                              <p:cond delay="17000"/>
                            </p:stCondLst>
                            <p:childTnLst>
                              <p:par>
                                <p:cTn id="143" presetID="22" presetClass="entr" presetSubtype="1" fill="hold" nodeType="afterEffect">
                                  <p:stCondLst>
                                    <p:cond delay="0"/>
                                  </p:stCondLst>
                                  <p:childTnLst>
                                    <p:set>
                                      <p:cBhvr>
                                        <p:cTn id="144" dur="1" fill="hold">
                                          <p:stCondLst>
                                            <p:cond delay="0"/>
                                          </p:stCondLst>
                                        </p:cTn>
                                        <p:tgtEl>
                                          <p:spTgt spid="49"/>
                                        </p:tgtEl>
                                        <p:attrNameLst>
                                          <p:attrName>style.visibility</p:attrName>
                                        </p:attrNameLst>
                                      </p:cBhvr>
                                      <p:to>
                                        <p:strVal val="visible"/>
                                      </p:to>
                                    </p:set>
                                    <p:animEffect transition="in" filter="wipe(up)">
                                      <p:cBhvr>
                                        <p:cTn id="145" dur="500"/>
                                        <p:tgtEl>
                                          <p:spTgt spid="49"/>
                                        </p:tgtEl>
                                      </p:cBhvr>
                                    </p:animEffect>
                                  </p:childTnLst>
                                </p:cTn>
                              </p:par>
                            </p:childTnLst>
                          </p:cTn>
                        </p:par>
                        <p:par>
                          <p:cTn id="146" fill="hold">
                            <p:stCondLst>
                              <p:cond delay="17500"/>
                            </p:stCondLst>
                            <p:childTnLst>
                              <p:par>
                                <p:cTn id="147" presetID="2" presetClass="entr" presetSubtype="8" fill="hold" grpId="0" nodeType="afterEffect">
                                  <p:stCondLst>
                                    <p:cond delay="0"/>
                                  </p:stCondLst>
                                  <p:childTnLst>
                                    <p:set>
                                      <p:cBhvr>
                                        <p:cTn id="148" dur="1" fill="hold">
                                          <p:stCondLst>
                                            <p:cond delay="0"/>
                                          </p:stCondLst>
                                        </p:cTn>
                                        <p:tgtEl>
                                          <p:spTgt spid="50"/>
                                        </p:tgtEl>
                                        <p:attrNameLst>
                                          <p:attrName>style.visibility</p:attrName>
                                        </p:attrNameLst>
                                      </p:cBhvr>
                                      <p:to>
                                        <p:strVal val="visible"/>
                                      </p:to>
                                    </p:set>
                                    <p:anim calcmode="lin" valueType="num">
                                      <p:cBhvr additive="base">
                                        <p:cTn id="149" dur="500" fill="hold"/>
                                        <p:tgtEl>
                                          <p:spTgt spid="50"/>
                                        </p:tgtEl>
                                        <p:attrNameLst>
                                          <p:attrName>ppt_x</p:attrName>
                                        </p:attrNameLst>
                                      </p:cBhvr>
                                      <p:tavLst>
                                        <p:tav tm="0">
                                          <p:val>
                                            <p:strVal val="0-#ppt_w/2"/>
                                          </p:val>
                                        </p:tav>
                                        <p:tav tm="100000">
                                          <p:val>
                                            <p:strVal val="#ppt_x"/>
                                          </p:val>
                                        </p:tav>
                                      </p:tavLst>
                                    </p:anim>
                                    <p:anim calcmode="lin" valueType="num">
                                      <p:cBhvr additive="base">
                                        <p:cTn id="150" dur="500" fill="hold"/>
                                        <p:tgtEl>
                                          <p:spTgt spid="50"/>
                                        </p:tgtEl>
                                        <p:attrNameLst>
                                          <p:attrName>ppt_y</p:attrName>
                                        </p:attrNameLst>
                                      </p:cBhvr>
                                      <p:tavLst>
                                        <p:tav tm="0">
                                          <p:val>
                                            <p:strVal val="#ppt_y"/>
                                          </p:val>
                                        </p:tav>
                                        <p:tav tm="100000">
                                          <p:val>
                                            <p:strVal val="#ppt_y"/>
                                          </p:val>
                                        </p:tav>
                                      </p:tavLst>
                                    </p:anim>
                                  </p:childTnLst>
                                </p:cTn>
                              </p:par>
                            </p:childTnLst>
                          </p:cTn>
                        </p:par>
                        <p:par>
                          <p:cTn id="151" fill="hold">
                            <p:stCondLst>
                              <p:cond delay="18000"/>
                            </p:stCondLst>
                            <p:childTnLst>
                              <p:par>
                                <p:cTn id="152" presetID="22" presetClass="entr" presetSubtype="8" fill="hold" nodeType="after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wipe(left)">
                                      <p:cBhvr>
                                        <p:cTn id="154" dur="500"/>
                                        <p:tgtEl>
                                          <p:spTgt spid="51"/>
                                        </p:tgtEl>
                                      </p:cBhvr>
                                    </p:animEffect>
                                  </p:childTnLst>
                                </p:cTn>
                              </p:par>
                            </p:childTnLst>
                          </p:cTn>
                        </p:par>
                        <p:par>
                          <p:cTn id="155" fill="hold">
                            <p:stCondLst>
                              <p:cond delay="18500"/>
                            </p:stCondLst>
                            <p:childTnLst>
                              <p:par>
                                <p:cTn id="156" presetID="53" presetClass="entr" presetSubtype="16" fill="hold" grpId="0" nodeType="after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500" fill="hold"/>
                                        <p:tgtEl>
                                          <p:spTgt spid="52"/>
                                        </p:tgtEl>
                                        <p:attrNameLst>
                                          <p:attrName>ppt_w</p:attrName>
                                        </p:attrNameLst>
                                      </p:cBhvr>
                                      <p:tavLst>
                                        <p:tav tm="0">
                                          <p:val>
                                            <p:fltVal val="0"/>
                                          </p:val>
                                        </p:tav>
                                        <p:tav tm="100000">
                                          <p:val>
                                            <p:strVal val="#ppt_w"/>
                                          </p:val>
                                        </p:tav>
                                      </p:tavLst>
                                    </p:anim>
                                    <p:anim calcmode="lin" valueType="num">
                                      <p:cBhvr>
                                        <p:cTn id="159" dur="500" fill="hold"/>
                                        <p:tgtEl>
                                          <p:spTgt spid="52"/>
                                        </p:tgtEl>
                                        <p:attrNameLst>
                                          <p:attrName>ppt_h</p:attrName>
                                        </p:attrNameLst>
                                      </p:cBhvr>
                                      <p:tavLst>
                                        <p:tav tm="0">
                                          <p:val>
                                            <p:fltVal val="0"/>
                                          </p:val>
                                        </p:tav>
                                        <p:tav tm="100000">
                                          <p:val>
                                            <p:strVal val="#ppt_h"/>
                                          </p:val>
                                        </p:tav>
                                      </p:tavLst>
                                    </p:anim>
                                    <p:animEffect transition="in" filter="fade">
                                      <p:cBhvr>
                                        <p:cTn id="160" dur="500"/>
                                        <p:tgtEl>
                                          <p:spTgt spid="52"/>
                                        </p:tgtEl>
                                      </p:cBhvr>
                                    </p:animEffect>
                                  </p:childTnLst>
                                </p:cTn>
                              </p:par>
                            </p:childTnLst>
                          </p:cTn>
                        </p:par>
                        <p:par>
                          <p:cTn id="161" fill="hold">
                            <p:stCondLst>
                              <p:cond delay="19000"/>
                            </p:stCondLst>
                            <p:childTnLst>
                              <p:par>
                                <p:cTn id="162" presetID="42" presetClass="entr" presetSubtype="0" fill="hold" grpId="0" nodeType="afterEffect">
                                  <p:stCondLst>
                                    <p:cond delay="0"/>
                                  </p:stCondLst>
                                  <p:childTnLst>
                                    <p:set>
                                      <p:cBhvr>
                                        <p:cTn id="163" dur="1" fill="hold">
                                          <p:stCondLst>
                                            <p:cond delay="0"/>
                                          </p:stCondLst>
                                        </p:cTn>
                                        <p:tgtEl>
                                          <p:spTgt spid="53"/>
                                        </p:tgtEl>
                                        <p:attrNameLst>
                                          <p:attrName>style.visibility</p:attrName>
                                        </p:attrNameLst>
                                      </p:cBhvr>
                                      <p:to>
                                        <p:strVal val="visible"/>
                                      </p:to>
                                    </p:set>
                                    <p:animEffect transition="in" filter="fade">
                                      <p:cBhvr>
                                        <p:cTn id="164" dur="1000"/>
                                        <p:tgtEl>
                                          <p:spTgt spid="53"/>
                                        </p:tgtEl>
                                      </p:cBhvr>
                                    </p:animEffect>
                                    <p:anim calcmode="lin" valueType="num">
                                      <p:cBhvr>
                                        <p:cTn id="165" dur="1000" fill="hold"/>
                                        <p:tgtEl>
                                          <p:spTgt spid="53"/>
                                        </p:tgtEl>
                                        <p:attrNameLst>
                                          <p:attrName>ppt_x</p:attrName>
                                        </p:attrNameLst>
                                      </p:cBhvr>
                                      <p:tavLst>
                                        <p:tav tm="0">
                                          <p:val>
                                            <p:strVal val="#ppt_x"/>
                                          </p:val>
                                        </p:tav>
                                        <p:tav tm="100000">
                                          <p:val>
                                            <p:strVal val="#ppt_x"/>
                                          </p:val>
                                        </p:tav>
                                      </p:tavLst>
                                    </p:anim>
                                    <p:anim calcmode="lin" valueType="num">
                                      <p:cBhvr>
                                        <p:cTn id="166" dur="1000" fill="hold"/>
                                        <p:tgtEl>
                                          <p:spTgt spid="53"/>
                                        </p:tgtEl>
                                        <p:attrNameLst>
                                          <p:attrName>ppt_y</p:attrName>
                                        </p:attrNameLst>
                                      </p:cBhvr>
                                      <p:tavLst>
                                        <p:tav tm="0">
                                          <p:val>
                                            <p:strVal val="#ppt_y+.1"/>
                                          </p:val>
                                        </p:tav>
                                        <p:tav tm="100000">
                                          <p:val>
                                            <p:strVal val="#ppt_y"/>
                                          </p:val>
                                        </p:tav>
                                      </p:tavLst>
                                    </p:anim>
                                  </p:childTnLst>
                                </p:cTn>
                              </p:par>
                            </p:childTnLst>
                          </p:cTn>
                        </p:par>
                        <p:par>
                          <p:cTn id="167" fill="hold">
                            <p:stCondLst>
                              <p:cond delay="20000"/>
                            </p:stCondLst>
                            <p:childTnLst>
                              <p:par>
                                <p:cTn id="168" presetID="22" presetClass="entr" presetSubtype="1" fill="hold" nodeType="afterEffect">
                                  <p:stCondLst>
                                    <p:cond delay="0"/>
                                  </p:stCondLst>
                                  <p:childTnLst>
                                    <p:set>
                                      <p:cBhvr>
                                        <p:cTn id="169" dur="1" fill="hold">
                                          <p:stCondLst>
                                            <p:cond delay="0"/>
                                          </p:stCondLst>
                                        </p:cTn>
                                        <p:tgtEl>
                                          <p:spTgt spid="54"/>
                                        </p:tgtEl>
                                        <p:attrNameLst>
                                          <p:attrName>style.visibility</p:attrName>
                                        </p:attrNameLst>
                                      </p:cBhvr>
                                      <p:to>
                                        <p:strVal val="visible"/>
                                      </p:to>
                                    </p:set>
                                    <p:animEffect transition="in" filter="wipe(up)">
                                      <p:cBhvr>
                                        <p:cTn id="170" dur="500"/>
                                        <p:tgtEl>
                                          <p:spTgt spid="54"/>
                                        </p:tgtEl>
                                      </p:cBhvr>
                                    </p:animEffect>
                                  </p:childTnLst>
                                </p:cTn>
                              </p:par>
                            </p:childTnLst>
                          </p:cTn>
                        </p:par>
                        <p:par>
                          <p:cTn id="171" fill="hold">
                            <p:stCondLst>
                              <p:cond delay="20500"/>
                            </p:stCondLst>
                            <p:childTnLst>
                              <p:par>
                                <p:cTn id="172" presetID="2" presetClass="entr" presetSubtype="8" fill="hold" grpId="0" nodeType="afterEffect">
                                  <p:stCondLst>
                                    <p:cond delay="0"/>
                                  </p:stCondLst>
                                  <p:childTnLst>
                                    <p:set>
                                      <p:cBhvr>
                                        <p:cTn id="173" dur="1" fill="hold">
                                          <p:stCondLst>
                                            <p:cond delay="0"/>
                                          </p:stCondLst>
                                        </p:cTn>
                                        <p:tgtEl>
                                          <p:spTgt spid="55"/>
                                        </p:tgtEl>
                                        <p:attrNameLst>
                                          <p:attrName>style.visibility</p:attrName>
                                        </p:attrNameLst>
                                      </p:cBhvr>
                                      <p:to>
                                        <p:strVal val="visible"/>
                                      </p:to>
                                    </p:set>
                                    <p:anim calcmode="lin" valueType="num">
                                      <p:cBhvr additive="base">
                                        <p:cTn id="174" dur="500" fill="hold"/>
                                        <p:tgtEl>
                                          <p:spTgt spid="55"/>
                                        </p:tgtEl>
                                        <p:attrNameLst>
                                          <p:attrName>ppt_x</p:attrName>
                                        </p:attrNameLst>
                                      </p:cBhvr>
                                      <p:tavLst>
                                        <p:tav tm="0">
                                          <p:val>
                                            <p:strVal val="0-#ppt_w/2"/>
                                          </p:val>
                                        </p:tav>
                                        <p:tav tm="100000">
                                          <p:val>
                                            <p:strVal val="#ppt_x"/>
                                          </p:val>
                                        </p:tav>
                                      </p:tavLst>
                                    </p:anim>
                                    <p:anim calcmode="lin" valueType="num">
                                      <p:cBhvr additive="base">
                                        <p:cTn id="175"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3" grpId="0"/>
      <p:bldP spid="27" grpId="0"/>
      <p:bldP spid="29" grpId="0" animBg="1"/>
      <p:bldP spid="30" grpId="0"/>
      <p:bldP spid="32" grpId="0"/>
      <p:bldP spid="35" grpId="0" animBg="1"/>
      <p:bldP spid="36" grpId="0"/>
      <p:bldP spid="38" grpId="0"/>
      <p:bldP spid="40" grpId="0" animBg="1"/>
      <p:bldP spid="42" grpId="0" animBg="1"/>
      <p:bldP spid="43" grpId="0"/>
      <p:bldP spid="45" grpId="0"/>
      <p:bldP spid="47" grpId="0" animBg="1"/>
      <p:bldP spid="48" grpId="0"/>
      <p:bldP spid="50" grpId="0"/>
      <p:bldP spid="52" grpId="0" animBg="1"/>
      <p:bldP spid="53"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56151" y="1445420"/>
            <a:ext cx="8172908" cy="560153"/>
          </a:xfrm>
          <a:prstGeom prst="rect">
            <a:avLst/>
          </a:prstGeom>
          <a:noFill/>
        </p:spPr>
        <p:txBody>
          <a:bodyPr wrap="square" lIns="0" tIns="0" rIns="0" bIns="0" rtlCol="0">
            <a:spAutoFit/>
          </a:bodyPr>
          <a:lstStyle/>
          <a:p>
            <a:pPr>
              <a:lnSpc>
                <a:spcPct val="130000"/>
              </a:lnSpc>
              <a:spcBef>
                <a:spcPct val="0"/>
              </a:spcBef>
            </a:pPr>
            <a:r>
              <a:rPr lang="zh-CN" altLang="en-US" sz="1400" dirty="0">
                <a:solidFill>
                  <a:schemeClr val="tx1">
                    <a:lumMod val="50000"/>
                    <a:lumOff val="50000"/>
                  </a:schemeClr>
                </a:solidFill>
                <a:latin typeface="+mj-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zh-CN" altLang="en-US" sz="1400" dirty="0">
              <a:solidFill>
                <a:schemeClr val="tx1">
                  <a:lumMod val="50000"/>
                  <a:lumOff val="50000"/>
                </a:schemeClr>
              </a:solidFill>
              <a:latin typeface="+mj-ea"/>
              <a:sym typeface="微软雅黑" panose="020B0503020204020204" pitchFamily="34" charset="-122"/>
            </a:endParaRPr>
          </a:p>
        </p:txBody>
      </p:sp>
      <p:sp>
        <p:nvSpPr>
          <p:cNvPr id="9" name="Freeform 31"/>
          <p:cNvSpPr/>
          <p:nvPr/>
        </p:nvSpPr>
        <p:spPr>
          <a:xfrm>
            <a:off x="2000994" y="2370616"/>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0" name="Freeform 34"/>
          <p:cNvSpPr/>
          <p:nvPr/>
        </p:nvSpPr>
        <p:spPr>
          <a:xfrm>
            <a:off x="2000994" y="3177840"/>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1" name="Freeform 38"/>
          <p:cNvSpPr/>
          <p:nvPr/>
        </p:nvSpPr>
        <p:spPr>
          <a:xfrm>
            <a:off x="2000994" y="3985065"/>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2" name="Freeform 41"/>
          <p:cNvSpPr/>
          <p:nvPr/>
        </p:nvSpPr>
        <p:spPr>
          <a:xfrm>
            <a:off x="2000994" y="4809142"/>
            <a:ext cx="1770228" cy="70809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956" tIns="20955" rIns="354045" bIns="20955" numCol="1" spcCol="1270" anchor="ctr" anchorCtr="0">
            <a:noAutofit/>
          </a:bodyPr>
          <a:lstStyle/>
          <a:p>
            <a:pPr algn="ctr" defTabSz="1466850">
              <a:lnSpc>
                <a:spcPct val="90000"/>
              </a:lnSpc>
              <a:spcBef>
                <a:spcPct val="0"/>
              </a:spcBef>
              <a:spcAft>
                <a:spcPct val="35000"/>
              </a:spcAft>
            </a:pPr>
            <a:endParaRPr lang="en-US" sz="3300"/>
          </a:p>
        </p:txBody>
      </p:sp>
      <p:sp>
        <p:nvSpPr>
          <p:cNvPr id="13" name="Text Placeholder 3"/>
          <p:cNvSpPr txBox="1"/>
          <p:nvPr/>
        </p:nvSpPr>
        <p:spPr>
          <a:xfrm>
            <a:off x="5491344" y="2484180"/>
            <a:ext cx="4925137" cy="720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zh-CN" altLang="en-US" sz="1200" dirty="0">
              <a:solidFill>
                <a:schemeClr val="tx1">
                  <a:lumMod val="50000"/>
                  <a:lumOff val="50000"/>
                </a:schemeClr>
              </a:solidFill>
              <a:latin typeface="+mj-ea"/>
              <a:sym typeface="微软雅黑" panose="020B0503020204020204" pitchFamily="34" charset="-122"/>
            </a:endParaRPr>
          </a:p>
        </p:txBody>
      </p:sp>
      <p:sp>
        <p:nvSpPr>
          <p:cNvPr id="14" name="Text Placeholder 3"/>
          <p:cNvSpPr txBox="1"/>
          <p:nvPr/>
        </p:nvSpPr>
        <p:spPr>
          <a:xfrm>
            <a:off x="5491344" y="3405424"/>
            <a:ext cx="4925136" cy="720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zh-CN" altLang="en-US" sz="1200" dirty="0">
              <a:solidFill>
                <a:schemeClr val="tx1">
                  <a:lumMod val="50000"/>
                  <a:lumOff val="50000"/>
                </a:schemeClr>
              </a:solidFill>
              <a:latin typeface="+mj-ea"/>
              <a:sym typeface="微软雅黑" panose="020B0503020204020204" pitchFamily="34" charset="-122"/>
            </a:endParaRPr>
          </a:p>
        </p:txBody>
      </p:sp>
      <p:sp>
        <p:nvSpPr>
          <p:cNvPr id="15" name="Text Placeholder 3"/>
          <p:cNvSpPr txBox="1"/>
          <p:nvPr/>
        </p:nvSpPr>
        <p:spPr>
          <a:xfrm>
            <a:off x="5491344" y="4172620"/>
            <a:ext cx="4925136" cy="720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zh-CN" altLang="en-US" sz="1200" dirty="0">
              <a:solidFill>
                <a:schemeClr val="tx1">
                  <a:lumMod val="50000"/>
                  <a:lumOff val="50000"/>
                </a:schemeClr>
              </a:solidFill>
              <a:latin typeface="+mj-ea"/>
              <a:sym typeface="微软雅黑" panose="020B0503020204020204" pitchFamily="34" charset="-122"/>
            </a:endParaRPr>
          </a:p>
        </p:txBody>
      </p:sp>
      <p:sp>
        <p:nvSpPr>
          <p:cNvPr id="16" name="Text Placeholder 3"/>
          <p:cNvSpPr txBox="1"/>
          <p:nvPr/>
        </p:nvSpPr>
        <p:spPr>
          <a:xfrm>
            <a:off x="5491344" y="4912962"/>
            <a:ext cx="4925136" cy="7201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30000"/>
              </a:lnSpc>
              <a:spcBef>
                <a:spcPct val="0"/>
              </a:spcBef>
            </a:pPr>
            <a:r>
              <a:rPr lang="zh-CN" altLang="en-US" sz="1200" dirty="0">
                <a:solidFill>
                  <a:schemeClr val="tx1">
                    <a:lumMod val="50000"/>
                    <a:lumOff val="50000"/>
                  </a:schemeClr>
                </a:solidFill>
                <a:latin typeface="+mj-ea"/>
                <a:sym typeface="微软雅黑" panose="020B0503020204020204" pitchFamily="34" charset="-122"/>
              </a:rPr>
              <a:t>在此录入上述图表的综合描述说明，在此录入上述图表的上述图表的综合描述说明入。在此录入上述图表的综合描述说明，在此录入上述图表的上述图表的综合描述说明入。</a:t>
            </a:r>
            <a:endParaRPr lang="zh-CN" altLang="en-US" sz="1200" dirty="0">
              <a:solidFill>
                <a:schemeClr val="tx1">
                  <a:lumMod val="50000"/>
                  <a:lumOff val="50000"/>
                </a:schemeClr>
              </a:solidFill>
              <a:latin typeface="+mj-ea"/>
              <a:sym typeface="微软雅黑" panose="020B0503020204020204" pitchFamily="34" charset="-122"/>
            </a:endParaRPr>
          </a:p>
        </p:txBody>
      </p:sp>
      <p:sp>
        <p:nvSpPr>
          <p:cNvPr id="17" name="Freeform 45"/>
          <p:cNvSpPr>
            <a:spLocks noEditPoints="1"/>
          </p:cNvSpPr>
          <p:nvPr/>
        </p:nvSpPr>
        <p:spPr bwMode="auto">
          <a:xfrm>
            <a:off x="5097338" y="260391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a:p>
        </p:txBody>
      </p:sp>
      <p:sp>
        <p:nvSpPr>
          <p:cNvPr id="18" name="Freeform 45"/>
          <p:cNvSpPr>
            <a:spLocks noEditPoints="1"/>
          </p:cNvSpPr>
          <p:nvPr/>
        </p:nvSpPr>
        <p:spPr bwMode="auto">
          <a:xfrm>
            <a:off x="5097338" y="342840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40" tIns="45720" rIns="91440" bIns="45720" numCol="1" anchor="t" anchorCtr="0" compatLnSpc="1"/>
          <a:lstStyle/>
          <a:p>
            <a:endParaRPr lang="en-US"/>
          </a:p>
        </p:txBody>
      </p:sp>
      <p:sp>
        <p:nvSpPr>
          <p:cNvPr id="19" name="Freeform 45"/>
          <p:cNvSpPr>
            <a:spLocks noEditPoints="1"/>
          </p:cNvSpPr>
          <p:nvPr/>
        </p:nvSpPr>
        <p:spPr bwMode="auto">
          <a:xfrm>
            <a:off x="5097338" y="4195280"/>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tx2"/>
          </a:solidFill>
          <a:ln w="9525">
            <a:noFill/>
            <a:round/>
          </a:ln>
        </p:spPr>
        <p:txBody>
          <a:bodyPr vert="horz" wrap="square" lIns="91440" tIns="45720" rIns="91440" bIns="45720" numCol="1" anchor="t" anchorCtr="0" compatLnSpc="1"/>
          <a:lstStyle/>
          <a:p>
            <a:endParaRPr lang="en-US"/>
          </a:p>
        </p:txBody>
      </p:sp>
      <p:sp>
        <p:nvSpPr>
          <p:cNvPr id="20" name="Freeform 45"/>
          <p:cNvSpPr>
            <a:spLocks noEditPoints="1"/>
          </p:cNvSpPr>
          <p:nvPr/>
        </p:nvSpPr>
        <p:spPr bwMode="auto">
          <a:xfrm>
            <a:off x="5097338" y="501976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40" tIns="45720" rIns="91440" bIns="45720" numCol="1" anchor="t" anchorCtr="0" compatLnSpc="1"/>
          <a:lstStyle/>
          <a:p>
            <a:endParaRPr lang="en-US"/>
          </a:p>
        </p:txBody>
      </p:sp>
      <p:sp>
        <p:nvSpPr>
          <p:cNvPr id="21" name="Freeform 187"/>
          <p:cNvSpPr>
            <a:spLocks noEditPoints="1"/>
          </p:cNvSpPr>
          <p:nvPr/>
        </p:nvSpPr>
        <p:spPr bwMode="auto">
          <a:xfrm>
            <a:off x="2620397" y="2517226"/>
            <a:ext cx="531422" cy="3434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2" name="Freeform 52"/>
          <p:cNvSpPr>
            <a:spLocks noEditPoints="1"/>
          </p:cNvSpPr>
          <p:nvPr/>
        </p:nvSpPr>
        <p:spPr bwMode="auto">
          <a:xfrm>
            <a:off x="2643949" y="3291825"/>
            <a:ext cx="484318" cy="484318"/>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3" name="Freeform 56"/>
          <p:cNvSpPr>
            <a:spLocks noEditPoints="1"/>
          </p:cNvSpPr>
          <p:nvPr/>
        </p:nvSpPr>
        <p:spPr bwMode="auto">
          <a:xfrm>
            <a:off x="2654225" y="4134665"/>
            <a:ext cx="463769" cy="46376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sp>
        <p:nvSpPr>
          <p:cNvPr id="24" name="Freeform 152"/>
          <p:cNvSpPr>
            <a:spLocks noEditPoints="1"/>
          </p:cNvSpPr>
          <p:nvPr/>
        </p:nvSpPr>
        <p:spPr bwMode="auto">
          <a:xfrm>
            <a:off x="2659759" y="4941163"/>
            <a:ext cx="452701" cy="41835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nvGrpSpPr>
          <p:cNvPr id="25" name="Group 63"/>
          <p:cNvGrpSpPr/>
          <p:nvPr/>
        </p:nvGrpSpPr>
        <p:grpSpPr>
          <a:xfrm>
            <a:off x="3541093" y="2430803"/>
            <a:ext cx="1469290" cy="587716"/>
            <a:chOff x="2310038" y="1386352"/>
            <a:chExt cx="1469290" cy="587716"/>
          </a:xfrm>
        </p:grpSpPr>
        <p:sp>
          <p:nvSpPr>
            <p:cNvPr id="26"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27" name="Text Placeholder 3"/>
            <p:cNvSpPr txBox="1"/>
            <p:nvPr/>
          </p:nvSpPr>
          <p:spPr>
            <a:xfrm>
              <a:off x="2674567" y="1557100"/>
              <a:ext cx="66524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sz="1600" b="1" dirty="0">
                  <a:solidFill>
                    <a:schemeClr val="bg1">
                      <a:lumMod val="50000"/>
                    </a:schemeClr>
                  </a:solidFill>
                  <a:latin typeface="Impact MT Std" pitchFamily="34" charset="0"/>
                  <a:ea typeface="方正兰亭黑简体" panose="02000000000000000000" pitchFamily="2" charset="-122"/>
                </a:rPr>
                <a:t>01</a:t>
              </a:r>
              <a:endParaRPr lang="en-US" sz="1600" b="1" dirty="0">
                <a:solidFill>
                  <a:schemeClr val="bg1">
                    <a:lumMod val="50000"/>
                  </a:schemeClr>
                </a:solidFill>
                <a:latin typeface="Impact MT Std" pitchFamily="34" charset="0"/>
                <a:ea typeface="方正兰亭黑简体" panose="02000000000000000000" pitchFamily="2" charset="-122"/>
              </a:endParaRPr>
            </a:p>
          </p:txBody>
        </p:sp>
      </p:grpSp>
      <p:grpSp>
        <p:nvGrpSpPr>
          <p:cNvPr id="28" name="Group 64"/>
          <p:cNvGrpSpPr/>
          <p:nvPr/>
        </p:nvGrpSpPr>
        <p:grpSpPr>
          <a:xfrm>
            <a:off x="3541093" y="3238027"/>
            <a:ext cx="1469290" cy="587716"/>
            <a:chOff x="2310038" y="2193576"/>
            <a:chExt cx="1469290" cy="587716"/>
          </a:xfrm>
        </p:grpSpPr>
        <p:sp>
          <p:nvSpPr>
            <p:cNvPr id="29" name="Freeform 35"/>
            <p:cNvSpPr/>
            <p:nvPr/>
          </p:nvSpPr>
          <p:spPr>
            <a:xfrm>
              <a:off x="2310038" y="2193576"/>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30" name="Text Placeholder 3"/>
            <p:cNvSpPr txBox="1"/>
            <p:nvPr/>
          </p:nvSpPr>
          <p:spPr>
            <a:xfrm>
              <a:off x="2667496" y="2364324"/>
              <a:ext cx="689291"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altLang="zh-CN"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altLang="zh-CN" sz="1600" b="1" dirty="0">
                  <a:solidFill>
                    <a:schemeClr val="bg1">
                      <a:lumMod val="50000"/>
                    </a:schemeClr>
                  </a:solidFill>
                  <a:latin typeface="Impact MT Std" pitchFamily="34" charset="0"/>
                  <a:ea typeface="方正兰亭黑简体" panose="02000000000000000000" pitchFamily="2" charset="-122"/>
                </a:rPr>
                <a:t>02</a:t>
              </a:r>
              <a:endParaRPr lang="en-US" sz="1600" b="1" dirty="0">
                <a:solidFill>
                  <a:schemeClr val="bg1">
                    <a:lumMod val="50000"/>
                  </a:schemeClr>
                </a:solidFill>
                <a:latin typeface="Impact MT Std" pitchFamily="34" charset="0"/>
                <a:ea typeface="方正兰亭黑简体" panose="02000000000000000000" pitchFamily="2" charset="-122"/>
              </a:endParaRPr>
            </a:p>
          </p:txBody>
        </p:sp>
      </p:grpSp>
      <p:grpSp>
        <p:nvGrpSpPr>
          <p:cNvPr id="31" name="Group 65"/>
          <p:cNvGrpSpPr/>
          <p:nvPr/>
        </p:nvGrpSpPr>
        <p:grpSpPr>
          <a:xfrm>
            <a:off x="3541093" y="4045251"/>
            <a:ext cx="1469290" cy="587716"/>
            <a:chOff x="2310038" y="3000800"/>
            <a:chExt cx="1469290" cy="587716"/>
          </a:xfrm>
        </p:grpSpPr>
        <p:sp>
          <p:nvSpPr>
            <p:cNvPr id="32" name="Freeform 39"/>
            <p:cNvSpPr/>
            <p:nvPr/>
          </p:nvSpPr>
          <p:spPr>
            <a:xfrm>
              <a:off x="2310038" y="3000800"/>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33" name="Text Placeholder 3"/>
            <p:cNvSpPr txBox="1"/>
            <p:nvPr/>
          </p:nvSpPr>
          <p:spPr>
            <a:xfrm>
              <a:off x="2632889" y="3171548"/>
              <a:ext cx="695703"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altLang="zh-CN"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altLang="zh-CN" sz="1600" b="1" dirty="0">
                  <a:solidFill>
                    <a:schemeClr val="bg1">
                      <a:lumMod val="50000"/>
                    </a:schemeClr>
                  </a:solidFill>
                  <a:latin typeface="Impact MT Std" pitchFamily="34" charset="0"/>
                  <a:ea typeface="方正兰亭黑简体" panose="02000000000000000000" pitchFamily="2" charset="-122"/>
                </a:rPr>
                <a:t>03</a:t>
              </a:r>
              <a:endParaRPr lang="en-US" sz="1600" b="1" dirty="0">
                <a:solidFill>
                  <a:schemeClr val="bg1">
                    <a:lumMod val="50000"/>
                  </a:schemeClr>
                </a:solidFill>
                <a:latin typeface="Impact MT Std" pitchFamily="34" charset="0"/>
                <a:ea typeface="方正兰亭黑简体" panose="02000000000000000000" pitchFamily="2" charset="-122"/>
              </a:endParaRPr>
            </a:p>
          </p:txBody>
        </p:sp>
      </p:grpSp>
      <p:grpSp>
        <p:nvGrpSpPr>
          <p:cNvPr id="34" name="Group 67"/>
          <p:cNvGrpSpPr/>
          <p:nvPr/>
        </p:nvGrpSpPr>
        <p:grpSpPr>
          <a:xfrm>
            <a:off x="3541093" y="4869328"/>
            <a:ext cx="1469290" cy="587716"/>
            <a:chOff x="2310038" y="3824877"/>
            <a:chExt cx="1469290" cy="587716"/>
          </a:xfrm>
        </p:grpSpPr>
        <p:sp>
          <p:nvSpPr>
            <p:cNvPr id="35" name="Freeform 42"/>
            <p:cNvSpPr/>
            <p:nvPr/>
          </p:nvSpPr>
          <p:spPr>
            <a:xfrm>
              <a:off x="2310038" y="3824877"/>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28148" tIns="17145" rIns="293858" bIns="17145" numCol="1" spcCol="1270" anchor="ctr" anchorCtr="0">
              <a:noAutofit/>
            </a:bodyPr>
            <a:lstStyle/>
            <a:p>
              <a:pPr algn="ctr" defTabSz="1200150">
                <a:lnSpc>
                  <a:spcPct val="90000"/>
                </a:lnSpc>
                <a:spcBef>
                  <a:spcPct val="0"/>
                </a:spcBef>
                <a:spcAft>
                  <a:spcPct val="35000"/>
                </a:spcAft>
              </a:pPr>
              <a:endParaRPr lang="en-US" sz="3200">
                <a:latin typeface="方正兰亭黑简体" panose="02000000000000000000" pitchFamily="2" charset="-122"/>
                <a:ea typeface="方正兰亭黑简体" panose="02000000000000000000" pitchFamily="2" charset="-122"/>
              </a:endParaRPr>
            </a:p>
          </p:txBody>
        </p:sp>
        <p:sp>
          <p:nvSpPr>
            <p:cNvPr id="36" name="Text Placeholder 3"/>
            <p:cNvSpPr txBox="1"/>
            <p:nvPr/>
          </p:nvSpPr>
          <p:spPr>
            <a:xfrm>
              <a:off x="2645701" y="3995625"/>
              <a:ext cx="689291"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spcBef>
                  <a:spcPct val="20000"/>
                </a:spcBef>
                <a:defRPr/>
              </a:pPr>
              <a:r>
                <a:rPr lang="en-US" altLang="zh-CN" sz="1600" b="1" dirty="0">
                  <a:solidFill>
                    <a:schemeClr val="bg1">
                      <a:lumMod val="50000"/>
                    </a:schemeClr>
                  </a:solidFill>
                  <a:latin typeface="方正兰亭黑简体" panose="02000000000000000000" pitchFamily="2" charset="-122"/>
                  <a:ea typeface="方正兰亭黑简体" panose="02000000000000000000" pitchFamily="2" charset="-122"/>
                </a:rPr>
                <a:t>Part </a:t>
              </a:r>
              <a:r>
                <a:rPr lang="en-US" altLang="zh-CN" sz="1600" b="1" dirty="0">
                  <a:solidFill>
                    <a:schemeClr val="bg1">
                      <a:lumMod val="50000"/>
                    </a:schemeClr>
                  </a:solidFill>
                  <a:latin typeface="Impact MT Std" pitchFamily="34" charset="0"/>
                  <a:ea typeface="方正兰亭黑简体" panose="02000000000000000000" pitchFamily="2" charset="-122"/>
                </a:rPr>
                <a:t>04</a:t>
              </a:r>
              <a:endParaRPr lang="en-US" sz="1600" b="1" dirty="0">
                <a:solidFill>
                  <a:schemeClr val="bg1">
                    <a:lumMod val="50000"/>
                  </a:schemeClr>
                </a:solidFill>
                <a:latin typeface="Impact MT Std" pitchFamily="34" charset="0"/>
                <a:ea typeface="方正兰亭黑简体" panose="02000000000000000000" pitchFamily="2" charset="-122"/>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 fill="hold"/>
                                        <p:tgtEl>
                                          <p:spTgt spid="8"/>
                                        </p:tgtEl>
                                        <p:attrNameLst>
                                          <p:attrName>ppt_x</p:attrName>
                                        </p:attrNameLst>
                                      </p:cBhvr>
                                      <p:tavLst>
                                        <p:tav tm="0">
                                          <p:val>
                                            <p:strVal val="1+#ppt_w/2"/>
                                          </p:val>
                                        </p:tav>
                                        <p:tav tm="100000">
                                          <p:val>
                                            <p:strVal val="#ppt_x"/>
                                          </p:val>
                                        </p:tav>
                                      </p:tavLst>
                                    </p:anim>
                                    <p:anim calcmode="lin" valueType="num">
                                      <p:cBhvr additive="base">
                                        <p:cTn id="8" dur="3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2" presetClass="entr" presetSubtype="2" accel="50000" decel="5000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1+#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1+#ppt_w/2"/>
                                          </p:val>
                                        </p:tav>
                                        <p:tav tm="100000">
                                          <p:val>
                                            <p:strVal val="#ppt_x"/>
                                          </p:val>
                                        </p:tav>
                                      </p:tavLst>
                                    </p:anim>
                                    <p:anim calcmode="lin" valueType="num">
                                      <p:cBhvr additive="base">
                                        <p:cTn id="33" dur="500" fill="hold"/>
                                        <p:tgtEl>
                                          <p:spTgt spid="13"/>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accel="50000" decel="5000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par>
                                <p:cTn id="45" presetID="2" presetClass="entr" presetSubtype="2" accel="50000" decel="5000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2" presetClass="entr" presetSubtype="2" accel="50000" decel="5000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1+#ppt_w/2"/>
                                          </p:val>
                                        </p:tav>
                                        <p:tav tm="100000">
                                          <p:val>
                                            <p:strVal val="#ppt_x"/>
                                          </p:val>
                                        </p:tav>
                                      </p:tavLst>
                                    </p:anim>
                                    <p:anim calcmode="lin" valueType="num">
                                      <p:cBhvr additive="base">
                                        <p:cTn id="58" dur="500" fill="hold"/>
                                        <p:tgtEl>
                                          <p:spTgt spid="14"/>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0-#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childTnLst>
                                </p:cTn>
                              </p:par>
                              <p:par>
                                <p:cTn id="70" presetID="2" presetClass="entr" presetSubtype="2" accel="50000" decel="50000" fill="hold" nodeType="with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additive="base">
                                        <p:cTn id="72" dur="500" fill="hold"/>
                                        <p:tgtEl>
                                          <p:spTgt spid="31"/>
                                        </p:tgtEl>
                                        <p:attrNameLst>
                                          <p:attrName>ppt_x</p:attrName>
                                        </p:attrNameLst>
                                      </p:cBhvr>
                                      <p:tavLst>
                                        <p:tav tm="0">
                                          <p:val>
                                            <p:strVal val="1+#ppt_w/2"/>
                                          </p:val>
                                        </p:tav>
                                        <p:tav tm="100000">
                                          <p:val>
                                            <p:strVal val="#ppt_x"/>
                                          </p:val>
                                        </p:tav>
                                      </p:tavLst>
                                    </p:anim>
                                    <p:anim calcmode="lin" valueType="num">
                                      <p:cBhvr additive="base">
                                        <p:cTn id="73" dur="500" fill="hold"/>
                                        <p:tgtEl>
                                          <p:spTgt spid="31"/>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53" presetClass="entr" presetSubtype="16"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2" presetClass="entr" presetSubtype="2" accel="50000" decel="50000"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additive="base">
                                        <p:cTn id="82" dur="500" fill="hold"/>
                                        <p:tgtEl>
                                          <p:spTgt spid="15"/>
                                        </p:tgtEl>
                                        <p:attrNameLst>
                                          <p:attrName>ppt_x</p:attrName>
                                        </p:attrNameLst>
                                      </p:cBhvr>
                                      <p:tavLst>
                                        <p:tav tm="0">
                                          <p:val>
                                            <p:strVal val="1+#ppt_w/2"/>
                                          </p:val>
                                        </p:tav>
                                        <p:tav tm="100000">
                                          <p:val>
                                            <p:strVal val="#ppt_x"/>
                                          </p:val>
                                        </p:tav>
                                      </p:tavLst>
                                    </p:anim>
                                    <p:anim calcmode="lin" valueType="num">
                                      <p:cBhvr additive="base">
                                        <p:cTn id="83" dur="500" fill="hold"/>
                                        <p:tgtEl>
                                          <p:spTgt spid="15"/>
                                        </p:tgtEl>
                                        <p:attrNameLst>
                                          <p:attrName>ppt_y</p:attrName>
                                        </p:attrNameLst>
                                      </p:cBhvr>
                                      <p:tavLst>
                                        <p:tav tm="0">
                                          <p:val>
                                            <p:strVal val="#ppt_y"/>
                                          </p:val>
                                        </p:tav>
                                        <p:tav tm="100000">
                                          <p:val>
                                            <p:strVal val="#ppt_y"/>
                                          </p:val>
                                        </p:tav>
                                      </p:tavLst>
                                    </p:anim>
                                  </p:childTnLst>
                                </p:cTn>
                              </p:par>
                            </p:childTnLst>
                          </p:cTn>
                        </p:par>
                        <p:par>
                          <p:cTn id="84" fill="hold">
                            <p:stCondLst>
                              <p:cond delay="5000"/>
                            </p:stCondLst>
                            <p:childTnLst>
                              <p:par>
                                <p:cTn id="85" presetID="2" presetClass="entr" presetSubtype="8" accel="50000" decel="50000" fill="hold" grpId="0" nodeType="after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fill="hold"/>
                                        <p:tgtEl>
                                          <p:spTgt spid="12"/>
                                        </p:tgtEl>
                                        <p:attrNameLst>
                                          <p:attrName>ppt_x</p:attrName>
                                        </p:attrNameLst>
                                      </p:cBhvr>
                                      <p:tavLst>
                                        <p:tav tm="0">
                                          <p:val>
                                            <p:strVal val="0-#ppt_w/2"/>
                                          </p:val>
                                        </p:tav>
                                        <p:tav tm="100000">
                                          <p:val>
                                            <p:strVal val="#ppt_x"/>
                                          </p:val>
                                        </p:tav>
                                      </p:tavLst>
                                    </p:anim>
                                    <p:anim calcmode="lin" valueType="num">
                                      <p:cBhvr additive="base">
                                        <p:cTn id="88" dur="500" fill="hold"/>
                                        <p:tgtEl>
                                          <p:spTgt spid="12"/>
                                        </p:tgtEl>
                                        <p:attrNameLst>
                                          <p:attrName>ppt_y</p:attrName>
                                        </p:attrNameLst>
                                      </p:cBhvr>
                                      <p:tavLst>
                                        <p:tav tm="0">
                                          <p:val>
                                            <p:strVal val="#ppt_y"/>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par>
                                <p:cTn id="95" presetID="2" presetClass="entr" presetSubtype="2" accel="50000" decel="50000" fill="hold" nodeType="with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additive="base">
                                        <p:cTn id="97" dur="500" fill="hold"/>
                                        <p:tgtEl>
                                          <p:spTgt spid="34"/>
                                        </p:tgtEl>
                                        <p:attrNameLst>
                                          <p:attrName>ppt_x</p:attrName>
                                        </p:attrNameLst>
                                      </p:cBhvr>
                                      <p:tavLst>
                                        <p:tav tm="0">
                                          <p:val>
                                            <p:strVal val="1+#ppt_w/2"/>
                                          </p:val>
                                        </p:tav>
                                        <p:tav tm="100000">
                                          <p:val>
                                            <p:strVal val="#ppt_x"/>
                                          </p:val>
                                        </p:tav>
                                      </p:tavLst>
                                    </p:anim>
                                    <p:anim calcmode="lin" valueType="num">
                                      <p:cBhvr additive="base">
                                        <p:cTn id="98" dur="500" fill="hold"/>
                                        <p:tgtEl>
                                          <p:spTgt spid="34"/>
                                        </p:tgtEl>
                                        <p:attrNameLst>
                                          <p:attrName>ppt_y</p:attrName>
                                        </p:attrNameLst>
                                      </p:cBhvr>
                                      <p:tavLst>
                                        <p:tav tm="0">
                                          <p:val>
                                            <p:strVal val="#ppt_y"/>
                                          </p:val>
                                        </p:tav>
                                        <p:tav tm="100000">
                                          <p:val>
                                            <p:strVal val="#ppt_y"/>
                                          </p:val>
                                        </p:tav>
                                      </p:tavLst>
                                    </p:anim>
                                  </p:childTnLst>
                                </p:cTn>
                              </p:par>
                            </p:childTnLst>
                          </p:cTn>
                        </p:par>
                        <p:par>
                          <p:cTn id="99" fill="hold">
                            <p:stCondLst>
                              <p:cond delay="6000"/>
                            </p:stCondLst>
                            <p:childTnLst>
                              <p:par>
                                <p:cTn id="100" presetID="53" presetClass="entr" presetSubtype="16"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p:cTn id="102" dur="500" fill="hold"/>
                                        <p:tgtEl>
                                          <p:spTgt spid="20"/>
                                        </p:tgtEl>
                                        <p:attrNameLst>
                                          <p:attrName>ppt_w</p:attrName>
                                        </p:attrNameLst>
                                      </p:cBhvr>
                                      <p:tavLst>
                                        <p:tav tm="0">
                                          <p:val>
                                            <p:fltVal val="0"/>
                                          </p:val>
                                        </p:tav>
                                        <p:tav tm="100000">
                                          <p:val>
                                            <p:strVal val="#ppt_w"/>
                                          </p:val>
                                        </p:tav>
                                      </p:tavLst>
                                    </p:anim>
                                    <p:anim calcmode="lin" valueType="num">
                                      <p:cBhvr>
                                        <p:cTn id="103" dur="500" fill="hold"/>
                                        <p:tgtEl>
                                          <p:spTgt spid="20"/>
                                        </p:tgtEl>
                                        <p:attrNameLst>
                                          <p:attrName>ppt_h</p:attrName>
                                        </p:attrNameLst>
                                      </p:cBhvr>
                                      <p:tavLst>
                                        <p:tav tm="0">
                                          <p:val>
                                            <p:fltVal val="0"/>
                                          </p:val>
                                        </p:tav>
                                        <p:tav tm="100000">
                                          <p:val>
                                            <p:strVal val="#ppt_h"/>
                                          </p:val>
                                        </p:tav>
                                      </p:tavLst>
                                    </p:anim>
                                    <p:animEffect transition="in" filter="fade">
                                      <p:cBhvr>
                                        <p:cTn id="104" dur="500"/>
                                        <p:tgtEl>
                                          <p:spTgt spid="20"/>
                                        </p:tgtEl>
                                      </p:cBhvr>
                                    </p:animEffect>
                                  </p:childTnLst>
                                </p:cTn>
                              </p:par>
                              <p:par>
                                <p:cTn id="105" presetID="2" presetClass="entr" presetSubtype="2" accel="50000" decel="5000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additive="base">
                                        <p:cTn id="107" dur="500" fill="hold"/>
                                        <p:tgtEl>
                                          <p:spTgt spid="16"/>
                                        </p:tgtEl>
                                        <p:attrNameLst>
                                          <p:attrName>ppt_x</p:attrName>
                                        </p:attrNameLst>
                                      </p:cBhvr>
                                      <p:tavLst>
                                        <p:tav tm="0">
                                          <p:val>
                                            <p:strVal val="1+#ppt_w/2"/>
                                          </p:val>
                                        </p:tav>
                                        <p:tav tm="100000">
                                          <p:val>
                                            <p:strVal val="#ppt_x"/>
                                          </p:val>
                                        </p:tav>
                                      </p:tavLst>
                                    </p:anim>
                                    <p:anim calcmode="lin" valueType="num">
                                      <p:cBhvr additive="base">
                                        <p:cTn id="10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p:bldP spid="14" grpId="0"/>
      <p:bldP spid="15" grpId="0"/>
      <p:bldP spid="16" grpId="0"/>
      <p:bldP spid="17" grpId="0" animBg="1"/>
      <p:bldP spid="18" grpId="0" animBg="1"/>
      <p:bldP spid="19" grpId="0" animBg="1"/>
      <p:bldP spid="20" grpId="0" animBg="1"/>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bwMode="auto">
          <a:xfrm>
            <a:off x="794" y="666518"/>
            <a:ext cx="257216"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2" name="Rectangle 5"/>
          <p:cNvSpPr>
            <a:spLocks noChangeArrowheads="1"/>
          </p:cNvSpPr>
          <p:nvPr/>
        </p:nvSpPr>
        <p:spPr bwMode="auto">
          <a:xfrm>
            <a:off x="363214" y="2241296"/>
            <a:ext cx="11487079" cy="2364612"/>
          </a:xfrm>
          <a:prstGeom prst="rect">
            <a:avLst/>
          </a:prstGeom>
          <a:solidFill>
            <a:srgbClr val="E6E6E6"/>
          </a:solidFill>
          <a:ln>
            <a:noFill/>
          </a:ln>
        </p:spPr>
        <p:txBody>
          <a:bodyPr vert="horz" wrap="square" lIns="91440" tIns="45720" rIns="91440" bIns="45720" numCol="1" anchor="t" anchorCtr="0" compatLnSpc="1"/>
          <a:lstStyle/>
          <a:p>
            <a:endParaRPr lang="zh-CN" altLang="en-US"/>
          </a:p>
        </p:txBody>
      </p:sp>
      <p:sp>
        <p:nvSpPr>
          <p:cNvPr id="23" name="Rectangle 8"/>
          <p:cNvSpPr>
            <a:spLocks noChangeArrowheads="1"/>
          </p:cNvSpPr>
          <p:nvPr/>
        </p:nvSpPr>
        <p:spPr bwMode="auto">
          <a:xfrm>
            <a:off x="795" y="2241296"/>
            <a:ext cx="252116" cy="2364612"/>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24" name="Rectangle 8"/>
          <p:cNvSpPr>
            <a:spLocks noChangeArrowheads="1"/>
          </p:cNvSpPr>
          <p:nvPr/>
        </p:nvSpPr>
        <p:spPr bwMode="auto">
          <a:xfrm>
            <a:off x="11939091" y="2241296"/>
            <a:ext cx="252116" cy="2364612"/>
          </a:xfrm>
          <a:prstGeom prst="rect">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5" name="Rectangle 3"/>
          <p:cNvSpPr/>
          <p:nvPr/>
        </p:nvSpPr>
        <p:spPr>
          <a:xfrm>
            <a:off x="724339" y="5011480"/>
            <a:ext cx="2663565" cy="461689"/>
          </a:xfrm>
          <a:prstGeom prst="rect">
            <a:avLst/>
          </a:prstGeom>
        </p:spPr>
        <p:txBody>
          <a:bodyPr wrap="square" lIns="121944" tIns="60972" rIns="121944" bIns="60972">
            <a:spAutoFit/>
          </a:bodyPr>
          <a:lstStyle/>
          <a:p>
            <a:pPr algn="ctr"/>
            <a:r>
              <a:rPr lang="zh-CN" altLang="en-US" sz="1100" dirty="0">
                <a:solidFill>
                  <a:srgbClr val="394C53"/>
                </a:solidFill>
              </a:rPr>
              <a:t>点击此处添加文字点击此处添加文字</a:t>
            </a:r>
            <a:endParaRPr lang="zh-CN" altLang="en-US" sz="1100" dirty="0">
              <a:solidFill>
                <a:srgbClr val="394C53"/>
              </a:solidFill>
            </a:endParaRPr>
          </a:p>
          <a:p>
            <a:pPr algn="ctr"/>
            <a:r>
              <a:rPr lang="zh-CN" altLang="en-US" sz="1100" dirty="0">
                <a:solidFill>
                  <a:srgbClr val="394C53"/>
                </a:solidFill>
              </a:rPr>
              <a:t>点击此处添加文字</a:t>
            </a:r>
            <a:endParaRPr lang="en-US" sz="1100" dirty="0">
              <a:solidFill>
                <a:schemeClr val="tx1">
                  <a:lumMod val="75000"/>
                  <a:lumOff val="25000"/>
                </a:schemeClr>
              </a:solidFill>
              <a:latin typeface="Source Sans Pro" panose="020B0503030403020204" pitchFamily="34" charset="0"/>
              <a:cs typeface="Didot"/>
            </a:endParaRPr>
          </a:p>
        </p:txBody>
      </p:sp>
      <p:sp>
        <p:nvSpPr>
          <p:cNvPr id="27" name="Rectangle 5"/>
          <p:cNvSpPr/>
          <p:nvPr/>
        </p:nvSpPr>
        <p:spPr>
          <a:xfrm>
            <a:off x="1211629" y="4634372"/>
            <a:ext cx="1620957" cy="757130"/>
          </a:xfrm>
          <a:prstGeom prst="rect">
            <a:avLst/>
          </a:prstGeom>
        </p:spPr>
        <p:txBody>
          <a:bodyPr wrap="none">
            <a:spAutoFit/>
          </a:bodyPr>
          <a:lstStyle/>
          <a:p>
            <a:pPr algn="ctr">
              <a:lnSpc>
                <a:spcPct val="120000"/>
              </a:lnSpc>
            </a:pPr>
            <a:r>
              <a:rPr lang="zh-CN" altLang="en-US" b="1" dirty="0">
                <a:solidFill>
                  <a:schemeClr val="accent3"/>
                </a:solidFill>
                <a:latin typeface="Source Sans Pro" panose="020B0503030403020204" pitchFamily="34" charset="0"/>
                <a:cs typeface="Didot"/>
              </a:rPr>
              <a:t>姓    名</a:t>
            </a:r>
            <a:r>
              <a:rPr lang="zh-CN" altLang="en-US" sz="1400" b="1" dirty="0">
                <a:solidFill>
                  <a:schemeClr val="accent3"/>
                </a:solidFill>
                <a:latin typeface="Source Sans Pro" panose="020B0503030403020204" pitchFamily="34" charset="0"/>
                <a:cs typeface="Didot"/>
              </a:rPr>
              <a:t>（职务</a:t>
            </a:r>
            <a:r>
              <a:rPr lang="zh-CN" altLang="en-US" sz="1400" dirty="0">
                <a:solidFill>
                  <a:schemeClr val="accent3"/>
                </a:solidFill>
                <a:latin typeface="微软雅黑" panose="020B0503020204020204" pitchFamily="34" charset="-122"/>
                <a:ea typeface="微软雅黑" panose="020B0503020204020204" pitchFamily="34" charset="-122"/>
                <a:cs typeface="Lato Light" charset="0"/>
                <a:sym typeface="Lato Light" charset="0"/>
              </a:rPr>
              <a:t>）</a:t>
            </a:r>
            <a:endParaRPr lang="en-US" altLang="zh-CN" sz="1400" dirty="0">
              <a:solidFill>
                <a:schemeClr val="accent3"/>
              </a:solidFill>
              <a:latin typeface="微软雅黑" panose="020B0503020204020204" pitchFamily="34" charset="-122"/>
              <a:ea typeface="微软雅黑" panose="020B0503020204020204" pitchFamily="34" charset="-122"/>
              <a:cs typeface="Lato Light" charset="0"/>
              <a:sym typeface="Lato Light" charset="0"/>
            </a:endParaRPr>
          </a:p>
          <a:p>
            <a:pPr algn="ctr">
              <a:lnSpc>
                <a:spcPct val="120000"/>
              </a:lnSpc>
            </a:pPr>
            <a:endParaRPr lang="en-US" b="1" dirty="0">
              <a:solidFill>
                <a:schemeClr val="accent3"/>
              </a:solidFill>
              <a:latin typeface="Source Sans Pro" panose="020B0503030403020204" pitchFamily="34" charset="0"/>
              <a:cs typeface="Didot"/>
            </a:endParaRPr>
          </a:p>
        </p:txBody>
      </p:sp>
      <p:sp>
        <p:nvSpPr>
          <p:cNvPr id="47" name="Rectangle 8"/>
          <p:cNvSpPr/>
          <p:nvPr/>
        </p:nvSpPr>
        <p:spPr>
          <a:xfrm>
            <a:off x="3467182" y="5011480"/>
            <a:ext cx="2663565" cy="461689"/>
          </a:xfrm>
          <a:prstGeom prst="rect">
            <a:avLst/>
          </a:prstGeom>
        </p:spPr>
        <p:txBody>
          <a:bodyPr wrap="square" lIns="121944" tIns="60972" rIns="121944" bIns="60972">
            <a:spAutoFit/>
          </a:bodyPr>
          <a:lstStyle/>
          <a:p>
            <a:pPr algn="ctr"/>
            <a:r>
              <a:rPr lang="zh-CN" altLang="en-US" sz="1100" dirty="0">
                <a:solidFill>
                  <a:srgbClr val="394C53"/>
                </a:solidFill>
              </a:rPr>
              <a:t>点击此处添加文字点击此处添加文字</a:t>
            </a:r>
            <a:endParaRPr lang="zh-CN" altLang="en-US" sz="1100" dirty="0">
              <a:solidFill>
                <a:srgbClr val="394C53"/>
              </a:solidFill>
            </a:endParaRPr>
          </a:p>
          <a:p>
            <a:pPr algn="ctr"/>
            <a:r>
              <a:rPr lang="zh-CN" altLang="en-US" sz="1100" dirty="0">
                <a:solidFill>
                  <a:srgbClr val="394C53"/>
                </a:solidFill>
              </a:rPr>
              <a:t>点击此处添加文字</a:t>
            </a:r>
            <a:endParaRPr lang="en-US" altLang="zh-CN" sz="1100" dirty="0">
              <a:solidFill>
                <a:schemeClr val="tx1">
                  <a:lumMod val="75000"/>
                  <a:lumOff val="25000"/>
                </a:schemeClr>
              </a:solidFill>
              <a:latin typeface="Source Sans Pro" panose="020B0503030403020204" pitchFamily="34" charset="0"/>
              <a:cs typeface="Didot"/>
            </a:endParaRPr>
          </a:p>
        </p:txBody>
      </p:sp>
      <p:sp>
        <p:nvSpPr>
          <p:cNvPr id="48" name="Rectangle 9"/>
          <p:cNvSpPr/>
          <p:nvPr/>
        </p:nvSpPr>
        <p:spPr>
          <a:xfrm>
            <a:off x="3988487" y="4634372"/>
            <a:ext cx="1620957" cy="757130"/>
          </a:xfrm>
          <a:prstGeom prst="rect">
            <a:avLst/>
          </a:prstGeom>
        </p:spPr>
        <p:txBody>
          <a:bodyPr wrap="none">
            <a:spAutoFit/>
          </a:bodyPr>
          <a:lstStyle/>
          <a:p>
            <a:pPr algn="ctr">
              <a:lnSpc>
                <a:spcPct val="120000"/>
              </a:lnSpc>
            </a:pPr>
            <a:r>
              <a:rPr lang="zh-CN" altLang="en-US" b="1" dirty="0">
                <a:solidFill>
                  <a:schemeClr val="accent2"/>
                </a:solidFill>
                <a:latin typeface="Source Sans Pro" panose="020B0503030403020204" pitchFamily="34" charset="0"/>
                <a:cs typeface="Didot"/>
              </a:rPr>
              <a:t>姓    名</a:t>
            </a:r>
            <a:r>
              <a:rPr lang="zh-CN" altLang="en-US" sz="1400" b="1" dirty="0">
                <a:solidFill>
                  <a:schemeClr val="accent2"/>
                </a:solidFill>
                <a:latin typeface="Source Sans Pro" panose="020B0503030403020204" pitchFamily="34" charset="0"/>
                <a:cs typeface="Didot"/>
              </a:rPr>
              <a:t>（职务</a:t>
            </a:r>
            <a:r>
              <a:rPr lang="zh-CN" altLang="en-US" sz="1400" dirty="0">
                <a:solidFill>
                  <a:schemeClr val="accent2"/>
                </a:solidFill>
                <a:latin typeface="微软雅黑" panose="020B0503020204020204" pitchFamily="34" charset="-122"/>
                <a:ea typeface="微软雅黑" panose="020B0503020204020204" pitchFamily="34" charset="-122"/>
                <a:cs typeface="Lato Light" charset="0"/>
                <a:sym typeface="Lato Light" charset="0"/>
              </a:rPr>
              <a:t>）</a:t>
            </a:r>
            <a:endParaRPr lang="en-US" altLang="zh-CN" sz="1400" dirty="0">
              <a:solidFill>
                <a:schemeClr val="accent2"/>
              </a:solidFill>
              <a:latin typeface="微软雅黑" panose="020B0503020204020204" pitchFamily="34" charset="-122"/>
              <a:ea typeface="微软雅黑" panose="020B0503020204020204" pitchFamily="34" charset="-122"/>
              <a:cs typeface="Lato Light" charset="0"/>
              <a:sym typeface="Lato Light" charset="0"/>
            </a:endParaRPr>
          </a:p>
          <a:p>
            <a:pPr algn="ctr">
              <a:lnSpc>
                <a:spcPct val="120000"/>
              </a:lnSpc>
            </a:pPr>
            <a:endParaRPr lang="en-US" altLang="zh-CN" b="1" dirty="0">
              <a:solidFill>
                <a:schemeClr val="accent2"/>
              </a:solidFill>
              <a:latin typeface="Source Sans Pro" panose="020B0503030403020204" pitchFamily="34" charset="0"/>
              <a:cs typeface="Didot"/>
            </a:endParaRPr>
          </a:p>
        </p:txBody>
      </p:sp>
      <p:sp>
        <p:nvSpPr>
          <p:cNvPr id="49" name="Rectangle 11"/>
          <p:cNvSpPr/>
          <p:nvPr/>
        </p:nvSpPr>
        <p:spPr>
          <a:xfrm>
            <a:off x="6212866" y="5011480"/>
            <a:ext cx="2663565" cy="461689"/>
          </a:xfrm>
          <a:prstGeom prst="rect">
            <a:avLst/>
          </a:prstGeom>
        </p:spPr>
        <p:txBody>
          <a:bodyPr wrap="square" lIns="121944" tIns="60972" rIns="121944" bIns="60972">
            <a:spAutoFit/>
          </a:bodyPr>
          <a:lstStyle/>
          <a:p>
            <a:pPr algn="ctr"/>
            <a:r>
              <a:rPr lang="zh-CN" altLang="en-US" sz="1100" dirty="0">
                <a:solidFill>
                  <a:srgbClr val="394C53"/>
                </a:solidFill>
              </a:rPr>
              <a:t>点击此处添加文字点击此处添加文字</a:t>
            </a:r>
            <a:endParaRPr lang="zh-CN" altLang="en-US" sz="1100" dirty="0">
              <a:solidFill>
                <a:srgbClr val="394C53"/>
              </a:solidFill>
            </a:endParaRPr>
          </a:p>
          <a:p>
            <a:pPr algn="ctr"/>
            <a:r>
              <a:rPr lang="zh-CN" altLang="en-US" sz="1100" dirty="0">
                <a:solidFill>
                  <a:srgbClr val="394C53"/>
                </a:solidFill>
              </a:rPr>
              <a:t>点击此处添加文字</a:t>
            </a:r>
            <a:endParaRPr lang="en-US" altLang="zh-CN" sz="1100" dirty="0">
              <a:solidFill>
                <a:schemeClr val="tx1">
                  <a:lumMod val="75000"/>
                  <a:lumOff val="25000"/>
                </a:schemeClr>
              </a:solidFill>
              <a:latin typeface="Source Sans Pro" panose="020B0503030403020204" pitchFamily="34" charset="0"/>
              <a:cs typeface="Didot"/>
            </a:endParaRPr>
          </a:p>
        </p:txBody>
      </p:sp>
      <p:sp>
        <p:nvSpPr>
          <p:cNvPr id="50" name="Rectangle 12"/>
          <p:cNvSpPr/>
          <p:nvPr/>
        </p:nvSpPr>
        <p:spPr>
          <a:xfrm>
            <a:off x="6734172" y="4634373"/>
            <a:ext cx="1620957" cy="424732"/>
          </a:xfrm>
          <a:prstGeom prst="rect">
            <a:avLst/>
          </a:prstGeom>
        </p:spPr>
        <p:txBody>
          <a:bodyPr wrap="none">
            <a:spAutoFit/>
          </a:bodyPr>
          <a:lstStyle/>
          <a:p>
            <a:pPr algn="ctr">
              <a:lnSpc>
                <a:spcPct val="120000"/>
              </a:lnSpc>
            </a:pPr>
            <a:r>
              <a:rPr lang="zh-CN" altLang="en-US" b="1" dirty="0">
                <a:solidFill>
                  <a:schemeClr val="accent1"/>
                </a:solidFill>
                <a:latin typeface="Source Sans Pro" panose="020B0503030403020204" pitchFamily="34" charset="0"/>
                <a:cs typeface="Didot"/>
              </a:rPr>
              <a:t>姓    名</a:t>
            </a:r>
            <a:r>
              <a:rPr lang="zh-CN" altLang="en-US" sz="1400" b="1" dirty="0">
                <a:solidFill>
                  <a:schemeClr val="accent1"/>
                </a:solidFill>
                <a:latin typeface="Source Sans Pro" panose="020B0503030403020204" pitchFamily="34" charset="0"/>
                <a:cs typeface="Didot"/>
              </a:rPr>
              <a:t>（职务</a:t>
            </a:r>
            <a:r>
              <a:rPr lang="zh-CN" altLang="en-US" sz="1400" dirty="0">
                <a:solidFill>
                  <a:schemeClr val="accent1"/>
                </a:solidFill>
                <a:latin typeface="微软雅黑" panose="020B0503020204020204" pitchFamily="34" charset="-122"/>
                <a:ea typeface="微软雅黑" panose="020B0503020204020204" pitchFamily="34" charset="-122"/>
                <a:cs typeface="Lato Light" charset="0"/>
                <a:sym typeface="Lato Light" charset="0"/>
              </a:rPr>
              <a:t>）</a:t>
            </a:r>
            <a:endParaRPr lang="en-US" altLang="zh-CN" sz="1400" dirty="0">
              <a:solidFill>
                <a:schemeClr val="accent1"/>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51" name="Rectangle 14"/>
          <p:cNvSpPr/>
          <p:nvPr/>
        </p:nvSpPr>
        <p:spPr>
          <a:xfrm>
            <a:off x="8955709" y="5011480"/>
            <a:ext cx="2663565" cy="461689"/>
          </a:xfrm>
          <a:prstGeom prst="rect">
            <a:avLst/>
          </a:prstGeom>
        </p:spPr>
        <p:txBody>
          <a:bodyPr wrap="square" lIns="121944" tIns="60972" rIns="121944" bIns="60972">
            <a:spAutoFit/>
          </a:bodyPr>
          <a:lstStyle/>
          <a:p>
            <a:pPr algn="ctr"/>
            <a:r>
              <a:rPr lang="zh-CN" altLang="en-US" sz="1100" dirty="0">
                <a:solidFill>
                  <a:srgbClr val="394C53"/>
                </a:solidFill>
              </a:rPr>
              <a:t>点击此处添加文字点击此处添加文字</a:t>
            </a:r>
            <a:endParaRPr lang="zh-CN" altLang="en-US" sz="1100" dirty="0">
              <a:solidFill>
                <a:srgbClr val="394C53"/>
              </a:solidFill>
            </a:endParaRPr>
          </a:p>
          <a:p>
            <a:pPr algn="ctr"/>
            <a:r>
              <a:rPr lang="zh-CN" altLang="en-US" sz="1100" dirty="0">
                <a:solidFill>
                  <a:srgbClr val="394C53"/>
                </a:solidFill>
              </a:rPr>
              <a:t>点击此处添加文字</a:t>
            </a:r>
            <a:endParaRPr lang="en-US" altLang="zh-CN" sz="1100" dirty="0">
              <a:solidFill>
                <a:schemeClr val="tx1">
                  <a:lumMod val="75000"/>
                  <a:lumOff val="25000"/>
                </a:schemeClr>
              </a:solidFill>
              <a:latin typeface="Source Sans Pro" panose="020B0503030403020204" pitchFamily="34" charset="0"/>
              <a:cs typeface="Didot"/>
            </a:endParaRPr>
          </a:p>
        </p:txBody>
      </p:sp>
      <p:sp>
        <p:nvSpPr>
          <p:cNvPr id="52" name="Rectangle 15"/>
          <p:cNvSpPr/>
          <p:nvPr/>
        </p:nvSpPr>
        <p:spPr>
          <a:xfrm>
            <a:off x="9477017" y="4634373"/>
            <a:ext cx="1620957" cy="424732"/>
          </a:xfrm>
          <a:prstGeom prst="rect">
            <a:avLst/>
          </a:prstGeom>
        </p:spPr>
        <p:txBody>
          <a:bodyPr wrap="none">
            <a:spAutoFit/>
          </a:bodyPr>
          <a:lstStyle/>
          <a:p>
            <a:pPr algn="ctr">
              <a:lnSpc>
                <a:spcPct val="120000"/>
              </a:lnSpc>
            </a:pPr>
            <a:r>
              <a:rPr lang="zh-CN" altLang="en-US" b="1" dirty="0">
                <a:solidFill>
                  <a:schemeClr val="tx2"/>
                </a:solidFill>
                <a:latin typeface="Source Sans Pro" panose="020B0503030403020204" pitchFamily="34" charset="0"/>
                <a:cs typeface="Didot"/>
              </a:rPr>
              <a:t>姓    名</a:t>
            </a:r>
            <a:r>
              <a:rPr lang="zh-CN" altLang="en-US" sz="1400" b="1" dirty="0">
                <a:solidFill>
                  <a:schemeClr val="tx2"/>
                </a:solidFill>
                <a:latin typeface="Source Sans Pro" panose="020B0503030403020204" pitchFamily="34" charset="0"/>
                <a:cs typeface="Didot"/>
              </a:rPr>
              <a:t>（职务</a:t>
            </a:r>
            <a:r>
              <a:rPr lang="zh-CN" altLang="en-US" sz="1400" dirty="0">
                <a:solidFill>
                  <a:schemeClr val="tx2"/>
                </a:solidFill>
                <a:latin typeface="微软雅黑" panose="020B0503020204020204" pitchFamily="34" charset="-122"/>
                <a:ea typeface="微软雅黑" panose="020B0503020204020204" pitchFamily="34" charset="-122"/>
                <a:cs typeface="Lato Light" charset="0"/>
                <a:sym typeface="Lato Light" charset="0"/>
              </a:rPr>
              <a:t>）</a:t>
            </a:r>
            <a:endParaRPr lang="en-US" altLang="zh-CN" sz="1400" dirty="0">
              <a:solidFill>
                <a:schemeClr val="tx2"/>
              </a:solidFill>
              <a:latin typeface="微软雅黑" panose="020B0503020204020204" pitchFamily="34" charset="-122"/>
              <a:ea typeface="微软雅黑" panose="020B0503020204020204" pitchFamily="34" charset="-122"/>
              <a:cs typeface="Lato Light" charset="0"/>
              <a:sym typeface="Lato Light" charset="0"/>
            </a:endParaRPr>
          </a:p>
        </p:txBody>
      </p:sp>
      <p:pic>
        <p:nvPicPr>
          <p:cNvPr id="53" name="Picture 2" descr="C:\Users\Administrator\Desktop\444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48089" y="2416865"/>
            <a:ext cx="1832920" cy="197829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3" descr="C:\Users\Administrator\Desktop\1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9508" y="2416865"/>
            <a:ext cx="1832920" cy="197829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Users\Administrator\Desktop\2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878" y="2482128"/>
            <a:ext cx="1832920" cy="197829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C:\Users\Administrator\Desktop\3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694" y="2482128"/>
            <a:ext cx="1832920" cy="197829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75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125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10" presetClass="entr" presetSubtype="0" fill="hold" nodeType="withEffect">
                                  <p:stCondLst>
                                    <p:cond delay="50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par>
                                <p:cTn id="19" presetID="2" presetClass="entr" presetSubtype="4" decel="100000" fill="hold" grpId="0" nodeType="withEffect">
                                  <p:stCondLst>
                                    <p:cond delay="50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750" fill="hold"/>
                                        <p:tgtEl>
                                          <p:spTgt spid="27"/>
                                        </p:tgtEl>
                                        <p:attrNameLst>
                                          <p:attrName>ppt_x</p:attrName>
                                        </p:attrNameLst>
                                      </p:cBhvr>
                                      <p:tavLst>
                                        <p:tav tm="0">
                                          <p:val>
                                            <p:strVal val="#ppt_x"/>
                                          </p:val>
                                        </p:tav>
                                        <p:tav tm="100000">
                                          <p:val>
                                            <p:strVal val="#ppt_x"/>
                                          </p:val>
                                        </p:tav>
                                      </p:tavLst>
                                    </p:anim>
                                    <p:anim calcmode="lin" valueType="num">
                                      <p:cBhvr additive="base">
                                        <p:cTn id="22" dur="750" fill="hold"/>
                                        <p:tgtEl>
                                          <p:spTgt spid="27"/>
                                        </p:tgtEl>
                                        <p:attrNameLst>
                                          <p:attrName>ppt_y</p:attrName>
                                        </p:attrNameLst>
                                      </p:cBhvr>
                                      <p:tavLst>
                                        <p:tav tm="0">
                                          <p:val>
                                            <p:strVal val="1+#ppt_h/2"/>
                                          </p:val>
                                        </p:tav>
                                        <p:tav tm="100000">
                                          <p:val>
                                            <p:strVal val="#ppt_y"/>
                                          </p:val>
                                        </p:tav>
                                      </p:tavLst>
                                    </p:anim>
                                  </p:childTnLst>
                                </p:cTn>
                              </p:par>
                              <p:par>
                                <p:cTn id="23" presetID="2" presetClass="entr" presetSubtype="4" decel="100000" fill="hold" grpId="0" nodeType="withEffect">
                                  <p:stCondLst>
                                    <p:cond delay="50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750" fill="hold"/>
                                        <p:tgtEl>
                                          <p:spTgt spid="25"/>
                                        </p:tgtEl>
                                        <p:attrNameLst>
                                          <p:attrName>ppt_x</p:attrName>
                                        </p:attrNameLst>
                                      </p:cBhvr>
                                      <p:tavLst>
                                        <p:tav tm="0">
                                          <p:val>
                                            <p:strVal val="#ppt_x"/>
                                          </p:val>
                                        </p:tav>
                                        <p:tav tm="100000">
                                          <p:val>
                                            <p:strVal val="#ppt_x"/>
                                          </p:val>
                                        </p:tav>
                                      </p:tavLst>
                                    </p:anim>
                                    <p:anim calcmode="lin" valueType="num">
                                      <p:cBhvr additive="base">
                                        <p:cTn id="26" dur="750" fill="hold"/>
                                        <p:tgtEl>
                                          <p:spTgt spid="25"/>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50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2" presetClass="entr" presetSubtype="4" decel="100000" fill="hold" grpId="0" nodeType="withEffect">
                                  <p:stCondLst>
                                    <p:cond delay="100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750" fill="hold"/>
                                        <p:tgtEl>
                                          <p:spTgt spid="48"/>
                                        </p:tgtEl>
                                        <p:attrNameLst>
                                          <p:attrName>ppt_x</p:attrName>
                                        </p:attrNameLst>
                                      </p:cBhvr>
                                      <p:tavLst>
                                        <p:tav tm="0">
                                          <p:val>
                                            <p:strVal val="#ppt_x"/>
                                          </p:val>
                                        </p:tav>
                                        <p:tav tm="100000">
                                          <p:val>
                                            <p:strVal val="#ppt_x"/>
                                          </p:val>
                                        </p:tav>
                                      </p:tavLst>
                                    </p:anim>
                                    <p:anim calcmode="lin" valueType="num">
                                      <p:cBhvr additive="base">
                                        <p:cTn id="33" dur="750" fill="hold"/>
                                        <p:tgtEl>
                                          <p:spTgt spid="4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150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750" fill="hold"/>
                                        <p:tgtEl>
                                          <p:spTgt spid="47"/>
                                        </p:tgtEl>
                                        <p:attrNameLst>
                                          <p:attrName>ppt_x</p:attrName>
                                        </p:attrNameLst>
                                      </p:cBhvr>
                                      <p:tavLst>
                                        <p:tav tm="0">
                                          <p:val>
                                            <p:strVal val="#ppt_x"/>
                                          </p:val>
                                        </p:tav>
                                        <p:tav tm="100000">
                                          <p:val>
                                            <p:strVal val="#ppt_x"/>
                                          </p:val>
                                        </p:tav>
                                      </p:tavLst>
                                    </p:anim>
                                    <p:anim calcmode="lin" valueType="num">
                                      <p:cBhvr additive="base">
                                        <p:cTn id="37" dur="750" fill="hold"/>
                                        <p:tgtEl>
                                          <p:spTgt spid="47"/>
                                        </p:tgtEl>
                                        <p:attrNameLst>
                                          <p:attrName>ppt_y</p:attrName>
                                        </p:attrNameLst>
                                      </p:cBhvr>
                                      <p:tavLst>
                                        <p:tav tm="0">
                                          <p:val>
                                            <p:strVal val="1+#ppt_h/2"/>
                                          </p:val>
                                        </p:tav>
                                        <p:tav tm="100000">
                                          <p:val>
                                            <p:strVal val="#ppt_y"/>
                                          </p:val>
                                        </p:tav>
                                      </p:tavLst>
                                    </p:anim>
                                  </p:childTnLst>
                                </p:cTn>
                              </p:par>
                              <p:par>
                                <p:cTn id="38" presetID="10" presetClass="entr" presetSubtype="0" fill="hold" nodeType="withEffect">
                                  <p:stCondLst>
                                    <p:cond delay="100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par>
                                <p:cTn id="41" presetID="2" presetClass="entr" presetSubtype="4" decel="100000" fill="hold" grpId="0" nodeType="withEffect">
                                  <p:stCondLst>
                                    <p:cond delay="125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750" fill="hold"/>
                                        <p:tgtEl>
                                          <p:spTgt spid="50"/>
                                        </p:tgtEl>
                                        <p:attrNameLst>
                                          <p:attrName>ppt_x</p:attrName>
                                        </p:attrNameLst>
                                      </p:cBhvr>
                                      <p:tavLst>
                                        <p:tav tm="0">
                                          <p:val>
                                            <p:strVal val="#ppt_x"/>
                                          </p:val>
                                        </p:tav>
                                        <p:tav tm="100000">
                                          <p:val>
                                            <p:strVal val="#ppt_x"/>
                                          </p:val>
                                        </p:tav>
                                      </p:tavLst>
                                    </p:anim>
                                    <p:anim calcmode="lin" valueType="num">
                                      <p:cBhvr additive="base">
                                        <p:cTn id="44" dur="75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175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750" fill="hold"/>
                                        <p:tgtEl>
                                          <p:spTgt spid="49"/>
                                        </p:tgtEl>
                                        <p:attrNameLst>
                                          <p:attrName>ppt_x</p:attrName>
                                        </p:attrNameLst>
                                      </p:cBhvr>
                                      <p:tavLst>
                                        <p:tav tm="0">
                                          <p:val>
                                            <p:strVal val="#ppt_x"/>
                                          </p:val>
                                        </p:tav>
                                        <p:tav tm="100000">
                                          <p:val>
                                            <p:strVal val="#ppt_x"/>
                                          </p:val>
                                        </p:tav>
                                      </p:tavLst>
                                    </p:anim>
                                    <p:anim calcmode="lin" valueType="num">
                                      <p:cBhvr additive="base">
                                        <p:cTn id="48" dur="750" fill="hold"/>
                                        <p:tgtEl>
                                          <p:spTgt spid="49"/>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100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par>
                                <p:cTn id="52" presetID="2" presetClass="entr" presetSubtype="4" decel="100000" fill="hold" grpId="0" nodeType="withEffect">
                                  <p:stCondLst>
                                    <p:cond delay="1250"/>
                                  </p:stCondLst>
                                  <p:childTnLst>
                                    <p:set>
                                      <p:cBhvr>
                                        <p:cTn id="53" dur="1" fill="hold">
                                          <p:stCondLst>
                                            <p:cond delay="0"/>
                                          </p:stCondLst>
                                        </p:cTn>
                                        <p:tgtEl>
                                          <p:spTgt spid="52"/>
                                        </p:tgtEl>
                                        <p:attrNameLst>
                                          <p:attrName>style.visibility</p:attrName>
                                        </p:attrNameLst>
                                      </p:cBhvr>
                                      <p:to>
                                        <p:strVal val="visible"/>
                                      </p:to>
                                    </p:set>
                                    <p:anim calcmode="lin" valueType="num">
                                      <p:cBhvr additive="base">
                                        <p:cTn id="54" dur="750" fill="hold"/>
                                        <p:tgtEl>
                                          <p:spTgt spid="52"/>
                                        </p:tgtEl>
                                        <p:attrNameLst>
                                          <p:attrName>ppt_x</p:attrName>
                                        </p:attrNameLst>
                                      </p:cBhvr>
                                      <p:tavLst>
                                        <p:tav tm="0">
                                          <p:val>
                                            <p:strVal val="#ppt_x"/>
                                          </p:val>
                                        </p:tav>
                                        <p:tav tm="100000">
                                          <p:val>
                                            <p:strVal val="#ppt_x"/>
                                          </p:val>
                                        </p:tav>
                                      </p:tavLst>
                                    </p:anim>
                                    <p:anim calcmode="lin" valueType="num">
                                      <p:cBhvr additive="base">
                                        <p:cTn id="55" dur="750" fill="hold"/>
                                        <p:tgtEl>
                                          <p:spTgt spid="52"/>
                                        </p:tgtEl>
                                        <p:attrNameLst>
                                          <p:attrName>ppt_y</p:attrName>
                                        </p:attrNameLst>
                                      </p:cBhvr>
                                      <p:tavLst>
                                        <p:tav tm="0">
                                          <p:val>
                                            <p:strVal val="1+#ppt_h/2"/>
                                          </p:val>
                                        </p:tav>
                                        <p:tav tm="100000">
                                          <p:val>
                                            <p:strVal val="#ppt_y"/>
                                          </p:val>
                                        </p:tav>
                                      </p:tavLst>
                                    </p:anim>
                                  </p:childTnLst>
                                </p:cTn>
                              </p:par>
                              <p:par>
                                <p:cTn id="56" presetID="2" presetClass="entr" presetSubtype="4" decel="100000" fill="hold" grpId="0" nodeType="withEffect">
                                  <p:stCondLst>
                                    <p:cond delay="175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750" fill="hold"/>
                                        <p:tgtEl>
                                          <p:spTgt spid="51"/>
                                        </p:tgtEl>
                                        <p:attrNameLst>
                                          <p:attrName>ppt_x</p:attrName>
                                        </p:attrNameLst>
                                      </p:cBhvr>
                                      <p:tavLst>
                                        <p:tav tm="0">
                                          <p:val>
                                            <p:strVal val="#ppt_x"/>
                                          </p:val>
                                        </p:tav>
                                        <p:tav tm="100000">
                                          <p:val>
                                            <p:strVal val="#ppt_x"/>
                                          </p:val>
                                        </p:tav>
                                      </p:tavLst>
                                    </p:anim>
                                    <p:anim calcmode="lin" valueType="num">
                                      <p:cBhvr additive="base">
                                        <p:cTn id="59" dur="75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7" grpId="0"/>
      <p:bldP spid="47" grpId="0"/>
      <p:bldP spid="48" grpId="0"/>
      <p:bldP spid="49" grpId="0"/>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1757788" y="1225561"/>
          <a:ext cx="8783832" cy="187220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7445680" y="3961866"/>
          <a:ext cx="3095941" cy="23837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nvGraphicFramePr>
        <p:xfrm>
          <a:off x="1757788" y="3961866"/>
          <a:ext cx="3095941" cy="2383757"/>
        </p:xfrm>
        <a:graphic>
          <a:graphicData uri="http://schemas.openxmlformats.org/drawingml/2006/chart">
            <c:chart xmlns:c="http://schemas.openxmlformats.org/drawingml/2006/chart" xmlns:r="http://schemas.openxmlformats.org/officeDocument/2006/relationships" r:id="rId3"/>
          </a:graphicData>
        </a:graphic>
      </p:graphicFrame>
      <p:sp>
        <p:nvSpPr>
          <p:cNvPr id="8" name="Line 3"/>
          <p:cNvSpPr>
            <a:spLocks noChangeShapeType="1"/>
          </p:cNvSpPr>
          <p:nvPr/>
        </p:nvSpPr>
        <p:spPr bwMode="black">
          <a:xfrm>
            <a:off x="1864830" y="3111417"/>
            <a:ext cx="0" cy="734888"/>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9" name="Group 4"/>
          <p:cNvGrpSpPr/>
          <p:nvPr/>
        </p:nvGrpSpPr>
        <p:grpSpPr bwMode="auto">
          <a:xfrm>
            <a:off x="1771182" y="3200843"/>
            <a:ext cx="168253" cy="168275"/>
            <a:chOff x="2928" y="2208"/>
            <a:chExt cx="262" cy="262"/>
          </a:xfrm>
        </p:grpSpPr>
        <p:sp>
          <p:nvSpPr>
            <p:cNvPr id="10"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11"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12" name="Rectangle 13"/>
          <p:cNvSpPr>
            <a:spLocks noChangeArrowheads="1"/>
          </p:cNvSpPr>
          <p:nvPr/>
        </p:nvSpPr>
        <p:spPr bwMode="auto">
          <a:xfrm>
            <a:off x="2004683" y="3099170"/>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13" name="Text Box 16"/>
          <p:cNvSpPr txBox="1">
            <a:spLocks noChangeArrowheads="1"/>
          </p:cNvSpPr>
          <p:nvPr/>
        </p:nvSpPr>
        <p:spPr bwMode="gray">
          <a:xfrm>
            <a:off x="1987430" y="3397106"/>
            <a:ext cx="85541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    文字内容    文字内容</a:t>
            </a:r>
            <a:r>
              <a:rPr lang="en-US" altLang="zh-CN" sz="1200" dirty="0">
                <a:latin typeface="+mn-ea"/>
                <a:cs typeface="+mn-ea"/>
              </a:rPr>
              <a:t> </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    文字内容    文字内容</a:t>
            </a:r>
            <a:r>
              <a:rPr lang="en-US" altLang="zh-CN" sz="1200" dirty="0">
                <a:latin typeface="+mn-ea"/>
                <a:cs typeface="+mn-ea"/>
              </a:rPr>
              <a:t> </a:t>
            </a:r>
            <a:endParaRPr lang="en-US" altLang="zh-CN" sz="1200" dirty="0">
              <a:latin typeface="+mn-ea"/>
              <a:cs typeface="+mn-ea"/>
            </a:endParaRPr>
          </a:p>
        </p:txBody>
      </p:sp>
      <p:sp>
        <p:nvSpPr>
          <p:cNvPr id="14" name="Line 3"/>
          <p:cNvSpPr>
            <a:spLocks noChangeShapeType="1"/>
          </p:cNvSpPr>
          <p:nvPr/>
        </p:nvSpPr>
        <p:spPr bwMode="black">
          <a:xfrm flipH="1">
            <a:off x="4936959" y="3989567"/>
            <a:ext cx="10166" cy="980410"/>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15" name="Group 4"/>
          <p:cNvGrpSpPr/>
          <p:nvPr/>
        </p:nvGrpSpPr>
        <p:grpSpPr bwMode="auto">
          <a:xfrm>
            <a:off x="4853477" y="4078993"/>
            <a:ext cx="168253" cy="168275"/>
            <a:chOff x="2928" y="2208"/>
            <a:chExt cx="262" cy="262"/>
          </a:xfrm>
        </p:grpSpPr>
        <p:sp>
          <p:nvSpPr>
            <p:cNvPr id="16"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17"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18" name="Rectangle 13"/>
          <p:cNvSpPr>
            <a:spLocks noChangeArrowheads="1"/>
          </p:cNvSpPr>
          <p:nvPr/>
        </p:nvSpPr>
        <p:spPr bwMode="auto">
          <a:xfrm>
            <a:off x="5086977" y="3977320"/>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19" name="Text Box 16"/>
          <p:cNvSpPr txBox="1">
            <a:spLocks noChangeArrowheads="1"/>
          </p:cNvSpPr>
          <p:nvPr/>
        </p:nvSpPr>
        <p:spPr bwMode="gray">
          <a:xfrm>
            <a:off x="5021729" y="4275257"/>
            <a:ext cx="24239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p:txBody>
      </p:sp>
      <p:sp>
        <p:nvSpPr>
          <p:cNvPr id="20" name="Line 3"/>
          <p:cNvSpPr>
            <a:spLocks noChangeShapeType="1"/>
          </p:cNvSpPr>
          <p:nvPr/>
        </p:nvSpPr>
        <p:spPr bwMode="black">
          <a:xfrm flipH="1">
            <a:off x="7360909" y="5293452"/>
            <a:ext cx="10166" cy="980410"/>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21" name="Group 4"/>
          <p:cNvGrpSpPr/>
          <p:nvPr/>
        </p:nvGrpSpPr>
        <p:grpSpPr bwMode="auto">
          <a:xfrm>
            <a:off x="7277427" y="5382878"/>
            <a:ext cx="168253" cy="168275"/>
            <a:chOff x="2928" y="2208"/>
            <a:chExt cx="262" cy="262"/>
          </a:xfrm>
        </p:grpSpPr>
        <p:sp>
          <p:nvSpPr>
            <p:cNvPr id="22"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23"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24" name="Rectangle 13"/>
          <p:cNvSpPr>
            <a:spLocks noChangeArrowheads="1"/>
          </p:cNvSpPr>
          <p:nvPr/>
        </p:nvSpPr>
        <p:spPr bwMode="auto">
          <a:xfrm>
            <a:off x="6604146" y="5281205"/>
            <a:ext cx="697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25" name="Text Box 16"/>
          <p:cNvSpPr txBox="1">
            <a:spLocks noChangeArrowheads="1"/>
          </p:cNvSpPr>
          <p:nvPr/>
        </p:nvSpPr>
        <p:spPr bwMode="gray">
          <a:xfrm>
            <a:off x="4936959" y="5579142"/>
            <a:ext cx="237595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a:p>
            <a:pPr eaLnBrk="0" hangingPunct="0"/>
            <a:r>
              <a:rPr lang="zh-CN" altLang="en-US" sz="1200" dirty="0">
                <a:latin typeface="+mn-ea"/>
                <a:cs typeface="+mn-ea"/>
              </a:rPr>
              <a:t>文字内容    文字内容    文字内容    文字内容    文字内容    文字内容</a:t>
            </a:r>
            <a:endParaRPr lang="en-US" altLang="zh-CN" sz="1200" dirty="0">
              <a:latin typeface="+mn-ea"/>
              <a:cs typeface="+mn-ea"/>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ppt_y"/>
                                          </p:val>
                                        </p:tav>
                                        <p:tav tm="100000">
                                          <p:val>
                                            <p:strVal val="#ppt_y"/>
                                          </p:val>
                                        </p:tav>
                                      </p:tavLst>
                                    </p:anim>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P spid="8" grpId="0" animBg="1"/>
      <p:bldP spid="12" grpId="0"/>
      <p:bldP spid="13" grpId="0"/>
      <p:bldP spid="14" grpId="0" animBg="1"/>
      <p:bldP spid="18" grpId="0"/>
      <p:bldP spid="19" grpId="0"/>
      <p:bldP spid="20"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9"/>
          <p:cNvSpPr>
            <a:spLocks noChangeArrowheads="1"/>
          </p:cNvSpPr>
          <p:nvPr/>
        </p:nvSpPr>
        <p:spPr bwMode="gray">
          <a:xfrm>
            <a:off x="3763987" y="2221258"/>
            <a:ext cx="265077" cy="274637"/>
          </a:xfrm>
          <a:prstGeom prst="rightArrow">
            <a:avLst>
              <a:gd name="adj1" fmla="val 55833"/>
              <a:gd name="adj2" fmla="val 62718"/>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6" name="AutoShape 20"/>
          <p:cNvSpPr>
            <a:spLocks noChangeArrowheads="1"/>
          </p:cNvSpPr>
          <p:nvPr/>
        </p:nvSpPr>
        <p:spPr bwMode="gray">
          <a:xfrm>
            <a:off x="5905245" y="2221258"/>
            <a:ext cx="265078" cy="274637"/>
          </a:xfrm>
          <a:prstGeom prst="rightArrow">
            <a:avLst>
              <a:gd name="adj1" fmla="val 55833"/>
              <a:gd name="adj2" fmla="val 62718"/>
            </a:avLst>
          </a:prstGeom>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7" name="AutoShape 21"/>
          <p:cNvSpPr>
            <a:spLocks noChangeArrowheads="1"/>
          </p:cNvSpPr>
          <p:nvPr/>
        </p:nvSpPr>
        <p:spPr bwMode="gray">
          <a:xfrm>
            <a:off x="8056029" y="2221258"/>
            <a:ext cx="265077" cy="274637"/>
          </a:xfrm>
          <a:prstGeom prst="rightArrow">
            <a:avLst>
              <a:gd name="adj1" fmla="val 55833"/>
              <a:gd name="adj2" fmla="val 62718"/>
            </a:avLst>
          </a:prstGeom>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zh-CN" altLang="en-US" kern="0">
              <a:solidFill>
                <a:sysClr val="windowText" lastClr="000000"/>
              </a:solidFill>
              <a:cs typeface="+mn-ea"/>
            </a:endParaRPr>
          </a:p>
        </p:txBody>
      </p:sp>
      <p:grpSp>
        <p:nvGrpSpPr>
          <p:cNvPr id="8" name="组合 7"/>
          <p:cNvGrpSpPr/>
          <p:nvPr/>
        </p:nvGrpSpPr>
        <p:grpSpPr>
          <a:xfrm>
            <a:off x="1835426" y="1406868"/>
            <a:ext cx="1901577" cy="3722744"/>
            <a:chOff x="390525" y="836712"/>
            <a:chExt cx="1901825" cy="3722744"/>
          </a:xfrm>
        </p:grpSpPr>
        <p:sp>
          <p:nvSpPr>
            <p:cNvPr id="9" name="AutoShape 2"/>
            <p:cNvSpPr>
              <a:spLocks noChangeArrowheads="1"/>
            </p:cNvSpPr>
            <p:nvPr/>
          </p:nvSpPr>
          <p:spPr bwMode="gray">
            <a:xfrm>
              <a:off x="390525" y="836712"/>
              <a:ext cx="1885950" cy="3722744"/>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10" name="Text Box 8"/>
            <p:cNvSpPr txBox="1">
              <a:spLocks noChangeArrowheads="1"/>
            </p:cNvSpPr>
            <p:nvPr/>
          </p:nvSpPr>
          <p:spPr bwMode="gray">
            <a:xfrm>
              <a:off x="522288" y="1827312"/>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p:txBody>
        </p:sp>
        <p:sp>
          <p:nvSpPr>
            <p:cNvPr id="11" name="Text Box 9"/>
            <p:cNvSpPr txBox="1">
              <a:spLocks noChangeArrowheads="1"/>
            </p:cNvSpPr>
            <p:nvPr/>
          </p:nvSpPr>
          <p:spPr bwMode="gray">
            <a:xfrm>
              <a:off x="409575" y="1065312"/>
              <a:ext cx="188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b="1" dirty="0">
                  <a:solidFill>
                    <a:srgbClr val="FFFFFF"/>
                  </a:solidFill>
                  <a:latin typeface="+mn-ea"/>
                  <a:ea typeface="+mn-ea"/>
                  <a:cs typeface="+mn-ea"/>
                </a:rPr>
                <a:t>标题</a:t>
              </a:r>
              <a:endParaRPr lang="en-US" altLang="zh-CN" b="1" dirty="0">
                <a:solidFill>
                  <a:srgbClr val="FFFFFF"/>
                </a:solidFill>
                <a:latin typeface="+mn-ea"/>
                <a:ea typeface="+mn-ea"/>
                <a:cs typeface="+mn-ea"/>
              </a:endParaRPr>
            </a:p>
          </p:txBody>
        </p:sp>
        <p:sp>
          <p:nvSpPr>
            <p:cNvPr id="12" name="Line 22"/>
            <p:cNvSpPr>
              <a:spLocks noChangeShapeType="1"/>
            </p:cNvSpPr>
            <p:nvPr/>
          </p:nvSpPr>
          <p:spPr bwMode="gray">
            <a:xfrm>
              <a:off x="476250" y="1522512"/>
              <a:ext cx="1676400" cy="0"/>
            </a:xfrm>
            <a:prstGeom prst="line">
              <a:avLst/>
            </a:prstGeom>
            <a:noFill/>
            <a:ln w="9525">
              <a:solidFill>
                <a:srgbClr val="FFFFFF"/>
              </a:solidFill>
              <a:prstDash val="sysDot"/>
              <a:round/>
            </a:ln>
            <a:effectLst>
              <a:prstShdw prst="shdw17" dist="17961" dir="13500000">
                <a:srgbClr val="000000">
                  <a:alpha val="50000"/>
                </a:srgbClr>
              </a:prstShdw>
            </a:effectLst>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cs typeface="+mn-ea"/>
              </a:endParaRPr>
            </a:p>
          </p:txBody>
        </p:sp>
      </p:grpSp>
      <p:grpSp>
        <p:nvGrpSpPr>
          <p:cNvPr id="13" name="组合 12"/>
          <p:cNvGrpSpPr/>
          <p:nvPr/>
        </p:nvGrpSpPr>
        <p:grpSpPr>
          <a:xfrm>
            <a:off x="4016367" y="1406868"/>
            <a:ext cx="1888879" cy="3722744"/>
            <a:chOff x="2571750" y="836712"/>
            <a:chExt cx="1889125" cy="3722744"/>
          </a:xfrm>
        </p:grpSpPr>
        <p:sp>
          <p:nvSpPr>
            <p:cNvPr id="14" name="AutoShape 4"/>
            <p:cNvSpPr>
              <a:spLocks noChangeArrowheads="1"/>
            </p:cNvSpPr>
            <p:nvPr/>
          </p:nvSpPr>
          <p:spPr bwMode="gray">
            <a:xfrm>
              <a:off x="2574925" y="836712"/>
              <a:ext cx="1885950" cy="3722744"/>
            </a:xfrm>
            <a:prstGeom prst="roundRect">
              <a:avLst>
                <a:gd name="adj" fmla="val 16667"/>
              </a:avLst>
            </a:prstGeom>
          </p:spPr>
          <p:style>
            <a:lnRef idx="2">
              <a:schemeClr val="accent2"/>
            </a:lnRef>
            <a:fillRef idx="1">
              <a:schemeClr val="lt1"/>
            </a:fillRef>
            <a:effectRef idx="0">
              <a:schemeClr val="accent2"/>
            </a:effectRef>
            <a:fontRef idx="minor">
              <a:schemeClr val="dk1"/>
            </a:fontRef>
          </p:style>
          <p:txBody>
            <a:bodyPr wrap="none" anchor="ctr"/>
            <a:lstStyle/>
            <a:p>
              <a:pPr>
                <a:defRPr/>
              </a:pPr>
              <a:endParaRPr lang="zh-CN" altLang="en-US" kern="0">
                <a:solidFill>
                  <a:sysClr val="windowText" lastClr="000000"/>
                </a:solidFill>
                <a:cs typeface="+mn-ea"/>
              </a:endParaRPr>
            </a:p>
          </p:txBody>
        </p:sp>
        <p:sp>
          <p:nvSpPr>
            <p:cNvPr id="15" name="Text Box 10"/>
            <p:cNvSpPr txBox="1">
              <a:spLocks noChangeArrowheads="1"/>
            </p:cNvSpPr>
            <p:nvPr/>
          </p:nvSpPr>
          <p:spPr bwMode="gray">
            <a:xfrm>
              <a:off x="2571750" y="1065312"/>
              <a:ext cx="188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b="1" dirty="0">
                  <a:latin typeface="+mn-ea"/>
                  <a:ea typeface="+mn-ea"/>
                  <a:cs typeface="+mn-ea"/>
                </a:rPr>
                <a:t>标题</a:t>
              </a:r>
              <a:endParaRPr lang="en-US" altLang="zh-CN" b="1" dirty="0">
                <a:latin typeface="+mn-ea"/>
                <a:ea typeface="+mn-ea"/>
                <a:cs typeface="+mn-ea"/>
              </a:endParaRPr>
            </a:p>
          </p:txBody>
        </p:sp>
        <p:sp>
          <p:nvSpPr>
            <p:cNvPr id="16" name="Text Box 13"/>
            <p:cNvSpPr txBox="1">
              <a:spLocks noChangeArrowheads="1"/>
            </p:cNvSpPr>
            <p:nvPr/>
          </p:nvSpPr>
          <p:spPr bwMode="gray">
            <a:xfrm>
              <a:off x="2662238" y="1827312"/>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p:txBody>
        </p:sp>
        <p:sp>
          <p:nvSpPr>
            <p:cNvPr id="17" name="Line 23"/>
            <p:cNvSpPr>
              <a:spLocks noChangeShapeType="1"/>
            </p:cNvSpPr>
            <p:nvPr/>
          </p:nvSpPr>
          <p:spPr bwMode="gray">
            <a:xfrm>
              <a:off x="2654300" y="1522512"/>
              <a:ext cx="1676400" cy="0"/>
            </a:xfrm>
            <a:prstGeom prst="line">
              <a:avLst/>
            </a:prstGeom>
            <a:noFill/>
            <a:ln w="9525">
              <a:solidFill>
                <a:srgbClr val="FFFFFF"/>
              </a:solidFill>
              <a:prstDash val="sysDot"/>
              <a:round/>
            </a:ln>
            <a:effectLst>
              <a:prstShdw prst="shdw17" dist="17961" dir="13500000">
                <a:srgbClr val="000000">
                  <a:alpha val="50000"/>
                </a:srgbClr>
              </a:prstShdw>
            </a:effectLst>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cs typeface="+mn-ea"/>
              </a:endParaRPr>
            </a:p>
          </p:txBody>
        </p:sp>
      </p:grpSp>
      <p:grpSp>
        <p:nvGrpSpPr>
          <p:cNvPr id="18" name="组合 17"/>
          <p:cNvGrpSpPr/>
          <p:nvPr/>
        </p:nvGrpSpPr>
        <p:grpSpPr>
          <a:xfrm>
            <a:off x="6157625" y="1406868"/>
            <a:ext cx="1898403" cy="3722744"/>
            <a:chOff x="4713288" y="836712"/>
            <a:chExt cx="1898650" cy="3722744"/>
          </a:xfrm>
        </p:grpSpPr>
        <p:sp>
          <p:nvSpPr>
            <p:cNvPr id="19" name="AutoShape 5"/>
            <p:cNvSpPr>
              <a:spLocks noChangeArrowheads="1"/>
            </p:cNvSpPr>
            <p:nvPr/>
          </p:nvSpPr>
          <p:spPr bwMode="gray">
            <a:xfrm>
              <a:off x="4725988" y="836712"/>
              <a:ext cx="1885950" cy="3722744"/>
            </a:xfrm>
            <a:prstGeom prst="roundRect">
              <a:avLst>
                <a:gd name="adj" fmla="val 16667"/>
              </a:avLst>
            </a:prstGeom>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zh-CN" altLang="en-US" kern="0">
                <a:solidFill>
                  <a:sysClr val="windowText" lastClr="000000"/>
                </a:solidFill>
                <a:cs typeface="+mn-ea"/>
              </a:endParaRPr>
            </a:p>
          </p:txBody>
        </p:sp>
        <p:sp>
          <p:nvSpPr>
            <p:cNvPr id="20" name="Text Box 11"/>
            <p:cNvSpPr txBox="1">
              <a:spLocks noChangeArrowheads="1"/>
            </p:cNvSpPr>
            <p:nvPr/>
          </p:nvSpPr>
          <p:spPr bwMode="gray">
            <a:xfrm>
              <a:off x="4713288" y="1065312"/>
              <a:ext cx="188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b="1" dirty="0">
                  <a:solidFill>
                    <a:srgbClr val="FFFFFF"/>
                  </a:solidFill>
                  <a:latin typeface="+mn-ea"/>
                  <a:ea typeface="+mn-ea"/>
                  <a:cs typeface="+mn-ea"/>
                </a:rPr>
                <a:t>标题</a:t>
              </a:r>
              <a:endParaRPr lang="en-US" altLang="zh-CN" b="1" dirty="0">
                <a:solidFill>
                  <a:srgbClr val="FFFFFF"/>
                </a:solidFill>
                <a:latin typeface="+mn-ea"/>
                <a:ea typeface="+mn-ea"/>
                <a:cs typeface="+mn-ea"/>
              </a:endParaRPr>
            </a:p>
          </p:txBody>
        </p:sp>
        <p:sp>
          <p:nvSpPr>
            <p:cNvPr id="21" name="Text Box 14"/>
            <p:cNvSpPr txBox="1">
              <a:spLocks noChangeArrowheads="1"/>
            </p:cNvSpPr>
            <p:nvPr/>
          </p:nvSpPr>
          <p:spPr bwMode="gray">
            <a:xfrm>
              <a:off x="4824413" y="1827312"/>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a:p>
              <a:pPr eaLnBrk="1" hangingPunct="1">
                <a:spcBef>
                  <a:spcPct val="50000"/>
                </a:spcBef>
                <a:buFontTx/>
                <a:buChar char="•"/>
              </a:pPr>
              <a:r>
                <a:rPr lang="zh-CN" altLang="en-US" sz="1400" b="1" dirty="0">
                  <a:solidFill>
                    <a:srgbClr val="FFFFFF"/>
                  </a:solidFill>
                  <a:latin typeface="+mn-ea"/>
                  <a:ea typeface="+mn-ea"/>
                  <a:cs typeface="+mn-ea"/>
                </a:rPr>
                <a:t>文字内容</a:t>
              </a:r>
              <a:endParaRPr lang="en-US" altLang="zh-CN" sz="1400" b="1" dirty="0">
                <a:solidFill>
                  <a:srgbClr val="FFFFFF"/>
                </a:solidFill>
                <a:latin typeface="+mn-ea"/>
                <a:ea typeface="+mn-ea"/>
                <a:cs typeface="+mn-ea"/>
              </a:endParaRPr>
            </a:p>
          </p:txBody>
        </p:sp>
        <p:sp>
          <p:nvSpPr>
            <p:cNvPr id="22" name="Line 24"/>
            <p:cNvSpPr>
              <a:spLocks noChangeShapeType="1"/>
            </p:cNvSpPr>
            <p:nvPr/>
          </p:nvSpPr>
          <p:spPr bwMode="gray">
            <a:xfrm>
              <a:off x="4832350" y="1522512"/>
              <a:ext cx="1676400" cy="0"/>
            </a:xfrm>
            <a:prstGeom prst="line">
              <a:avLst/>
            </a:prstGeom>
            <a:noFill/>
            <a:ln w="9525">
              <a:solidFill>
                <a:srgbClr val="FFFFFF"/>
              </a:solidFill>
              <a:prstDash val="sysDot"/>
              <a:round/>
            </a:ln>
            <a:effectLst>
              <a:prstShdw prst="shdw17" dist="17961" dir="13500000">
                <a:srgbClr val="000000">
                  <a:alpha val="50000"/>
                </a:srgbClr>
              </a:prstShdw>
            </a:effectLst>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cs typeface="+mn-ea"/>
              </a:endParaRPr>
            </a:p>
          </p:txBody>
        </p:sp>
      </p:grpSp>
      <p:grpSp>
        <p:nvGrpSpPr>
          <p:cNvPr id="23" name="组合 22"/>
          <p:cNvGrpSpPr/>
          <p:nvPr/>
        </p:nvGrpSpPr>
        <p:grpSpPr>
          <a:xfrm>
            <a:off x="8321106" y="1406868"/>
            <a:ext cx="1885705" cy="3722744"/>
            <a:chOff x="6877050" y="836712"/>
            <a:chExt cx="1885950" cy="3722744"/>
          </a:xfrm>
        </p:grpSpPr>
        <p:sp>
          <p:nvSpPr>
            <p:cNvPr id="24" name="AutoShape 6"/>
            <p:cNvSpPr>
              <a:spLocks noChangeArrowheads="1"/>
            </p:cNvSpPr>
            <p:nvPr/>
          </p:nvSpPr>
          <p:spPr bwMode="gray">
            <a:xfrm>
              <a:off x="6877050" y="836712"/>
              <a:ext cx="1885950" cy="3722744"/>
            </a:xfrm>
            <a:prstGeom prst="roundRect">
              <a:avLst>
                <a:gd name="adj" fmla="val 16667"/>
              </a:avLst>
            </a:prstGeom>
          </p:spPr>
          <p:style>
            <a:lnRef idx="2">
              <a:schemeClr val="accent4"/>
            </a:lnRef>
            <a:fillRef idx="1">
              <a:schemeClr val="lt1"/>
            </a:fillRef>
            <a:effectRef idx="0">
              <a:schemeClr val="accent4"/>
            </a:effectRef>
            <a:fontRef idx="minor">
              <a:schemeClr val="dk1"/>
            </a:fontRef>
          </p:style>
          <p:txBody>
            <a:bodyPr wrap="none" anchor="ctr"/>
            <a:lstStyle/>
            <a:p>
              <a:pPr>
                <a:defRPr/>
              </a:pPr>
              <a:endParaRPr lang="zh-CN" altLang="en-US" kern="0">
                <a:solidFill>
                  <a:sysClr val="windowText" lastClr="000000"/>
                </a:solidFill>
                <a:cs typeface="+mn-ea"/>
              </a:endParaRPr>
            </a:p>
          </p:txBody>
        </p:sp>
        <p:sp>
          <p:nvSpPr>
            <p:cNvPr id="25" name="Text Box 12"/>
            <p:cNvSpPr txBox="1">
              <a:spLocks noChangeArrowheads="1"/>
            </p:cNvSpPr>
            <p:nvPr/>
          </p:nvSpPr>
          <p:spPr bwMode="gray">
            <a:xfrm>
              <a:off x="6877050" y="1065312"/>
              <a:ext cx="1882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b="1" dirty="0">
                  <a:latin typeface="+mn-ea"/>
                  <a:ea typeface="+mn-ea"/>
                  <a:cs typeface="+mn-ea"/>
                </a:rPr>
                <a:t>标题</a:t>
              </a:r>
              <a:endParaRPr lang="en-US" altLang="zh-CN" b="1" dirty="0">
                <a:latin typeface="+mn-ea"/>
                <a:ea typeface="+mn-ea"/>
                <a:cs typeface="+mn-ea"/>
              </a:endParaRPr>
            </a:p>
          </p:txBody>
        </p:sp>
        <p:sp>
          <p:nvSpPr>
            <p:cNvPr id="26" name="Text Box 15"/>
            <p:cNvSpPr txBox="1">
              <a:spLocks noChangeArrowheads="1"/>
            </p:cNvSpPr>
            <p:nvPr/>
          </p:nvSpPr>
          <p:spPr bwMode="gray">
            <a:xfrm>
              <a:off x="6975475" y="1827312"/>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a:p>
              <a:pPr eaLnBrk="1" hangingPunct="1">
                <a:spcBef>
                  <a:spcPct val="50000"/>
                </a:spcBef>
                <a:buFontTx/>
                <a:buChar char="•"/>
              </a:pPr>
              <a:r>
                <a:rPr lang="zh-CN" altLang="en-US" sz="1400" b="1" dirty="0">
                  <a:latin typeface="+mn-ea"/>
                  <a:ea typeface="+mn-ea"/>
                  <a:cs typeface="+mn-ea"/>
                </a:rPr>
                <a:t>文字内容</a:t>
              </a:r>
              <a:endParaRPr lang="en-US" altLang="zh-CN" sz="1400" b="1" dirty="0">
                <a:latin typeface="+mn-ea"/>
                <a:ea typeface="+mn-ea"/>
                <a:cs typeface="+mn-ea"/>
              </a:endParaRPr>
            </a:p>
          </p:txBody>
        </p:sp>
        <p:sp>
          <p:nvSpPr>
            <p:cNvPr id="27" name="Line 25"/>
            <p:cNvSpPr>
              <a:spLocks noChangeShapeType="1"/>
            </p:cNvSpPr>
            <p:nvPr/>
          </p:nvSpPr>
          <p:spPr bwMode="gray">
            <a:xfrm>
              <a:off x="6997700" y="1522512"/>
              <a:ext cx="1676400" cy="0"/>
            </a:xfrm>
            <a:prstGeom prst="line">
              <a:avLst/>
            </a:prstGeom>
            <a:noFill/>
            <a:ln w="9525">
              <a:solidFill>
                <a:srgbClr val="FFFFFF"/>
              </a:solidFill>
              <a:prstDash val="sysDot"/>
              <a:round/>
            </a:ln>
            <a:effectLst>
              <a:prstShdw prst="shdw17" dist="17961" dir="13500000">
                <a:srgbClr val="000000">
                  <a:alpha val="50000"/>
                </a:srgbClr>
              </a:prstShdw>
            </a:effectLst>
            <a:extLst>
              <a:ext uri="{909E8E84-426E-40DD-AFC4-6F175D3DCCD1}">
                <a14:hiddenFill xmlns:a14="http://schemas.microsoft.com/office/drawing/2010/main">
                  <a:noFill/>
                </a14:hiddenFill>
              </a:ext>
            </a:extLst>
          </p:spPr>
          <p:txBody>
            <a:bodyPr/>
            <a:lstStyle/>
            <a:p>
              <a:pPr>
                <a:defRPr/>
              </a:pPr>
              <a:endParaRPr lang="zh-CN" altLang="en-US" kern="0">
                <a:solidFill>
                  <a:sysClr val="windowText" lastClr="000000"/>
                </a:solidFill>
                <a:cs typeface="+mn-ea"/>
              </a:endParaRPr>
            </a:p>
          </p:txBody>
        </p:sp>
      </p:grpSp>
      <p:grpSp>
        <p:nvGrpSpPr>
          <p:cNvPr id="28" name="组合 27"/>
          <p:cNvGrpSpPr/>
          <p:nvPr/>
        </p:nvGrpSpPr>
        <p:grpSpPr>
          <a:xfrm>
            <a:off x="1997827" y="5295302"/>
            <a:ext cx="8338447" cy="1055787"/>
            <a:chOff x="552947" y="4725144"/>
            <a:chExt cx="8339533" cy="1055787"/>
          </a:xfrm>
        </p:grpSpPr>
        <p:sp>
          <p:nvSpPr>
            <p:cNvPr id="29" name="Line 3"/>
            <p:cNvSpPr>
              <a:spLocks noChangeShapeType="1"/>
            </p:cNvSpPr>
            <p:nvPr/>
          </p:nvSpPr>
          <p:spPr bwMode="black">
            <a:xfrm>
              <a:off x="646609" y="4725144"/>
              <a:ext cx="0" cy="1055787"/>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30" name="Group 4"/>
            <p:cNvGrpSpPr/>
            <p:nvPr/>
          </p:nvGrpSpPr>
          <p:grpSpPr bwMode="auto">
            <a:xfrm>
              <a:off x="552947" y="4947493"/>
              <a:ext cx="168275" cy="168275"/>
              <a:chOff x="2928" y="2208"/>
              <a:chExt cx="262" cy="262"/>
            </a:xfrm>
          </p:grpSpPr>
          <p:sp>
            <p:nvSpPr>
              <p:cNvPr id="39"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40"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31" name="Rectangle 13"/>
            <p:cNvSpPr>
              <a:spLocks noChangeArrowheads="1"/>
            </p:cNvSpPr>
            <p:nvPr/>
          </p:nvSpPr>
          <p:spPr bwMode="auto">
            <a:xfrm>
              <a:off x="786479" y="4822081"/>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32" name="Text Box 16"/>
            <p:cNvSpPr txBox="1">
              <a:spLocks noChangeArrowheads="1"/>
            </p:cNvSpPr>
            <p:nvPr/>
          </p:nvSpPr>
          <p:spPr bwMode="gray">
            <a:xfrm>
              <a:off x="827583" y="5229200"/>
              <a:ext cx="36332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a:t>
              </a:r>
              <a:r>
                <a:rPr lang="en-US" altLang="zh-CN" sz="1200" dirty="0">
                  <a:latin typeface="+mn-ea"/>
                  <a:cs typeface="+mn-ea"/>
                </a:rPr>
                <a:t> </a:t>
              </a:r>
              <a:endParaRPr lang="en-US" altLang="zh-CN" sz="1200" dirty="0">
                <a:latin typeface="+mn-ea"/>
                <a:cs typeface="+mn-ea"/>
              </a:endParaRPr>
            </a:p>
            <a:p>
              <a:pPr eaLnBrk="0" hangingPunct="0"/>
              <a:r>
                <a:rPr lang="zh-CN" altLang="en-US" sz="1200" dirty="0">
                  <a:latin typeface="+mn-ea"/>
                  <a:cs typeface="+mn-ea"/>
                </a:rPr>
                <a:t>文字内容    文字内容    文字内容    文字内容</a:t>
              </a:r>
              <a:r>
                <a:rPr lang="en-US" altLang="zh-CN" sz="1200" dirty="0">
                  <a:latin typeface="+mn-ea"/>
                  <a:cs typeface="+mn-ea"/>
                </a:rPr>
                <a:t> </a:t>
              </a:r>
              <a:endParaRPr lang="en-US" altLang="zh-CN" sz="1200" dirty="0">
                <a:latin typeface="+mn-ea"/>
                <a:cs typeface="+mn-ea"/>
              </a:endParaRPr>
            </a:p>
          </p:txBody>
        </p:sp>
        <p:sp>
          <p:nvSpPr>
            <p:cNvPr id="33" name="Line 3"/>
            <p:cNvSpPr>
              <a:spLocks noChangeShapeType="1"/>
            </p:cNvSpPr>
            <p:nvPr/>
          </p:nvSpPr>
          <p:spPr bwMode="black">
            <a:xfrm>
              <a:off x="5039097" y="4725144"/>
              <a:ext cx="0" cy="1055787"/>
            </a:xfrm>
            <a:prstGeom prst="line">
              <a:avLst/>
            </a:prstGeom>
            <a:noFill/>
            <a:ln w="28575">
              <a:solidFill>
                <a:schemeClr val="accent1">
                  <a:alpha val="50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mn-ea"/>
              </a:endParaRPr>
            </a:p>
          </p:txBody>
        </p:sp>
        <p:grpSp>
          <p:nvGrpSpPr>
            <p:cNvPr id="34" name="Group 4"/>
            <p:cNvGrpSpPr/>
            <p:nvPr/>
          </p:nvGrpSpPr>
          <p:grpSpPr bwMode="auto">
            <a:xfrm>
              <a:off x="4945435" y="4947493"/>
              <a:ext cx="168275" cy="168275"/>
              <a:chOff x="2928" y="2208"/>
              <a:chExt cx="262" cy="262"/>
            </a:xfrm>
          </p:grpSpPr>
          <p:sp>
            <p:nvSpPr>
              <p:cNvPr id="37" name="Oval 5"/>
              <p:cNvSpPr>
                <a:spLocks noChangeArrowheads="1"/>
              </p:cNvSpPr>
              <p:nvPr/>
            </p:nvSpPr>
            <p:spPr bwMode="gray">
              <a:xfrm>
                <a:off x="2928" y="2208"/>
                <a:ext cx="262" cy="262"/>
              </a:xfrm>
              <a:prstGeom prst="ellipse">
                <a:avLst/>
              </a:prstGeom>
              <a:gradFill rotWithShape="1">
                <a:gsLst>
                  <a:gs pos="0">
                    <a:schemeClr val="accent2">
                      <a:gamma/>
                      <a:tint val="28627"/>
                      <a:invGamma/>
                    </a:schemeClr>
                  </a:gs>
                  <a:gs pos="100000">
                    <a:schemeClr val="accent2"/>
                  </a:gs>
                </a:gsLst>
                <a:lin ang="2700000" scaled="1"/>
              </a:gradFill>
              <a:ln w="12700">
                <a:solidFill>
                  <a:srgbClr val="F8F8F8"/>
                </a:solidFill>
                <a:round/>
              </a:ln>
              <a:effectLst>
                <a:outerShdw dist="35921" dir="2700000" algn="ctr" rotWithShape="0">
                  <a:srgbClr val="1C1C1C">
                    <a:alpha val="50000"/>
                  </a:srgbClr>
                </a:outerShdw>
              </a:effectLst>
            </p:spPr>
            <p:txBody>
              <a:bodyPr wrap="none" anchor="ctr"/>
              <a:lstStyle/>
              <a:p>
                <a:endParaRPr lang="zh-CN" altLang="en-US">
                  <a:cs typeface="+mn-ea"/>
                </a:endParaRPr>
              </a:p>
            </p:txBody>
          </p:sp>
          <p:sp>
            <p:nvSpPr>
              <p:cNvPr id="38" name="Oval 6"/>
              <p:cNvSpPr>
                <a:spLocks noChangeArrowheads="1"/>
              </p:cNvSpPr>
              <p:nvPr/>
            </p:nvSpPr>
            <p:spPr bwMode="gray">
              <a:xfrm>
                <a:off x="2949" y="2230"/>
                <a:ext cx="218" cy="218"/>
              </a:xfrm>
              <a:prstGeom prst="ellipse">
                <a:avLst/>
              </a:prstGeom>
              <a:gradFill rotWithShape="1">
                <a:gsLst>
                  <a:gs pos="0">
                    <a:schemeClr val="accent2"/>
                  </a:gs>
                  <a:gs pos="100000">
                    <a:schemeClr val="accent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endParaRPr lang="zh-CN" altLang="en-US">
                  <a:cs typeface="+mn-ea"/>
                </a:endParaRPr>
              </a:p>
            </p:txBody>
          </p:sp>
        </p:grpSp>
        <p:sp>
          <p:nvSpPr>
            <p:cNvPr id="35" name="Rectangle 13"/>
            <p:cNvSpPr>
              <a:spLocks noChangeArrowheads="1"/>
            </p:cNvSpPr>
            <p:nvPr/>
          </p:nvSpPr>
          <p:spPr bwMode="auto">
            <a:xfrm>
              <a:off x="5178967" y="4822081"/>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FF0066"/>
                </a:buClr>
                <a:buSzPct val="75000"/>
                <a:buFont typeface="Arial" panose="020B0604020202020204" pitchFamily="34" charset="0"/>
                <a:buNone/>
              </a:pPr>
              <a:r>
                <a:rPr lang="zh-CN" altLang="en-US" sz="2000" b="1" dirty="0">
                  <a:latin typeface="+mn-ea"/>
                  <a:cs typeface="+mn-ea"/>
                </a:rPr>
                <a:t>标题</a:t>
              </a:r>
              <a:endParaRPr lang="en-US" altLang="zh-CN" sz="2000" b="1" dirty="0">
                <a:latin typeface="+mn-ea"/>
                <a:cs typeface="+mn-ea"/>
              </a:endParaRPr>
            </a:p>
          </p:txBody>
        </p:sp>
        <p:sp>
          <p:nvSpPr>
            <p:cNvPr id="36" name="Text Box 16"/>
            <p:cNvSpPr txBox="1">
              <a:spLocks noChangeArrowheads="1"/>
            </p:cNvSpPr>
            <p:nvPr/>
          </p:nvSpPr>
          <p:spPr bwMode="gray">
            <a:xfrm>
              <a:off x="5220072" y="5229200"/>
              <a:ext cx="36724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zh-CN" altLang="en-US" sz="1200" dirty="0">
                  <a:latin typeface="+mn-ea"/>
                  <a:cs typeface="+mn-ea"/>
                </a:rPr>
                <a:t>文字内容    文字内容    文字内容    文字内容</a:t>
              </a:r>
              <a:r>
                <a:rPr lang="en-US" altLang="zh-CN" sz="1200" dirty="0">
                  <a:latin typeface="+mn-ea"/>
                  <a:cs typeface="+mn-ea"/>
                </a:rPr>
                <a:t> </a:t>
              </a:r>
              <a:endParaRPr lang="en-US" altLang="zh-CN" sz="1200" dirty="0">
                <a:latin typeface="+mn-ea"/>
                <a:cs typeface="+mn-ea"/>
              </a:endParaRPr>
            </a:p>
            <a:p>
              <a:pPr eaLnBrk="0" hangingPunct="0"/>
              <a:r>
                <a:rPr lang="zh-CN" altLang="en-US" sz="1200" dirty="0">
                  <a:latin typeface="+mn-ea"/>
                  <a:cs typeface="+mn-ea"/>
                </a:rPr>
                <a:t>文字内容    文字内容    文字内容    文字内容</a:t>
              </a:r>
              <a:r>
                <a:rPr lang="en-US" altLang="zh-CN" sz="1200" dirty="0">
                  <a:latin typeface="+mn-ea"/>
                  <a:cs typeface="+mn-ea"/>
                </a:rPr>
                <a:t> </a:t>
              </a:r>
              <a:endParaRPr lang="en-US" altLang="zh-CN" sz="1200" dirty="0">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55129" y="1382234"/>
            <a:ext cx="7486613" cy="644113"/>
          </a:xfrm>
          <a:prstGeom prst="rect">
            <a:avLst/>
          </a:prstGeom>
          <a:solidFill>
            <a:srgbClr val="68A5CA"/>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4796488" y="1382234"/>
            <a:ext cx="615987" cy="615987"/>
          </a:xfrm>
          <a:prstGeom prst="ellipse">
            <a:avLst/>
          </a:prstGeom>
          <a:solidFill>
            <a:srgbClr val="4D4E4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1</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146"/>
          <p:cNvSpPr txBox="1">
            <a:spLocks noChangeArrowheads="1"/>
          </p:cNvSpPr>
          <p:nvPr/>
        </p:nvSpPr>
        <p:spPr bwMode="auto">
          <a:xfrm>
            <a:off x="5716438" y="1460804"/>
            <a:ext cx="54230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选题背景及目的</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5019265" y="2479560"/>
            <a:ext cx="7526077" cy="644113"/>
          </a:xfrm>
          <a:prstGeom prst="rect">
            <a:avLst/>
          </a:prstGeom>
          <a:solidFill>
            <a:srgbClr val="68A5CA"/>
          </a:solidFill>
          <a:ln>
            <a:noFill/>
          </a:ln>
        </p:spPr>
        <p:style>
          <a:lnRef idx="2">
            <a:schemeClr val="accent1">
              <a:shade val="50000"/>
            </a:schemeClr>
          </a:lnRef>
          <a:fillRef idx="1">
            <a:schemeClr val="accent1"/>
          </a:fillRef>
          <a:effectRef idx="0">
            <a:schemeClr val="accent1"/>
          </a:effectRef>
          <a:fontRef idx="minor">
            <a:schemeClr val="lt1"/>
          </a:fontRef>
        </p:style>
        <p:txBody>
          <a:bodyPr lIns="450000" rtlCol="0" anchor="ctr"/>
          <a:lstStyle/>
          <a:p>
            <a:endParaRPr lang="zh-CN" altLang="en-US" i="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椭圆 5"/>
          <p:cNvSpPr/>
          <p:nvPr/>
        </p:nvSpPr>
        <p:spPr>
          <a:xfrm>
            <a:off x="4796488" y="2493623"/>
            <a:ext cx="615987" cy="615987"/>
          </a:xfrm>
          <a:prstGeom prst="ellipse">
            <a:avLst/>
          </a:prstGeom>
          <a:solidFill>
            <a:srgbClr val="4D4E4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2</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146"/>
          <p:cNvSpPr txBox="1">
            <a:spLocks noChangeArrowheads="1"/>
          </p:cNvSpPr>
          <p:nvPr/>
        </p:nvSpPr>
        <p:spPr bwMode="auto">
          <a:xfrm>
            <a:off x="5716438" y="2572193"/>
            <a:ext cx="47414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选题意义及研究现状</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5019265" y="3576886"/>
            <a:ext cx="7526077" cy="644113"/>
          </a:xfrm>
          <a:prstGeom prst="rect">
            <a:avLst/>
          </a:prstGeom>
          <a:solidFill>
            <a:srgbClr val="68A5CA"/>
          </a:solidFill>
          <a:ln w="12700">
            <a:noFill/>
            <a:round/>
          </a:ln>
          <a:effectLst/>
        </p:spPr>
        <p:txBody>
          <a:bodyPr wrap="none" anchor="ctr"/>
          <a:lstStyle/>
          <a:p>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p:cNvSpPr/>
          <p:nvPr/>
        </p:nvSpPr>
        <p:spPr>
          <a:xfrm>
            <a:off x="4796488" y="3590949"/>
            <a:ext cx="615987" cy="615987"/>
          </a:xfrm>
          <a:prstGeom prst="ellipse">
            <a:avLst/>
          </a:prstGeom>
          <a:solidFill>
            <a:srgbClr val="4D4E4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3</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46"/>
          <p:cNvSpPr txBox="1">
            <a:spLocks noChangeArrowheads="1"/>
          </p:cNvSpPr>
          <p:nvPr/>
        </p:nvSpPr>
        <p:spPr bwMode="auto">
          <a:xfrm>
            <a:off x="5716438" y="3669519"/>
            <a:ext cx="50822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研究过程及方法</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椭圆 10"/>
          <p:cNvSpPr/>
          <p:nvPr/>
        </p:nvSpPr>
        <p:spPr>
          <a:xfrm>
            <a:off x="1072354" y="1868476"/>
            <a:ext cx="2966811" cy="2916955"/>
          </a:xfrm>
          <a:prstGeom prst="ellipse">
            <a:avLst/>
          </a:prstGeom>
          <a:solidFill>
            <a:srgbClr val="F3706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422137" y="2408339"/>
            <a:ext cx="2238113" cy="1538883"/>
          </a:xfrm>
          <a:prstGeom prst="rect">
            <a:avLst/>
          </a:prstGeom>
        </p:spPr>
        <p:txBody>
          <a:bodyPr wrap="none">
            <a:spAutoFit/>
          </a:bodyPr>
          <a:lstStyle/>
          <a:p>
            <a:pPr algn="ctr"/>
            <a:r>
              <a:rPr lang="zh-CN" altLang="en-US" sz="5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目录</a:t>
            </a:r>
            <a:endParaRPr lang="en-US" altLang="zh-CN" sz="54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algn="ctr"/>
            <a:r>
              <a:rPr lang="en-US" altLang="zh-CN" sz="4000" dirty="0" smtClean="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Contents</a:t>
            </a:r>
            <a:endParaRPr lang="zh-CN" altLang="en-US" sz="4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13" name="矩形 12"/>
          <p:cNvSpPr/>
          <p:nvPr/>
        </p:nvSpPr>
        <p:spPr>
          <a:xfrm>
            <a:off x="5008749" y="4648067"/>
            <a:ext cx="7526077" cy="644113"/>
          </a:xfrm>
          <a:prstGeom prst="rect">
            <a:avLst/>
          </a:prstGeom>
          <a:solidFill>
            <a:srgbClr val="68A5CA"/>
          </a:solidFill>
          <a:ln w="12700">
            <a:noFill/>
            <a:round/>
          </a:ln>
          <a:effectLst/>
        </p:spPr>
        <p:txBody>
          <a:bodyPr wrap="none" anchor="ctr"/>
          <a:lstStyle/>
          <a:p>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椭圆 13"/>
          <p:cNvSpPr/>
          <p:nvPr/>
        </p:nvSpPr>
        <p:spPr>
          <a:xfrm>
            <a:off x="4785972" y="4662130"/>
            <a:ext cx="615987" cy="615987"/>
          </a:xfrm>
          <a:prstGeom prst="ellipse">
            <a:avLst/>
          </a:prstGeom>
          <a:solidFill>
            <a:srgbClr val="4D4E4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4</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46"/>
          <p:cNvSpPr txBox="1">
            <a:spLocks noChangeArrowheads="1"/>
          </p:cNvSpPr>
          <p:nvPr/>
        </p:nvSpPr>
        <p:spPr bwMode="auto">
          <a:xfrm>
            <a:off x="5705922" y="4740700"/>
            <a:ext cx="50822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致谢及其他</a:t>
            </a:r>
            <a:endPar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3780953" y="1880910"/>
            <a:ext cx="49728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en-US" altLang="zh-CN" sz="4265" dirty="0" smtClean="0">
                <a:solidFill>
                  <a:srgbClr val="F3706D"/>
                </a:solidFill>
                <a:latin typeface="方正兰亭黑_GBK"/>
                <a:ea typeface="方正兰亭黑_GBK"/>
              </a:rPr>
              <a:t>03.</a:t>
            </a:r>
            <a:r>
              <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rPr>
              <a:t>研究过程及方法</a:t>
            </a:r>
            <a:endPar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6"/>
          <p:cNvSpPr txBox="1">
            <a:spLocks noChangeArrowheads="1"/>
          </p:cNvSpPr>
          <p:nvPr/>
        </p:nvSpPr>
        <p:spPr bwMode="auto">
          <a:xfrm>
            <a:off x="2793503" y="2660611"/>
            <a:ext cx="6947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a:solidFill>
                  <a:srgbClr val="68A5CA"/>
                </a:solidFill>
                <a:latin typeface="+mn-lt"/>
                <a:ea typeface="方正兰亭黑_GBK"/>
              </a:rPr>
              <a:t>Background and significance of the selected topic</a:t>
            </a:r>
            <a:endParaRPr lang="zh-CN" altLang="en-US" sz="2400">
              <a:solidFill>
                <a:srgbClr val="68A5CA"/>
              </a:solidFill>
              <a:latin typeface="+mn-lt"/>
              <a:ea typeface="方正兰亭黑_GBK"/>
            </a:endParaRPr>
          </a:p>
        </p:txBody>
      </p:sp>
      <p:sp>
        <p:nvSpPr>
          <p:cNvPr id="4" name="矩形 3"/>
          <p:cNvSpPr/>
          <p:nvPr/>
        </p:nvSpPr>
        <p:spPr>
          <a:xfrm>
            <a:off x="3147942" y="3055590"/>
            <a:ext cx="6238859" cy="738664"/>
          </a:xfrm>
          <a:prstGeom prst="rect">
            <a:avLst/>
          </a:prstGeom>
        </p:spPr>
        <p:txBody>
          <a:bodyPr wrap="square">
            <a:spAutoFit/>
          </a:bodyPr>
          <a:lstStyle/>
          <a:p>
            <a:pPr algn="ctr" eaLnBrk="0" fontAlgn="base" hangingPunct="0">
              <a:lnSpc>
                <a:spcPct val="150000"/>
              </a:lnSpc>
              <a:spcBef>
                <a:spcPct val="0"/>
              </a:spcBef>
              <a:spcAft>
                <a:spcPct val="0"/>
              </a:spcAft>
            </a:pPr>
            <a:r>
              <a:rPr lang="en-US" altLang="zh-CN" sz="1400">
                <a:solidFill>
                  <a:srgbClr val="68A5CA"/>
                </a:solidFill>
                <a:cs typeface="Arial" panose="020B0604020202020204" pitchFamily="34" charset="0"/>
              </a:rPr>
              <a:t>Aenean massa. Cum sociis natoque penatibus et magnis dis parturient montes, nascetur ridiculus mus. Donec quam felis. Aenean massa. </a:t>
            </a:r>
            <a:endParaRPr lang="en-US" altLang="zh-CN" sz="1400">
              <a:solidFill>
                <a:srgbClr val="68A5CA"/>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1005217">
            <a:off x="5102404" y="1636735"/>
            <a:ext cx="1940105" cy="2040428"/>
            <a:chOff x="5085714" y="1844825"/>
            <a:chExt cx="1940358" cy="2040428"/>
          </a:xfrm>
        </p:grpSpPr>
        <p:sp>
          <p:nvSpPr>
            <p:cNvPr id="6" name="Freeform 6"/>
            <p:cNvSpPr/>
            <p:nvPr/>
          </p:nvSpPr>
          <p:spPr bwMode="gray">
            <a:xfrm>
              <a:off x="5085714" y="1844825"/>
              <a:ext cx="1940358" cy="2040428"/>
            </a:xfrm>
            <a:custGeom>
              <a:avLst/>
              <a:gdLst/>
              <a:ahLst/>
              <a:cxnLst>
                <a:cxn ang="0">
                  <a:pos x="794" y="1672"/>
                </a:cxn>
                <a:cxn ang="0">
                  <a:pos x="1590" y="576"/>
                </a:cxn>
                <a:cxn ang="0">
                  <a:pos x="794" y="0"/>
                </a:cxn>
                <a:cxn ang="0">
                  <a:pos x="0" y="576"/>
                </a:cxn>
                <a:cxn ang="0">
                  <a:pos x="794" y="1672"/>
                </a:cxn>
                <a:cxn ang="0">
                  <a:pos x="794" y="1672"/>
                </a:cxn>
              </a:cxnLst>
              <a:rect l="0" t="0" r="r" b="b"/>
              <a:pathLst>
                <a:path w="1590" h="1672">
                  <a:moveTo>
                    <a:pt x="794" y="1672"/>
                  </a:moveTo>
                  <a:lnTo>
                    <a:pt x="1590" y="576"/>
                  </a:lnTo>
                  <a:lnTo>
                    <a:pt x="794" y="0"/>
                  </a:lnTo>
                  <a:lnTo>
                    <a:pt x="0" y="576"/>
                  </a:lnTo>
                  <a:lnTo>
                    <a:pt x="794" y="1672"/>
                  </a:lnTo>
                  <a:lnTo>
                    <a:pt x="794" y="1672"/>
                  </a:lnTo>
                  <a:close/>
                </a:path>
              </a:pathLst>
            </a:custGeom>
          </p:spPr>
          <p:style>
            <a:lnRef idx="3">
              <a:schemeClr val="lt1"/>
            </a:lnRef>
            <a:fillRef idx="1">
              <a:schemeClr val="accent2"/>
            </a:fillRef>
            <a:effectRef idx="1">
              <a:schemeClr val="accent2"/>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7" name="Rechteck 23"/>
            <p:cNvSpPr/>
            <p:nvPr/>
          </p:nvSpPr>
          <p:spPr bwMode="gray">
            <a:xfrm>
              <a:off x="5548766" y="2451122"/>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8" name="组合 7"/>
          <p:cNvGrpSpPr/>
          <p:nvPr/>
        </p:nvGrpSpPr>
        <p:grpSpPr>
          <a:xfrm rot="1005217">
            <a:off x="6150955" y="2419388"/>
            <a:ext cx="1942546" cy="1847613"/>
            <a:chOff x="6134402" y="2627476"/>
            <a:chExt cx="1942799" cy="1847613"/>
          </a:xfrm>
        </p:grpSpPr>
        <p:sp>
          <p:nvSpPr>
            <p:cNvPr id="9" name="_color1"/>
            <p:cNvSpPr/>
            <p:nvPr/>
          </p:nvSpPr>
          <p:spPr bwMode="gray">
            <a:xfrm>
              <a:off x="6134402" y="2627476"/>
              <a:ext cx="1942799" cy="1847613"/>
            </a:xfrm>
            <a:custGeom>
              <a:avLst/>
              <a:gdLst/>
              <a:ahLst/>
              <a:cxnLst>
                <a:cxn ang="0">
                  <a:pos x="796" y="0"/>
                </a:cxn>
                <a:cxn ang="0">
                  <a:pos x="0" y="1096"/>
                </a:cxn>
                <a:cxn ang="0">
                  <a:pos x="0" y="1096"/>
                </a:cxn>
                <a:cxn ang="0">
                  <a:pos x="1287" y="1514"/>
                </a:cxn>
                <a:cxn ang="0">
                  <a:pos x="1592" y="579"/>
                </a:cxn>
                <a:cxn ang="0">
                  <a:pos x="796" y="0"/>
                </a:cxn>
              </a:cxnLst>
              <a:rect l="0" t="0" r="r" b="b"/>
              <a:pathLst>
                <a:path w="1592" h="1514">
                  <a:moveTo>
                    <a:pt x="796" y="0"/>
                  </a:moveTo>
                  <a:lnTo>
                    <a:pt x="0" y="1096"/>
                  </a:lnTo>
                  <a:lnTo>
                    <a:pt x="0" y="1096"/>
                  </a:lnTo>
                  <a:lnTo>
                    <a:pt x="1287" y="1514"/>
                  </a:lnTo>
                  <a:lnTo>
                    <a:pt x="1592" y="579"/>
                  </a:lnTo>
                  <a:lnTo>
                    <a:pt x="796" y="0"/>
                  </a:lnTo>
                  <a:close/>
                </a:path>
              </a:pathLst>
            </a:custGeom>
          </p:spPr>
          <p:style>
            <a:lnRef idx="3">
              <a:schemeClr val="lt1"/>
            </a:lnRef>
            <a:fillRef idx="1">
              <a:schemeClr val="accent6"/>
            </a:fillRef>
            <a:effectRef idx="1">
              <a:schemeClr val="accent6"/>
            </a:effectRef>
            <a:fontRef idx="minor">
              <a:schemeClr val="lt1"/>
            </a:fontRef>
          </p:style>
          <p:txBody>
            <a:bodyPr wrap="square" lIns="0" tIns="108000" rIns="0" bIns="0" anchor="ctr" anchorCtr="0"/>
            <a:lstStyle/>
            <a:p>
              <a:pPr algn="ctr">
                <a:lnSpc>
                  <a:spcPct val="95000"/>
                </a:lnSpc>
                <a:spcAft>
                  <a:spcPts val="800"/>
                </a:spcAft>
              </a:pPr>
              <a:endParaRPr lang="de-DE" sz="1600" b="1" noProof="1">
                <a:solidFill>
                  <a:prstClr val="white"/>
                </a:solidFill>
                <a:effectLst>
                  <a:outerShdw blurRad="38100" dist="38100" dir="2700000" algn="tl">
                    <a:srgbClr val="000000">
                      <a:alpha val="43137"/>
                    </a:srgbClr>
                  </a:outerShdw>
                </a:effectLst>
                <a:cs typeface="+mn-ea"/>
              </a:endParaRPr>
            </a:p>
          </p:txBody>
        </p:sp>
        <p:sp>
          <p:nvSpPr>
            <p:cNvPr id="10" name="Rechteck 24"/>
            <p:cNvSpPr/>
            <p:nvPr/>
          </p:nvSpPr>
          <p:spPr bwMode="gray">
            <a:xfrm>
              <a:off x="6688272" y="3518473"/>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latin typeface="+mn-ea"/>
                  <a:cs typeface="+mn-ea"/>
                </a:rPr>
                <a:t>输入标题</a:t>
              </a:r>
              <a:endParaRPr lang="de-DE" sz="1600" b="1" dirty="0">
                <a:solidFill>
                  <a:prstClr val="white"/>
                </a:solidFill>
                <a:effectLst>
                  <a:outerShdw blurRad="38100" dist="38100" dir="2700000" algn="tl">
                    <a:srgbClr val="000000">
                      <a:alpha val="43137"/>
                    </a:srgbClr>
                  </a:outerShdw>
                </a:effectLst>
                <a:latin typeface="+mn-ea"/>
                <a:cs typeface="+mn-ea"/>
              </a:endParaRPr>
            </a:p>
          </p:txBody>
        </p:sp>
      </p:grpSp>
      <p:grpSp>
        <p:nvGrpSpPr>
          <p:cNvPr id="11" name="组合 10"/>
          <p:cNvGrpSpPr/>
          <p:nvPr/>
        </p:nvGrpSpPr>
        <p:grpSpPr>
          <a:xfrm rot="1005217">
            <a:off x="4085363" y="2419388"/>
            <a:ext cx="1940105" cy="1847613"/>
            <a:chOff x="4034586" y="2627476"/>
            <a:chExt cx="1940358" cy="1847613"/>
          </a:xfrm>
        </p:grpSpPr>
        <p:sp>
          <p:nvSpPr>
            <p:cNvPr id="12" name="Freeform 9"/>
            <p:cNvSpPr/>
            <p:nvPr/>
          </p:nvSpPr>
          <p:spPr bwMode="gray">
            <a:xfrm>
              <a:off x="4034586" y="2627476"/>
              <a:ext cx="1940358" cy="1847613"/>
            </a:xfrm>
            <a:custGeom>
              <a:avLst/>
              <a:gdLst/>
              <a:ahLst/>
              <a:cxnLst>
                <a:cxn ang="0">
                  <a:pos x="796" y="0"/>
                </a:cxn>
                <a:cxn ang="0">
                  <a:pos x="0" y="579"/>
                </a:cxn>
                <a:cxn ang="0">
                  <a:pos x="305" y="1514"/>
                </a:cxn>
                <a:cxn ang="0">
                  <a:pos x="1590" y="1096"/>
                </a:cxn>
                <a:cxn ang="0">
                  <a:pos x="796" y="0"/>
                </a:cxn>
              </a:cxnLst>
              <a:rect l="0" t="0" r="r" b="b"/>
              <a:pathLst>
                <a:path w="1590" h="1514">
                  <a:moveTo>
                    <a:pt x="796" y="0"/>
                  </a:moveTo>
                  <a:lnTo>
                    <a:pt x="0" y="579"/>
                  </a:lnTo>
                  <a:lnTo>
                    <a:pt x="305" y="1514"/>
                  </a:lnTo>
                  <a:lnTo>
                    <a:pt x="1590" y="1096"/>
                  </a:lnTo>
                  <a:lnTo>
                    <a:pt x="796" y="0"/>
                  </a:lnTo>
                  <a:close/>
                </a:path>
              </a:pathLst>
            </a:custGeom>
          </p:spPr>
          <p:style>
            <a:lnRef idx="3">
              <a:schemeClr val="lt1"/>
            </a:lnRef>
            <a:fillRef idx="1">
              <a:schemeClr val="accent1"/>
            </a:fillRef>
            <a:effectRef idx="1">
              <a:schemeClr val="accent1"/>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3" name="Rechteck 25"/>
            <p:cNvSpPr/>
            <p:nvPr/>
          </p:nvSpPr>
          <p:spPr bwMode="gray">
            <a:xfrm>
              <a:off x="4412562" y="3518473"/>
              <a:ext cx="1011815"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4" name="组合 13"/>
          <p:cNvGrpSpPr/>
          <p:nvPr/>
        </p:nvGrpSpPr>
        <p:grpSpPr>
          <a:xfrm rot="1005217">
            <a:off x="6091060" y="3906941"/>
            <a:ext cx="1570388" cy="1648695"/>
            <a:chOff x="6107825" y="4084575"/>
            <a:chExt cx="1570592" cy="1648695"/>
          </a:xfrm>
        </p:grpSpPr>
        <p:sp>
          <p:nvSpPr>
            <p:cNvPr id="15" name="Freeform 7"/>
            <p:cNvSpPr/>
            <p:nvPr/>
          </p:nvSpPr>
          <p:spPr bwMode="gray">
            <a:xfrm>
              <a:off x="6107825" y="4084575"/>
              <a:ext cx="1570592" cy="1648695"/>
            </a:xfrm>
            <a:custGeom>
              <a:avLst/>
              <a:gdLst/>
              <a:ahLst/>
              <a:cxnLst>
                <a:cxn ang="0">
                  <a:pos x="0" y="0"/>
                </a:cxn>
                <a:cxn ang="0">
                  <a:pos x="0" y="1351"/>
                </a:cxn>
                <a:cxn ang="0">
                  <a:pos x="985" y="1351"/>
                </a:cxn>
                <a:cxn ang="0">
                  <a:pos x="1287" y="418"/>
                </a:cxn>
                <a:cxn ang="0">
                  <a:pos x="0" y="0"/>
                </a:cxn>
                <a:cxn ang="0">
                  <a:pos x="0" y="0"/>
                </a:cxn>
              </a:cxnLst>
              <a:rect l="0" t="0" r="r" b="b"/>
              <a:pathLst>
                <a:path w="1287" h="1351">
                  <a:moveTo>
                    <a:pt x="0" y="0"/>
                  </a:moveTo>
                  <a:lnTo>
                    <a:pt x="0" y="1351"/>
                  </a:lnTo>
                  <a:lnTo>
                    <a:pt x="985" y="1351"/>
                  </a:lnTo>
                  <a:lnTo>
                    <a:pt x="1287" y="418"/>
                  </a:lnTo>
                  <a:lnTo>
                    <a:pt x="0" y="0"/>
                  </a:lnTo>
                  <a:lnTo>
                    <a:pt x="0" y="0"/>
                  </a:lnTo>
                  <a:close/>
                </a:path>
              </a:pathLst>
            </a:custGeom>
          </p:spPr>
          <p:style>
            <a:lnRef idx="3">
              <a:schemeClr val="lt1"/>
            </a:lnRef>
            <a:fillRef idx="1">
              <a:schemeClr val="accent4"/>
            </a:fillRef>
            <a:effectRef idx="1">
              <a:schemeClr val="accent4"/>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6" name="Rechteck 26"/>
            <p:cNvSpPr/>
            <p:nvPr/>
          </p:nvSpPr>
          <p:spPr bwMode="gray">
            <a:xfrm>
              <a:off x="6327560"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17" name="组合 16"/>
          <p:cNvGrpSpPr/>
          <p:nvPr/>
        </p:nvGrpSpPr>
        <p:grpSpPr>
          <a:xfrm rot="1005217">
            <a:off x="4450146" y="3803212"/>
            <a:ext cx="1567947" cy="1648695"/>
            <a:chOff x="4433369" y="4084575"/>
            <a:chExt cx="1568151" cy="1648695"/>
          </a:xfrm>
        </p:grpSpPr>
        <p:sp>
          <p:nvSpPr>
            <p:cNvPr id="18" name="Freeform 10"/>
            <p:cNvSpPr/>
            <p:nvPr/>
          </p:nvSpPr>
          <p:spPr bwMode="gray">
            <a:xfrm>
              <a:off x="4433369" y="4084575"/>
              <a:ext cx="1568151" cy="1648695"/>
            </a:xfrm>
            <a:custGeom>
              <a:avLst/>
              <a:gdLst/>
              <a:ahLst/>
              <a:cxnLst>
                <a:cxn ang="0">
                  <a:pos x="1285" y="0"/>
                </a:cxn>
                <a:cxn ang="0">
                  <a:pos x="0" y="418"/>
                </a:cxn>
                <a:cxn ang="0">
                  <a:pos x="302" y="1351"/>
                </a:cxn>
                <a:cxn ang="0">
                  <a:pos x="1285" y="1351"/>
                </a:cxn>
                <a:cxn ang="0">
                  <a:pos x="1285" y="0"/>
                </a:cxn>
                <a:cxn ang="0">
                  <a:pos x="1285" y="0"/>
                </a:cxn>
              </a:cxnLst>
              <a:rect l="0" t="0" r="r" b="b"/>
              <a:pathLst>
                <a:path w="1285" h="1351">
                  <a:moveTo>
                    <a:pt x="1285" y="0"/>
                  </a:moveTo>
                  <a:lnTo>
                    <a:pt x="0" y="418"/>
                  </a:lnTo>
                  <a:lnTo>
                    <a:pt x="302" y="1351"/>
                  </a:lnTo>
                  <a:lnTo>
                    <a:pt x="1285" y="1351"/>
                  </a:lnTo>
                  <a:lnTo>
                    <a:pt x="1285" y="0"/>
                  </a:lnTo>
                  <a:lnTo>
                    <a:pt x="1285" y="0"/>
                  </a:lnTo>
                  <a:close/>
                </a:path>
              </a:pathLst>
            </a:custGeom>
          </p:spPr>
          <p:style>
            <a:lnRef idx="3">
              <a:schemeClr val="lt1"/>
            </a:lnRef>
            <a:fillRef idx="1">
              <a:schemeClr val="accent3"/>
            </a:fillRef>
            <a:effectRef idx="1">
              <a:schemeClr val="accent3"/>
            </a:effectRef>
            <a:fontRef idx="minor">
              <a:schemeClr val="lt1"/>
            </a:fontRef>
          </p:style>
          <p:txBody>
            <a:bodyPr wrap="square" lIns="0" tIns="0" rIns="0" bIns="0" anchor="ctr" anchorCtr="0"/>
            <a:lstStyle/>
            <a:p>
              <a:pPr algn="ctr">
                <a:lnSpc>
                  <a:spcPct val="95000"/>
                </a:lnSpc>
                <a:spcAft>
                  <a:spcPts val="800"/>
                </a:spcAft>
              </a:pPr>
              <a:endParaRPr lang="de-DE" sz="1200" noProof="1">
                <a:solidFill>
                  <a:prstClr val="white"/>
                </a:solidFill>
                <a:effectLst>
                  <a:outerShdw blurRad="38100" dist="38100" dir="2700000" algn="tl">
                    <a:srgbClr val="000000">
                      <a:alpha val="43137"/>
                    </a:srgbClr>
                  </a:outerShdw>
                </a:effectLst>
                <a:cs typeface="+mn-ea"/>
              </a:endParaRPr>
            </a:p>
          </p:txBody>
        </p:sp>
        <p:sp>
          <p:nvSpPr>
            <p:cNvPr id="19" name="Rechteck 27"/>
            <p:cNvSpPr/>
            <p:nvPr/>
          </p:nvSpPr>
          <p:spPr bwMode="gray">
            <a:xfrm>
              <a:off x="4761608" y="4800381"/>
              <a:ext cx="1011816" cy="326243"/>
            </a:xfrm>
            <a:prstGeom prst="rect">
              <a:avLst/>
            </a:prstGeom>
          </p:spPr>
          <p:txBody>
            <a:bodyPr wrap="none" anchor="ctr" anchorCtr="0">
              <a:spAutoFit/>
            </a:bodyPr>
            <a:lstStyle/>
            <a:p>
              <a:pPr algn="ctr">
                <a:lnSpc>
                  <a:spcPct val="95000"/>
                </a:lnSpc>
                <a:spcAft>
                  <a:spcPts val="800"/>
                </a:spcAft>
              </a:pPr>
              <a:r>
                <a:rPr lang="zh-CN" altLang="en-US" sz="1600" b="1" dirty="0">
                  <a:solidFill>
                    <a:prstClr val="white"/>
                  </a:solidFill>
                  <a:effectLst>
                    <a:outerShdw blurRad="38100" dist="38100" dir="2700000" algn="tl">
                      <a:srgbClr val="000000">
                        <a:alpha val="43137"/>
                      </a:srgbClr>
                    </a:outerShdw>
                  </a:effectLst>
                  <a:cs typeface="+mn-ea"/>
                </a:rPr>
                <a:t>输入标题</a:t>
              </a:r>
              <a:endParaRPr lang="de-DE" sz="1600" b="1" dirty="0">
                <a:solidFill>
                  <a:prstClr val="white"/>
                </a:solidFill>
                <a:effectLst>
                  <a:outerShdw blurRad="38100" dist="38100" dir="2700000" algn="tl">
                    <a:srgbClr val="000000">
                      <a:alpha val="43137"/>
                    </a:srgbClr>
                  </a:outerShdw>
                </a:effectLst>
                <a:cs typeface="+mn-ea"/>
              </a:endParaRPr>
            </a:p>
          </p:txBody>
        </p:sp>
      </p:grpSp>
      <p:grpSp>
        <p:nvGrpSpPr>
          <p:cNvPr id="20" name="组合 19"/>
          <p:cNvGrpSpPr/>
          <p:nvPr/>
        </p:nvGrpSpPr>
        <p:grpSpPr>
          <a:xfrm>
            <a:off x="1980693" y="3141070"/>
            <a:ext cx="2200317" cy="949507"/>
            <a:chOff x="1761209" y="1838839"/>
            <a:chExt cx="2200603" cy="949507"/>
          </a:xfrm>
        </p:grpSpPr>
        <p:sp>
          <p:nvSpPr>
            <p:cNvPr id="21" name="文本框 20"/>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5"/>
                  </a:solidFill>
                  <a:latin typeface="+mn-ea"/>
                  <a:cs typeface="+mn-ea"/>
                </a:rPr>
                <a:t>输入标题</a:t>
              </a:r>
              <a:endParaRPr lang="zh-CN" altLang="en-US" b="1" dirty="0">
                <a:solidFill>
                  <a:schemeClr val="accent5"/>
                </a:solidFill>
                <a:latin typeface="+mn-ea"/>
                <a:cs typeface="+mn-ea"/>
              </a:endParaRPr>
            </a:p>
          </p:txBody>
        </p:sp>
        <p:sp>
          <p:nvSpPr>
            <p:cNvPr id="22" name="文本框 21"/>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3" name="组合 22"/>
          <p:cNvGrpSpPr/>
          <p:nvPr/>
        </p:nvGrpSpPr>
        <p:grpSpPr>
          <a:xfrm>
            <a:off x="3024512" y="1527197"/>
            <a:ext cx="2200317" cy="949507"/>
            <a:chOff x="1761209" y="1838839"/>
            <a:chExt cx="2200603" cy="949507"/>
          </a:xfrm>
        </p:grpSpPr>
        <p:sp>
          <p:nvSpPr>
            <p:cNvPr id="24" name="文本框 23"/>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2"/>
                  </a:solidFill>
                  <a:latin typeface="+mn-ea"/>
                  <a:cs typeface="+mn-ea"/>
                </a:rPr>
                <a:t>输入标题</a:t>
              </a:r>
              <a:endParaRPr lang="zh-CN" altLang="en-US" b="1" dirty="0">
                <a:solidFill>
                  <a:schemeClr val="accent2"/>
                </a:solidFill>
                <a:latin typeface="+mn-ea"/>
                <a:cs typeface="+mn-ea"/>
              </a:endParaRPr>
            </a:p>
          </p:txBody>
        </p:sp>
        <p:sp>
          <p:nvSpPr>
            <p:cNvPr id="25" name="文本框 24"/>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6" name="组合 25"/>
          <p:cNvGrpSpPr/>
          <p:nvPr/>
        </p:nvGrpSpPr>
        <p:grpSpPr>
          <a:xfrm>
            <a:off x="8018687" y="3492396"/>
            <a:ext cx="2200317" cy="949507"/>
            <a:chOff x="1761209" y="1838839"/>
            <a:chExt cx="2200603" cy="949507"/>
          </a:xfrm>
        </p:grpSpPr>
        <p:sp>
          <p:nvSpPr>
            <p:cNvPr id="27" name="文本框 26"/>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6"/>
                  </a:solidFill>
                  <a:latin typeface="+mn-ea"/>
                  <a:cs typeface="+mn-ea"/>
                </a:rPr>
                <a:t>输入标题</a:t>
              </a:r>
              <a:endParaRPr lang="zh-CN" altLang="en-US" b="1" dirty="0">
                <a:solidFill>
                  <a:schemeClr val="accent6"/>
                </a:solidFill>
                <a:latin typeface="+mn-ea"/>
                <a:cs typeface="+mn-ea"/>
              </a:endParaRPr>
            </a:p>
          </p:txBody>
        </p:sp>
        <p:sp>
          <p:nvSpPr>
            <p:cNvPr id="28" name="文本框 27"/>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29" name="组合 28"/>
          <p:cNvGrpSpPr/>
          <p:nvPr/>
        </p:nvGrpSpPr>
        <p:grpSpPr>
          <a:xfrm>
            <a:off x="7700672" y="4766356"/>
            <a:ext cx="2200317" cy="949507"/>
            <a:chOff x="1761209" y="1838839"/>
            <a:chExt cx="2200603" cy="949507"/>
          </a:xfrm>
        </p:grpSpPr>
        <p:sp>
          <p:nvSpPr>
            <p:cNvPr id="30" name="文本框 29"/>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4"/>
                  </a:solidFill>
                  <a:latin typeface="+mn-ea"/>
                  <a:cs typeface="+mn-ea"/>
                </a:rPr>
                <a:t>输入标题</a:t>
              </a:r>
              <a:endParaRPr lang="zh-CN" altLang="en-US" b="1" dirty="0">
                <a:solidFill>
                  <a:schemeClr val="accent4"/>
                </a:solidFill>
                <a:latin typeface="+mn-ea"/>
                <a:cs typeface="+mn-ea"/>
              </a:endParaRPr>
            </a:p>
          </p:txBody>
        </p:sp>
        <p:sp>
          <p:nvSpPr>
            <p:cNvPr id="31" name="文本框 30"/>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grpSp>
        <p:nvGrpSpPr>
          <p:cNvPr id="32" name="组合 31"/>
          <p:cNvGrpSpPr/>
          <p:nvPr/>
        </p:nvGrpSpPr>
        <p:grpSpPr>
          <a:xfrm>
            <a:off x="2459866" y="4759760"/>
            <a:ext cx="2200317" cy="949507"/>
            <a:chOff x="1761209" y="1838839"/>
            <a:chExt cx="2200603" cy="949507"/>
          </a:xfrm>
        </p:grpSpPr>
        <p:sp>
          <p:nvSpPr>
            <p:cNvPr id="33" name="文本框 32"/>
            <p:cNvSpPr txBox="1"/>
            <p:nvPr/>
          </p:nvSpPr>
          <p:spPr>
            <a:xfrm>
              <a:off x="1761209" y="1838839"/>
              <a:ext cx="1107996" cy="369332"/>
            </a:xfrm>
            <a:prstGeom prst="rect">
              <a:avLst/>
            </a:prstGeom>
            <a:noFill/>
          </p:spPr>
          <p:txBody>
            <a:bodyPr wrap="none" rtlCol="0">
              <a:spAutoFit/>
            </a:bodyPr>
            <a:lstStyle/>
            <a:p>
              <a:r>
                <a:rPr lang="zh-CN" altLang="en-US" b="1" dirty="0">
                  <a:solidFill>
                    <a:schemeClr val="accent3"/>
                  </a:solidFill>
                  <a:latin typeface="+mn-ea"/>
                  <a:cs typeface="+mn-ea"/>
                </a:rPr>
                <a:t>输入标题</a:t>
              </a:r>
              <a:endParaRPr lang="zh-CN" altLang="en-US" b="1" dirty="0">
                <a:solidFill>
                  <a:schemeClr val="accent3"/>
                </a:solidFill>
                <a:latin typeface="+mn-ea"/>
                <a:cs typeface="+mn-ea"/>
              </a:endParaRPr>
            </a:p>
          </p:txBody>
        </p:sp>
        <p:sp>
          <p:nvSpPr>
            <p:cNvPr id="34" name="文本框 33"/>
            <p:cNvSpPr txBox="1"/>
            <p:nvPr/>
          </p:nvSpPr>
          <p:spPr>
            <a:xfrm>
              <a:off x="1776598" y="2142015"/>
              <a:ext cx="2185214" cy="646331"/>
            </a:xfrm>
            <a:prstGeom prst="rect">
              <a:avLst/>
            </a:prstGeom>
            <a:noFill/>
          </p:spPr>
          <p:txBody>
            <a:bodyPr wrap="none" rtlCol="0">
              <a:spAutoFit/>
            </a:bodyPr>
            <a:lstStyle/>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a:p>
              <a:r>
                <a:rPr lang="zh-CN" altLang="en-US" sz="1200" dirty="0">
                  <a:solidFill>
                    <a:schemeClr val="tx1">
                      <a:lumMod val="50000"/>
                      <a:lumOff val="50000"/>
                    </a:schemeClr>
                  </a:solidFill>
                  <a:latin typeface="+mn-ea"/>
                  <a:cs typeface="+mn-ea"/>
                </a:rPr>
                <a:t>输入文字内容  输入文字内容</a:t>
              </a:r>
              <a:endParaRPr lang="en-US" altLang="zh-CN" sz="12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randombar(horizontal)">
                                      <p:cBhvr>
                                        <p:cTn id="28" dur="1000"/>
                                        <p:tgtEl>
                                          <p:spTgt spid="23"/>
                                        </p:tgtEl>
                                      </p:cBhvr>
                                    </p:animEffect>
                                  </p:childTnLst>
                                </p:cTn>
                              </p:par>
                              <p:par>
                                <p:cTn id="29" presetID="14" presetClass="entr" presetSubtype="1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randombar(horizontal)">
                                      <p:cBhvr>
                                        <p:cTn id="31" dur="1000"/>
                                        <p:tgtEl>
                                          <p:spTgt spid="20"/>
                                        </p:tgtEl>
                                      </p:cBhvr>
                                    </p:animEffect>
                                  </p:childTnLst>
                                </p:cTn>
                              </p:par>
                              <p:par>
                                <p:cTn id="32" presetID="14" presetClass="entr" presetSubtype="1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randombar(horizontal)">
                                      <p:cBhvr>
                                        <p:cTn id="34" dur="1000"/>
                                        <p:tgtEl>
                                          <p:spTgt spid="26"/>
                                        </p:tgtEl>
                                      </p:cBhvr>
                                    </p:animEffect>
                                  </p:childTnLst>
                                </p:cTn>
                              </p:par>
                              <p:par>
                                <p:cTn id="35" presetID="14" presetClass="entr" presetSubtype="1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randombar(horizontal)">
                                      <p:cBhvr>
                                        <p:cTn id="37" dur="1000"/>
                                        <p:tgtEl>
                                          <p:spTgt spid="32"/>
                                        </p:tgtEl>
                                      </p:cBhvr>
                                    </p:animEffect>
                                  </p:childTnLst>
                                </p:cTn>
                              </p:par>
                              <p:par>
                                <p:cTn id="38" presetID="14" presetClass="entr" presetSubtype="1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randombar(horizontal)">
                                      <p:cBhvr>
                                        <p:cTn id="4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479240" y="980728"/>
            <a:ext cx="4401095" cy="2726262"/>
            <a:chOff x="1478637" y="761481"/>
            <a:chExt cx="4401668" cy="2726262"/>
          </a:xfrm>
        </p:grpSpPr>
        <p:sp>
          <p:nvSpPr>
            <p:cNvPr id="6" name="圆角矩形 5"/>
            <p:cNvSpPr/>
            <p:nvPr/>
          </p:nvSpPr>
          <p:spPr bwMode="auto">
            <a:xfrm>
              <a:off x="1478637" y="1059067"/>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7" name="组合 6"/>
            <p:cNvGrpSpPr/>
            <p:nvPr/>
          </p:nvGrpSpPr>
          <p:grpSpPr>
            <a:xfrm>
              <a:off x="3519270" y="761481"/>
              <a:ext cx="2301336" cy="1047330"/>
              <a:chOff x="4522757" y="465226"/>
              <a:chExt cx="2198382" cy="1047330"/>
            </a:xfrm>
          </p:grpSpPr>
          <p:sp>
            <p:nvSpPr>
              <p:cNvPr id="10"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1" name="任意多边形 10"/>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2" name="任意多边形 11"/>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CN" altLang="en-US">
                  <a:cs typeface="+mn-ea"/>
                </a:endParaRPr>
              </a:p>
            </p:txBody>
          </p:sp>
          <p:sp>
            <p:nvSpPr>
              <p:cNvPr id="13" name="TextBox 12"/>
              <p:cNvSpPr txBox="1">
                <a:spLocks noChangeArrowheads="1"/>
              </p:cNvSpPr>
              <p:nvPr/>
            </p:nvSpPr>
            <p:spPr bwMode="auto">
              <a:xfrm>
                <a:off x="6205541" y="839906"/>
                <a:ext cx="424473"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1"/>
                    </a:solidFill>
                    <a:cs typeface="+mn-ea"/>
                  </a:rPr>
                  <a:t>01</a:t>
                </a:r>
                <a:endParaRPr lang="zh-CN" altLang="en-US" dirty="0">
                  <a:solidFill>
                    <a:schemeClr val="accent1"/>
                  </a:solidFill>
                  <a:cs typeface="+mn-ea"/>
                </a:endParaRPr>
              </a:p>
            </p:txBody>
          </p:sp>
        </p:grpSp>
        <p:sp>
          <p:nvSpPr>
            <p:cNvPr id="8" name="圆角矩形 7"/>
            <p:cNvSpPr/>
            <p:nvPr/>
          </p:nvSpPr>
          <p:spPr bwMode="auto">
            <a:xfrm>
              <a:off x="1538809" y="1105254"/>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endParaRPr lang="zh-CN" altLang="en-US" sz="2000" b="1" dirty="0">
                <a:solidFill>
                  <a:schemeClr val="tx1"/>
                </a:solidFill>
                <a:cs typeface="+mn-ea"/>
              </a:endParaRPr>
            </a:p>
          </p:txBody>
        </p:sp>
        <p:sp>
          <p:nvSpPr>
            <p:cNvPr id="9" name="圆角矩形 8"/>
            <p:cNvSpPr/>
            <p:nvPr/>
          </p:nvSpPr>
          <p:spPr bwMode="auto">
            <a:xfrm>
              <a:off x="1538809" y="1833854"/>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p:txBody>
        </p:sp>
      </p:grpSp>
      <p:grpSp>
        <p:nvGrpSpPr>
          <p:cNvPr id="14" name="组合 13"/>
          <p:cNvGrpSpPr/>
          <p:nvPr/>
        </p:nvGrpSpPr>
        <p:grpSpPr>
          <a:xfrm>
            <a:off x="6251834" y="980728"/>
            <a:ext cx="4401095" cy="2726262"/>
            <a:chOff x="6251853" y="761481"/>
            <a:chExt cx="4401668" cy="2726262"/>
          </a:xfrm>
        </p:grpSpPr>
        <p:sp>
          <p:nvSpPr>
            <p:cNvPr id="15" name="圆角矩形 14"/>
            <p:cNvSpPr/>
            <p:nvPr/>
          </p:nvSpPr>
          <p:spPr bwMode="auto">
            <a:xfrm>
              <a:off x="6251853" y="1059067"/>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16" name="组合 15"/>
            <p:cNvGrpSpPr/>
            <p:nvPr/>
          </p:nvGrpSpPr>
          <p:grpSpPr>
            <a:xfrm>
              <a:off x="8292486" y="761481"/>
              <a:ext cx="2301336" cy="1047330"/>
              <a:chOff x="4522757" y="465226"/>
              <a:chExt cx="2198382" cy="1047330"/>
            </a:xfrm>
          </p:grpSpPr>
          <p:sp>
            <p:nvSpPr>
              <p:cNvPr id="19"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0" name="任意多边形 19"/>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1" name="任意多边形 20"/>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CN" altLang="en-US">
                  <a:cs typeface="+mn-ea"/>
                </a:endParaRPr>
              </a:p>
            </p:txBody>
          </p:sp>
          <p:sp>
            <p:nvSpPr>
              <p:cNvPr id="22" name="TextBox 12"/>
              <p:cNvSpPr txBox="1">
                <a:spLocks noChangeArrowheads="1"/>
              </p:cNvSpPr>
              <p:nvPr/>
            </p:nvSpPr>
            <p:spPr bwMode="auto">
              <a:xfrm>
                <a:off x="6205541" y="839906"/>
                <a:ext cx="475007"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2"/>
                    </a:solidFill>
                    <a:cs typeface="+mn-ea"/>
                  </a:rPr>
                  <a:t>02</a:t>
                </a:r>
                <a:endParaRPr lang="zh-CN" altLang="en-US" dirty="0">
                  <a:solidFill>
                    <a:schemeClr val="accent2"/>
                  </a:solidFill>
                  <a:cs typeface="+mn-ea"/>
                </a:endParaRPr>
              </a:p>
            </p:txBody>
          </p:sp>
        </p:grpSp>
        <p:sp>
          <p:nvSpPr>
            <p:cNvPr id="17" name="圆角矩形 16"/>
            <p:cNvSpPr/>
            <p:nvPr/>
          </p:nvSpPr>
          <p:spPr bwMode="auto">
            <a:xfrm>
              <a:off x="6312025" y="1105254"/>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endParaRPr lang="zh-CN" altLang="en-US" sz="2000" b="1" dirty="0">
                <a:solidFill>
                  <a:schemeClr val="tx1"/>
                </a:solidFill>
                <a:cs typeface="+mn-ea"/>
              </a:endParaRPr>
            </a:p>
          </p:txBody>
        </p:sp>
        <p:sp>
          <p:nvSpPr>
            <p:cNvPr id="18" name="圆角矩形 17"/>
            <p:cNvSpPr/>
            <p:nvPr/>
          </p:nvSpPr>
          <p:spPr bwMode="auto">
            <a:xfrm>
              <a:off x="6312025" y="1833854"/>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p:txBody>
        </p:sp>
      </p:grpSp>
      <p:grpSp>
        <p:nvGrpSpPr>
          <p:cNvPr id="23" name="组合 22"/>
          <p:cNvGrpSpPr/>
          <p:nvPr/>
        </p:nvGrpSpPr>
        <p:grpSpPr>
          <a:xfrm>
            <a:off x="1479240" y="3732255"/>
            <a:ext cx="4401095" cy="2726262"/>
            <a:chOff x="1478637" y="3513008"/>
            <a:chExt cx="4401668" cy="2726262"/>
          </a:xfrm>
        </p:grpSpPr>
        <p:sp>
          <p:nvSpPr>
            <p:cNvPr id="24" name="圆角矩形 23"/>
            <p:cNvSpPr/>
            <p:nvPr/>
          </p:nvSpPr>
          <p:spPr bwMode="auto">
            <a:xfrm>
              <a:off x="1478637" y="3810594"/>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25" name="组合 24"/>
            <p:cNvGrpSpPr/>
            <p:nvPr/>
          </p:nvGrpSpPr>
          <p:grpSpPr>
            <a:xfrm>
              <a:off x="3519270" y="3513008"/>
              <a:ext cx="2301336" cy="1047330"/>
              <a:chOff x="4522757" y="465226"/>
              <a:chExt cx="2198382" cy="1047330"/>
            </a:xfrm>
          </p:grpSpPr>
          <p:sp>
            <p:nvSpPr>
              <p:cNvPr id="28"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9" name="任意多边形 28"/>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30" name="任意多边形 29"/>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CN" altLang="en-US">
                  <a:cs typeface="+mn-ea"/>
                </a:endParaRPr>
              </a:p>
            </p:txBody>
          </p:sp>
          <p:sp>
            <p:nvSpPr>
              <p:cNvPr id="31" name="TextBox 12"/>
              <p:cNvSpPr txBox="1">
                <a:spLocks noChangeArrowheads="1"/>
              </p:cNvSpPr>
              <p:nvPr/>
            </p:nvSpPr>
            <p:spPr bwMode="auto">
              <a:xfrm>
                <a:off x="6205541" y="839906"/>
                <a:ext cx="475007"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3"/>
                    </a:solidFill>
                    <a:cs typeface="+mn-ea"/>
                  </a:rPr>
                  <a:t>03</a:t>
                </a:r>
                <a:endParaRPr lang="zh-CN" altLang="en-US" dirty="0">
                  <a:solidFill>
                    <a:schemeClr val="accent3"/>
                  </a:solidFill>
                  <a:cs typeface="+mn-ea"/>
                </a:endParaRPr>
              </a:p>
            </p:txBody>
          </p:sp>
        </p:grpSp>
        <p:sp>
          <p:nvSpPr>
            <p:cNvPr id="26" name="圆角矩形 25"/>
            <p:cNvSpPr/>
            <p:nvPr/>
          </p:nvSpPr>
          <p:spPr bwMode="auto">
            <a:xfrm>
              <a:off x="1538809" y="3856781"/>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endParaRPr lang="zh-CN" altLang="en-US" sz="2000" b="1" dirty="0">
                <a:solidFill>
                  <a:schemeClr val="tx1"/>
                </a:solidFill>
                <a:cs typeface="+mn-ea"/>
              </a:endParaRPr>
            </a:p>
          </p:txBody>
        </p:sp>
        <p:sp>
          <p:nvSpPr>
            <p:cNvPr id="27" name="圆角矩形 26"/>
            <p:cNvSpPr/>
            <p:nvPr/>
          </p:nvSpPr>
          <p:spPr bwMode="auto">
            <a:xfrm>
              <a:off x="1538809" y="4585381"/>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p:txBody>
        </p:sp>
      </p:grpSp>
      <p:grpSp>
        <p:nvGrpSpPr>
          <p:cNvPr id="32" name="组合 31"/>
          <p:cNvGrpSpPr/>
          <p:nvPr/>
        </p:nvGrpSpPr>
        <p:grpSpPr>
          <a:xfrm>
            <a:off x="6251833" y="3732255"/>
            <a:ext cx="4401095" cy="2726262"/>
            <a:chOff x="6251852" y="3513008"/>
            <a:chExt cx="4401668" cy="2726262"/>
          </a:xfrm>
        </p:grpSpPr>
        <p:sp>
          <p:nvSpPr>
            <p:cNvPr id="33" name="圆角矩形 32"/>
            <p:cNvSpPr/>
            <p:nvPr/>
          </p:nvSpPr>
          <p:spPr bwMode="auto">
            <a:xfrm>
              <a:off x="6251852" y="3810594"/>
              <a:ext cx="4401668" cy="2428676"/>
            </a:xfrm>
            <a:prstGeom prst="roundRect">
              <a:avLst>
                <a:gd name="adj" fmla="val 4117"/>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cs typeface="+mn-ea"/>
              </a:endParaRPr>
            </a:p>
          </p:txBody>
        </p:sp>
        <p:grpSp>
          <p:nvGrpSpPr>
            <p:cNvPr id="34" name="组合 33"/>
            <p:cNvGrpSpPr/>
            <p:nvPr/>
          </p:nvGrpSpPr>
          <p:grpSpPr>
            <a:xfrm>
              <a:off x="8292485" y="3513008"/>
              <a:ext cx="2301336" cy="1047330"/>
              <a:chOff x="4522757" y="465226"/>
              <a:chExt cx="2198382" cy="1047330"/>
            </a:xfrm>
          </p:grpSpPr>
          <p:sp>
            <p:nvSpPr>
              <p:cNvPr id="37" name="圆角矩形 9"/>
              <p:cNvSpPr/>
              <p:nvPr/>
            </p:nvSpPr>
            <p:spPr bwMode="auto">
              <a:xfrm>
                <a:off x="5636746" y="816659"/>
                <a:ext cx="1084393" cy="695897"/>
              </a:xfrm>
              <a:custGeom>
                <a:avLst/>
                <a:gdLst>
                  <a:gd name="connsiteX0" fmla="*/ 0 w 2394000"/>
                  <a:gd name="connsiteY0" fmla="*/ 74091 h 749300"/>
                  <a:gd name="connsiteX1" fmla="*/ 74091 w 2394000"/>
                  <a:gd name="connsiteY1" fmla="*/ 0 h 749300"/>
                  <a:gd name="connsiteX2" fmla="*/ 2319909 w 2394000"/>
                  <a:gd name="connsiteY2" fmla="*/ 0 h 749300"/>
                  <a:gd name="connsiteX3" fmla="*/ 2394000 w 2394000"/>
                  <a:gd name="connsiteY3" fmla="*/ 74091 h 749300"/>
                  <a:gd name="connsiteX4" fmla="*/ 2394000 w 2394000"/>
                  <a:gd name="connsiteY4" fmla="*/ 675209 h 749300"/>
                  <a:gd name="connsiteX5" fmla="*/ 2319909 w 2394000"/>
                  <a:gd name="connsiteY5" fmla="*/ 749300 h 749300"/>
                  <a:gd name="connsiteX6" fmla="*/ 74091 w 2394000"/>
                  <a:gd name="connsiteY6" fmla="*/ 749300 h 749300"/>
                  <a:gd name="connsiteX7" fmla="*/ 0 w 2394000"/>
                  <a:gd name="connsiteY7" fmla="*/ 675209 h 749300"/>
                  <a:gd name="connsiteX8" fmla="*/ 0 w 2394000"/>
                  <a:gd name="connsiteY8" fmla="*/ 74091 h 749300"/>
                  <a:gd name="connsiteX0-1" fmla="*/ 0 w 2394000"/>
                  <a:gd name="connsiteY0-2" fmla="*/ 75709 h 750918"/>
                  <a:gd name="connsiteX1-3" fmla="*/ 74091 w 2394000"/>
                  <a:gd name="connsiteY1-4" fmla="*/ 1618 h 750918"/>
                  <a:gd name="connsiteX2-5" fmla="*/ 1835524 w 2394000"/>
                  <a:gd name="connsiteY2-6" fmla="*/ 0 h 750918"/>
                  <a:gd name="connsiteX3-7" fmla="*/ 2319909 w 2394000"/>
                  <a:gd name="connsiteY3-8" fmla="*/ 1618 h 750918"/>
                  <a:gd name="connsiteX4-9" fmla="*/ 2394000 w 2394000"/>
                  <a:gd name="connsiteY4-10" fmla="*/ 75709 h 750918"/>
                  <a:gd name="connsiteX5-11" fmla="*/ 2394000 w 2394000"/>
                  <a:gd name="connsiteY5-12" fmla="*/ 676827 h 750918"/>
                  <a:gd name="connsiteX6-13" fmla="*/ 2319909 w 2394000"/>
                  <a:gd name="connsiteY6-14" fmla="*/ 750918 h 750918"/>
                  <a:gd name="connsiteX7-15" fmla="*/ 74091 w 2394000"/>
                  <a:gd name="connsiteY7-16" fmla="*/ 750918 h 750918"/>
                  <a:gd name="connsiteX8-17" fmla="*/ 0 w 2394000"/>
                  <a:gd name="connsiteY8-18" fmla="*/ 676827 h 750918"/>
                  <a:gd name="connsiteX9" fmla="*/ 0 w 2394000"/>
                  <a:gd name="connsiteY9" fmla="*/ 75709 h 750918"/>
                  <a:gd name="connsiteX0-19" fmla="*/ 0 w 2394000"/>
                  <a:gd name="connsiteY0-20" fmla="*/ 75709 h 750918"/>
                  <a:gd name="connsiteX1-21" fmla="*/ 74091 w 2394000"/>
                  <a:gd name="connsiteY1-22" fmla="*/ 1618 h 750918"/>
                  <a:gd name="connsiteX2-23" fmla="*/ 1835524 w 2394000"/>
                  <a:gd name="connsiteY2-24" fmla="*/ 0 h 750918"/>
                  <a:gd name="connsiteX3-25" fmla="*/ 2319909 w 2394000"/>
                  <a:gd name="connsiteY3-26" fmla="*/ 1618 h 750918"/>
                  <a:gd name="connsiteX4-27" fmla="*/ 2394000 w 2394000"/>
                  <a:gd name="connsiteY4-28" fmla="*/ 75709 h 750918"/>
                  <a:gd name="connsiteX5-29" fmla="*/ 2394000 w 2394000"/>
                  <a:gd name="connsiteY5-30" fmla="*/ 676827 h 750918"/>
                  <a:gd name="connsiteX6-31" fmla="*/ 2319909 w 2394000"/>
                  <a:gd name="connsiteY6-32" fmla="*/ 750918 h 750918"/>
                  <a:gd name="connsiteX7-33" fmla="*/ 1327524 w 2394000"/>
                  <a:gd name="connsiteY7-34" fmla="*/ 749300 h 750918"/>
                  <a:gd name="connsiteX8-35" fmla="*/ 74091 w 2394000"/>
                  <a:gd name="connsiteY8-36" fmla="*/ 750918 h 750918"/>
                  <a:gd name="connsiteX9-37" fmla="*/ 0 w 2394000"/>
                  <a:gd name="connsiteY9-38" fmla="*/ 676827 h 750918"/>
                  <a:gd name="connsiteX10" fmla="*/ 0 w 2394000"/>
                  <a:gd name="connsiteY10" fmla="*/ 75709 h 750918"/>
                  <a:gd name="connsiteX0-39" fmla="*/ 0 w 2394000"/>
                  <a:gd name="connsiteY0-40" fmla="*/ 75709 h 750918"/>
                  <a:gd name="connsiteX1-41" fmla="*/ 74091 w 2394000"/>
                  <a:gd name="connsiteY1-42" fmla="*/ 1618 h 750918"/>
                  <a:gd name="connsiteX2-43" fmla="*/ 1835524 w 2394000"/>
                  <a:gd name="connsiteY2-44" fmla="*/ 0 h 750918"/>
                  <a:gd name="connsiteX3-45" fmla="*/ 2319909 w 2394000"/>
                  <a:gd name="connsiteY3-46" fmla="*/ 1618 h 750918"/>
                  <a:gd name="connsiteX4-47" fmla="*/ 2394000 w 2394000"/>
                  <a:gd name="connsiteY4-48" fmla="*/ 75709 h 750918"/>
                  <a:gd name="connsiteX5-49" fmla="*/ 2394000 w 2394000"/>
                  <a:gd name="connsiteY5-50" fmla="*/ 676827 h 750918"/>
                  <a:gd name="connsiteX6-51" fmla="*/ 2319909 w 2394000"/>
                  <a:gd name="connsiteY6-52" fmla="*/ 750918 h 750918"/>
                  <a:gd name="connsiteX7-53" fmla="*/ 1327524 w 2394000"/>
                  <a:gd name="connsiteY7-54" fmla="*/ 749300 h 750918"/>
                  <a:gd name="connsiteX8-55" fmla="*/ 0 w 2394000"/>
                  <a:gd name="connsiteY8-56" fmla="*/ 676827 h 750918"/>
                  <a:gd name="connsiteX9-57" fmla="*/ 0 w 2394000"/>
                  <a:gd name="connsiteY9-58" fmla="*/ 75709 h 750918"/>
                  <a:gd name="connsiteX0-59" fmla="*/ 0 w 2394000"/>
                  <a:gd name="connsiteY0-60" fmla="*/ 75709 h 750918"/>
                  <a:gd name="connsiteX1-61" fmla="*/ 74091 w 2394000"/>
                  <a:gd name="connsiteY1-62" fmla="*/ 1618 h 750918"/>
                  <a:gd name="connsiteX2-63" fmla="*/ 1835524 w 2394000"/>
                  <a:gd name="connsiteY2-64" fmla="*/ 0 h 750918"/>
                  <a:gd name="connsiteX3-65" fmla="*/ 2319909 w 2394000"/>
                  <a:gd name="connsiteY3-66" fmla="*/ 1618 h 750918"/>
                  <a:gd name="connsiteX4-67" fmla="*/ 2394000 w 2394000"/>
                  <a:gd name="connsiteY4-68" fmla="*/ 75709 h 750918"/>
                  <a:gd name="connsiteX5-69" fmla="*/ 2394000 w 2394000"/>
                  <a:gd name="connsiteY5-70" fmla="*/ 676827 h 750918"/>
                  <a:gd name="connsiteX6-71" fmla="*/ 2319909 w 2394000"/>
                  <a:gd name="connsiteY6-72" fmla="*/ 750918 h 750918"/>
                  <a:gd name="connsiteX7-73" fmla="*/ 1327524 w 2394000"/>
                  <a:gd name="connsiteY7-74" fmla="*/ 749300 h 750918"/>
                  <a:gd name="connsiteX8-75" fmla="*/ 0 w 2394000"/>
                  <a:gd name="connsiteY8-76" fmla="*/ 75709 h 750918"/>
                  <a:gd name="connsiteX0-77" fmla="*/ 1253433 w 2319909"/>
                  <a:gd name="connsiteY0-78" fmla="*/ 749300 h 750918"/>
                  <a:gd name="connsiteX1-79" fmla="*/ 0 w 2319909"/>
                  <a:gd name="connsiteY1-80" fmla="*/ 1618 h 750918"/>
                  <a:gd name="connsiteX2-81" fmla="*/ 1761433 w 2319909"/>
                  <a:gd name="connsiteY2-82" fmla="*/ 0 h 750918"/>
                  <a:gd name="connsiteX3-83" fmla="*/ 2245818 w 2319909"/>
                  <a:gd name="connsiteY3-84" fmla="*/ 1618 h 750918"/>
                  <a:gd name="connsiteX4-85" fmla="*/ 2319909 w 2319909"/>
                  <a:gd name="connsiteY4-86" fmla="*/ 75709 h 750918"/>
                  <a:gd name="connsiteX5-87" fmla="*/ 2319909 w 2319909"/>
                  <a:gd name="connsiteY5-88" fmla="*/ 676827 h 750918"/>
                  <a:gd name="connsiteX6-89" fmla="*/ 2245818 w 2319909"/>
                  <a:gd name="connsiteY6-90" fmla="*/ 750918 h 750918"/>
                  <a:gd name="connsiteX7-91" fmla="*/ 1253433 w 2319909"/>
                  <a:gd name="connsiteY7-92" fmla="*/ 749300 h 750918"/>
                  <a:gd name="connsiteX0-93" fmla="*/ 0 w 1066476"/>
                  <a:gd name="connsiteY0-94" fmla="*/ 749300 h 750918"/>
                  <a:gd name="connsiteX1-95" fmla="*/ 508000 w 1066476"/>
                  <a:gd name="connsiteY1-96" fmla="*/ 0 h 750918"/>
                  <a:gd name="connsiteX2-97" fmla="*/ 992385 w 1066476"/>
                  <a:gd name="connsiteY2-98" fmla="*/ 1618 h 750918"/>
                  <a:gd name="connsiteX3-99" fmla="*/ 1066476 w 1066476"/>
                  <a:gd name="connsiteY3-100" fmla="*/ 75709 h 750918"/>
                  <a:gd name="connsiteX4-101" fmla="*/ 1066476 w 1066476"/>
                  <a:gd name="connsiteY4-102" fmla="*/ 676827 h 750918"/>
                  <a:gd name="connsiteX5-103" fmla="*/ 992385 w 1066476"/>
                  <a:gd name="connsiteY5-104" fmla="*/ 750918 h 750918"/>
                  <a:gd name="connsiteX6-105" fmla="*/ 0 w 1066476"/>
                  <a:gd name="connsiteY6-106" fmla="*/ 749300 h 750918"/>
                  <a:gd name="connsiteX0-107" fmla="*/ 0 w 1066476"/>
                  <a:gd name="connsiteY0-108" fmla="*/ 749300 h 750918"/>
                  <a:gd name="connsiteX1-109" fmla="*/ 106636 w 1066476"/>
                  <a:gd name="connsiteY1-110" fmla="*/ 582962 h 750918"/>
                  <a:gd name="connsiteX2-111" fmla="*/ 508000 w 1066476"/>
                  <a:gd name="connsiteY2-112" fmla="*/ 0 h 750918"/>
                  <a:gd name="connsiteX3-113" fmla="*/ 992385 w 1066476"/>
                  <a:gd name="connsiteY3-114" fmla="*/ 1618 h 750918"/>
                  <a:gd name="connsiteX4-115" fmla="*/ 1066476 w 1066476"/>
                  <a:gd name="connsiteY4-116" fmla="*/ 75709 h 750918"/>
                  <a:gd name="connsiteX5-117" fmla="*/ 1066476 w 1066476"/>
                  <a:gd name="connsiteY5-118" fmla="*/ 676827 h 750918"/>
                  <a:gd name="connsiteX6-119" fmla="*/ 992385 w 1066476"/>
                  <a:gd name="connsiteY6-120" fmla="*/ 750918 h 750918"/>
                  <a:gd name="connsiteX7-121" fmla="*/ 0 w 1066476"/>
                  <a:gd name="connsiteY7-122" fmla="*/ 749300 h 750918"/>
                  <a:gd name="connsiteX0-123" fmla="*/ 0 w 1066476"/>
                  <a:gd name="connsiteY0-124" fmla="*/ 749300 h 750918"/>
                  <a:gd name="connsiteX1-125" fmla="*/ 111398 w 1066476"/>
                  <a:gd name="connsiteY1-126" fmla="*/ 585339 h 750918"/>
                  <a:gd name="connsiteX2-127" fmla="*/ 508000 w 1066476"/>
                  <a:gd name="connsiteY2-128" fmla="*/ 0 h 750918"/>
                  <a:gd name="connsiteX3-129" fmla="*/ 992385 w 1066476"/>
                  <a:gd name="connsiteY3-130" fmla="*/ 1618 h 750918"/>
                  <a:gd name="connsiteX4-131" fmla="*/ 1066476 w 1066476"/>
                  <a:gd name="connsiteY4-132" fmla="*/ 75709 h 750918"/>
                  <a:gd name="connsiteX5-133" fmla="*/ 1066476 w 1066476"/>
                  <a:gd name="connsiteY5-134" fmla="*/ 676827 h 750918"/>
                  <a:gd name="connsiteX6-135" fmla="*/ 992385 w 1066476"/>
                  <a:gd name="connsiteY6-136" fmla="*/ 750918 h 750918"/>
                  <a:gd name="connsiteX7-137" fmla="*/ 0 w 1066476"/>
                  <a:gd name="connsiteY7-138" fmla="*/ 749300 h 750918"/>
                  <a:gd name="connsiteX0-139" fmla="*/ 0 w 1149820"/>
                  <a:gd name="connsiteY0-140" fmla="*/ 746923 h 750918"/>
                  <a:gd name="connsiteX1-141" fmla="*/ 194742 w 1149820"/>
                  <a:gd name="connsiteY1-142" fmla="*/ 585339 h 750918"/>
                  <a:gd name="connsiteX2-143" fmla="*/ 591344 w 1149820"/>
                  <a:gd name="connsiteY2-144" fmla="*/ 0 h 750918"/>
                  <a:gd name="connsiteX3-145" fmla="*/ 1075729 w 1149820"/>
                  <a:gd name="connsiteY3-146" fmla="*/ 1618 h 750918"/>
                  <a:gd name="connsiteX4-147" fmla="*/ 1149820 w 1149820"/>
                  <a:gd name="connsiteY4-148" fmla="*/ 75709 h 750918"/>
                  <a:gd name="connsiteX5-149" fmla="*/ 1149820 w 1149820"/>
                  <a:gd name="connsiteY5-150" fmla="*/ 676827 h 750918"/>
                  <a:gd name="connsiteX6-151" fmla="*/ 1075729 w 1149820"/>
                  <a:gd name="connsiteY6-152" fmla="*/ 750918 h 750918"/>
                  <a:gd name="connsiteX7-153" fmla="*/ 0 w 1149820"/>
                  <a:gd name="connsiteY7-154" fmla="*/ 746923 h 750918"/>
                  <a:gd name="connsiteX0-155" fmla="*/ 0 w 1178395"/>
                  <a:gd name="connsiteY0-156" fmla="*/ 746923 h 750918"/>
                  <a:gd name="connsiteX1-157" fmla="*/ 223317 w 1178395"/>
                  <a:gd name="connsiteY1-158" fmla="*/ 585339 h 750918"/>
                  <a:gd name="connsiteX2-159" fmla="*/ 619919 w 1178395"/>
                  <a:gd name="connsiteY2-160" fmla="*/ 0 h 750918"/>
                  <a:gd name="connsiteX3-161" fmla="*/ 1104304 w 1178395"/>
                  <a:gd name="connsiteY3-162" fmla="*/ 1618 h 750918"/>
                  <a:gd name="connsiteX4-163" fmla="*/ 1178395 w 1178395"/>
                  <a:gd name="connsiteY4-164" fmla="*/ 75709 h 750918"/>
                  <a:gd name="connsiteX5-165" fmla="*/ 1178395 w 1178395"/>
                  <a:gd name="connsiteY5-166" fmla="*/ 676827 h 750918"/>
                  <a:gd name="connsiteX6-167" fmla="*/ 1104304 w 1178395"/>
                  <a:gd name="connsiteY6-168" fmla="*/ 750918 h 750918"/>
                  <a:gd name="connsiteX7-169" fmla="*/ 0 w 1178395"/>
                  <a:gd name="connsiteY7-170" fmla="*/ 746923 h 750918"/>
                  <a:gd name="connsiteX0-171" fmla="*/ 0 w 1171251"/>
                  <a:gd name="connsiteY0-172" fmla="*/ 737418 h 750918"/>
                  <a:gd name="connsiteX1-173" fmla="*/ 216173 w 1171251"/>
                  <a:gd name="connsiteY1-174" fmla="*/ 585339 h 750918"/>
                  <a:gd name="connsiteX2-175" fmla="*/ 612775 w 1171251"/>
                  <a:gd name="connsiteY2-176" fmla="*/ 0 h 750918"/>
                  <a:gd name="connsiteX3-177" fmla="*/ 1097160 w 1171251"/>
                  <a:gd name="connsiteY3-178" fmla="*/ 1618 h 750918"/>
                  <a:gd name="connsiteX4-179" fmla="*/ 1171251 w 1171251"/>
                  <a:gd name="connsiteY4-180" fmla="*/ 75709 h 750918"/>
                  <a:gd name="connsiteX5-181" fmla="*/ 1171251 w 1171251"/>
                  <a:gd name="connsiteY5-182" fmla="*/ 676827 h 750918"/>
                  <a:gd name="connsiteX6-183" fmla="*/ 1097160 w 1171251"/>
                  <a:gd name="connsiteY6-184" fmla="*/ 750918 h 750918"/>
                  <a:gd name="connsiteX7-185" fmla="*/ 0 w 1171251"/>
                  <a:gd name="connsiteY7-186" fmla="*/ 737418 h 7509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1171251" h="750918">
                    <a:moveTo>
                      <a:pt x="0" y="737418"/>
                    </a:moveTo>
                    <a:lnTo>
                      <a:pt x="216173" y="585339"/>
                    </a:lnTo>
                    <a:lnTo>
                      <a:pt x="612775" y="0"/>
                    </a:lnTo>
                    <a:lnTo>
                      <a:pt x="1097160" y="1618"/>
                    </a:lnTo>
                    <a:cubicBezTo>
                      <a:pt x="1138079" y="1618"/>
                      <a:pt x="1171251" y="34790"/>
                      <a:pt x="1171251" y="75709"/>
                    </a:cubicBezTo>
                    <a:lnTo>
                      <a:pt x="1171251" y="676827"/>
                    </a:lnTo>
                    <a:cubicBezTo>
                      <a:pt x="1171251" y="717746"/>
                      <a:pt x="1138079" y="750918"/>
                      <a:pt x="1097160" y="750918"/>
                    </a:cubicBezTo>
                    <a:lnTo>
                      <a:pt x="0" y="737418"/>
                    </a:lnTo>
                    <a:close/>
                  </a:path>
                </a:pathLst>
              </a:cu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38" name="任意多边形 37"/>
              <p:cNvSpPr/>
              <p:nvPr/>
            </p:nvSpPr>
            <p:spPr bwMode="auto">
              <a:xfrm>
                <a:off x="5400096" y="465226"/>
                <a:ext cx="811325" cy="1042928"/>
              </a:xfrm>
              <a:custGeom>
                <a:avLst/>
                <a:gdLst>
                  <a:gd name="connsiteX0" fmla="*/ 457200 w 933450"/>
                  <a:gd name="connsiteY0" fmla="*/ 0 h 1127125"/>
                  <a:gd name="connsiteX1" fmla="*/ 311150 w 933450"/>
                  <a:gd name="connsiteY1" fmla="*/ 111125 h 1127125"/>
                  <a:gd name="connsiteX2" fmla="*/ 130175 w 933450"/>
                  <a:gd name="connsiteY2" fmla="*/ 269875 h 1127125"/>
                  <a:gd name="connsiteX3" fmla="*/ 22225 w 933450"/>
                  <a:gd name="connsiteY3" fmla="*/ 371475 h 1127125"/>
                  <a:gd name="connsiteX4" fmla="*/ 0 w 933450"/>
                  <a:gd name="connsiteY4" fmla="*/ 454025 h 1127125"/>
                  <a:gd name="connsiteX5" fmla="*/ 44450 w 933450"/>
                  <a:gd name="connsiteY5" fmla="*/ 504825 h 1127125"/>
                  <a:gd name="connsiteX6" fmla="*/ 327025 w 933450"/>
                  <a:gd name="connsiteY6" fmla="*/ 622300 h 1127125"/>
                  <a:gd name="connsiteX7" fmla="*/ 463550 w 933450"/>
                  <a:gd name="connsiteY7" fmla="*/ 758825 h 1127125"/>
                  <a:gd name="connsiteX8" fmla="*/ 463550 w 933450"/>
                  <a:gd name="connsiteY8" fmla="*/ 965200 h 1127125"/>
                  <a:gd name="connsiteX9" fmla="*/ 355600 w 933450"/>
                  <a:gd name="connsiteY9" fmla="*/ 1082675 h 1127125"/>
                  <a:gd name="connsiteX10" fmla="*/ 244475 w 933450"/>
                  <a:gd name="connsiteY10" fmla="*/ 1127125 h 1127125"/>
                  <a:gd name="connsiteX11" fmla="*/ 463550 w 933450"/>
                  <a:gd name="connsiteY11" fmla="*/ 1120775 h 1127125"/>
                  <a:gd name="connsiteX12" fmla="*/ 933450 w 933450"/>
                  <a:gd name="connsiteY12" fmla="*/ 384175 h 1127125"/>
                  <a:gd name="connsiteX13" fmla="*/ 841375 w 933450"/>
                  <a:gd name="connsiteY13" fmla="*/ 390525 h 1127125"/>
                  <a:gd name="connsiteX14" fmla="*/ 866775 w 933450"/>
                  <a:gd name="connsiteY14" fmla="*/ 292100 h 1127125"/>
                  <a:gd name="connsiteX15" fmla="*/ 831850 w 933450"/>
                  <a:gd name="connsiteY15" fmla="*/ 149225 h 1127125"/>
                  <a:gd name="connsiteX16" fmla="*/ 717550 w 933450"/>
                  <a:gd name="connsiteY16" fmla="*/ 53975 h 1127125"/>
                  <a:gd name="connsiteX17" fmla="*/ 568325 w 933450"/>
                  <a:gd name="connsiteY17" fmla="*/ 0 h 1127125"/>
                  <a:gd name="connsiteX18" fmla="*/ 457200 w 933450"/>
                  <a:gd name="connsiteY18" fmla="*/ 0 h 1127125"/>
                  <a:gd name="connsiteX0-1" fmla="*/ 457200 w 933450"/>
                  <a:gd name="connsiteY0-2" fmla="*/ 0 h 1127125"/>
                  <a:gd name="connsiteX1-3" fmla="*/ 311150 w 933450"/>
                  <a:gd name="connsiteY1-4" fmla="*/ 111125 h 1127125"/>
                  <a:gd name="connsiteX2-5" fmla="*/ 130175 w 933450"/>
                  <a:gd name="connsiteY2-6" fmla="*/ 269875 h 1127125"/>
                  <a:gd name="connsiteX3-7" fmla="*/ 22225 w 933450"/>
                  <a:gd name="connsiteY3-8" fmla="*/ 371475 h 1127125"/>
                  <a:gd name="connsiteX4-9" fmla="*/ 0 w 933450"/>
                  <a:gd name="connsiteY4-10" fmla="*/ 454025 h 1127125"/>
                  <a:gd name="connsiteX5-11" fmla="*/ 44450 w 933450"/>
                  <a:gd name="connsiteY5-12" fmla="*/ 504825 h 1127125"/>
                  <a:gd name="connsiteX6-13" fmla="*/ 327025 w 933450"/>
                  <a:gd name="connsiteY6-14" fmla="*/ 622300 h 1127125"/>
                  <a:gd name="connsiteX7-15" fmla="*/ 463550 w 933450"/>
                  <a:gd name="connsiteY7-16" fmla="*/ 758825 h 1127125"/>
                  <a:gd name="connsiteX8-17" fmla="*/ 463550 w 933450"/>
                  <a:gd name="connsiteY8-18" fmla="*/ 965200 h 1127125"/>
                  <a:gd name="connsiteX9-19" fmla="*/ 355600 w 933450"/>
                  <a:gd name="connsiteY9-20" fmla="*/ 1082675 h 1127125"/>
                  <a:gd name="connsiteX10-21" fmla="*/ 244475 w 933450"/>
                  <a:gd name="connsiteY10-22" fmla="*/ 1127125 h 1127125"/>
                  <a:gd name="connsiteX11-23" fmla="*/ 400050 w 933450"/>
                  <a:gd name="connsiteY11-24" fmla="*/ 1092200 h 1127125"/>
                  <a:gd name="connsiteX12-25" fmla="*/ 933450 w 933450"/>
                  <a:gd name="connsiteY12-26" fmla="*/ 384175 h 1127125"/>
                  <a:gd name="connsiteX13-27" fmla="*/ 841375 w 933450"/>
                  <a:gd name="connsiteY13-28" fmla="*/ 390525 h 1127125"/>
                  <a:gd name="connsiteX14-29" fmla="*/ 866775 w 933450"/>
                  <a:gd name="connsiteY14-30" fmla="*/ 292100 h 1127125"/>
                  <a:gd name="connsiteX15-31" fmla="*/ 831850 w 933450"/>
                  <a:gd name="connsiteY15-32" fmla="*/ 149225 h 1127125"/>
                  <a:gd name="connsiteX16-33" fmla="*/ 717550 w 933450"/>
                  <a:gd name="connsiteY16-34" fmla="*/ 53975 h 1127125"/>
                  <a:gd name="connsiteX17-35" fmla="*/ 568325 w 933450"/>
                  <a:gd name="connsiteY17-36" fmla="*/ 0 h 1127125"/>
                  <a:gd name="connsiteX18-37" fmla="*/ 457200 w 933450"/>
                  <a:gd name="connsiteY18-38" fmla="*/ 0 h 1127125"/>
                  <a:gd name="connsiteX0-39" fmla="*/ 457200 w 866775"/>
                  <a:gd name="connsiteY0-40" fmla="*/ 0 h 1127125"/>
                  <a:gd name="connsiteX1-41" fmla="*/ 311150 w 866775"/>
                  <a:gd name="connsiteY1-42" fmla="*/ 111125 h 1127125"/>
                  <a:gd name="connsiteX2-43" fmla="*/ 130175 w 866775"/>
                  <a:gd name="connsiteY2-44" fmla="*/ 269875 h 1127125"/>
                  <a:gd name="connsiteX3-45" fmla="*/ 22225 w 866775"/>
                  <a:gd name="connsiteY3-46" fmla="*/ 371475 h 1127125"/>
                  <a:gd name="connsiteX4-47" fmla="*/ 0 w 866775"/>
                  <a:gd name="connsiteY4-48" fmla="*/ 454025 h 1127125"/>
                  <a:gd name="connsiteX5-49" fmla="*/ 44450 w 866775"/>
                  <a:gd name="connsiteY5-50" fmla="*/ 504825 h 1127125"/>
                  <a:gd name="connsiteX6-51" fmla="*/ 327025 w 866775"/>
                  <a:gd name="connsiteY6-52" fmla="*/ 622300 h 1127125"/>
                  <a:gd name="connsiteX7-53" fmla="*/ 463550 w 866775"/>
                  <a:gd name="connsiteY7-54" fmla="*/ 758825 h 1127125"/>
                  <a:gd name="connsiteX8-55" fmla="*/ 463550 w 866775"/>
                  <a:gd name="connsiteY8-56" fmla="*/ 965200 h 1127125"/>
                  <a:gd name="connsiteX9-57" fmla="*/ 355600 w 866775"/>
                  <a:gd name="connsiteY9-58" fmla="*/ 1082675 h 1127125"/>
                  <a:gd name="connsiteX10-59" fmla="*/ 244475 w 866775"/>
                  <a:gd name="connsiteY10-60" fmla="*/ 1127125 h 1127125"/>
                  <a:gd name="connsiteX11-61" fmla="*/ 400050 w 866775"/>
                  <a:gd name="connsiteY11-62" fmla="*/ 1092200 h 1127125"/>
                  <a:gd name="connsiteX12-63" fmla="*/ 847725 w 866775"/>
                  <a:gd name="connsiteY12-64" fmla="*/ 393700 h 1127125"/>
                  <a:gd name="connsiteX13-65" fmla="*/ 841375 w 866775"/>
                  <a:gd name="connsiteY13-66" fmla="*/ 390525 h 1127125"/>
                  <a:gd name="connsiteX14-67" fmla="*/ 866775 w 866775"/>
                  <a:gd name="connsiteY14-68" fmla="*/ 292100 h 1127125"/>
                  <a:gd name="connsiteX15-69" fmla="*/ 831850 w 866775"/>
                  <a:gd name="connsiteY15-70" fmla="*/ 149225 h 1127125"/>
                  <a:gd name="connsiteX16-71" fmla="*/ 717550 w 866775"/>
                  <a:gd name="connsiteY16-72" fmla="*/ 53975 h 1127125"/>
                  <a:gd name="connsiteX17-73" fmla="*/ 568325 w 866775"/>
                  <a:gd name="connsiteY17-74" fmla="*/ 0 h 1127125"/>
                  <a:gd name="connsiteX18-75" fmla="*/ 457200 w 866775"/>
                  <a:gd name="connsiteY18-76" fmla="*/ 0 h 1127125"/>
                  <a:gd name="connsiteX0-77" fmla="*/ 457200 w 866775"/>
                  <a:gd name="connsiteY0-78" fmla="*/ 0 h 1127125"/>
                  <a:gd name="connsiteX1-79" fmla="*/ 311150 w 866775"/>
                  <a:gd name="connsiteY1-80" fmla="*/ 111125 h 1127125"/>
                  <a:gd name="connsiteX2-81" fmla="*/ 130175 w 866775"/>
                  <a:gd name="connsiteY2-82" fmla="*/ 269875 h 1127125"/>
                  <a:gd name="connsiteX3-83" fmla="*/ 22225 w 866775"/>
                  <a:gd name="connsiteY3-84" fmla="*/ 371475 h 1127125"/>
                  <a:gd name="connsiteX4-85" fmla="*/ 0 w 866775"/>
                  <a:gd name="connsiteY4-86" fmla="*/ 454025 h 1127125"/>
                  <a:gd name="connsiteX5-87" fmla="*/ 44450 w 866775"/>
                  <a:gd name="connsiteY5-88" fmla="*/ 504825 h 1127125"/>
                  <a:gd name="connsiteX6-89" fmla="*/ 327025 w 866775"/>
                  <a:gd name="connsiteY6-90" fmla="*/ 622300 h 1127125"/>
                  <a:gd name="connsiteX7-91" fmla="*/ 463550 w 866775"/>
                  <a:gd name="connsiteY7-92" fmla="*/ 758825 h 1127125"/>
                  <a:gd name="connsiteX8-93" fmla="*/ 463550 w 866775"/>
                  <a:gd name="connsiteY8-94" fmla="*/ 965200 h 1127125"/>
                  <a:gd name="connsiteX9-95" fmla="*/ 355600 w 866775"/>
                  <a:gd name="connsiteY9-96" fmla="*/ 1082675 h 1127125"/>
                  <a:gd name="connsiteX10-97" fmla="*/ 244475 w 866775"/>
                  <a:gd name="connsiteY10-98" fmla="*/ 1127125 h 1127125"/>
                  <a:gd name="connsiteX11-99" fmla="*/ 393700 w 866775"/>
                  <a:gd name="connsiteY11-100" fmla="*/ 1082675 h 1127125"/>
                  <a:gd name="connsiteX12-101" fmla="*/ 847725 w 866775"/>
                  <a:gd name="connsiteY12-102" fmla="*/ 393700 h 1127125"/>
                  <a:gd name="connsiteX13-103" fmla="*/ 841375 w 866775"/>
                  <a:gd name="connsiteY13-104" fmla="*/ 390525 h 1127125"/>
                  <a:gd name="connsiteX14-105" fmla="*/ 866775 w 866775"/>
                  <a:gd name="connsiteY14-106" fmla="*/ 292100 h 1127125"/>
                  <a:gd name="connsiteX15-107" fmla="*/ 831850 w 866775"/>
                  <a:gd name="connsiteY15-108" fmla="*/ 149225 h 1127125"/>
                  <a:gd name="connsiteX16-109" fmla="*/ 717550 w 866775"/>
                  <a:gd name="connsiteY16-110" fmla="*/ 53975 h 1127125"/>
                  <a:gd name="connsiteX17-111" fmla="*/ 568325 w 866775"/>
                  <a:gd name="connsiteY17-112" fmla="*/ 0 h 1127125"/>
                  <a:gd name="connsiteX18-113" fmla="*/ 457200 w 866775"/>
                  <a:gd name="connsiteY18-114" fmla="*/ 0 h 1127125"/>
                  <a:gd name="connsiteX0-115" fmla="*/ 457200 w 866775"/>
                  <a:gd name="connsiteY0-116" fmla="*/ 0 h 1127125"/>
                  <a:gd name="connsiteX1-117" fmla="*/ 311150 w 866775"/>
                  <a:gd name="connsiteY1-118" fmla="*/ 111125 h 1127125"/>
                  <a:gd name="connsiteX2-119" fmla="*/ 130175 w 866775"/>
                  <a:gd name="connsiteY2-120" fmla="*/ 269875 h 1127125"/>
                  <a:gd name="connsiteX3-121" fmla="*/ 22225 w 866775"/>
                  <a:gd name="connsiteY3-122" fmla="*/ 371475 h 1127125"/>
                  <a:gd name="connsiteX4-123" fmla="*/ 0 w 866775"/>
                  <a:gd name="connsiteY4-124" fmla="*/ 454025 h 1127125"/>
                  <a:gd name="connsiteX5-125" fmla="*/ 44450 w 866775"/>
                  <a:gd name="connsiteY5-126" fmla="*/ 504825 h 1127125"/>
                  <a:gd name="connsiteX6-127" fmla="*/ 327025 w 866775"/>
                  <a:gd name="connsiteY6-128" fmla="*/ 622300 h 1127125"/>
                  <a:gd name="connsiteX7-129" fmla="*/ 463550 w 866775"/>
                  <a:gd name="connsiteY7-130" fmla="*/ 758825 h 1127125"/>
                  <a:gd name="connsiteX8-131" fmla="*/ 463550 w 866775"/>
                  <a:gd name="connsiteY8-132" fmla="*/ 965200 h 1127125"/>
                  <a:gd name="connsiteX9-133" fmla="*/ 355600 w 866775"/>
                  <a:gd name="connsiteY9-134" fmla="*/ 1082675 h 1127125"/>
                  <a:gd name="connsiteX10-135" fmla="*/ 244475 w 866775"/>
                  <a:gd name="connsiteY10-136" fmla="*/ 1127125 h 1127125"/>
                  <a:gd name="connsiteX11-137" fmla="*/ 393700 w 866775"/>
                  <a:gd name="connsiteY11-138" fmla="*/ 1082675 h 1127125"/>
                  <a:gd name="connsiteX12-139" fmla="*/ 847725 w 866775"/>
                  <a:gd name="connsiteY12-140" fmla="*/ 393700 h 1127125"/>
                  <a:gd name="connsiteX13-141" fmla="*/ 841375 w 866775"/>
                  <a:gd name="connsiteY13-142" fmla="*/ 390525 h 1127125"/>
                  <a:gd name="connsiteX14-143" fmla="*/ 866775 w 866775"/>
                  <a:gd name="connsiteY14-144" fmla="*/ 292100 h 1127125"/>
                  <a:gd name="connsiteX15-145" fmla="*/ 831850 w 866775"/>
                  <a:gd name="connsiteY15-146" fmla="*/ 149225 h 1127125"/>
                  <a:gd name="connsiteX16-147" fmla="*/ 717550 w 866775"/>
                  <a:gd name="connsiteY16-148" fmla="*/ 53975 h 1127125"/>
                  <a:gd name="connsiteX17-149" fmla="*/ 568325 w 866775"/>
                  <a:gd name="connsiteY17-150" fmla="*/ 0 h 1127125"/>
                  <a:gd name="connsiteX18-151" fmla="*/ 457200 w 866775"/>
                  <a:gd name="connsiteY18-152" fmla="*/ 0 h 1127125"/>
                  <a:gd name="connsiteX0-153" fmla="*/ 457200 w 866775"/>
                  <a:gd name="connsiteY0-154" fmla="*/ 0 h 1127125"/>
                  <a:gd name="connsiteX1-155" fmla="*/ 311150 w 866775"/>
                  <a:gd name="connsiteY1-156" fmla="*/ 111125 h 1127125"/>
                  <a:gd name="connsiteX2-157" fmla="*/ 130175 w 866775"/>
                  <a:gd name="connsiteY2-158" fmla="*/ 269875 h 1127125"/>
                  <a:gd name="connsiteX3-159" fmla="*/ 22225 w 866775"/>
                  <a:gd name="connsiteY3-160" fmla="*/ 371475 h 1127125"/>
                  <a:gd name="connsiteX4-161" fmla="*/ 0 w 866775"/>
                  <a:gd name="connsiteY4-162" fmla="*/ 454025 h 1127125"/>
                  <a:gd name="connsiteX5-163" fmla="*/ 44450 w 866775"/>
                  <a:gd name="connsiteY5-164" fmla="*/ 504825 h 1127125"/>
                  <a:gd name="connsiteX6-165" fmla="*/ 314325 w 866775"/>
                  <a:gd name="connsiteY6-166" fmla="*/ 631825 h 1127125"/>
                  <a:gd name="connsiteX7-167" fmla="*/ 463550 w 866775"/>
                  <a:gd name="connsiteY7-168" fmla="*/ 758825 h 1127125"/>
                  <a:gd name="connsiteX8-169" fmla="*/ 463550 w 866775"/>
                  <a:gd name="connsiteY8-170" fmla="*/ 965200 h 1127125"/>
                  <a:gd name="connsiteX9-171" fmla="*/ 355600 w 866775"/>
                  <a:gd name="connsiteY9-172" fmla="*/ 1082675 h 1127125"/>
                  <a:gd name="connsiteX10-173" fmla="*/ 244475 w 866775"/>
                  <a:gd name="connsiteY10-174" fmla="*/ 1127125 h 1127125"/>
                  <a:gd name="connsiteX11-175" fmla="*/ 393700 w 866775"/>
                  <a:gd name="connsiteY11-176" fmla="*/ 1082675 h 1127125"/>
                  <a:gd name="connsiteX12-177" fmla="*/ 847725 w 866775"/>
                  <a:gd name="connsiteY12-178" fmla="*/ 393700 h 1127125"/>
                  <a:gd name="connsiteX13-179" fmla="*/ 841375 w 866775"/>
                  <a:gd name="connsiteY13-180" fmla="*/ 390525 h 1127125"/>
                  <a:gd name="connsiteX14-181" fmla="*/ 866775 w 866775"/>
                  <a:gd name="connsiteY14-182" fmla="*/ 292100 h 1127125"/>
                  <a:gd name="connsiteX15-183" fmla="*/ 831850 w 866775"/>
                  <a:gd name="connsiteY15-184" fmla="*/ 149225 h 1127125"/>
                  <a:gd name="connsiteX16-185" fmla="*/ 717550 w 866775"/>
                  <a:gd name="connsiteY16-186" fmla="*/ 53975 h 1127125"/>
                  <a:gd name="connsiteX17-187" fmla="*/ 568325 w 866775"/>
                  <a:gd name="connsiteY17-188" fmla="*/ 0 h 1127125"/>
                  <a:gd name="connsiteX18-189" fmla="*/ 457200 w 866775"/>
                  <a:gd name="connsiteY18-190" fmla="*/ 0 h 1127125"/>
                  <a:gd name="connsiteX0-191" fmla="*/ 457200 w 866775"/>
                  <a:gd name="connsiteY0-192" fmla="*/ 0 h 1127125"/>
                  <a:gd name="connsiteX1-193" fmla="*/ 311150 w 866775"/>
                  <a:gd name="connsiteY1-194" fmla="*/ 111125 h 1127125"/>
                  <a:gd name="connsiteX2-195" fmla="*/ 130175 w 866775"/>
                  <a:gd name="connsiteY2-196" fmla="*/ 269875 h 1127125"/>
                  <a:gd name="connsiteX3-197" fmla="*/ 22225 w 866775"/>
                  <a:gd name="connsiteY3-198" fmla="*/ 371475 h 1127125"/>
                  <a:gd name="connsiteX4-199" fmla="*/ 0 w 866775"/>
                  <a:gd name="connsiteY4-200" fmla="*/ 454025 h 1127125"/>
                  <a:gd name="connsiteX5-201" fmla="*/ 44450 w 866775"/>
                  <a:gd name="connsiteY5-202" fmla="*/ 504825 h 1127125"/>
                  <a:gd name="connsiteX6-203" fmla="*/ 314325 w 866775"/>
                  <a:gd name="connsiteY6-204" fmla="*/ 631825 h 1127125"/>
                  <a:gd name="connsiteX7-205" fmla="*/ 444500 w 866775"/>
                  <a:gd name="connsiteY7-206" fmla="*/ 758825 h 1127125"/>
                  <a:gd name="connsiteX8-207" fmla="*/ 463550 w 866775"/>
                  <a:gd name="connsiteY8-208" fmla="*/ 965200 h 1127125"/>
                  <a:gd name="connsiteX9-209" fmla="*/ 355600 w 866775"/>
                  <a:gd name="connsiteY9-210" fmla="*/ 1082675 h 1127125"/>
                  <a:gd name="connsiteX10-211" fmla="*/ 244475 w 866775"/>
                  <a:gd name="connsiteY10-212" fmla="*/ 1127125 h 1127125"/>
                  <a:gd name="connsiteX11-213" fmla="*/ 393700 w 866775"/>
                  <a:gd name="connsiteY11-214" fmla="*/ 1082675 h 1127125"/>
                  <a:gd name="connsiteX12-215" fmla="*/ 847725 w 866775"/>
                  <a:gd name="connsiteY12-216" fmla="*/ 393700 h 1127125"/>
                  <a:gd name="connsiteX13-217" fmla="*/ 841375 w 866775"/>
                  <a:gd name="connsiteY13-218" fmla="*/ 390525 h 1127125"/>
                  <a:gd name="connsiteX14-219" fmla="*/ 866775 w 866775"/>
                  <a:gd name="connsiteY14-220" fmla="*/ 292100 h 1127125"/>
                  <a:gd name="connsiteX15-221" fmla="*/ 831850 w 866775"/>
                  <a:gd name="connsiteY15-222" fmla="*/ 149225 h 1127125"/>
                  <a:gd name="connsiteX16-223" fmla="*/ 717550 w 866775"/>
                  <a:gd name="connsiteY16-224" fmla="*/ 53975 h 1127125"/>
                  <a:gd name="connsiteX17-225" fmla="*/ 568325 w 866775"/>
                  <a:gd name="connsiteY17-226" fmla="*/ 0 h 1127125"/>
                  <a:gd name="connsiteX18-227" fmla="*/ 457200 w 866775"/>
                  <a:gd name="connsiteY18-228" fmla="*/ 0 h 1127125"/>
                  <a:gd name="connsiteX0-229" fmla="*/ 457200 w 866775"/>
                  <a:gd name="connsiteY0-230" fmla="*/ 0 h 1127125"/>
                  <a:gd name="connsiteX1-231" fmla="*/ 311150 w 866775"/>
                  <a:gd name="connsiteY1-232" fmla="*/ 111125 h 1127125"/>
                  <a:gd name="connsiteX2-233" fmla="*/ 130175 w 866775"/>
                  <a:gd name="connsiteY2-234" fmla="*/ 269875 h 1127125"/>
                  <a:gd name="connsiteX3-235" fmla="*/ 22225 w 866775"/>
                  <a:gd name="connsiteY3-236" fmla="*/ 371475 h 1127125"/>
                  <a:gd name="connsiteX4-237" fmla="*/ 0 w 866775"/>
                  <a:gd name="connsiteY4-238" fmla="*/ 454025 h 1127125"/>
                  <a:gd name="connsiteX5-239" fmla="*/ 44450 w 866775"/>
                  <a:gd name="connsiteY5-240" fmla="*/ 504825 h 1127125"/>
                  <a:gd name="connsiteX6-241" fmla="*/ 314325 w 866775"/>
                  <a:gd name="connsiteY6-242" fmla="*/ 631825 h 1127125"/>
                  <a:gd name="connsiteX7-243" fmla="*/ 444500 w 866775"/>
                  <a:gd name="connsiteY7-244" fmla="*/ 758825 h 1127125"/>
                  <a:gd name="connsiteX8-245" fmla="*/ 444500 w 866775"/>
                  <a:gd name="connsiteY8-246" fmla="*/ 962025 h 1127125"/>
                  <a:gd name="connsiteX9-247" fmla="*/ 355600 w 866775"/>
                  <a:gd name="connsiteY9-248" fmla="*/ 1082675 h 1127125"/>
                  <a:gd name="connsiteX10-249" fmla="*/ 244475 w 866775"/>
                  <a:gd name="connsiteY10-250" fmla="*/ 1127125 h 1127125"/>
                  <a:gd name="connsiteX11-251" fmla="*/ 393700 w 866775"/>
                  <a:gd name="connsiteY11-252" fmla="*/ 1082675 h 1127125"/>
                  <a:gd name="connsiteX12-253" fmla="*/ 847725 w 866775"/>
                  <a:gd name="connsiteY12-254" fmla="*/ 393700 h 1127125"/>
                  <a:gd name="connsiteX13-255" fmla="*/ 841375 w 866775"/>
                  <a:gd name="connsiteY13-256" fmla="*/ 390525 h 1127125"/>
                  <a:gd name="connsiteX14-257" fmla="*/ 866775 w 866775"/>
                  <a:gd name="connsiteY14-258" fmla="*/ 292100 h 1127125"/>
                  <a:gd name="connsiteX15-259" fmla="*/ 831850 w 866775"/>
                  <a:gd name="connsiteY15-260" fmla="*/ 149225 h 1127125"/>
                  <a:gd name="connsiteX16-261" fmla="*/ 717550 w 866775"/>
                  <a:gd name="connsiteY16-262" fmla="*/ 53975 h 1127125"/>
                  <a:gd name="connsiteX17-263" fmla="*/ 568325 w 866775"/>
                  <a:gd name="connsiteY17-264" fmla="*/ 0 h 1127125"/>
                  <a:gd name="connsiteX18-265" fmla="*/ 457200 w 866775"/>
                  <a:gd name="connsiteY18-266" fmla="*/ 0 h 1127125"/>
                  <a:gd name="connsiteX0-267" fmla="*/ 457200 w 866775"/>
                  <a:gd name="connsiteY0-268" fmla="*/ 0 h 1127125"/>
                  <a:gd name="connsiteX1-269" fmla="*/ 311150 w 866775"/>
                  <a:gd name="connsiteY1-270" fmla="*/ 111125 h 1127125"/>
                  <a:gd name="connsiteX2-271" fmla="*/ 130175 w 866775"/>
                  <a:gd name="connsiteY2-272" fmla="*/ 269875 h 1127125"/>
                  <a:gd name="connsiteX3-273" fmla="*/ 22225 w 866775"/>
                  <a:gd name="connsiteY3-274" fmla="*/ 371475 h 1127125"/>
                  <a:gd name="connsiteX4-275" fmla="*/ 0 w 866775"/>
                  <a:gd name="connsiteY4-276" fmla="*/ 454025 h 1127125"/>
                  <a:gd name="connsiteX5-277" fmla="*/ 44450 w 866775"/>
                  <a:gd name="connsiteY5-278" fmla="*/ 504825 h 1127125"/>
                  <a:gd name="connsiteX6-279" fmla="*/ 314325 w 866775"/>
                  <a:gd name="connsiteY6-280" fmla="*/ 631825 h 1127125"/>
                  <a:gd name="connsiteX7-281" fmla="*/ 444500 w 866775"/>
                  <a:gd name="connsiteY7-282" fmla="*/ 758825 h 1127125"/>
                  <a:gd name="connsiteX8-283" fmla="*/ 444500 w 866775"/>
                  <a:gd name="connsiteY8-284" fmla="*/ 962025 h 1127125"/>
                  <a:gd name="connsiteX9-285" fmla="*/ 336550 w 866775"/>
                  <a:gd name="connsiteY9-286" fmla="*/ 1069975 h 1127125"/>
                  <a:gd name="connsiteX10-287" fmla="*/ 244475 w 866775"/>
                  <a:gd name="connsiteY10-288" fmla="*/ 1127125 h 1127125"/>
                  <a:gd name="connsiteX11-289" fmla="*/ 393700 w 866775"/>
                  <a:gd name="connsiteY11-290" fmla="*/ 1082675 h 1127125"/>
                  <a:gd name="connsiteX12-291" fmla="*/ 847725 w 866775"/>
                  <a:gd name="connsiteY12-292" fmla="*/ 393700 h 1127125"/>
                  <a:gd name="connsiteX13-293" fmla="*/ 841375 w 866775"/>
                  <a:gd name="connsiteY13-294" fmla="*/ 390525 h 1127125"/>
                  <a:gd name="connsiteX14-295" fmla="*/ 866775 w 866775"/>
                  <a:gd name="connsiteY14-296" fmla="*/ 292100 h 1127125"/>
                  <a:gd name="connsiteX15-297" fmla="*/ 831850 w 866775"/>
                  <a:gd name="connsiteY15-298" fmla="*/ 149225 h 1127125"/>
                  <a:gd name="connsiteX16-299" fmla="*/ 717550 w 866775"/>
                  <a:gd name="connsiteY16-300" fmla="*/ 53975 h 1127125"/>
                  <a:gd name="connsiteX17-301" fmla="*/ 568325 w 866775"/>
                  <a:gd name="connsiteY17-302" fmla="*/ 0 h 1127125"/>
                  <a:gd name="connsiteX18-303" fmla="*/ 457200 w 866775"/>
                  <a:gd name="connsiteY18-304" fmla="*/ 0 h 1127125"/>
                  <a:gd name="connsiteX0-305" fmla="*/ 466725 w 876300"/>
                  <a:gd name="connsiteY0-306" fmla="*/ 0 h 1127125"/>
                  <a:gd name="connsiteX1-307" fmla="*/ 320675 w 876300"/>
                  <a:gd name="connsiteY1-308" fmla="*/ 111125 h 1127125"/>
                  <a:gd name="connsiteX2-309" fmla="*/ 139700 w 876300"/>
                  <a:gd name="connsiteY2-310" fmla="*/ 269875 h 1127125"/>
                  <a:gd name="connsiteX3-311" fmla="*/ 0 w 876300"/>
                  <a:gd name="connsiteY3-312" fmla="*/ 396875 h 1127125"/>
                  <a:gd name="connsiteX4-313" fmla="*/ 9525 w 876300"/>
                  <a:gd name="connsiteY4-314" fmla="*/ 454025 h 1127125"/>
                  <a:gd name="connsiteX5-315" fmla="*/ 53975 w 876300"/>
                  <a:gd name="connsiteY5-316" fmla="*/ 504825 h 1127125"/>
                  <a:gd name="connsiteX6-317" fmla="*/ 323850 w 876300"/>
                  <a:gd name="connsiteY6-318" fmla="*/ 631825 h 1127125"/>
                  <a:gd name="connsiteX7-319" fmla="*/ 454025 w 876300"/>
                  <a:gd name="connsiteY7-320" fmla="*/ 758825 h 1127125"/>
                  <a:gd name="connsiteX8-321" fmla="*/ 454025 w 876300"/>
                  <a:gd name="connsiteY8-322" fmla="*/ 962025 h 1127125"/>
                  <a:gd name="connsiteX9-323" fmla="*/ 346075 w 876300"/>
                  <a:gd name="connsiteY9-324" fmla="*/ 1069975 h 1127125"/>
                  <a:gd name="connsiteX10-325" fmla="*/ 254000 w 876300"/>
                  <a:gd name="connsiteY10-326" fmla="*/ 1127125 h 1127125"/>
                  <a:gd name="connsiteX11-327" fmla="*/ 403225 w 876300"/>
                  <a:gd name="connsiteY11-328" fmla="*/ 1082675 h 1127125"/>
                  <a:gd name="connsiteX12-329" fmla="*/ 857250 w 876300"/>
                  <a:gd name="connsiteY12-330" fmla="*/ 393700 h 1127125"/>
                  <a:gd name="connsiteX13-331" fmla="*/ 850900 w 876300"/>
                  <a:gd name="connsiteY13-332" fmla="*/ 390525 h 1127125"/>
                  <a:gd name="connsiteX14-333" fmla="*/ 876300 w 876300"/>
                  <a:gd name="connsiteY14-334" fmla="*/ 292100 h 1127125"/>
                  <a:gd name="connsiteX15-335" fmla="*/ 841375 w 876300"/>
                  <a:gd name="connsiteY15-336" fmla="*/ 149225 h 1127125"/>
                  <a:gd name="connsiteX16-337" fmla="*/ 727075 w 876300"/>
                  <a:gd name="connsiteY16-338" fmla="*/ 53975 h 1127125"/>
                  <a:gd name="connsiteX17-339" fmla="*/ 577850 w 876300"/>
                  <a:gd name="connsiteY17-340" fmla="*/ 0 h 1127125"/>
                  <a:gd name="connsiteX18-341" fmla="*/ 466725 w 876300"/>
                  <a:gd name="connsiteY18-342" fmla="*/ 0 h 1127125"/>
                  <a:gd name="connsiteX0-343" fmla="*/ 466725 w 876300"/>
                  <a:gd name="connsiteY0-344" fmla="*/ 0 h 1127125"/>
                  <a:gd name="connsiteX1-345" fmla="*/ 320675 w 876300"/>
                  <a:gd name="connsiteY1-346" fmla="*/ 111125 h 1127125"/>
                  <a:gd name="connsiteX2-347" fmla="*/ 139700 w 876300"/>
                  <a:gd name="connsiteY2-348" fmla="*/ 269875 h 1127125"/>
                  <a:gd name="connsiteX3-349" fmla="*/ 0 w 876300"/>
                  <a:gd name="connsiteY3-350" fmla="*/ 396875 h 1127125"/>
                  <a:gd name="connsiteX4-351" fmla="*/ 0 w 876300"/>
                  <a:gd name="connsiteY4-352" fmla="*/ 460375 h 1127125"/>
                  <a:gd name="connsiteX5-353" fmla="*/ 53975 w 876300"/>
                  <a:gd name="connsiteY5-354" fmla="*/ 504825 h 1127125"/>
                  <a:gd name="connsiteX6-355" fmla="*/ 323850 w 876300"/>
                  <a:gd name="connsiteY6-356" fmla="*/ 631825 h 1127125"/>
                  <a:gd name="connsiteX7-357" fmla="*/ 454025 w 876300"/>
                  <a:gd name="connsiteY7-358" fmla="*/ 758825 h 1127125"/>
                  <a:gd name="connsiteX8-359" fmla="*/ 454025 w 876300"/>
                  <a:gd name="connsiteY8-360" fmla="*/ 962025 h 1127125"/>
                  <a:gd name="connsiteX9-361" fmla="*/ 346075 w 876300"/>
                  <a:gd name="connsiteY9-362" fmla="*/ 1069975 h 1127125"/>
                  <a:gd name="connsiteX10-363" fmla="*/ 254000 w 876300"/>
                  <a:gd name="connsiteY10-364" fmla="*/ 1127125 h 1127125"/>
                  <a:gd name="connsiteX11-365" fmla="*/ 403225 w 876300"/>
                  <a:gd name="connsiteY11-366" fmla="*/ 1082675 h 1127125"/>
                  <a:gd name="connsiteX12-367" fmla="*/ 857250 w 876300"/>
                  <a:gd name="connsiteY12-368" fmla="*/ 393700 h 1127125"/>
                  <a:gd name="connsiteX13-369" fmla="*/ 850900 w 876300"/>
                  <a:gd name="connsiteY13-370" fmla="*/ 390525 h 1127125"/>
                  <a:gd name="connsiteX14-371" fmla="*/ 876300 w 876300"/>
                  <a:gd name="connsiteY14-372" fmla="*/ 292100 h 1127125"/>
                  <a:gd name="connsiteX15-373" fmla="*/ 841375 w 876300"/>
                  <a:gd name="connsiteY15-374" fmla="*/ 149225 h 1127125"/>
                  <a:gd name="connsiteX16-375" fmla="*/ 727075 w 876300"/>
                  <a:gd name="connsiteY16-376" fmla="*/ 53975 h 1127125"/>
                  <a:gd name="connsiteX17-377" fmla="*/ 577850 w 876300"/>
                  <a:gd name="connsiteY17-378" fmla="*/ 0 h 1127125"/>
                  <a:gd name="connsiteX18-379" fmla="*/ 466725 w 876300"/>
                  <a:gd name="connsiteY18-380" fmla="*/ 0 h 1127125"/>
                  <a:gd name="connsiteX0-381" fmla="*/ 466725 w 876300"/>
                  <a:gd name="connsiteY0-382" fmla="*/ 0 h 1127125"/>
                  <a:gd name="connsiteX1-383" fmla="*/ 320675 w 876300"/>
                  <a:gd name="connsiteY1-384" fmla="*/ 111125 h 1127125"/>
                  <a:gd name="connsiteX2-385" fmla="*/ 139700 w 876300"/>
                  <a:gd name="connsiteY2-386" fmla="*/ 269875 h 1127125"/>
                  <a:gd name="connsiteX3-387" fmla="*/ 22225 w 876300"/>
                  <a:gd name="connsiteY3-388" fmla="*/ 393700 h 1127125"/>
                  <a:gd name="connsiteX4-389" fmla="*/ 0 w 876300"/>
                  <a:gd name="connsiteY4-390" fmla="*/ 460375 h 1127125"/>
                  <a:gd name="connsiteX5-391" fmla="*/ 53975 w 876300"/>
                  <a:gd name="connsiteY5-392" fmla="*/ 504825 h 1127125"/>
                  <a:gd name="connsiteX6-393" fmla="*/ 323850 w 876300"/>
                  <a:gd name="connsiteY6-394" fmla="*/ 631825 h 1127125"/>
                  <a:gd name="connsiteX7-395" fmla="*/ 454025 w 876300"/>
                  <a:gd name="connsiteY7-396" fmla="*/ 758825 h 1127125"/>
                  <a:gd name="connsiteX8-397" fmla="*/ 454025 w 876300"/>
                  <a:gd name="connsiteY8-398" fmla="*/ 962025 h 1127125"/>
                  <a:gd name="connsiteX9-399" fmla="*/ 346075 w 876300"/>
                  <a:gd name="connsiteY9-400" fmla="*/ 1069975 h 1127125"/>
                  <a:gd name="connsiteX10-401" fmla="*/ 254000 w 876300"/>
                  <a:gd name="connsiteY10-402" fmla="*/ 1127125 h 1127125"/>
                  <a:gd name="connsiteX11-403" fmla="*/ 403225 w 876300"/>
                  <a:gd name="connsiteY11-404" fmla="*/ 1082675 h 1127125"/>
                  <a:gd name="connsiteX12-405" fmla="*/ 857250 w 876300"/>
                  <a:gd name="connsiteY12-406" fmla="*/ 393700 h 1127125"/>
                  <a:gd name="connsiteX13-407" fmla="*/ 850900 w 876300"/>
                  <a:gd name="connsiteY13-408" fmla="*/ 390525 h 1127125"/>
                  <a:gd name="connsiteX14-409" fmla="*/ 876300 w 876300"/>
                  <a:gd name="connsiteY14-410" fmla="*/ 292100 h 1127125"/>
                  <a:gd name="connsiteX15-411" fmla="*/ 841375 w 876300"/>
                  <a:gd name="connsiteY15-412" fmla="*/ 149225 h 1127125"/>
                  <a:gd name="connsiteX16-413" fmla="*/ 727075 w 876300"/>
                  <a:gd name="connsiteY16-414" fmla="*/ 53975 h 1127125"/>
                  <a:gd name="connsiteX17-415" fmla="*/ 577850 w 876300"/>
                  <a:gd name="connsiteY17-416" fmla="*/ 0 h 1127125"/>
                  <a:gd name="connsiteX18-417" fmla="*/ 466725 w 876300"/>
                  <a:gd name="connsiteY18-418" fmla="*/ 0 h 1127125"/>
                  <a:gd name="connsiteX0-419" fmla="*/ 466725 w 876300"/>
                  <a:gd name="connsiteY0-420" fmla="*/ 0 h 1127125"/>
                  <a:gd name="connsiteX1-421" fmla="*/ 320675 w 876300"/>
                  <a:gd name="connsiteY1-422" fmla="*/ 111125 h 1127125"/>
                  <a:gd name="connsiteX2-423" fmla="*/ 139700 w 876300"/>
                  <a:gd name="connsiteY2-424" fmla="*/ 269875 h 1127125"/>
                  <a:gd name="connsiteX3-425" fmla="*/ 22225 w 876300"/>
                  <a:gd name="connsiteY3-426" fmla="*/ 393700 h 1127125"/>
                  <a:gd name="connsiteX4-427" fmla="*/ 0 w 876300"/>
                  <a:gd name="connsiteY4-428" fmla="*/ 460375 h 1127125"/>
                  <a:gd name="connsiteX5-429" fmla="*/ 53975 w 876300"/>
                  <a:gd name="connsiteY5-430" fmla="*/ 504825 h 1127125"/>
                  <a:gd name="connsiteX6-431" fmla="*/ 323850 w 876300"/>
                  <a:gd name="connsiteY6-432" fmla="*/ 631825 h 1127125"/>
                  <a:gd name="connsiteX7-433" fmla="*/ 454025 w 876300"/>
                  <a:gd name="connsiteY7-434" fmla="*/ 758825 h 1127125"/>
                  <a:gd name="connsiteX8-435" fmla="*/ 454025 w 876300"/>
                  <a:gd name="connsiteY8-436" fmla="*/ 962025 h 1127125"/>
                  <a:gd name="connsiteX9-437" fmla="*/ 346075 w 876300"/>
                  <a:gd name="connsiteY9-438" fmla="*/ 1069975 h 1127125"/>
                  <a:gd name="connsiteX10-439" fmla="*/ 228600 w 876300"/>
                  <a:gd name="connsiteY10-440" fmla="*/ 1127125 h 1127125"/>
                  <a:gd name="connsiteX11-441" fmla="*/ 403225 w 876300"/>
                  <a:gd name="connsiteY11-442" fmla="*/ 1082675 h 1127125"/>
                  <a:gd name="connsiteX12-443" fmla="*/ 857250 w 876300"/>
                  <a:gd name="connsiteY12-444" fmla="*/ 393700 h 1127125"/>
                  <a:gd name="connsiteX13-445" fmla="*/ 850900 w 876300"/>
                  <a:gd name="connsiteY13-446" fmla="*/ 390525 h 1127125"/>
                  <a:gd name="connsiteX14-447" fmla="*/ 876300 w 876300"/>
                  <a:gd name="connsiteY14-448" fmla="*/ 292100 h 1127125"/>
                  <a:gd name="connsiteX15-449" fmla="*/ 841375 w 876300"/>
                  <a:gd name="connsiteY15-450" fmla="*/ 149225 h 1127125"/>
                  <a:gd name="connsiteX16-451" fmla="*/ 727075 w 876300"/>
                  <a:gd name="connsiteY16-452" fmla="*/ 53975 h 1127125"/>
                  <a:gd name="connsiteX17-453" fmla="*/ 577850 w 876300"/>
                  <a:gd name="connsiteY17-454" fmla="*/ 0 h 1127125"/>
                  <a:gd name="connsiteX18-455" fmla="*/ 466725 w 876300"/>
                  <a:gd name="connsiteY18-456" fmla="*/ 0 h 1127125"/>
                  <a:gd name="connsiteX0-457" fmla="*/ 466725 w 876300"/>
                  <a:gd name="connsiteY0-458" fmla="*/ 0 h 1122363"/>
                  <a:gd name="connsiteX1-459" fmla="*/ 320675 w 876300"/>
                  <a:gd name="connsiteY1-460" fmla="*/ 111125 h 1122363"/>
                  <a:gd name="connsiteX2-461" fmla="*/ 139700 w 876300"/>
                  <a:gd name="connsiteY2-462" fmla="*/ 269875 h 1122363"/>
                  <a:gd name="connsiteX3-463" fmla="*/ 22225 w 876300"/>
                  <a:gd name="connsiteY3-464" fmla="*/ 393700 h 1122363"/>
                  <a:gd name="connsiteX4-465" fmla="*/ 0 w 876300"/>
                  <a:gd name="connsiteY4-466" fmla="*/ 460375 h 1122363"/>
                  <a:gd name="connsiteX5-467" fmla="*/ 53975 w 876300"/>
                  <a:gd name="connsiteY5-468" fmla="*/ 504825 h 1122363"/>
                  <a:gd name="connsiteX6-469" fmla="*/ 323850 w 876300"/>
                  <a:gd name="connsiteY6-470" fmla="*/ 631825 h 1122363"/>
                  <a:gd name="connsiteX7-471" fmla="*/ 454025 w 876300"/>
                  <a:gd name="connsiteY7-472" fmla="*/ 758825 h 1122363"/>
                  <a:gd name="connsiteX8-473" fmla="*/ 454025 w 876300"/>
                  <a:gd name="connsiteY8-474" fmla="*/ 962025 h 1122363"/>
                  <a:gd name="connsiteX9-475" fmla="*/ 346075 w 876300"/>
                  <a:gd name="connsiteY9-476" fmla="*/ 1069975 h 1122363"/>
                  <a:gd name="connsiteX10-477" fmla="*/ 223838 w 876300"/>
                  <a:gd name="connsiteY10-478" fmla="*/ 1122363 h 1122363"/>
                  <a:gd name="connsiteX11-479" fmla="*/ 403225 w 876300"/>
                  <a:gd name="connsiteY11-480" fmla="*/ 1082675 h 1122363"/>
                  <a:gd name="connsiteX12-481" fmla="*/ 857250 w 876300"/>
                  <a:gd name="connsiteY12-482" fmla="*/ 393700 h 1122363"/>
                  <a:gd name="connsiteX13-483" fmla="*/ 850900 w 876300"/>
                  <a:gd name="connsiteY13-484" fmla="*/ 390525 h 1122363"/>
                  <a:gd name="connsiteX14-485" fmla="*/ 876300 w 876300"/>
                  <a:gd name="connsiteY14-486" fmla="*/ 292100 h 1122363"/>
                  <a:gd name="connsiteX15-487" fmla="*/ 841375 w 876300"/>
                  <a:gd name="connsiteY15-488" fmla="*/ 149225 h 1122363"/>
                  <a:gd name="connsiteX16-489" fmla="*/ 727075 w 876300"/>
                  <a:gd name="connsiteY16-490" fmla="*/ 53975 h 1122363"/>
                  <a:gd name="connsiteX17-491" fmla="*/ 577850 w 876300"/>
                  <a:gd name="connsiteY17-492" fmla="*/ 0 h 1122363"/>
                  <a:gd name="connsiteX18-493" fmla="*/ 466725 w 876300"/>
                  <a:gd name="connsiteY18-494" fmla="*/ 0 h 1122363"/>
                  <a:gd name="connsiteX0-495" fmla="*/ 466725 w 876300"/>
                  <a:gd name="connsiteY0-496" fmla="*/ 0 h 1122363"/>
                  <a:gd name="connsiteX1-497" fmla="*/ 320675 w 876300"/>
                  <a:gd name="connsiteY1-498" fmla="*/ 111125 h 1122363"/>
                  <a:gd name="connsiteX2-499" fmla="*/ 139700 w 876300"/>
                  <a:gd name="connsiteY2-500" fmla="*/ 269875 h 1122363"/>
                  <a:gd name="connsiteX3-501" fmla="*/ 22225 w 876300"/>
                  <a:gd name="connsiteY3-502" fmla="*/ 393700 h 1122363"/>
                  <a:gd name="connsiteX4-503" fmla="*/ 0 w 876300"/>
                  <a:gd name="connsiteY4-504" fmla="*/ 460375 h 1122363"/>
                  <a:gd name="connsiteX5-505" fmla="*/ 53975 w 876300"/>
                  <a:gd name="connsiteY5-506" fmla="*/ 504825 h 1122363"/>
                  <a:gd name="connsiteX6-507" fmla="*/ 323850 w 876300"/>
                  <a:gd name="connsiteY6-508" fmla="*/ 631825 h 1122363"/>
                  <a:gd name="connsiteX7-509" fmla="*/ 454025 w 876300"/>
                  <a:gd name="connsiteY7-510" fmla="*/ 758825 h 1122363"/>
                  <a:gd name="connsiteX8-511" fmla="*/ 454025 w 876300"/>
                  <a:gd name="connsiteY8-512" fmla="*/ 962025 h 1122363"/>
                  <a:gd name="connsiteX9-513" fmla="*/ 346075 w 876300"/>
                  <a:gd name="connsiteY9-514" fmla="*/ 1069975 h 1122363"/>
                  <a:gd name="connsiteX10-515" fmla="*/ 223838 w 876300"/>
                  <a:gd name="connsiteY10-516" fmla="*/ 1122363 h 1122363"/>
                  <a:gd name="connsiteX11-517" fmla="*/ 386556 w 876300"/>
                  <a:gd name="connsiteY11-518" fmla="*/ 1063625 h 1122363"/>
                  <a:gd name="connsiteX12-519" fmla="*/ 857250 w 876300"/>
                  <a:gd name="connsiteY12-520" fmla="*/ 393700 h 1122363"/>
                  <a:gd name="connsiteX13-521" fmla="*/ 850900 w 876300"/>
                  <a:gd name="connsiteY13-522" fmla="*/ 390525 h 1122363"/>
                  <a:gd name="connsiteX14-523" fmla="*/ 876300 w 876300"/>
                  <a:gd name="connsiteY14-524" fmla="*/ 292100 h 1122363"/>
                  <a:gd name="connsiteX15-525" fmla="*/ 841375 w 876300"/>
                  <a:gd name="connsiteY15-526" fmla="*/ 149225 h 1122363"/>
                  <a:gd name="connsiteX16-527" fmla="*/ 727075 w 876300"/>
                  <a:gd name="connsiteY16-528" fmla="*/ 53975 h 1122363"/>
                  <a:gd name="connsiteX17-529" fmla="*/ 577850 w 876300"/>
                  <a:gd name="connsiteY17-530" fmla="*/ 0 h 1122363"/>
                  <a:gd name="connsiteX18-531" fmla="*/ 466725 w 876300"/>
                  <a:gd name="connsiteY18-532" fmla="*/ 0 h 1122363"/>
                  <a:gd name="connsiteX0-533" fmla="*/ 466725 w 876300"/>
                  <a:gd name="connsiteY0-534" fmla="*/ 0 h 1122363"/>
                  <a:gd name="connsiteX1-535" fmla="*/ 320675 w 876300"/>
                  <a:gd name="connsiteY1-536" fmla="*/ 111125 h 1122363"/>
                  <a:gd name="connsiteX2-537" fmla="*/ 139700 w 876300"/>
                  <a:gd name="connsiteY2-538" fmla="*/ 269875 h 1122363"/>
                  <a:gd name="connsiteX3-539" fmla="*/ 22225 w 876300"/>
                  <a:gd name="connsiteY3-540" fmla="*/ 393700 h 1122363"/>
                  <a:gd name="connsiteX4-541" fmla="*/ 0 w 876300"/>
                  <a:gd name="connsiteY4-542" fmla="*/ 460375 h 1122363"/>
                  <a:gd name="connsiteX5-543" fmla="*/ 53975 w 876300"/>
                  <a:gd name="connsiteY5-544" fmla="*/ 504825 h 1122363"/>
                  <a:gd name="connsiteX6-545" fmla="*/ 323850 w 876300"/>
                  <a:gd name="connsiteY6-546" fmla="*/ 631825 h 1122363"/>
                  <a:gd name="connsiteX7-547" fmla="*/ 454025 w 876300"/>
                  <a:gd name="connsiteY7-548" fmla="*/ 758825 h 1122363"/>
                  <a:gd name="connsiteX8-549" fmla="*/ 454025 w 876300"/>
                  <a:gd name="connsiteY8-550" fmla="*/ 962025 h 1122363"/>
                  <a:gd name="connsiteX9-551" fmla="*/ 346075 w 876300"/>
                  <a:gd name="connsiteY9-552" fmla="*/ 1069975 h 1122363"/>
                  <a:gd name="connsiteX10-553" fmla="*/ 223838 w 876300"/>
                  <a:gd name="connsiteY10-554" fmla="*/ 1122363 h 1122363"/>
                  <a:gd name="connsiteX11-555" fmla="*/ 422275 w 876300"/>
                  <a:gd name="connsiteY11-556" fmla="*/ 1030288 h 1122363"/>
                  <a:gd name="connsiteX12-557" fmla="*/ 857250 w 876300"/>
                  <a:gd name="connsiteY12-558" fmla="*/ 393700 h 1122363"/>
                  <a:gd name="connsiteX13-559" fmla="*/ 850900 w 876300"/>
                  <a:gd name="connsiteY13-560" fmla="*/ 390525 h 1122363"/>
                  <a:gd name="connsiteX14-561" fmla="*/ 876300 w 876300"/>
                  <a:gd name="connsiteY14-562" fmla="*/ 292100 h 1122363"/>
                  <a:gd name="connsiteX15-563" fmla="*/ 841375 w 876300"/>
                  <a:gd name="connsiteY15-564" fmla="*/ 149225 h 1122363"/>
                  <a:gd name="connsiteX16-565" fmla="*/ 727075 w 876300"/>
                  <a:gd name="connsiteY16-566" fmla="*/ 53975 h 1122363"/>
                  <a:gd name="connsiteX17-567" fmla="*/ 577850 w 876300"/>
                  <a:gd name="connsiteY17-568" fmla="*/ 0 h 1122363"/>
                  <a:gd name="connsiteX18-569" fmla="*/ 466725 w 876300"/>
                  <a:gd name="connsiteY18-570" fmla="*/ 0 h 1122363"/>
                  <a:gd name="connsiteX0-571" fmla="*/ 466725 w 876300"/>
                  <a:gd name="connsiteY0-572" fmla="*/ 0 h 1122363"/>
                  <a:gd name="connsiteX1-573" fmla="*/ 320675 w 876300"/>
                  <a:gd name="connsiteY1-574" fmla="*/ 111125 h 1122363"/>
                  <a:gd name="connsiteX2-575" fmla="*/ 139700 w 876300"/>
                  <a:gd name="connsiteY2-576" fmla="*/ 269875 h 1122363"/>
                  <a:gd name="connsiteX3-577" fmla="*/ 22225 w 876300"/>
                  <a:gd name="connsiteY3-578" fmla="*/ 393700 h 1122363"/>
                  <a:gd name="connsiteX4-579" fmla="*/ 0 w 876300"/>
                  <a:gd name="connsiteY4-580" fmla="*/ 460375 h 1122363"/>
                  <a:gd name="connsiteX5-581" fmla="*/ 53975 w 876300"/>
                  <a:gd name="connsiteY5-582" fmla="*/ 504825 h 1122363"/>
                  <a:gd name="connsiteX6-583" fmla="*/ 323850 w 876300"/>
                  <a:gd name="connsiteY6-584" fmla="*/ 631825 h 1122363"/>
                  <a:gd name="connsiteX7-585" fmla="*/ 454025 w 876300"/>
                  <a:gd name="connsiteY7-586" fmla="*/ 758825 h 1122363"/>
                  <a:gd name="connsiteX8-587" fmla="*/ 454025 w 876300"/>
                  <a:gd name="connsiteY8-588" fmla="*/ 962025 h 1122363"/>
                  <a:gd name="connsiteX9-589" fmla="*/ 346075 w 876300"/>
                  <a:gd name="connsiteY9-590" fmla="*/ 1069975 h 1122363"/>
                  <a:gd name="connsiteX10-591" fmla="*/ 223838 w 876300"/>
                  <a:gd name="connsiteY10-592" fmla="*/ 1122363 h 1122363"/>
                  <a:gd name="connsiteX11-593" fmla="*/ 422275 w 876300"/>
                  <a:gd name="connsiteY11-594" fmla="*/ 1030288 h 1122363"/>
                  <a:gd name="connsiteX12-595" fmla="*/ 857250 w 876300"/>
                  <a:gd name="connsiteY12-596" fmla="*/ 393700 h 1122363"/>
                  <a:gd name="connsiteX13-597" fmla="*/ 860425 w 876300"/>
                  <a:gd name="connsiteY13-598" fmla="*/ 385763 h 1122363"/>
                  <a:gd name="connsiteX14-599" fmla="*/ 876300 w 876300"/>
                  <a:gd name="connsiteY14-600" fmla="*/ 292100 h 1122363"/>
                  <a:gd name="connsiteX15-601" fmla="*/ 841375 w 876300"/>
                  <a:gd name="connsiteY15-602" fmla="*/ 149225 h 1122363"/>
                  <a:gd name="connsiteX16-603" fmla="*/ 727075 w 876300"/>
                  <a:gd name="connsiteY16-604" fmla="*/ 53975 h 1122363"/>
                  <a:gd name="connsiteX17-605" fmla="*/ 577850 w 876300"/>
                  <a:gd name="connsiteY17-606" fmla="*/ 0 h 1122363"/>
                  <a:gd name="connsiteX18-607" fmla="*/ 466725 w 876300"/>
                  <a:gd name="connsiteY18-608" fmla="*/ 0 h 1122363"/>
                  <a:gd name="connsiteX0-609" fmla="*/ 466725 w 876300"/>
                  <a:gd name="connsiteY0-610" fmla="*/ 0 h 1122363"/>
                  <a:gd name="connsiteX1-611" fmla="*/ 320675 w 876300"/>
                  <a:gd name="connsiteY1-612" fmla="*/ 111125 h 1122363"/>
                  <a:gd name="connsiteX2-613" fmla="*/ 139700 w 876300"/>
                  <a:gd name="connsiteY2-614" fmla="*/ 269875 h 1122363"/>
                  <a:gd name="connsiteX3-615" fmla="*/ 22225 w 876300"/>
                  <a:gd name="connsiteY3-616" fmla="*/ 393700 h 1122363"/>
                  <a:gd name="connsiteX4-617" fmla="*/ 0 w 876300"/>
                  <a:gd name="connsiteY4-618" fmla="*/ 460375 h 1122363"/>
                  <a:gd name="connsiteX5-619" fmla="*/ 53975 w 876300"/>
                  <a:gd name="connsiteY5-620" fmla="*/ 504825 h 1122363"/>
                  <a:gd name="connsiteX6-621" fmla="*/ 323850 w 876300"/>
                  <a:gd name="connsiteY6-622" fmla="*/ 631825 h 1122363"/>
                  <a:gd name="connsiteX7-623" fmla="*/ 454025 w 876300"/>
                  <a:gd name="connsiteY7-624" fmla="*/ 758825 h 1122363"/>
                  <a:gd name="connsiteX8-625" fmla="*/ 454025 w 876300"/>
                  <a:gd name="connsiteY8-626" fmla="*/ 962025 h 1122363"/>
                  <a:gd name="connsiteX9-627" fmla="*/ 346075 w 876300"/>
                  <a:gd name="connsiteY9-628" fmla="*/ 1069975 h 1122363"/>
                  <a:gd name="connsiteX10-629" fmla="*/ 223838 w 876300"/>
                  <a:gd name="connsiteY10-630" fmla="*/ 1122363 h 1122363"/>
                  <a:gd name="connsiteX11-631" fmla="*/ 422275 w 876300"/>
                  <a:gd name="connsiteY11-632" fmla="*/ 1030288 h 1122363"/>
                  <a:gd name="connsiteX12-633" fmla="*/ 857250 w 876300"/>
                  <a:gd name="connsiteY12-634" fmla="*/ 393700 h 1122363"/>
                  <a:gd name="connsiteX13-635" fmla="*/ 869950 w 876300"/>
                  <a:gd name="connsiteY13-636" fmla="*/ 376238 h 1122363"/>
                  <a:gd name="connsiteX14-637" fmla="*/ 876300 w 876300"/>
                  <a:gd name="connsiteY14-638" fmla="*/ 292100 h 1122363"/>
                  <a:gd name="connsiteX15-639" fmla="*/ 841375 w 876300"/>
                  <a:gd name="connsiteY15-640" fmla="*/ 149225 h 1122363"/>
                  <a:gd name="connsiteX16-641" fmla="*/ 727075 w 876300"/>
                  <a:gd name="connsiteY16-642" fmla="*/ 53975 h 1122363"/>
                  <a:gd name="connsiteX17-643" fmla="*/ 577850 w 876300"/>
                  <a:gd name="connsiteY17-644" fmla="*/ 0 h 1122363"/>
                  <a:gd name="connsiteX18-645" fmla="*/ 466725 w 876300"/>
                  <a:gd name="connsiteY18-646" fmla="*/ 0 h 1122363"/>
                  <a:gd name="connsiteX0-647" fmla="*/ 466725 w 876300"/>
                  <a:gd name="connsiteY0-648" fmla="*/ 0 h 1122363"/>
                  <a:gd name="connsiteX1-649" fmla="*/ 320675 w 876300"/>
                  <a:gd name="connsiteY1-650" fmla="*/ 111125 h 1122363"/>
                  <a:gd name="connsiteX2-651" fmla="*/ 139700 w 876300"/>
                  <a:gd name="connsiteY2-652" fmla="*/ 269875 h 1122363"/>
                  <a:gd name="connsiteX3-653" fmla="*/ 22225 w 876300"/>
                  <a:gd name="connsiteY3-654" fmla="*/ 393700 h 1122363"/>
                  <a:gd name="connsiteX4-655" fmla="*/ 0 w 876300"/>
                  <a:gd name="connsiteY4-656" fmla="*/ 460375 h 1122363"/>
                  <a:gd name="connsiteX5-657" fmla="*/ 53975 w 876300"/>
                  <a:gd name="connsiteY5-658" fmla="*/ 504825 h 1122363"/>
                  <a:gd name="connsiteX6-659" fmla="*/ 323850 w 876300"/>
                  <a:gd name="connsiteY6-660" fmla="*/ 631825 h 1122363"/>
                  <a:gd name="connsiteX7-661" fmla="*/ 454025 w 876300"/>
                  <a:gd name="connsiteY7-662" fmla="*/ 758825 h 1122363"/>
                  <a:gd name="connsiteX8-663" fmla="*/ 454025 w 876300"/>
                  <a:gd name="connsiteY8-664" fmla="*/ 962025 h 1122363"/>
                  <a:gd name="connsiteX9-665" fmla="*/ 346075 w 876300"/>
                  <a:gd name="connsiteY9-666" fmla="*/ 1069975 h 1122363"/>
                  <a:gd name="connsiteX10-667" fmla="*/ 223838 w 876300"/>
                  <a:gd name="connsiteY10-668" fmla="*/ 1122363 h 1122363"/>
                  <a:gd name="connsiteX11-669" fmla="*/ 422275 w 876300"/>
                  <a:gd name="connsiteY11-670" fmla="*/ 1030288 h 1122363"/>
                  <a:gd name="connsiteX12-671" fmla="*/ 869950 w 876300"/>
                  <a:gd name="connsiteY12-672" fmla="*/ 376238 h 1122363"/>
                  <a:gd name="connsiteX13-673" fmla="*/ 876300 w 876300"/>
                  <a:gd name="connsiteY13-674" fmla="*/ 292100 h 1122363"/>
                  <a:gd name="connsiteX14-675" fmla="*/ 841375 w 876300"/>
                  <a:gd name="connsiteY14-676" fmla="*/ 149225 h 1122363"/>
                  <a:gd name="connsiteX15-677" fmla="*/ 727075 w 876300"/>
                  <a:gd name="connsiteY15-678" fmla="*/ 53975 h 1122363"/>
                  <a:gd name="connsiteX16-679" fmla="*/ 577850 w 876300"/>
                  <a:gd name="connsiteY16-680" fmla="*/ 0 h 1122363"/>
                  <a:gd name="connsiteX17-681" fmla="*/ 466725 w 876300"/>
                  <a:gd name="connsiteY17-682" fmla="*/ 0 h 1122363"/>
                  <a:gd name="connsiteX0-683" fmla="*/ 466725 w 876300"/>
                  <a:gd name="connsiteY0-684" fmla="*/ 0 h 1122363"/>
                  <a:gd name="connsiteX1-685" fmla="*/ 320675 w 876300"/>
                  <a:gd name="connsiteY1-686" fmla="*/ 111125 h 1122363"/>
                  <a:gd name="connsiteX2-687" fmla="*/ 139700 w 876300"/>
                  <a:gd name="connsiteY2-688" fmla="*/ 269875 h 1122363"/>
                  <a:gd name="connsiteX3-689" fmla="*/ 22225 w 876300"/>
                  <a:gd name="connsiteY3-690" fmla="*/ 393700 h 1122363"/>
                  <a:gd name="connsiteX4-691" fmla="*/ 0 w 876300"/>
                  <a:gd name="connsiteY4-692" fmla="*/ 460375 h 1122363"/>
                  <a:gd name="connsiteX5-693" fmla="*/ 53975 w 876300"/>
                  <a:gd name="connsiteY5-694" fmla="*/ 504825 h 1122363"/>
                  <a:gd name="connsiteX6-695" fmla="*/ 323850 w 876300"/>
                  <a:gd name="connsiteY6-696" fmla="*/ 631825 h 1122363"/>
                  <a:gd name="connsiteX7-697" fmla="*/ 454025 w 876300"/>
                  <a:gd name="connsiteY7-698" fmla="*/ 758825 h 1122363"/>
                  <a:gd name="connsiteX8-699" fmla="*/ 454025 w 876300"/>
                  <a:gd name="connsiteY8-700" fmla="*/ 962025 h 1122363"/>
                  <a:gd name="connsiteX9-701" fmla="*/ 346075 w 876300"/>
                  <a:gd name="connsiteY9-702" fmla="*/ 1069975 h 1122363"/>
                  <a:gd name="connsiteX10-703" fmla="*/ 223838 w 876300"/>
                  <a:gd name="connsiteY10-704" fmla="*/ 1122363 h 1122363"/>
                  <a:gd name="connsiteX11-705" fmla="*/ 422275 w 876300"/>
                  <a:gd name="connsiteY11-706" fmla="*/ 1030288 h 1122363"/>
                  <a:gd name="connsiteX12-707" fmla="*/ 869950 w 876300"/>
                  <a:gd name="connsiteY12-708" fmla="*/ 376238 h 1122363"/>
                  <a:gd name="connsiteX13-709" fmla="*/ 876300 w 876300"/>
                  <a:gd name="connsiteY13-710" fmla="*/ 292100 h 1122363"/>
                  <a:gd name="connsiteX14-711" fmla="*/ 841375 w 876300"/>
                  <a:gd name="connsiteY14-712" fmla="*/ 149225 h 1122363"/>
                  <a:gd name="connsiteX15-713" fmla="*/ 727075 w 876300"/>
                  <a:gd name="connsiteY15-714" fmla="*/ 53975 h 1122363"/>
                  <a:gd name="connsiteX16-715" fmla="*/ 577850 w 876300"/>
                  <a:gd name="connsiteY16-716" fmla="*/ 0 h 1122363"/>
                  <a:gd name="connsiteX17-717" fmla="*/ 466725 w 876300"/>
                  <a:gd name="connsiteY17-718" fmla="*/ 0 h 1122363"/>
                  <a:gd name="connsiteX0-719" fmla="*/ 466725 w 876311"/>
                  <a:gd name="connsiteY0-720" fmla="*/ 0 h 1122363"/>
                  <a:gd name="connsiteX1-721" fmla="*/ 320675 w 876311"/>
                  <a:gd name="connsiteY1-722" fmla="*/ 111125 h 1122363"/>
                  <a:gd name="connsiteX2-723" fmla="*/ 139700 w 876311"/>
                  <a:gd name="connsiteY2-724" fmla="*/ 269875 h 1122363"/>
                  <a:gd name="connsiteX3-725" fmla="*/ 22225 w 876311"/>
                  <a:gd name="connsiteY3-726" fmla="*/ 393700 h 1122363"/>
                  <a:gd name="connsiteX4-727" fmla="*/ 0 w 876311"/>
                  <a:gd name="connsiteY4-728" fmla="*/ 460375 h 1122363"/>
                  <a:gd name="connsiteX5-729" fmla="*/ 53975 w 876311"/>
                  <a:gd name="connsiteY5-730" fmla="*/ 504825 h 1122363"/>
                  <a:gd name="connsiteX6-731" fmla="*/ 323850 w 876311"/>
                  <a:gd name="connsiteY6-732" fmla="*/ 631825 h 1122363"/>
                  <a:gd name="connsiteX7-733" fmla="*/ 454025 w 876311"/>
                  <a:gd name="connsiteY7-734" fmla="*/ 758825 h 1122363"/>
                  <a:gd name="connsiteX8-735" fmla="*/ 454025 w 876311"/>
                  <a:gd name="connsiteY8-736" fmla="*/ 962025 h 1122363"/>
                  <a:gd name="connsiteX9-737" fmla="*/ 346075 w 876311"/>
                  <a:gd name="connsiteY9-738" fmla="*/ 1069975 h 1122363"/>
                  <a:gd name="connsiteX10-739" fmla="*/ 223838 w 876311"/>
                  <a:gd name="connsiteY10-740" fmla="*/ 1122363 h 1122363"/>
                  <a:gd name="connsiteX11-741" fmla="*/ 422275 w 876311"/>
                  <a:gd name="connsiteY11-742" fmla="*/ 1030288 h 1122363"/>
                  <a:gd name="connsiteX12-743" fmla="*/ 869950 w 876311"/>
                  <a:gd name="connsiteY12-744" fmla="*/ 376238 h 1122363"/>
                  <a:gd name="connsiteX13-745" fmla="*/ 876300 w 876311"/>
                  <a:gd name="connsiteY13-746" fmla="*/ 292100 h 1122363"/>
                  <a:gd name="connsiteX14-747" fmla="*/ 841375 w 876311"/>
                  <a:gd name="connsiteY14-748" fmla="*/ 149225 h 1122363"/>
                  <a:gd name="connsiteX15-749" fmla="*/ 727075 w 876311"/>
                  <a:gd name="connsiteY15-750" fmla="*/ 53975 h 1122363"/>
                  <a:gd name="connsiteX16-751" fmla="*/ 577850 w 876311"/>
                  <a:gd name="connsiteY16-752" fmla="*/ 0 h 1122363"/>
                  <a:gd name="connsiteX17-753" fmla="*/ 466725 w 876311"/>
                  <a:gd name="connsiteY17-754" fmla="*/ 0 h 1122363"/>
                  <a:gd name="connsiteX0-755" fmla="*/ 466725 w 876311"/>
                  <a:gd name="connsiteY0-756" fmla="*/ 0 h 1122363"/>
                  <a:gd name="connsiteX1-757" fmla="*/ 320675 w 876311"/>
                  <a:gd name="connsiteY1-758" fmla="*/ 111125 h 1122363"/>
                  <a:gd name="connsiteX2-759" fmla="*/ 139700 w 876311"/>
                  <a:gd name="connsiteY2-760" fmla="*/ 269875 h 1122363"/>
                  <a:gd name="connsiteX3-761" fmla="*/ 22225 w 876311"/>
                  <a:gd name="connsiteY3-762" fmla="*/ 393700 h 1122363"/>
                  <a:gd name="connsiteX4-763" fmla="*/ 0 w 876311"/>
                  <a:gd name="connsiteY4-764" fmla="*/ 460375 h 1122363"/>
                  <a:gd name="connsiteX5-765" fmla="*/ 53975 w 876311"/>
                  <a:gd name="connsiteY5-766" fmla="*/ 504825 h 1122363"/>
                  <a:gd name="connsiteX6-767" fmla="*/ 323850 w 876311"/>
                  <a:gd name="connsiteY6-768" fmla="*/ 631825 h 1122363"/>
                  <a:gd name="connsiteX7-769" fmla="*/ 454025 w 876311"/>
                  <a:gd name="connsiteY7-770" fmla="*/ 758825 h 1122363"/>
                  <a:gd name="connsiteX8-771" fmla="*/ 454025 w 876311"/>
                  <a:gd name="connsiteY8-772" fmla="*/ 962025 h 1122363"/>
                  <a:gd name="connsiteX9-773" fmla="*/ 346075 w 876311"/>
                  <a:gd name="connsiteY9-774" fmla="*/ 1069975 h 1122363"/>
                  <a:gd name="connsiteX10-775" fmla="*/ 223838 w 876311"/>
                  <a:gd name="connsiteY10-776" fmla="*/ 1122363 h 1122363"/>
                  <a:gd name="connsiteX11-777" fmla="*/ 422275 w 876311"/>
                  <a:gd name="connsiteY11-778" fmla="*/ 1030288 h 1122363"/>
                  <a:gd name="connsiteX12-779" fmla="*/ 869950 w 876311"/>
                  <a:gd name="connsiteY12-780" fmla="*/ 376238 h 1122363"/>
                  <a:gd name="connsiteX13-781" fmla="*/ 876300 w 876311"/>
                  <a:gd name="connsiteY13-782" fmla="*/ 292100 h 1122363"/>
                  <a:gd name="connsiteX14-783" fmla="*/ 841375 w 876311"/>
                  <a:gd name="connsiteY14-784" fmla="*/ 149225 h 1122363"/>
                  <a:gd name="connsiteX15-785" fmla="*/ 727075 w 876311"/>
                  <a:gd name="connsiteY15-786" fmla="*/ 53975 h 1122363"/>
                  <a:gd name="connsiteX16-787" fmla="*/ 577850 w 876311"/>
                  <a:gd name="connsiteY16-788" fmla="*/ 0 h 1122363"/>
                  <a:gd name="connsiteX17-789" fmla="*/ 466725 w 876311"/>
                  <a:gd name="connsiteY17-790" fmla="*/ 0 h 1122363"/>
                  <a:gd name="connsiteX0-791" fmla="*/ 466725 w 876311"/>
                  <a:gd name="connsiteY0-792" fmla="*/ 0 h 1122363"/>
                  <a:gd name="connsiteX1-793" fmla="*/ 320675 w 876311"/>
                  <a:gd name="connsiteY1-794" fmla="*/ 111125 h 1122363"/>
                  <a:gd name="connsiteX2-795" fmla="*/ 139700 w 876311"/>
                  <a:gd name="connsiteY2-796" fmla="*/ 269875 h 1122363"/>
                  <a:gd name="connsiteX3-797" fmla="*/ 22225 w 876311"/>
                  <a:gd name="connsiteY3-798" fmla="*/ 393700 h 1122363"/>
                  <a:gd name="connsiteX4-799" fmla="*/ 0 w 876311"/>
                  <a:gd name="connsiteY4-800" fmla="*/ 460375 h 1122363"/>
                  <a:gd name="connsiteX5-801" fmla="*/ 53975 w 876311"/>
                  <a:gd name="connsiteY5-802" fmla="*/ 504825 h 1122363"/>
                  <a:gd name="connsiteX6-803" fmla="*/ 323850 w 876311"/>
                  <a:gd name="connsiteY6-804" fmla="*/ 631825 h 1122363"/>
                  <a:gd name="connsiteX7-805" fmla="*/ 454025 w 876311"/>
                  <a:gd name="connsiteY7-806" fmla="*/ 758825 h 1122363"/>
                  <a:gd name="connsiteX8-807" fmla="*/ 454025 w 876311"/>
                  <a:gd name="connsiteY8-808" fmla="*/ 962025 h 1122363"/>
                  <a:gd name="connsiteX9-809" fmla="*/ 346075 w 876311"/>
                  <a:gd name="connsiteY9-810" fmla="*/ 1069975 h 1122363"/>
                  <a:gd name="connsiteX10-811" fmla="*/ 223838 w 876311"/>
                  <a:gd name="connsiteY10-812" fmla="*/ 1122363 h 1122363"/>
                  <a:gd name="connsiteX11-813" fmla="*/ 422275 w 876311"/>
                  <a:gd name="connsiteY11-814" fmla="*/ 1030288 h 1122363"/>
                  <a:gd name="connsiteX12-815" fmla="*/ 869950 w 876311"/>
                  <a:gd name="connsiteY12-816" fmla="*/ 376238 h 1122363"/>
                  <a:gd name="connsiteX13-817" fmla="*/ 876300 w 876311"/>
                  <a:gd name="connsiteY13-818" fmla="*/ 292100 h 1122363"/>
                  <a:gd name="connsiteX14-819" fmla="*/ 841375 w 876311"/>
                  <a:gd name="connsiteY14-820" fmla="*/ 149225 h 1122363"/>
                  <a:gd name="connsiteX15-821" fmla="*/ 727075 w 876311"/>
                  <a:gd name="connsiteY15-822" fmla="*/ 53975 h 1122363"/>
                  <a:gd name="connsiteX16-823" fmla="*/ 577850 w 876311"/>
                  <a:gd name="connsiteY16-824" fmla="*/ 0 h 1122363"/>
                  <a:gd name="connsiteX17-825" fmla="*/ 466725 w 876311"/>
                  <a:gd name="connsiteY17-826" fmla="*/ 0 h 1122363"/>
                  <a:gd name="connsiteX0-827" fmla="*/ 466725 w 876311"/>
                  <a:gd name="connsiteY0-828" fmla="*/ 0 h 1122363"/>
                  <a:gd name="connsiteX1-829" fmla="*/ 320675 w 876311"/>
                  <a:gd name="connsiteY1-830" fmla="*/ 111125 h 1122363"/>
                  <a:gd name="connsiteX2-831" fmla="*/ 139700 w 876311"/>
                  <a:gd name="connsiteY2-832" fmla="*/ 269875 h 1122363"/>
                  <a:gd name="connsiteX3-833" fmla="*/ 22225 w 876311"/>
                  <a:gd name="connsiteY3-834" fmla="*/ 393700 h 1122363"/>
                  <a:gd name="connsiteX4-835" fmla="*/ 0 w 876311"/>
                  <a:gd name="connsiteY4-836" fmla="*/ 460375 h 1122363"/>
                  <a:gd name="connsiteX5-837" fmla="*/ 53975 w 876311"/>
                  <a:gd name="connsiteY5-838" fmla="*/ 504825 h 1122363"/>
                  <a:gd name="connsiteX6-839" fmla="*/ 323850 w 876311"/>
                  <a:gd name="connsiteY6-840" fmla="*/ 631825 h 1122363"/>
                  <a:gd name="connsiteX7-841" fmla="*/ 454025 w 876311"/>
                  <a:gd name="connsiteY7-842" fmla="*/ 758825 h 1122363"/>
                  <a:gd name="connsiteX8-843" fmla="*/ 454025 w 876311"/>
                  <a:gd name="connsiteY8-844" fmla="*/ 962025 h 1122363"/>
                  <a:gd name="connsiteX9-845" fmla="*/ 346075 w 876311"/>
                  <a:gd name="connsiteY9-846" fmla="*/ 1069975 h 1122363"/>
                  <a:gd name="connsiteX10-847" fmla="*/ 223838 w 876311"/>
                  <a:gd name="connsiteY10-848" fmla="*/ 1122363 h 1122363"/>
                  <a:gd name="connsiteX11-849" fmla="*/ 422275 w 876311"/>
                  <a:gd name="connsiteY11-850" fmla="*/ 1030288 h 1122363"/>
                  <a:gd name="connsiteX12-851" fmla="*/ 869950 w 876311"/>
                  <a:gd name="connsiteY12-852" fmla="*/ 376238 h 1122363"/>
                  <a:gd name="connsiteX13-853" fmla="*/ 876300 w 876311"/>
                  <a:gd name="connsiteY13-854" fmla="*/ 292100 h 1122363"/>
                  <a:gd name="connsiteX14-855" fmla="*/ 841375 w 876311"/>
                  <a:gd name="connsiteY14-856" fmla="*/ 149225 h 1122363"/>
                  <a:gd name="connsiteX15-857" fmla="*/ 727075 w 876311"/>
                  <a:gd name="connsiteY15-858" fmla="*/ 53975 h 1122363"/>
                  <a:gd name="connsiteX16-859" fmla="*/ 577850 w 876311"/>
                  <a:gd name="connsiteY16-860" fmla="*/ 0 h 1122363"/>
                  <a:gd name="connsiteX17-861" fmla="*/ 466725 w 876311"/>
                  <a:gd name="connsiteY17-862" fmla="*/ 0 h 1122363"/>
                  <a:gd name="connsiteX0-863" fmla="*/ 466725 w 876311"/>
                  <a:gd name="connsiteY0-864" fmla="*/ 0 h 1122363"/>
                  <a:gd name="connsiteX1-865" fmla="*/ 320675 w 876311"/>
                  <a:gd name="connsiteY1-866" fmla="*/ 111125 h 1122363"/>
                  <a:gd name="connsiteX2-867" fmla="*/ 139700 w 876311"/>
                  <a:gd name="connsiteY2-868" fmla="*/ 269875 h 1122363"/>
                  <a:gd name="connsiteX3-869" fmla="*/ 22225 w 876311"/>
                  <a:gd name="connsiteY3-870" fmla="*/ 393700 h 1122363"/>
                  <a:gd name="connsiteX4-871" fmla="*/ 0 w 876311"/>
                  <a:gd name="connsiteY4-872" fmla="*/ 460375 h 1122363"/>
                  <a:gd name="connsiteX5-873" fmla="*/ 53975 w 876311"/>
                  <a:gd name="connsiteY5-874" fmla="*/ 504825 h 1122363"/>
                  <a:gd name="connsiteX6-875" fmla="*/ 323850 w 876311"/>
                  <a:gd name="connsiteY6-876" fmla="*/ 631825 h 1122363"/>
                  <a:gd name="connsiteX7-877" fmla="*/ 454025 w 876311"/>
                  <a:gd name="connsiteY7-878" fmla="*/ 758825 h 1122363"/>
                  <a:gd name="connsiteX8-879" fmla="*/ 454025 w 876311"/>
                  <a:gd name="connsiteY8-880" fmla="*/ 962025 h 1122363"/>
                  <a:gd name="connsiteX9-881" fmla="*/ 346075 w 876311"/>
                  <a:gd name="connsiteY9-882" fmla="*/ 1069975 h 1122363"/>
                  <a:gd name="connsiteX10-883" fmla="*/ 223838 w 876311"/>
                  <a:gd name="connsiteY10-884" fmla="*/ 1122363 h 1122363"/>
                  <a:gd name="connsiteX11-885" fmla="*/ 422275 w 876311"/>
                  <a:gd name="connsiteY11-886" fmla="*/ 1030288 h 1122363"/>
                  <a:gd name="connsiteX12-887" fmla="*/ 869950 w 876311"/>
                  <a:gd name="connsiteY12-888" fmla="*/ 376238 h 1122363"/>
                  <a:gd name="connsiteX13-889" fmla="*/ 876300 w 876311"/>
                  <a:gd name="connsiteY13-890" fmla="*/ 292100 h 1122363"/>
                  <a:gd name="connsiteX14-891" fmla="*/ 841375 w 876311"/>
                  <a:gd name="connsiteY14-892" fmla="*/ 149225 h 1122363"/>
                  <a:gd name="connsiteX15-893" fmla="*/ 727075 w 876311"/>
                  <a:gd name="connsiteY15-894" fmla="*/ 53975 h 1122363"/>
                  <a:gd name="connsiteX16-895" fmla="*/ 577850 w 876311"/>
                  <a:gd name="connsiteY16-896" fmla="*/ 0 h 1122363"/>
                  <a:gd name="connsiteX17-897" fmla="*/ 466725 w 876311"/>
                  <a:gd name="connsiteY17-898" fmla="*/ 0 h 1122363"/>
                  <a:gd name="connsiteX0-899" fmla="*/ 466725 w 876311"/>
                  <a:gd name="connsiteY0-900" fmla="*/ 0 h 1122363"/>
                  <a:gd name="connsiteX1-901" fmla="*/ 320675 w 876311"/>
                  <a:gd name="connsiteY1-902" fmla="*/ 111125 h 1122363"/>
                  <a:gd name="connsiteX2-903" fmla="*/ 139700 w 876311"/>
                  <a:gd name="connsiteY2-904" fmla="*/ 269875 h 1122363"/>
                  <a:gd name="connsiteX3-905" fmla="*/ 22225 w 876311"/>
                  <a:gd name="connsiteY3-906" fmla="*/ 393700 h 1122363"/>
                  <a:gd name="connsiteX4-907" fmla="*/ 0 w 876311"/>
                  <a:gd name="connsiteY4-908" fmla="*/ 460375 h 1122363"/>
                  <a:gd name="connsiteX5-909" fmla="*/ 53975 w 876311"/>
                  <a:gd name="connsiteY5-910" fmla="*/ 504825 h 1122363"/>
                  <a:gd name="connsiteX6-911" fmla="*/ 323850 w 876311"/>
                  <a:gd name="connsiteY6-912" fmla="*/ 631825 h 1122363"/>
                  <a:gd name="connsiteX7-913" fmla="*/ 454025 w 876311"/>
                  <a:gd name="connsiteY7-914" fmla="*/ 758825 h 1122363"/>
                  <a:gd name="connsiteX8-915" fmla="*/ 454025 w 876311"/>
                  <a:gd name="connsiteY8-916" fmla="*/ 962025 h 1122363"/>
                  <a:gd name="connsiteX9-917" fmla="*/ 346075 w 876311"/>
                  <a:gd name="connsiteY9-918" fmla="*/ 1069975 h 1122363"/>
                  <a:gd name="connsiteX10-919" fmla="*/ 223838 w 876311"/>
                  <a:gd name="connsiteY10-920" fmla="*/ 1122363 h 1122363"/>
                  <a:gd name="connsiteX11-921" fmla="*/ 422275 w 876311"/>
                  <a:gd name="connsiteY11-922" fmla="*/ 1030288 h 1122363"/>
                  <a:gd name="connsiteX12-923" fmla="*/ 869950 w 876311"/>
                  <a:gd name="connsiteY12-924" fmla="*/ 376238 h 1122363"/>
                  <a:gd name="connsiteX13-925" fmla="*/ 876300 w 876311"/>
                  <a:gd name="connsiteY13-926" fmla="*/ 292100 h 1122363"/>
                  <a:gd name="connsiteX14-927" fmla="*/ 841375 w 876311"/>
                  <a:gd name="connsiteY14-928" fmla="*/ 149225 h 1122363"/>
                  <a:gd name="connsiteX15-929" fmla="*/ 727075 w 876311"/>
                  <a:gd name="connsiteY15-930" fmla="*/ 53975 h 1122363"/>
                  <a:gd name="connsiteX16-931" fmla="*/ 577850 w 876311"/>
                  <a:gd name="connsiteY16-932" fmla="*/ 0 h 1122363"/>
                  <a:gd name="connsiteX17-933" fmla="*/ 466725 w 876311"/>
                  <a:gd name="connsiteY17-934" fmla="*/ 0 h 1122363"/>
                  <a:gd name="connsiteX0-935" fmla="*/ 466725 w 876311"/>
                  <a:gd name="connsiteY0-936" fmla="*/ 3175 h 1125538"/>
                  <a:gd name="connsiteX1-937" fmla="*/ 320675 w 876311"/>
                  <a:gd name="connsiteY1-938" fmla="*/ 114300 h 1125538"/>
                  <a:gd name="connsiteX2-939" fmla="*/ 139700 w 876311"/>
                  <a:gd name="connsiteY2-940" fmla="*/ 273050 h 1125538"/>
                  <a:gd name="connsiteX3-941" fmla="*/ 22225 w 876311"/>
                  <a:gd name="connsiteY3-942" fmla="*/ 396875 h 1125538"/>
                  <a:gd name="connsiteX4-943" fmla="*/ 0 w 876311"/>
                  <a:gd name="connsiteY4-944" fmla="*/ 463550 h 1125538"/>
                  <a:gd name="connsiteX5-945" fmla="*/ 53975 w 876311"/>
                  <a:gd name="connsiteY5-946" fmla="*/ 508000 h 1125538"/>
                  <a:gd name="connsiteX6-947" fmla="*/ 323850 w 876311"/>
                  <a:gd name="connsiteY6-948" fmla="*/ 635000 h 1125538"/>
                  <a:gd name="connsiteX7-949" fmla="*/ 454025 w 876311"/>
                  <a:gd name="connsiteY7-950" fmla="*/ 762000 h 1125538"/>
                  <a:gd name="connsiteX8-951" fmla="*/ 454025 w 876311"/>
                  <a:gd name="connsiteY8-952" fmla="*/ 965200 h 1125538"/>
                  <a:gd name="connsiteX9-953" fmla="*/ 346075 w 876311"/>
                  <a:gd name="connsiteY9-954" fmla="*/ 1073150 h 1125538"/>
                  <a:gd name="connsiteX10-955" fmla="*/ 223838 w 876311"/>
                  <a:gd name="connsiteY10-956" fmla="*/ 1125538 h 1125538"/>
                  <a:gd name="connsiteX11-957" fmla="*/ 422275 w 876311"/>
                  <a:gd name="connsiteY11-958" fmla="*/ 1033463 h 1125538"/>
                  <a:gd name="connsiteX12-959" fmla="*/ 869950 w 876311"/>
                  <a:gd name="connsiteY12-960" fmla="*/ 379413 h 1125538"/>
                  <a:gd name="connsiteX13-961" fmla="*/ 876300 w 876311"/>
                  <a:gd name="connsiteY13-962" fmla="*/ 295275 h 1125538"/>
                  <a:gd name="connsiteX14-963" fmla="*/ 841375 w 876311"/>
                  <a:gd name="connsiteY14-964" fmla="*/ 152400 h 1125538"/>
                  <a:gd name="connsiteX15-965" fmla="*/ 727075 w 876311"/>
                  <a:gd name="connsiteY15-966" fmla="*/ 57150 h 1125538"/>
                  <a:gd name="connsiteX16-967" fmla="*/ 577850 w 876311"/>
                  <a:gd name="connsiteY16-968" fmla="*/ 3175 h 1125538"/>
                  <a:gd name="connsiteX17-969" fmla="*/ 466725 w 876311"/>
                  <a:gd name="connsiteY17-970" fmla="*/ 3175 h 1125538"/>
                  <a:gd name="connsiteX0-971" fmla="*/ 466725 w 876311"/>
                  <a:gd name="connsiteY0-972" fmla="*/ 5357 h 1127720"/>
                  <a:gd name="connsiteX1-973" fmla="*/ 320675 w 876311"/>
                  <a:gd name="connsiteY1-974" fmla="*/ 116482 h 1127720"/>
                  <a:gd name="connsiteX2-975" fmla="*/ 139700 w 876311"/>
                  <a:gd name="connsiteY2-976" fmla="*/ 275232 h 1127720"/>
                  <a:gd name="connsiteX3-977" fmla="*/ 22225 w 876311"/>
                  <a:gd name="connsiteY3-978" fmla="*/ 399057 h 1127720"/>
                  <a:gd name="connsiteX4-979" fmla="*/ 0 w 876311"/>
                  <a:gd name="connsiteY4-980" fmla="*/ 465732 h 1127720"/>
                  <a:gd name="connsiteX5-981" fmla="*/ 53975 w 876311"/>
                  <a:gd name="connsiteY5-982" fmla="*/ 510182 h 1127720"/>
                  <a:gd name="connsiteX6-983" fmla="*/ 323850 w 876311"/>
                  <a:gd name="connsiteY6-984" fmla="*/ 637182 h 1127720"/>
                  <a:gd name="connsiteX7-985" fmla="*/ 454025 w 876311"/>
                  <a:gd name="connsiteY7-986" fmla="*/ 764182 h 1127720"/>
                  <a:gd name="connsiteX8-987" fmla="*/ 454025 w 876311"/>
                  <a:gd name="connsiteY8-988" fmla="*/ 967382 h 1127720"/>
                  <a:gd name="connsiteX9-989" fmla="*/ 346075 w 876311"/>
                  <a:gd name="connsiteY9-990" fmla="*/ 1075332 h 1127720"/>
                  <a:gd name="connsiteX10-991" fmla="*/ 223838 w 876311"/>
                  <a:gd name="connsiteY10-992" fmla="*/ 1127720 h 1127720"/>
                  <a:gd name="connsiteX11-993" fmla="*/ 422275 w 876311"/>
                  <a:gd name="connsiteY11-994" fmla="*/ 1035645 h 1127720"/>
                  <a:gd name="connsiteX12-995" fmla="*/ 869950 w 876311"/>
                  <a:gd name="connsiteY12-996" fmla="*/ 381595 h 1127720"/>
                  <a:gd name="connsiteX13-997" fmla="*/ 876300 w 876311"/>
                  <a:gd name="connsiteY13-998" fmla="*/ 297457 h 1127720"/>
                  <a:gd name="connsiteX14-999" fmla="*/ 841375 w 876311"/>
                  <a:gd name="connsiteY14-1000" fmla="*/ 154582 h 1127720"/>
                  <a:gd name="connsiteX15-1001" fmla="*/ 727075 w 876311"/>
                  <a:gd name="connsiteY15-1002" fmla="*/ 59332 h 1127720"/>
                  <a:gd name="connsiteX16-1003" fmla="*/ 577850 w 876311"/>
                  <a:gd name="connsiteY16-1004" fmla="*/ 5357 h 1127720"/>
                  <a:gd name="connsiteX17-1005" fmla="*/ 466725 w 876311"/>
                  <a:gd name="connsiteY17-1006" fmla="*/ 5357 h 112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876311" h="1127720">
                    <a:moveTo>
                      <a:pt x="466725" y="5357"/>
                    </a:moveTo>
                    <a:lnTo>
                      <a:pt x="320675" y="116482"/>
                    </a:lnTo>
                    <a:lnTo>
                      <a:pt x="139700" y="275232"/>
                    </a:lnTo>
                    <a:lnTo>
                      <a:pt x="22225" y="399057"/>
                    </a:lnTo>
                    <a:lnTo>
                      <a:pt x="0" y="465732"/>
                    </a:lnTo>
                    <a:lnTo>
                      <a:pt x="53975" y="510182"/>
                    </a:lnTo>
                    <a:lnTo>
                      <a:pt x="323850" y="637182"/>
                    </a:lnTo>
                    <a:lnTo>
                      <a:pt x="454025" y="764182"/>
                    </a:lnTo>
                    <a:lnTo>
                      <a:pt x="454025" y="967382"/>
                    </a:lnTo>
                    <a:lnTo>
                      <a:pt x="346075" y="1075332"/>
                    </a:lnTo>
                    <a:lnTo>
                      <a:pt x="223838" y="1127720"/>
                    </a:lnTo>
                    <a:lnTo>
                      <a:pt x="422275" y="1035645"/>
                    </a:lnTo>
                    <a:lnTo>
                      <a:pt x="869950" y="381595"/>
                    </a:lnTo>
                    <a:cubicBezTo>
                      <a:pt x="872067" y="353549"/>
                      <a:pt x="876564" y="351697"/>
                      <a:pt x="876300" y="297457"/>
                    </a:cubicBezTo>
                    <a:cubicBezTo>
                      <a:pt x="867039" y="223638"/>
                      <a:pt x="874448" y="242688"/>
                      <a:pt x="841375" y="154582"/>
                    </a:cubicBezTo>
                    <a:cubicBezTo>
                      <a:pt x="793750" y="101400"/>
                      <a:pt x="777082" y="91082"/>
                      <a:pt x="727075" y="59332"/>
                    </a:cubicBezTo>
                    <a:cubicBezTo>
                      <a:pt x="672570" y="27052"/>
                      <a:pt x="651404" y="18586"/>
                      <a:pt x="577850" y="5357"/>
                    </a:cubicBezTo>
                    <a:cubicBezTo>
                      <a:pt x="516996" y="-1787"/>
                      <a:pt x="515673" y="-1786"/>
                      <a:pt x="466725" y="5357"/>
                    </a:cubicBezTo>
                    <a:close/>
                  </a:path>
                </a:pathLst>
              </a:custGeom>
              <a:gradFill flip="none" rotWithShape="1">
                <a:gsLst>
                  <a:gs pos="98000">
                    <a:schemeClr val="bg1">
                      <a:lumMod val="75000"/>
                    </a:schemeClr>
                  </a:gs>
                  <a:gs pos="50000">
                    <a:schemeClr val="bg1">
                      <a:lumMod val="95000"/>
                    </a:schemeClr>
                  </a:gs>
                  <a:gs pos="8000">
                    <a:schemeClr val="bg1">
                      <a:lumMod val="8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39" name="任意多边形 38"/>
              <p:cNvSpPr/>
              <p:nvPr/>
            </p:nvSpPr>
            <p:spPr bwMode="auto">
              <a:xfrm>
                <a:off x="4522757" y="798426"/>
                <a:ext cx="1355369" cy="703559"/>
              </a:xfrm>
              <a:custGeom>
                <a:avLst/>
                <a:gdLst/>
                <a:ahLst/>
                <a:cxnLst/>
                <a:rect l="l" t="t" r="r" b="b"/>
                <a:pathLst>
                  <a:path w="1481140" h="749300">
                    <a:moveTo>
                      <a:pt x="1004096" y="0"/>
                    </a:moveTo>
                    <a:cubicBezTo>
                      <a:pt x="992454" y="26458"/>
                      <a:pt x="996688" y="17992"/>
                      <a:pt x="997746" y="60325"/>
                    </a:cubicBezTo>
                    <a:cubicBezTo>
                      <a:pt x="1014679" y="87578"/>
                      <a:pt x="1007006" y="87048"/>
                      <a:pt x="1048546" y="120650"/>
                    </a:cubicBezTo>
                    <a:cubicBezTo>
                      <a:pt x="1087439" y="132292"/>
                      <a:pt x="1095377" y="134409"/>
                      <a:pt x="1143796" y="155575"/>
                    </a:cubicBezTo>
                    <a:cubicBezTo>
                      <a:pt x="1203063" y="175683"/>
                      <a:pt x="1224229" y="195792"/>
                      <a:pt x="1264446" y="215900"/>
                    </a:cubicBezTo>
                    <a:cubicBezTo>
                      <a:pt x="1327416" y="252942"/>
                      <a:pt x="1341969" y="258233"/>
                      <a:pt x="1410496" y="327025"/>
                    </a:cubicBezTo>
                    <a:cubicBezTo>
                      <a:pt x="1462619" y="396610"/>
                      <a:pt x="1459973" y="365390"/>
                      <a:pt x="1481140" y="492919"/>
                    </a:cubicBezTo>
                    <a:cubicBezTo>
                      <a:pt x="1464207" y="614627"/>
                      <a:pt x="1458385" y="591079"/>
                      <a:pt x="1413671" y="655637"/>
                    </a:cubicBezTo>
                    <a:cubicBezTo>
                      <a:pt x="1327946" y="717020"/>
                      <a:pt x="1293021" y="728398"/>
                      <a:pt x="1223171" y="739775"/>
                    </a:cubicBezTo>
                    <a:lnTo>
                      <a:pt x="939221" y="744728"/>
                    </a:lnTo>
                    <a:lnTo>
                      <a:pt x="939802" y="747682"/>
                    </a:lnTo>
                    <a:lnTo>
                      <a:pt x="788927" y="747349"/>
                    </a:lnTo>
                    <a:lnTo>
                      <a:pt x="677071" y="749300"/>
                    </a:lnTo>
                    <a:cubicBezTo>
                      <a:pt x="677077" y="748567"/>
                      <a:pt x="677084" y="747835"/>
                      <a:pt x="677090" y="747102"/>
                    </a:cubicBezTo>
                    <a:lnTo>
                      <a:pt x="90700" y="745808"/>
                    </a:lnTo>
                    <a:cubicBezTo>
                      <a:pt x="40608" y="745808"/>
                      <a:pt x="0" y="705200"/>
                      <a:pt x="0" y="655108"/>
                    </a:cubicBezTo>
                    <a:lnTo>
                      <a:pt x="0" y="98508"/>
                    </a:lnTo>
                    <a:cubicBezTo>
                      <a:pt x="0" y="48416"/>
                      <a:pt x="40608" y="7808"/>
                      <a:pt x="90700" y="7808"/>
                    </a:cubicBezTo>
                    <a:lnTo>
                      <a:pt x="683404" y="5215"/>
                    </a:lnTo>
                    <a:lnTo>
                      <a:pt x="683421" y="3175"/>
                    </a:lnTo>
                    <a:close/>
                  </a:path>
                </a:pathLst>
              </a:custGeom>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zh-CN" altLang="en-US">
                  <a:cs typeface="+mn-ea"/>
                </a:endParaRPr>
              </a:p>
            </p:txBody>
          </p:sp>
          <p:sp>
            <p:nvSpPr>
              <p:cNvPr id="40" name="TextBox 12"/>
              <p:cNvSpPr txBox="1">
                <a:spLocks noChangeArrowheads="1"/>
              </p:cNvSpPr>
              <p:nvPr/>
            </p:nvSpPr>
            <p:spPr bwMode="auto">
              <a:xfrm>
                <a:off x="6205541" y="839906"/>
                <a:ext cx="501039" cy="584775"/>
              </a:xfrm>
              <a:prstGeom prst="rect">
                <a:avLst/>
              </a:prstGeom>
              <a:noFill/>
              <a:effectLst/>
            </p:spPr>
            <p:txBody>
              <a:bodyPr wrap="none" rtlCol="0">
                <a:spAutoFit/>
              </a:bodyPr>
              <a:lstStyle>
                <a:defPPr>
                  <a:defRPr lang="zh-CN"/>
                </a:defPPr>
                <a:lvl1pPr>
                  <a:defRPr sz="3200">
                    <a:solidFill>
                      <a:schemeClr val="bg1"/>
                    </a:solidFill>
                    <a:latin typeface="Haettenschweiler" panose="020B0706040902060204" pitchFamily="34" charset="0"/>
                  </a:defRPr>
                </a:lvl1pPr>
              </a:lstStyle>
              <a:p>
                <a:r>
                  <a:rPr lang="en-US" altLang="zh-CN" dirty="0">
                    <a:solidFill>
                      <a:schemeClr val="accent4"/>
                    </a:solidFill>
                    <a:cs typeface="+mn-ea"/>
                  </a:rPr>
                  <a:t>04</a:t>
                </a:r>
                <a:endParaRPr lang="zh-CN" altLang="en-US" dirty="0">
                  <a:solidFill>
                    <a:schemeClr val="accent4"/>
                  </a:solidFill>
                  <a:cs typeface="+mn-ea"/>
                </a:endParaRPr>
              </a:p>
            </p:txBody>
          </p:sp>
        </p:grpSp>
        <p:sp>
          <p:nvSpPr>
            <p:cNvPr id="35" name="圆角矩形 34"/>
            <p:cNvSpPr/>
            <p:nvPr/>
          </p:nvSpPr>
          <p:spPr bwMode="auto">
            <a:xfrm>
              <a:off x="6312024" y="3856781"/>
              <a:ext cx="1946466" cy="699155"/>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dirty="0">
                  <a:solidFill>
                    <a:schemeClr val="tx1"/>
                  </a:solidFill>
                  <a:cs typeface="+mn-ea"/>
                </a:rPr>
                <a:t>输入标题</a:t>
              </a:r>
              <a:endParaRPr lang="zh-CN" altLang="en-US" sz="2000" b="1" dirty="0">
                <a:solidFill>
                  <a:schemeClr val="tx1"/>
                </a:solidFill>
                <a:cs typeface="+mn-ea"/>
              </a:endParaRPr>
            </a:p>
          </p:txBody>
        </p:sp>
        <p:sp>
          <p:nvSpPr>
            <p:cNvPr id="36" name="圆角矩形 35"/>
            <p:cNvSpPr/>
            <p:nvPr/>
          </p:nvSpPr>
          <p:spPr bwMode="auto">
            <a:xfrm>
              <a:off x="6313444" y="4593558"/>
              <a:ext cx="4281798" cy="1591279"/>
            </a:xfrm>
            <a:prstGeom prst="roundRect">
              <a:avLst>
                <a:gd name="adj" fmla="val 4203"/>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dirty="0">
                  <a:solidFill>
                    <a:schemeClr val="tx1">
                      <a:lumMod val="50000"/>
                      <a:lumOff val="50000"/>
                    </a:schemeClr>
                  </a:solidFill>
                  <a:cs typeface="+mn-ea"/>
                </a:rPr>
                <a:t>输入文字内容  输入文字内容</a:t>
              </a:r>
              <a:endParaRPr lang="en-US" altLang="zh-CN"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a:p>
              <a:pPr algn="ctr"/>
              <a:r>
                <a:rPr lang="zh-CN" altLang="en-US" dirty="0">
                  <a:solidFill>
                    <a:schemeClr val="tx1">
                      <a:lumMod val="50000"/>
                      <a:lumOff val="50000"/>
                    </a:schemeClr>
                  </a:solidFill>
                  <a:cs typeface="+mn-ea"/>
                </a:rPr>
                <a:t>输入文字内容  输入文字内容</a:t>
              </a:r>
              <a:endParaRPr lang="zh-CN" altLang="en-US" dirty="0">
                <a:solidFill>
                  <a:schemeClr val="tx1">
                    <a:lumMod val="50000"/>
                    <a:lumOff val="50000"/>
                  </a:schemeClr>
                </a:solidFill>
                <a:cs typeface="+mn-ea"/>
              </a:endParaRPr>
            </a:p>
          </p:txBody>
        </p:sp>
      </p:gr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randombar(horizontal)">
                                      <p:cBhvr>
                                        <p:cTn id="11" dur="500"/>
                                        <p:tgtEl>
                                          <p:spTgt spid="14"/>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randombar(horizontal)">
                                      <p:cBhvr>
                                        <p:cTn id="1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24"/>
          <p:cNvGrpSpPr/>
          <p:nvPr/>
        </p:nvGrpSpPr>
        <p:grpSpPr>
          <a:xfrm>
            <a:off x="2148003" y="2209109"/>
            <a:ext cx="1521225" cy="2950591"/>
            <a:chOff x="967058" y="1348737"/>
            <a:chExt cx="1521423" cy="2950591"/>
          </a:xfrm>
        </p:grpSpPr>
        <p:sp>
          <p:nvSpPr>
            <p:cNvPr id="6" name="圆角矩形 5"/>
            <p:cNvSpPr/>
            <p:nvPr/>
          </p:nvSpPr>
          <p:spPr>
            <a:xfrm rot="5400000">
              <a:off x="252474" y="2063321"/>
              <a:ext cx="2950591" cy="1521423"/>
            </a:xfrm>
            <a:prstGeom prst="roundRect">
              <a:avLst>
                <a:gd name="adj" fmla="val 2909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sz="1600">
                <a:cs typeface="+mn-ea"/>
              </a:endParaRPr>
            </a:p>
          </p:txBody>
        </p:sp>
        <p:sp>
          <p:nvSpPr>
            <p:cNvPr id="7" name="椭圆 6"/>
            <p:cNvSpPr/>
            <p:nvPr/>
          </p:nvSpPr>
          <p:spPr>
            <a:xfrm>
              <a:off x="1119728" y="1525492"/>
              <a:ext cx="1189128" cy="118912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cs typeface="+mn-ea"/>
              </a:endParaRPr>
            </a:p>
          </p:txBody>
        </p:sp>
        <p:sp>
          <p:nvSpPr>
            <p:cNvPr id="8"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1"/>
                  </a:solidFill>
                  <a:effectLst>
                    <a:outerShdw blurRad="76200" dist="50800" dir="5400000" algn="tl" rotWithShape="0">
                      <a:srgbClr val="000000">
                        <a:alpha val="65000"/>
                      </a:srgbClr>
                    </a:outerShdw>
                  </a:effectLst>
                  <a:latin typeface="Haettenschweiler" panose="020B0706040902060204" pitchFamily="34" charset="0"/>
                  <a:cs typeface="+mn-ea"/>
                </a:rPr>
                <a:t>1</a:t>
              </a:r>
              <a:endParaRPr lang="en-US" altLang="zh-CN" sz="3200" b="1" spc="50" dirty="0">
                <a:ln w="11430"/>
                <a:solidFill>
                  <a:schemeClr val="accent1"/>
                </a:solidFill>
                <a:effectLst>
                  <a:outerShdw blurRad="76200" dist="50800" dir="5400000" algn="tl" rotWithShape="0">
                    <a:srgbClr val="000000">
                      <a:alpha val="65000"/>
                    </a:srgbClr>
                  </a:outerShdw>
                </a:effectLst>
                <a:latin typeface="Haettenschweiler" panose="020B0706040902060204" pitchFamily="34" charset="0"/>
                <a:cs typeface="+mn-ea"/>
              </a:endParaRPr>
            </a:p>
          </p:txBody>
        </p:sp>
        <p:sp>
          <p:nvSpPr>
            <p:cNvPr id="9" name="矩形 8"/>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1"/>
                  </a:solidFill>
                  <a:latin typeface="+mn-ea"/>
                  <a:cs typeface="+mn-ea"/>
                </a:rPr>
                <a:t>添加文字</a:t>
              </a:r>
              <a:endParaRPr lang="en-US" altLang="zh-CN" sz="1400" b="1" dirty="0">
                <a:solidFill>
                  <a:schemeClr val="accent1"/>
                </a:solidFill>
                <a:latin typeface="+mn-ea"/>
                <a:cs typeface="+mn-ea"/>
              </a:endParaRPr>
            </a:p>
          </p:txBody>
        </p:sp>
        <p:sp>
          <p:nvSpPr>
            <p:cNvPr id="10"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grpSp>
        <p:nvGrpSpPr>
          <p:cNvPr id="11" name="组合 430"/>
          <p:cNvGrpSpPr/>
          <p:nvPr/>
        </p:nvGrpSpPr>
        <p:grpSpPr>
          <a:xfrm>
            <a:off x="4323902" y="2209109"/>
            <a:ext cx="1521225" cy="2950591"/>
            <a:chOff x="967058" y="1348737"/>
            <a:chExt cx="1521423" cy="2950591"/>
          </a:xfrm>
        </p:grpSpPr>
        <p:sp>
          <p:nvSpPr>
            <p:cNvPr id="12" name="圆角矩形 11"/>
            <p:cNvSpPr/>
            <p:nvPr/>
          </p:nvSpPr>
          <p:spPr>
            <a:xfrm rot="5400000">
              <a:off x="252474" y="2063321"/>
              <a:ext cx="2950591" cy="1521423"/>
            </a:xfrm>
            <a:prstGeom prst="roundRect">
              <a:avLst>
                <a:gd name="adj" fmla="val 2822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sz="1600">
                <a:cs typeface="+mn-ea"/>
              </a:endParaRPr>
            </a:p>
          </p:txBody>
        </p:sp>
        <p:sp>
          <p:nvSpPr>
            <p:cNvPr id="13" name="椭圆 12"/>
            <p:cNvSpPr/>
            <p:nvPr/>
          </p:nvSpPr>
          <p:spPr>
            <a:xfrm>
              <a:off x="1119728" y="1525492"/>
              <a:ext cx="1189128" cy="118912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cs typeface="+mn-ea"/>
              </a:endParaRPr>
            </a:p>
          </p:txBody>
        </p:sp>
        <p:sp>
          <p:nvSpPr>
            <p:cNvPr id="14"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3"/>
                  </a:solidFill>
                  <a:effectLst>
                    <a:outerShdw blurRad="76200" dist="50800" dir="5400000" algn="tl" rotWithShape="0">
                      <a:srgbClr val="000000">
                        <a:alpha val="65000"/>
                      </a:srgbClr>
                    </a:outerShdw>
                  </a:effectLst>
                  <a:latin typeface="Haettenschweiler" panose="020B0706040902060204" pitchFamily="34" charset="0"/>
                  <a:cs typeface="+mn-ea"/>
                </a:rPr>
                <a:t>2</a:t>
              </a:r>
              <a:endParaRPr lang="en-US" altLang="zh-CN" sz="3200" b="1" spc="50" dirty="0">
                <a:ln w="11430"/>
                <a:solidFill>
                  <a:schemeClr val="accent3"/>
                </a:solidFill>
                <a:effectLst>
                  <a:outerShdw blurRad="76200" dist="50800" dir="5400000" algn="tl" rotWithShape="0">
                    <a:srgbClr val="000000">
                      <a:alpha val="65000"/>
                    </a:srgbClr>
                  </a:outerShdw>
                </a:effectLst>
                <a:latin typeface="Haettenschweiler" panose="020B0706040902060204" pitchFamily="34" charset="0"/>
                <a:cs typeface="+mn-ea"/>
              </a:endParaRPr>
            </a:p>
          </p:txBody>
        </p:sp>
        <p:sp>
          <p:nvSpPr>
            <p:cNvPr id="15" name="矩形 14"/>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3"/>
                  </a:solidFill>
                  <a:latin typeface="+mn-ea"/>
                  <a:cs typeface="+mn-ea"/>
                </a:rPr>
                <a:t>添加文字</a:t>
              </a:r>
              <a:endParaRPr lang="en-US" altLang="zh-CN" sz="1400" b="1" dirty="0">
                <a:solidFill>
                  <a:schemeClr val="accent3"/>
                </a:solidFill>
                <a:latin typeface="+mn-ea"/>
                <a:cs typeface="+mn-ea"/>
              </a:endParaRPr>
            </a:p>
          </p:txBody>
        </p:sp>
        <p:sp>
          <p:nvSpPr>
            <p:cNvPr id="16"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sp>
        <p:nvSpPr>
          <p:cNvPr id="17" name="燕尾形 16"/>
          <p:cNvSpPr/>
          <p:nvPr/>
        </p:nvSpPr>
        <p:spPr>
          <a:xfrm>
            <a:off x="3838685" y="3443654"/>
            <a:ext cx="285715" cy="28575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schemeClr val="tx1"/>
              </a:solidFill>
              <a:cs typeface="+mn-ea"/>
            </a:endParaRPr>
          </a:p>
        </p:txBody>
      </p:sp>
      <p:grpSp>
        <p:nvGrpSpPr>
          <p:cNvPr id="18" name="组合 439"/>
          <p:cNvGrpSpPr/>
          <p:nvPr/>
        </p:nvGrpSpPr>
        <p:grpSpPr>
          <a:xfrm>
            <a:off x="6505154" y="2209109"/>
            <a:ext cx="1521225" cy="2950591"/>
            <a:chOff x="967058" y="1348737"/>
            <a:chExt cx="1521423" cy="2950591"/>
          </a:xfrm>
        </p:grpSpPr>
        <p:sp>
          <p:nvSpPr>
            <p:cNvPr id="19" name="圆角矩形 18"/>
            <p:cNvSpPr/>
            <p:nvPr/>
          </p:nvSpPr>
          <p:spPr>
            <a:xfrm rot="5400000">
              <a:off x="252474" y="2063321"/>
              <a:ext cx="2950591" cy="1521423"/>
            </a:xfrm>
            <a:prstGeom prst="roundRect">
              <a:avLst>
                <a:gd name="adj" fmla="val 2648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1600">
                <a:cs typeface="+mn-ea"/>
              </a:endParaRPr>
            </a:p>
          </p:txBody>
        </p:sp>
        <p:sp>
          <p:nvSpPr>
            <p:cNvPr id="20" name="椭圆 19"/>
            <p:cNvSpPr/>
            <p:nvPr/>
          </p:nvSpPr>
          <p:spPr>
            <a:xfrm>
              <a:off x="1119728" y="1525492"/>
              <a:ext cx="1189128" cy="118912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cs typeface="+mn-ea"/>
              </a:endParaRPr>
            </a:p>
          </p:txBody>
        </p:sp>
        <p:sp>
          <p:nvSpPr>
            <p:cNvPr id="21"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4"/>
                  </a:solidFill>
                  <a:effectLst>
                    <a:outerShdw blurRad="76200" dist="50800" dir="5400000" algn="tl" rotWithShape="0">
                      <a:srgbClr val="000000">
                        <a:alpha val="65000"/>
                      </a:srgbClr>
                    </a:outerShdw>
                  </a:effectLst>
                  <a:latin typeface="Haettenschweiler" panose="020B0706040902060204" pitchFamily="34" charset="0"/>
                  <a:cs typeface="+mn-ea"/>
                </a:rPr>
                <a:t>3</a:t>
              </a:r>
              <a:endParaRPr lang="en-US" altLang="zh-CN" sz="3200" b="1" spc="50" dirty="0">
                <a:ln w="11430"/>
                <a:solidFill>
                  <a:schemeClr val="accent4"/>
                </a:solidFill>
                <a:effectLst>
                  <a:outerShdw blurRad="76200" dist="50800" dir="5400000" algn="tl" rotWithShape="0">
                    <a:srgbClr val="000000">
                      <a:alpha val="65000"/>
                    </a:srgbClr>
                  </a:outerShdw>
                </a:effectLst>
                <a:latin typeface="Haettenschweiler" panose="020B0706040902060204" pitchFamily="34" charset="0"/>
                <a:cs typeface="+mn-ea"/>
              </a:endParaRPr>
            </a:p>
          </p:txBody>
        </p:sp>
        <p:sp>
          <p:nvSpPr>
            <p:cNvPr id="22" name="矩形 21"/>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4"/>
                  </a:solidFill>
                  <a:latin typeface="+mn-ea"/>
                  <a:cs typeface="+mn-ea"/>
                </a:rPr>
                <a:t>添加文字</a:t>
              </a:r>
              <a:endParaRPr lang="en-US" altLang="zh-CN" sz="1400" b="1" dirty="0">
                <a:solidFill>
                  <a:schemeClr val="accent4"/>
                </a:solidFill>
                <a:latin typeface="+mn-ea"/>
                <a:cs typeface="+mn-ea"/>
              </a:endParaRPr>
            </a:p>
          </p:txBody>
        </p:sp>
        <p:sp>
          <p:nvSpPr>
            <p:cNvPr id="23"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grpSp>
        <p:nvGrpSpPr>
          <p:cNvPr id="24" name="组合 445"/>
          <p:cNvGrpSpPr/>
          <p:nvPr/>
        </p:nvGrpSpPr>
        <p:grpSpPr>
          <a:xfrm>
            <a:off x="8626793" y="2209109"/>
            <a:ext cx="1521225" cy="2950591"/>
            <a:chOff x="967058" y="1348737"/>
            <a:chExt cx="1521423" cy="2950591"/>
          </a:xfrm>
        </p:grpSpPr>
        <p:sp>
          <p:nvSpPr>
            <p:cNvPr id="25" name="圆角矩形 24"/>
            <p:cNvSpPr/>
            <p:nvPr/>
          </p:nvSpPr>
          <p:spPr>
            <a:xfrm rot="5400000">
              <a:off x="252474" y="2063321"/>
              <a:ext cx="2950591" cy="1521423"/>
            </a:xfrm>
            <a:prstGeom prst="roundRect">
              <a:avLst>
                <a:gd name="adj" fmla="val 28224"/>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sz="1600">
                <a:cs typeface="+mn-ea"/>
              </a:endParaRPr>
            </a:p>
          </p:txBody>
        </p:sp>
        <p:sp>
          <p:nvSpPr>
            <p:cNvPr id="26" name="椭圆 25"/>
            <p:cNvSpPr/>
            <p:nvPr/>
          </p:nvSpPr>
          <p:spPr>
            <a:xfrm>
              <a:off x="1119728" y="1525492"/>
              <a:ext cx="1189128" cy="118912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cs typeface="+mn-ea"/>
              </a:endParaRPr>
            </a:p>
          </p:txBody>
        </p:sp>
        <p:sp>
          <p:nvSpPr>
            <p:cNvPr id="27" name="Text Box 39"/>
            <p:cNvSpPr txBox="1">
              <a:spLocks noChangeArrowheads="1"/>
            </p:cNvSpPr>
            <p:nvPr/>
          </p:nvSpPr>
          <p:spPr bwMode="auto">
            <a:xfrm>
              <a:off x="1092836" y="1500174"/>
              <a:ext cx="1307517" cy="830997"/>
            </a:xfrm>
            <a:prstGeom prst="rect">
              <a:avLst/>
            </a:prstGeom>
            <a:noFill/>
            <a:ln w="9525">
              <a:noFill/>
              <a:miter lim="800000"/>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buClr>
                  <a:schemeClr val="bg1"/>
                </a:buClr>
              </a:pPr>
              <a:r>
                <a:rPr lang="en-US" altLang="zh-CN" sz="3200" b="1" spc="50" dirty="0">
                  <a:ln w="11430"/>
                  <a:solidFill>
                    <a:schemeClr val="accent6"/>
                  </a:solidFill>
                  <a:effectLst>
                    <a:outerShdw blurRad="76200" dist="50800" dir="5400000" algn="tl" rotWithShape="0">
                      <a:srgbClr val="000000">
                        <a:alpha val="65000"/>
                      </a:srgbClr>
                    </a:outerShdw>
                  </a:effectLst>
                  <a:latin typeface="Haettenschweiler" panose="020B0706040902060204" pitchFamily="34" charset="0"/>
                  <a:cs typeface="+mn-ea"/>
                </a:rPr>
                <a:t>4</a:t>
              </a:r>
              <a:endParaRPr lang="en-US" altLang="zh-CN" sz="3200" b="1" spc="50" dirty="0">
                <a:ln w="11430"/>
                <a:solidFill>
                  <a:schemeClr val="accent6"/>
                </a:solidFill>
                <a:effectLst>
                  <a:outerShdw blurRad="76200" dist="50800" dir="5400000" algn="tl" rotWithShape="0">
                    <a:srgbClr val="000000">
                      <a:alpha val="65000"/>
                    </a:srgbClr>
                  </a:outerShdw>
                </a:effectLst>
                <a:latin typeface="Haettenschweiler" panose="020B0706040902060204" pitchFamily="34" charset="0"/>
                <a:cs typeface="+mn-ea"/>
              </a:endParaRPr>
            </a:p>
          </p:txBody>
        </p:sp>
        <p:sp>
          <p:nvSpPr>
            <p:cNvPr id="28" name="矩形 27"/>
            <p:cNvSpPr/>
            <p:nvPr/>
          </p:nvSpPr>
          <p:spPr>
            <a:xfrm>
              <a:off x="1285794" y="2122895"/>
              <a:ext cx="902929" cy="415498"/>
            </a:xfrm>
            <a:prstGeom prst="rect">
              <a:avLst/>
            </a:prstGeom>
          </p:spPr>
          <p:txBody>
            <a:bodyPr wrap="none">
              <a:spAutoFit/>
            </a:bodyPr>
            <a:lstStyle/>
            <a:p>
              <a:pPr algn="ctr">
                <a:lnSpc>
                  <a:spcPct val="150000"/>
                </a:lnSpc>
                <a:buClr>
                  <a:schemeClr val="bg1"/>
                </a:buClr>
              </a:pPr>
              <a:r>
                <a:rPr lang="zh-CN" altLang="en-US" sz="1400" b="1" dirty="0">
                  <a:solidFill>
                    <a:schemeClr val="accent6"/>
                  </a:solidFill>
                  <a:latin typeface="+mn-ea"/>
                  <a:cs typeface="+mn-ea"/>
                </a:rPr>
                <a:t>添加文字</a:t>
              </a:r>
              <a:endParaRPr lang="en-US" altLang="zh-CN" sz="1400" b="1" dirty="0">
                <a:solidFill>
                  <a:schemeClr val="accent6"/>
                </a:solidFill>
                <a:latin typeface="+mn-ea"/>
                <a:cs typeface="+mn-ea"/>
              </a:endParaRPr>
            </a:p>
          </p:txBody>
        </p:sp>
        <p:sp>
          <p:nvSpPr>
            <p:cNvPr id="29" name="Text Box 39"/>
            <p:cNvSpPr txBox="1">
              <a:spLocks noChangeArrowheads="1"/>
            </p:cNvSpPr>
            <p:nvPr/>
          </p:nvSpPr>
          <p:spPr bwMode="auto">
            <a:xfrm>
              <a:off x="1067111" y="2928934"/>
              <a:ext cx="1361749" cy="600164"/>
            </a:xfrm>
            <a:prstGeom prst="rect">
              <a:avLst/>
            </a:prstGeom>
            <a:noFill/>
            <a:ln w="9525">
              <a:noFill/>
              <a:miter lim="800000"/>
            </a:ln>
          </p:spPr>
          <p:txBody>
            <a:bodyPr wrap="square">
              <a:spAutoFit/>
            </a:bodyPr>
            <a:lstStyle/>
            <a:p>
              <a:pPr algn="ctr">
                <a:lnSpc>
                  <a:spcPct val="150000"/>
                </a:lnSpc>
                <a:buClr>
                  <a:schemeClr val="tx1"/>
                </a:buClr>
              </a:pPr>
              <a:r>
                <a:rPr lang="zh-CN" altLang="en-US" sz="1100" b="1" dirty="0">
                  <a:solidFill>
                    <a:schemeClr val="bg1"/>
                  </a:solidFill>
                  <a:latin typeface="+mn-ea"/>
                  <a:cs typeface="+mn-ea"/>
                </a:rPr>
                <a:t>点击添加内容文字点击添加内容文字</a:t>
              </a:r>
              <a:endParaRPr lang="en-US" altLang="zh-CN" sz="1100" b="1" dirty="0">
                <a:solidFill>
                  <a:schemeClr val="bg1"/>
                </a:solidFill>
                <a:latin typeface="+mn-ea"/>
                <a:cs typeface="+mn-ea"/>
              </a:endParaRPr>
            </a:p>
          </p:txBody>
        </p:sp>
      </p:grpSp>
      <p:sp>
        <p:nvSpPr>
          <p:cNvPr id="30" name="燕尾形 29"/>
          <p:cNvSpPr/>
          <p:nvPr/>
        </p:nvSpPr>
        <p:spPr>
          <a:xfrm>
            <a:off x="8195836" y="3443654"/>
            <a:ext cx="285715" cy="285752"/>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tx1"/>
              </a:solidFill>
              <a:cs typeface="+mn-ea"/>
            </a:endParaRPr>
          </a:p>
        </p:txBody>
      </p:sp>
      <p:sp>
        <p:nvSpPr>
          <p:cNvPr id="31" name="燕尾形 30"/>
          <p:cNvSpPr/>
          <p:nvPr/>
        </p:nvSpPr>
        <p:spPr>
          <a:xfrm>
            <a:off x="6052975" y="3443654"/>
            <a:ext cx="285715" cy="285752"/>
          </a:xfrm>
          <a:prstGeom prst="chevr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cs typeface="+mn-ea"/>
            </a:endParaRPr>
          </a:p>
        </p:txBody>
      </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829127" y="1412776"/>
            <a:ext cx="2776981" cy="3423714"/>
            <a:chOff x="304568" y="1157414"/>
            <a:chExt cx="2777343" cy="3423714"/>
          </a:xfrm>
        </p:grpSpPr>
        <p:grpSp>
          <p:nvGrpSpPr>
            <p:cNvPr id="6" name="组合 5"/>
            <p:cNvGrpSpPr/>
            <p:nvPr/>
          </p:nvGrpSpPr>
          <p:grpSpPr>
            <a:xfrm>
              <a:off x="304568" y="1157414"/>
              <a:ext cx="2717228" cy="576064"/>
              <a:chOff x="304568" y="1157414"/>
              <a:chExt cx="2717228" cy="576064"/>
            </a:xfrm>
          </p:grpSpPr>
          <p:sp>
            <p:nvSpPr>
              <p:cNvPr id="12" name="圆角矩形 11"/>
              <p:cNvSpPr/>
              <p:nvPr/>
            </p:nvSpPr>
            <p:spPr>
              <a:xfrm>
                <a:off x="323528" y="1168299"/>
                <a:ext cx="2698268" cy="564238"/>
              </a:xfrm>
              <a:prstGeom prst="roundRect">
                <a:avLst>
                  <a:gd name="adj" fmla="val 4853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endParaRPr lang="zh-CN" altLang="en-US" dirty="0">
                  <a:solidFill>
                    <a:schemeClr val="tx1">
                      <a:lumMod val="50000"/>
                      <a:lumOff val="50000"/>
                    </a:schemeClr>
                  </a:solidFill>
                  <a:latin typeface="+mn-ea"/>
                  <a:cs typeface="+mn-ea"/>
                </a:endParaRPr>
              </a:p>
            </p:txBody>
          </p:sp>
          <p:grpSp>
            <p:nvGrpSpPr>
              <p:cNvPr id="13" name="组合 12"/>
              <p:cNvGrpSpPr/>
              <p:nvPr/>
            </p:nvGrpSpPr>
            <p:grpSpPr>
              <a:xfrm>
                <a:off x="304568" y="1157414"/>
                <a:ext cx="576064" cy="576064"/>
                <a:chOff x="1328815" y="1874587"/>
                <a:chExt cx="576064" cy="576064"/>
              </a:xfrm>
            </p:grpSpPr>
            <p:sp>
              <p:nvSpPr>
                <p:cNvPr id="14" name="椭圆 13"/>
                <p:cNvSpPr/>
                <p:nvPr/>
              </p:nvSpPr>
              <p:spPr>
                <a:xfrm>
                  <a:off x="1328815" y="1874587"/>
                  <a:ext cx="576064" cy="57606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15" name="椭圆 14"/>
                <p:cNvSpPr/>
                <p:nvPr/>
              </p:nvSpPr>
              <p:spPr>
                <a:xfrm>
                  <a:off x="1378742" y="1924514"/>
                  <a:ext cx="476209" cy="47620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16" name="右箭头 15"/>
                <p:cNvSpPr/>
                <p:nvPr/>
              </p:nvSpPr>
              <p:spPr>
                <a:xfrm>
                  <a:off x="1440481" y="2026987"/>
                  <a:ext cx="360040" cy="262070"/>
                </a:xfrm>
                <a:prstGeom prst="rightArrow">
                  <a:avLst>
                    <a:gd name="adj1" fmla="val 44302"/>
                    <a:gd name="adj2" fmla="val 8173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cxnSp>
          <p:nvCxnSpPr>
            <p:cNvPr id="7" name="直接连接符 6"/>
            <p:cNvCxnSpPr/>
            <p:nvPr/>
          </p:nvCxnSpPr>
          <p:spPr>
            <a:xfrm flipH="1">
              <a:off x="3043697" y="1487691"/>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 Box 13"/>
            <p:cNvSpPr txBox="1">
              <a:spLocks noChangeArrowheads="1"/>
            </p:cNvSpPr>
            <p:nvPr/>
          </p:nvSpPr>
          <p:spPr bwMode="gray">
            <a:xfrm>
              <a:off x="519524" y="2173827"/>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p:txBody>
        </p:sp>
        <p:cxnSp>
          <p:nvCxnSpPr>
            <p:cNvPr id="9" name="直接连接符 8"/>
            <p:cNvCxnSpPr/>
            <p:nvPr/>
          </p:nvCxnSpPr>
          <p:spPr>
            <a:xfrm>
              <a:off x="323528" y="1487691"/>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3528" y="4538953"/>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半闭框 10"/>
            <p:cNvSpPr/>
            <p:nvPr/>
          </p:nvSpPr>
          <p:spPr>
            <a:xfrm flipH="1" flipV="1">
              <a:off x="2564524" y="4043560"/>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nvGrpSpPr>
          <p:cNvPr id="17" name="组合 16"/>
          <p:cNvGrpSpPr/>
          <p:nvPr/>
        </p:nvGrpSpPr>
        <p:grpSpPr>
          <a:xfrm>
            <a:off x="4728028" y="1412776"/>
            <a:ext cx="2758024" cy="3423714"/>
            <a:chOff x="3203848" y="1157414"/>
            <a:chExt cx="2758383" cy="3423714"/>
          </a:xfrm>
        </p:grpSpPr>
        <p:cxnSp>
          <p:nvCxnSpPr>
            <p:cNvPr id="18" name="直接连接符 17"/>
            <p:cNvCxnSpPr/>
            <p:nvPr/>
          </p:nvCxnSpPr>
          <p:spPr>
            <a:xfrm>
              <a:off x="3203848" y="1487691"/>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924017" y="1487691"/>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 Box 13"/>
            <p:cNvSpPr txBox="1">
              <a:spLocks noChangeArrowheads="1"/>
            </p:cNvSpPr>
            <p:nvPr/>
          </p:nvSpPr>
          <p:spPr bwMode="gray">
            <a:xfrm>
              <a:off x="3399844" y="2173827"/>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p:txBody>
        </p:sp>
        <p:cxnSp>
          <p:nvCxnSpPr>
            <p:cNvPr id="21" name="直接连接符 20"/>
            <p:cNvCxnSpPr/>
            <p:nvPr/>
          </p:nvCxnSpPr>
          <p:spPr>
            <a:xfrm>
              <a:off x="3203848" y="4538953"/>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半闭框 21"/>
            <p:cNvSpPr/>
            <p:nvPr/>
          </p:nvSpPr>
          <p:spPr>
            <a:xfrm flipH="1" flipV="1">
              <a:off x="5444844" y="4043560"/>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nvGrpSpPr>
            <p:cNvPr id="23" name="组合 22"/>
            <p:cNvGrpSpPr/>
            <p:nvPr/>
          </p:nvGrpSpPr>
          <p:grpSpPr>
            <a:xfrm>
              <a:off x="3205452" y="1157414"/>
              <a:ext cx="2698268" cy="576064"/>
              <a:chOff x="3205452" y="1157414"/>
              <a:chExt cx="2698268" cy="576064"/>
            </a:xfrm>
          </p:grpSpPr>
          <p:sp>
            <p:nvSpPr>
              <p:cNvPr id="24" name="圆角矩形 23"/>
              <p:cNvSpPr/>
              <p:nvPr/>
            </p:nvSpPr>
            <p:spPr>
              <a:xfrm>
                <a:off x="3205452" y="1168299"/>
                <a:ext cx="2698268" cy="564238"/>
              </a:xfrm>
              <a:prstGeom prst="roundRect">
                <a:avLst>
                  <a:gd name="adj" fmla="val 48538"/>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endParaRPr lang="zh-CN" altLang="en-US" dirty="0">
                  <a:solidFill>
                    <a:schemeClr val="tx1">
                      <a:lumMod val="50000"/>
                      <a:lumOff val="50000"/>
                    </a:schemeClr>
                  </a:solidFill>
                  <a:latin typeface="+mn-ea"/>
                  <a:cs typeface="+mn-ea"/>
                </a:endParaRPr>
              </a:p>
            </p:txBody>
          </p:sp>
          <p:grpSp>
            <p:nvGrpSpPr>
              <p:cNvPr id="25" name="组合 24"/>
              <p:cNvGrpSpPr/>
              <p:nvPr/>
            </p:nvGrpSpPr>
            <p:grpSpPr>
              <a:xfrm>
                <a:off x="3205452" y="1157414"/>
                <a:ext cx="576064" cy="576064"/>
                <a:chOff x="3205452" y="1157414"/>
                <a:chExt cx="576064" cy="576064"/>
              </a:xfrm>
            </p:grpSpPr>
            <p:sp>
              <p:nvSpPr>
                <p:cNvPr id="26" name="椭圆 25"/>
                <p:cNvSpPr/>
                <p:nvPr/>
              </p:nvSpPr>
              <p:spPr>
                <a:xfrm>
                  <a:off x="3205452" y="1157414"/>
                  <a:ext cx="576064" cy="57606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27" name="椭圆 26"/>
                <p:cNvSpPr/>
                <p:nvPr/>
              </p:nvSpPr>
              <p:spPr>
                <a:xfrm>
                  <a:off x="3255379" y="1207341"/>
                  <a:ext cx="476209" cy="476209"/>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28" name="右箭头 27"/>
                <p:cNvSpPr/>
                <p:nvPr/>
              </p:nvSpPr>
              <p:spPr>
                <a:xfrm>
                  <a:off x="3317118" y="1309814"/>
                  <a:ext cx="360040" cy="262070"/>
                </a:xfrm>
                <a:prstGeom prst="rightArrow">
                  <a:avLst>
                    <a:gd name="adj1" fmla="val 44302"/>
                    <a:gd name="adj2" fmla="val 8173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grpSp>
      <p:grpSp>
        <p:nvGrpSpPr>
          <p:cNvPr id="29" name="组合 28"/>
          <p:cNvGrpSpPr/>
          <p:nvPr/>
        </p:nvGrpSpPr>
        <p:grpSpPr>
          <a:xfrm>
            <a:off x="7597088" y="1421946"/>
            <a:ext cx="2775136" cy="3414544"/>
            <a:chOff x="6073282" y="1166584"/>
            <a:chExt cx="2775497" cy="3414544"/>
          </a:xfrm>
        </p:grpSpPr>
        <p:cxnSp>
          <p:nvCxnSpPr>
            <p:cNvPr id="30" name="直接连接符 29"/>
            <p:cNvCxnSpPr/>
            <p:nvPr/>
          </p:nvCxnSpPr>
          <p:spPr>
            <a:xfrm flipH="1">
              <a:off x="8810565" y="1487691"/>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1" name="Text Box 13"/>
            <p:cNvSpPr txBox="1">
              <a:spLocks noChangeArrowheads="1"/>
            </p:cNvSpPr>
            <p:nvPr/>
          </p:nvSpPr>
          <p:spPr bwMode="gray">
            <a:xfrm>
              <a:off x="6286392" y="2173827"/>
              <a:ext cx="166687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a:t>
              </a:r>
              <a:endParaRPr lang="en-US" altLang="zh-CN" sz="1400" dirty="0">
                <a:solidFill>
                  <a:schemeClr val="tx1">
                    <a:lumMod val="50000"/>
                    <a:lumOff val="50000"/>
                  </a:schemeClr>
                </a:solidFill>
                <a:latin typeface="+mn-ea"/>
                <a:ea typeface="+mn-ea"/>
                <a:cs typeface="+mn-ea"/>
              </a:endParaRPr>
            </a:p>
          </p:txBody>
        </p:sp>
        <p:cxnSp>
          <p:nvCxnSpPr>
            <p:cNvPr id="32" name="直接连接符 31"/>
            <p:cNvCxnSpPr/>
            <p:nvPr/>
          </p:nvCxnSpPr>
          <p:spPr>
            <a:xfrm>
              <a:off x="6090396" y="1487691"/>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090396" y="4538953"/>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半闭框 33"/>
            <p:cNvSpPr/>
            <p:nvPr/>
          </p:nvSpPr>
          <p:spPr>
            <a:xfrm flipH="1" flipV="1">
              <a:off x="8331392" y="4043560"/>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nvGrpSpPr>
            <p:cNvPr id="35" name="组合 34"/>
            <p:cNvGrpSpPr/>
            <p:nvPr/>
          </p:nvGrpSpPr>
          <p:grpSpPr>
            <a:xfrm>
              <a:off x="6073282" y="1166584"/>
              <a:ext cx="2698268" cy="581308"/>
              <a:chOff x="6073282" y="1166584"/>
              <a:chExt cx="2698268" cy="581308"/>
            </a:xfrm>
          </p:grpSpPr>
          <p:sp>
            <p:nvSpPr>
              <p:cNvPr id="36" name="圆角矩形 35"/>
              <p:cNvSpPr/>
              <p:nvPr/>
            </p:nvSpPr>
            <p:spPr>
              <a:xfrm>
                <a:off x="6073282" y="1183654"/>
                <a:ext cx="2698268" cy="564238"/>
              </a:xfrm>
              <a:prstGeom prst="roundRect">
                <a:avLst>
                  <a:gd name="adj" fmla="val 48538"/>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endParaRPr lang="zh-CN" altLang="en-US" dirty="0">
                  <a:solidFill>
                    <a:schemeClr val="tx1">
                      <a:lumMod val="50000"/>
                      <a:lumOff val="50000"/>
                    </a:schemeClr>
                  </a:solidFill>
                  <a:latin typeface="+mn-ea"/>
                  <a:cs typeface="+mn-ea"/>
                </a:endParaRPr>
              </a:p>
            </p:txBody>
          </p:sp>
          <p:grpSp>
            <p:nvGrpSpPr>
              <p:cNvPr id="37" name="组合 36"/>
              <p:cNvGrpSpPr/>
              <p:nvPr/>
            </p:nvGrpSpPr>
            <p:grpSpPr>
              <a:xfrm>
                <a:off x="6073282" y="1166584"/>
                <a:ext cx="576064" cy="576064"/>
                <a:chOff x="6073282" y="1166584"/>
                <a:chExt cx="576064" cy="576064"/>
              </a:xfrm>
            </p:grpSpPr>
            <p:sp>
              <p:nvSpPr>
                <p:cNvPr id="38" name="椭圆 37"/>
                <p:cNvSpPr/>
                <p:nvPr/>
              </p:nvSpPr>
              <p:spPr>
                <a:xfrm>
                  <a:off x="6073282" y="1166584"/>
                  <a:ext cx="576064" cy="57606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39" name="椭圆 38"/>
                <p:cNvSpPr/>
                <p:nvPr/>
              </p:nvSpPr>
              <p:spPr>
                <a:xfrm>
                  <a:off x="6123209" y="1216511"/>
                  <a:ext cx="476209" cy="476209"/>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40" name="右箭头 39"/>
                <p:cNvSpPr/>
                <p:nvPr/>
              </p:nvSpPr>
              <p:spPr>
                <a:xfrm>
                  <a:off x="6184948" y="1318984"/>
                  <a:ext cx="360040" cy="262070"/>
                </a:xfrm>
                <a:prstGeom prst="rightArrow">
                  <a:avLst>
                    <a:gd name="adj1" fmla="val 44302"/>
                    <a:gd name="adj2" fmla="val 81732"/>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grpSp>
      <p:grpSp>
        <p:nvGrpSpPr>
          <p:cNvPr id="41" name="组合 40"/>
          <p:cNvGrpSpPr/>
          <p:nvPr/>
        </p:nvGrpSpPr>
        <p:grpSpPr>
          <a:xfrm>
            <a:off x="1784209" y="4980506"/>
            <a:ext cx="8625830" cy="1413350"/>
            <a:chOff x="259646" y="4725144"/>
            <a:chExt cx="8626953" cy="1413350"/>
          </a:xfrm>
        </p:grpSpPr>
        <p:grpSp>
          <p:nvGrpSpPr>
            <p:cNvPr id="42" name="组合 41"/>
            <p:cNvGrpSpPr/>
            <p:nvPr/>
          </p:nvGrpSpPr>
          <p:grpSpPr>
            <a:xfrm>
              <a:off x="280343" y="4977412"/>
              <a:ext cx="8578960" cy="1133786"/>
              <a:chOff x="1914151" y="3806738"/>
              <a:chExt cx="2721128" cy="3051262"/>
            </a:xfrm>
          </p:grpSpPr>
          <p:cxnSp>
            <p:nvCxnSpPr>
              <p:cNvPr id="51" name="直接连接符 50"/>
              <p:cNvCxnSpPr/>
              <p:nvPr/>
            </p:nvCxnSpPr>
            <p:spPr>
              <a:xfrm flipH="1">
                <a:off x="4634320" y="3806738"/>
                <a:ext cx="959"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 Box 13"/>
              <p:cNvSpPr txBox="1">
                <a:spLocks noChangeArrowheads="1"/>
              </p:cNvSpPr>
              <p:nvPr/>
            </p:nvSpPr>
            <p:spPr bwMode="gray">
              <a:xfrm>
                <a:off x="2110147" y="4786712"/>
                <a:ext cx="2357265" cy="169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   文字内容   文字内容   文字内容   文字内容   文字内容</a:t>
                </a:r>
                <a:endParaRPr lang="en-US" altLang="zh-CN" sz="1400" dirty="0">
                  <a:solidFill>
                    <a:schemeClr val="tx1">
                      <a:lumMod val="50000"/>
                      <a:lumOff val="50000"/>
                    </a:schemeClr>
                  </a:solidFill>
                  <a:latin typeface="+mn-ea"/>
                  <a:ea typeface="+mn-ea"/>
                  <a:cs typeface="+mn-ea"/>
                </a:endParaRPr>
              </a:p>
              <a:p>
                <a:pPr eaLnBrk="1" hangingPunct="1">
                  <a:spcBef>
                    <a:spcPct val="50000"/>
                  </a:spcBef>
                  <a:buFontTx/>
                  <a:buChar char="•"/>
                </a:pPr>
                <a:r>
                  <a:rPr lang="zh-CN" altLang="en-US" sz="1400" dirty="0">
                    <a:solidFill>
                      <a:schemeClr val="tx1">
                        <a:lumMod val="50000"/>
                        <a:lumOff val="50000"/>
                      </a:schemeClr>
                    </a:solidFill>
                    <a:latin typeface="+mn-ea"/>
                    <a:ea typeface="+mn-ea"/>
                    <a:cs typeface="+mn-ea"/>
                  </a:rPr>
                  <a:t>文字内容   文字内容   文字内容   文字内容   文字内容   文字内容</a:t>
                </a:r>
                <a:endParaRPr lang="en-US" altLang="zh-CN" sz="1400" dirty="0">
                  <a:solidFill>
                    <a:schemeClr val="tx1">
                      <a:lumMod val="50000"/>
                      <a:lumOff val="50000"/>
                    </a:schemeClr>
                  </a:solidFill>
                  <a:latin typeface="+mn-ea"/>
                  <a:ea typeface="+mn-ea"/>
                  <a:cs typeface="+mn-ea"/>
                </a:endParaRPr>
              </a:p>
            </p:txBody>
          </p:sp>
          <p:cxnSp>
            <p:nvCxnSpPr>
              <p:cNvPr id="53" name="直接连接符 52"/>
              <p:cNvCxnSpPr/>
              <p:nvPr/>
            </p:nvCxnSpPr>
            <p:spPr>
              <a:xfrm>
                <a:off x="1914151" y="3806738"/>
                <a:ext cx="0" cy="3051262"/>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1914151" y="6858000"/>
                <a:ext cx="2721128" cy="0"/>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3" name="直接连接符 42"/>
            <p:cNvCxnSpPr>
              <a:stCxn id="46" idx="3"/>
            </p:cNvCxnSpPr>
            <p:nvPr/>
          </p:nvCxnSpPr>
          <p:spPr>
            <a:xfrm flipV="1">
              <a:off x="2985210" y="4991404"/>
              <a:ext cx="5874093" cy="32404"/>
            </a:xfrm>
            <a:prstGeom prst="line">
              <a:avLst/>
            </a:prstGeom>
            <a:ln w="22225">
              <a:solidFill>
                <a:schemeClr val="bg1">
                  <a:lumMod val="50000"/>
                </a:schemeClr>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半闭框 43"/>
            <p:cNvSpPr/>
            <p:nvPr/>
          </p:nvSpPr>
          <p:spPr>
            <a:xfrm flipH="1" flipV="1">
              <a:off x="8369212" y="5600926"/>
              <a:ext cx="517387" cy="537568"/>
            </a:xfrm>
            <a:prstGeom prst="halfFrame">
              <a:avLst>
                <a:gd name="adj1" fmla="val 36492"/>
                <a:gd name="adj2" fmla="val 36492"/>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nvGrpSpPr>
            <p:cNvPr id="45" name="组合 44"/>
            <p:cNvGrpSpPr/>
            <p:nvPr/>
          </p:nvGrpSpPr>
          <p:grpSpPr>
            <a:xfrm>
              <a:off x="259646" y="4725144"/>
              <a:ext cx="2725564" cy="576064"/>
              <a:chOff x="259646" y="4725144"/>
              <a:chExt cx="2725564" cy="576064"/>
            </a:xfrm>
          </p:grpSpPr>
          <p:sp>
            <p:nvSpPr>
              <p:cNvPr id="46" name="圆角矩形 45"/>
              <p:cNvSpPr/>
              <p:nvPr/>
            </p:nvSpPr>
            <p:spPr>
              <a:xfrm>
                <a:off x="286942" y="4748241"/>
                <a:ext cx="2698268" cy="551134"/>
              </a:xfrm>
              <a:prstGeom prst="roundRect">
                <a:avLst>
                  <a:gd name="adj" fmla="val 4853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dirty="0">
                    <a:solidFill>
                      <a:schemeClr val="tx1">
                        <a:lumMod val="50000"/>
                        <a:lumOff val="50000"/>
                      </a:schemeClr>
                    </a:solidFill>
                    <a:latin typeface="+mn-ea"/>
                    <a:cs typeface="+mn-ea"/>
                  </a:rPr>
                  <a:t>输入标题文字</a:t>
                </a:r>
                <a:endParaRPr lang="zh-CN" altLang="en-US" dirty="0">
                  <a:solidFill>
                    <a:schemeClr val="tx1">
                      <a:lumMod val="50000"/>
                      <a:lumOff val="50000"/>
                    </a:schemeClr>
                  </a:solidFill>
                  <a:latin typeface="+mn-ea"/>
                  <a:cs typeface="+mn-ea"/>
                </a:endParaRPr>
              </a:p>
            </p:txBody>
          </p:sp>
          <p:grpSp>
            <p:nvGrpSpPr>
              <p:cNvPr id="47" name="组合 46"/>
              <p:cNvGrpSpPr/>
              <p:nvPr/>
            </p:nvGrpSpPr>
            <p:grpSpPr>
              <a:xfrm>
                <a:off x="259646" y="4725144"/>
                <a:ext cx="576064" cy="576064"/>
                <a:chOff x="259646" y="4725144"/>
                <a:chExt cx="576064" cy="576064"/>
              </a:xfrm>
            </p:grpSpPr>
            <p:sp>
              <p:nvSpPr>
                <p:cNvPr id="48" name="椭圆 47"/>
                <p:cNvSpPr/>
                <p:nvPr/>
              </p:nvSpPr>
              <p:spPr>
                <a:xfrm>
                  <a:off x="259646" y="4725144"/>
                  <a:ext cx="576064" cy="57606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49" name="椭圆 48"/>
                <p:cNvSpPr/>
                <p:nvPr/>
              </p:nvSpPr>
              <p:spPr>
                <a:xfrm>
                  <a:off x="309573" y="4775071"/>
                  <a:ext cx="476209" cy="47620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solidFill>
                      <a:schemeClr val="tx1">
                        <a:lumMod val="50000"/>
                        <a:lumOff val="50000"/>
                      </a:schemeClr>
                    </a:solidFill>
                    <a:latin typeface="+mn-ea"/>
                    <a:cs typeface="+mn-ea"/>
                  </a:endParaRPr>
                </a:p>
              </p:txBody>
            </p:sp>
            <p:sp>
              <p:nvSpPr>
                <p:cNvPr id="50" name="右箭头 49"/>
                <p:cNvSpPr/>
                <p:nvPr/>
              </p:nvSpPr>
              <p:spPr>
                <a:xfrm>
                  <a:off x="371312" y="4877544"/>
                  <a:ext cx="360040" cy="262070"/>
                </a:xfrm>
                <a:prstGeom prst="rightArrow">
                  <a:avLst>
                    <a:gd name="adj1" fmla="val 44302"/>
                    <a:gd name="adj2" fmla="val 8173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a:solidFill>
                      <a:schemeClr val="tx1">
                        <a:lumMod val="50000"/>
                        <a:lumOff val="50000"/>
                      </a:schemeClr>
                    </a:solidFill>
                    <a:latin typeface="+mn-ea"/>
                    <a:cs typeface="+mn-ea"/>
                  </a:endParaRPr>
                </a:p>
              </p:txBody>
            </p:sp>
          </p:grpSp>
        </p:grpSp>
      </p:grpSp>
      <p:sp>
        <p:nvSpPr>
          <p:cNvPr id="2" name="标题 1"/>
          <p:cNvSpPr>
            <a:spLocks noGrp="1"/>
          </p:cNvSpPr>
          <p:nvPr>
            <p:ph type="title"/>
          </p:nvPr>
        </p:nvSpPr>
        <p:spPr/>
        <p:txBody>
          <a:bodyPr>
            <a:normAutofit fontScale="90000"/>
          </a:bodyPr>
          <a:lstStyle/>
          <a:p>
            <a:r>
              <a:rPr lang="zh-CN" altLang="en-US" dirty="0">
                <a:ea typeface="+mn-ea"/>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箭头连接符 20"/>
          <p:cNvCxnSpPr/>
          <p:nvPr/>
        </p:nvCxnSpPr>
        <p:spPr>
          <a:xfrm>
            <a:off x="6832216" y="4095402"/>
            <a:ext cx="1631969" cy="672075"/>
          </a:xfrm>
          <a:prstGeom prst="straightConnector1">
            <a:avLst/>
          </a:prstGeom>
          <a:ln w="9525">
            <a:solidFill>
              <a:srgbClr val="0A644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6832216" y="2367210"/>
            <a:ext cx="1631969" cy="672075"/>
          </a:xfrm>
          <a:prstGeom prst="straightConnector1">
            <a:avLst/>
          </a:prstGeom>
          <a:ln w="9525">
            <a:solidFill>
              <a:srgbClr val="0A644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H="1" flipV="1">
            <a:off x="3938614" y="2463220"/>
            <a:ext cx="1645627" cy="576064"/>
          </a:xfrm>
          <a:prstGeom prst="straightConnector1">
            <a:avLst/>
          </a:prstGeom>
          <a:ln w="9525">
            <a:solidFill>
              <a:srgbClr val="0A644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3938614" y="4095402"/>
            <a:ext cx="1645627" cy="672075"/>
          </a:xfrm>
          <a:prstGeom prst="straightConnector1">
            <a:avLst/>
          </a:prstGeom>
          <a:ln w="9525">
            <a:solidFill>
              <a:srgbClr val="0A6446"/>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412561" y="2730932"/>
            <a:ext cx="1631969" cy="1632181"/>
          </a:xfrm>
          <a:prstGeom prst="arc">
            <a:avLst/>
          </a:prstGeom>
          <a:ln w="254000">
            <a:solidFill>
              <a:schemeClr val="accent1"/>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12" name="弧形 11"/>
          <p:cNvSpPr/>
          <p:nvPr/>
        </p:nvSpPr>
        <p:spPr>
          <a:xfrm rot="16200000">
            <a:off x="5371820" y="2731038"/>
            <a:ext cx="1632181" cy="1631969"/>
          </a:xfrm>
          <a:prstGeom prst="arc">
            <a:avLst/>
          </a:prstGeom>
          <a:ln w="254000">
            <a:solidFill>
              <a:schemeClr val="tx2"/>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13" name="弧形 12"/>
          <p:cNvSpPr/>
          <p:nvPr/>
        </p:nvSpPr>
        <p:spPr>
          <a:xfrm rot="10800000">
            <a:off x="5371926" y="2771572"/>
            <a:ext cx="1631969" cy="1632181"/>
          </a:xfrm>
          <a:prstGeom prst="arc">
            <a:avLst/>
          </a:prstGeom>
          <a:ln w="254000">
            <a:solidFill>
              <a:schemeClr val="accent3"/>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sp>
        <p:nvSpPr>
          <p:cNvPr id="14" name="弧形 13"/>
          <p:cNvSpPr/>
          <p:nvPr/>
        </p:nvSpPr>
        <p:spPr>
          <a:xfrm rot="5400000">
            <a:off x="5412455" y="2771678"/>
            <a:ext cx="1632181" cy="1631969"/>
          </a:xfrm>
          <a:prstGeom prst="arc">
            <a:avLst/>
          </a:prstGeom>
          <a:ln w="254000">
            <a:solidFill>
              <a:schemeClr val="accent2"/>
            </a:solidFill>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zh-CN" altLang="en-US">
              <a:solidFill>
                <a:schemeClr val="tx1">
                  <a:lumMod val="50000"/>
                  <a:lumOff val="50000"/>
                </a:schemeClr>
              </a:solidFill>
              <a:cs typeface="+mn-ea"/>
            </a:endParaRPr>
          </a:p>
        </p:txBody>
      </p:sp>
      <p:grpSp>
        <p:nvGrpSpPr>
          <p:cNvPr id="42" name="组合 41"/>
          <p:cNvGrpSpPr/>
          <p:nvPr/>
        </p:nvGrpSpPr>
        <p:grpSpPr>
          <a:xfrm>
            <a:off x="2510779" y="1772817"/>
            <a:ext cx="1784872" cy="1890725"/>
            <a:chOff x="1618533" y="1491630"/>
            <a:chExt cx="1338828" cy="1418044"/>
          </a:xfrm>
        </p:grpSpPr>
        <p:grpSp>
          <p:nvGrpSpPr>
            <p:cNvPr id="35" name="组合 34"/>
            <p:cNvGrpSpPr/>
            <p:nvPr/>
          </p:nvGrpSpPr>
          <p:grpSpPr>
            <a:xfrm>
              <a:off x="1907704" y="1491630"/>
              <a:ext cx="781843" cy="781843"/>
              <a:chOff x="1907704" y="1491630"/>
              <a:chExt cx="781843" cy="781843"/>
            </a:xfrm>
          </p:grpSpPr>
          <p:sp>
            <p:nvSpPr>
              <p:cNvPr id="16" name="椭圆 15"/>
              <p:cNvSpPr/>
              <p:nvPr/>
            </p:nvSpPr>
            <p:spPr>
              <a:xfrm>
                <a:off x="1907704" y="1491630"/>
                <a:ext cx="781843" cy="78184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pic>
            <p:nvPicPr>
              <p:cNvPr id="7170" name="Picture 2" descr="F:\1-原创素材\4_ks02\PPT\PPT-0_小图标\042.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133655" y="1611293"/>
                <a:ext cx="308585" cy="536743"/>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1618533" y="2324899"/>
              <a:ext cx="1338828" cy="584775"/>
            </a:xfrm>
            <a:prstGeom prst="rect">
              <a:avLst/>
            </a:prstGeom>
            <a:noFill/>
          </p:spPr>
          <p:txBody>
            <a:bodyPr wrap="none" rtlCol="0">
              <a:spAutoFit/>
            </a:bodyPr>
            <a:lstStyle/>
            <a:p>
              <a:pPr algn="ctr"/>
              <a:r>
                <a:rPr lang="zh-CN" altLang="en-US" sz="1900" b="1" dirty="0">
                  <a:solidFill>
                    <a:schemeClr val="tx1">
                      <a:lumMod val="50000"/>
                      <a:lumOff val="50000"/>
                    </a:schemeClr>
                  </a:solidFill>
                  <a:latin typeface="+mn-ea"/>
                  <a:cs typeface="+mn-ea"/>
                </a:rPr>
                <a:t>业务介绍</a:t>
              </a:r>
              <a:r>
                <a:rPr lang="en-US" altLang="zh-CN" sz="1900" b="1" dirty="0">
                  <a:solidFill>
                    <a:schemeClr val="tx1">
                      <a:lumMod val="50000"/>
                      <a:lumOff val="50000"/>
                    </a:schemeClr>
                  </a:solidFill>
                  <a:latin typeface="+mn-ea"/>
                  <a:cs typeface="+mn-ea"/>
                </a:rPr>
                <a:t>1</a:t>
              </a:r>
              <a:endParaRPr lang="en-US" altLang="zh-CN" sz="1900" b="1"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endParaRPr lang="en-US" altLang="zh-CN" sz="1200"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endParaRPr lang="zh-CN" altLang="en-US" sz="1200" dirty="0">
                <a:solidFill>
                  <a:schemeClr val="tx1">
                    <a:lumMod val="50000"/>
                    <a:lumOff val="50000"/>
                  </a:schemeClr>
                </a:solidFill>
                <a:latin typeface="+mn-ea"/>
                <a:cs typeface="+mn-ea"/>
              </a:endParaRPr>
            </a:p>
          </p:txBody>
        </p:sp>
      </p:grpSp>
      <p:grpSp>
        <p:nvGrpSpPr>
          <p:cNvPr id="43" name="组合 42"/>
          <p:cNvGrpSpPr/>
          <p:nvPr/>
        </p:nvGrpSpPr>
        <p:grpSpPr>
          <a:xfrm>
            <a:off x="2510779" y="4383433"/>
            <a:ext cx="1784872" cy="1845531"/>
            <a:chOff x="1618533" y="3449592"/>
            <a:chExt cx="1338828" cy="1384148"/>
          </a:xfrm>
        </p:grpSpPr>
        <p:grpSp>
          <p:nvGrpSpPr>
            <p:cNvPr id="36" name="组合 35"/>
            <p:cNvGrpSpPr/>
            <p:nvPr/>
          </p:nvGrpSpPr>
          <p:grpSpPr>
            <a:xfrm>
              <a:off x="1907704" y="3449592"/>
              <a:ext cx="781843" cy="781843"/>
              <a:chOff x="1907704" y="3449592"/>
              <a:chExt cx="781843" cy="781843"/>
            </a:xfrm>
          </p:grpSpPr>
          <p:sp>
            <p:nvSpPr>
              <p:cNvPr id="22" name="椭圆 21"/>
              <p:cNvSpPr/>
              <p:nvPr/>
            </p:nvSpPr>
            <p:spPr>
              <a:xfrm>
                <a:off x="1907704" y="3449592"/>
                <a:ext cx="781843" cy="7818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pic>
            <p:nvPicPr>
              <p:cNvPr id="7171" name="Picture 3" descr="F:\1-原创素材\4_ks02\PPT\PPT-0_小图标\043.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037038" y="3612789"/>
                <a:ext cx="516066" cy="41386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TextBox 37"/>
            <p:cNvSpPr txBox="1"/>
            <p:nvPr/>
          </p:nvSpPr>
          <p:spPr>
            <a:xfrm>
              <a:off x="1618533" y="4248965"/>
              <a:ext cx="1338828" cy="584775"/>
            </a:xfrm>
            <a:prstGeom prst="rect">
              <a:avLst/>
            </a:prstGeom>
            <a:noFill/>
          </p:spPr>
          <p:txBody>
            <a:bodyPr wrap="none" rtlCol="0">
              <a:spAutoFit/>
            </a:bodyPr>
            <a:lstStyle/>
            <a:p>
              <a:pPr algn="ctr"/>
              <a:r>
                <a:rPr lang="zh-CN" altLang="en-US" sz="1900" b="1" dirty="0">
                  <a:solidFill>
                    <a:schemeClr val="tx1">
                      <a:lumMod val="50000"/>
                      <a:lumOff val="50000"/>
                    </a:schemeClr>
                  </a:solidFill>
                  <a:latin typeface="+mn-ea"/>
                  <a:cs typeface="+mn-ea"/>
                </a:rPr>
                <a:t>业务介绍</a:t>
              </a:r>
              <a:r>
                <a:rPr lang="en-US" altLang="zh-CN" sz="1900" b="1" dirty="0">
                  <a:solidFill>
                    <a:schemeClr val="tx1">
                      <a:lumMod val="50000"/>
                      <a:lumOff val="50000"/>
                    </a:schemeClr>
                  </a:solidFill>
                  <a:latin typeface="+mn-ea"/>
                  <a:cs typeface="+mn-ea"/>
                </a:rPr>
                <a:t>2</a:t>
              </a:r>
              <a:endParaRPr lang="en-US" altLang="zh-CN" sz="1900" b="1"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endParaRPr lang="en-US" altLang="zh-CN" sz="1200"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endParaRPr lang="zh-CN" altLang="en-US" sz="1200" dirty="0">
                <a:solidFill>
                  <a:schemeClr val="tx1">
                    <a:lumMod val="50000"/>
                    <a:lumOff val="50000"/>
                  </a:schemeClr>
                </a:solidFill>
                <a:latin typeface="+mn-ea"/>
                <a:cs typeface="+mn-ea"/>
              </a:endParaRPr>
            </a:p>
          </p:txBody>
        </p:sp>
      </p:grpSp>
      <p:grpSp>
        <p:nvGrpSpPr>
          <p:cNvPr id="44" name="组合 43"/>
          <p:cNvGrpSpPr/>
          <p:nvPr/>
        </p:nvGrpSpPr>
        <p:grpSpPr>
          <a:xfrm>
            <a:off x="8188906" y="1783992"/>
            <a:ext cx="1784872" cy="1876528"/>
            <a:chOff x="5877683" y="1500012"/>
            <a:chExt cx="1338828" cy="1407396"/>
          </a:xfrm>
        </p:grpSpPr>
        <p:grpSp>
          <p:nvGrpSpPr>
            <p:cNvPr id="37" name="组合 36"/>
            <p:cNvGrpSpPr/>
            <p:nvPr/>
          </p:nvGrpSpPr>
          <p:grpSpPr>
            <a:xfrm>
              <a:off x="6156176" y="1500012"/>
              <a:ext cx="781843" cy="781843"/>
              <a:chOff x="6156176" y="1500012"/>
              <a:chExt cx="781843" cy="781843"/>
            </a:xfrm>
          </p:grpSpPr>
          <p:sp>
            <p:nvSpPr>
              <p:cNvPr id="23" name="椭圆 22"/>
              <p:cNvSpPr/>
              <p:nvPr/>
            </p:nvSpPr>
            <p:spPr>
              <a:xfrm>
                <a:off x="6156176" y="1500012"/>
                <a:ext cx="781843" cy="78184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pic>
            <p:nvPicPr>
              <p:cNvPr id="7173" name="Picture 5" descr="F:\1-原创素材\4_ks02\PPT\PPT-0_小图标\064.png"/>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315434" y="1705026"/>
                <a:ext cx="464832" cy="357748"/>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TextBox 38"/>
            <p:cNvSpPr txBox="1"/>
            <p:nvPr/>
          </p:nvSpPr>
          <p:spPr>
            <a:xfrm>
              <a:off x="5877683" y="2322633"/>
              <a:ext cx="1338828" cy="584775"/>
            </a:xfrm>
            <a:prstGeom prst="rect">
              <a:avLst/>
            </a:prstGeom>
            <a:noFill/>
          </p:spPr>
          <p:txBody>
            <a:bodyPr wrap="none" rtlCol="0">
              <a:spAutoFit/>
            </a:bodyPr>
            <a:lstStyle/>
            <a:p>
              <a:pPr algn="ctr"/>
              <a:r>
                <a:rPr lang="zh-CN" altLang="en-US" sz="1900" b="1" dirty="0">
                  <a:solidFill>
                    <a:schemeClr val="tx1">
                      <a:lumMod val="50000"/>
                      <a:lumOff val="50000"/>
                    </a:schemeClr>
                  </a:solidFill>
                  <a:latin typeface="+mn-ea"/>
                  <a:cs typeface="+mn-ea"/>
                </a:rPr>
                <a:t>业务介绍</a:t>
              </a:r>
              <a:r>
                <a:rPr lang="en-US" altLang="zh-CN" sz="1900" b="1" dirty="0">
                  <a:solidFill>
                    <a:schemeClr val="tx1">
                      <a:lumMod val="50000"/>
                      <a:lumOff val="50000"/>
                    </a:schemeClr>
                  </a:solidFill>
                  <a:latin typeface="+mn-ea"/>
                  <a:cs typeface="+mn-ea"/>
                </a:rPr>
                <a:t>4</a:t>
              </a:r>
              <a:endParaRPr lang="en-US" altLang="zh-CN" sz="1900" b="1"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endParaRPr lang="en-US" altLang="zh-CN" sz="1200"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endParaRPr lang="zh-CN" altLang="en-US" sz="1200" dirty="0">
                <a:solidFill>
                  <a:schemeClr val="tx1">
                    <a:lumMod val="50000"/>
                    <a:lumOff val="50000"/>
                  </a:schemeClr>
                </a:solidFill>
                <a:latin typeface="+mn-ea"/>
                <a:cs typeface="+mn-ea"/>
              </a:endParaRPr>
            </a:p>
          </p:txBody>
        </p:sp>
      </p:grpSp>
      <p:grpSp>
        <p:nvGrpSpPr>
          <p:cNvPr id="45" name="组合 44"/>
          <p:cNvGrpSpPr/>
          <p:nvPr/>
        </p:nvGrpSpPr>
        <p:grpSpPr>
          <a:xfrm>
            <a:off x="8199560" y="4394609"/>
            <a:ext cx="1784872" cy="1834355"/>
            <a:chOff x="5885674" y="3457974"/>
            <a:chExt cx="1338828" cy="1375766"/>
          </a:xfrm>
        </p:grpSpPr>
        <p:grpSp>
          <p:nvGrpSpPr>
            <p:cNvPr id="41" name="组合 40"/>
            <p:cNvGrpSpPr/>
            <p:nvPr/>
          </p:nvGrpSpPr>
          <p:grpSpPr>
            <a:xfrm>
              <a:off x="6156176" y="3457974"/>
              <a:ext cx="781843" cy="781843"/>
              <a:chOff x="6156176" y="3457974"/>
              <a:chExt cx="781843" cy="781843"/>
            </a:xfrm>
          </p:grpSpPr>
          <p:sp>
            <p:nvSpPr>
              <p:cNvPr id="24" name="椭圆 23"/>
              <p:cNvSpPr/>
              <p:nvPr/>
            </p:nvSpPr>
            <p:spPr>
              <a:xfrm>
                <a:off x="6156176" y="3457974"/>
                <a:ext cx="781843" cy="78184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lumMod val="50000"/>
                      <a:lumOff val="50000"/>
                    </a:schemeClr>
                  </a:solidFill>
                  <a:cs typeface="+mn-ea"/>
                </a:endParaRPr>
              </a:p>
            </p:txBody>
          </p:sp>
          <p:pic>
            <p:nvPicPr>
              <p:cNvPr id="7172" name="Picture 4" descr="F:\1-原创素材\4_ks02\PPT\PPT-0_小图标\048.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300193" y="3648608"/>
                <a:ext cx="504055" cy="378041"/>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TextBox 39"/>
            <p:cNvSpPr txBox="1"/>
            <p:nvPr/>
          </p:nvSpPr>
          <p:spPr>
            <a:xfrm>
              <a:off x="5885674" y="4248965"/>
              <a:ext cx="1338828" cy="584775"/>
            </a:xfrm>
            <a:prstGeom prst="rect">
              <a:avLst/>
            </a:prstGeom>
            <a:noFill/>
          </p:spPr>
          <p:txBody>
            <a:bodyPr wrap="none" rtlCol="0">
              <a:spAutoFit/>
            </a:bodyPr>
            <a:lstStyle/>
            <a:p>
              <a:pPr algn="ctr"/>
              <a:r>
                <a:rPr lang="zh-CN" altLang="en-US" sz="1900" b="1" dirty="0">
                  <a:solidFill>
                    <a:schemeClr val="tx1">
                      <a:lumMod val="50000"/>
                      <a:lumOff val="50000"/>
                    </a:schemeClr>
                  </a:solidFill>
                  <a:latin typeface="+mn-ea"/>
                  <a:cs typeface="+mn-ea"/>
                </a:rPr>
                <a:t>业务介绍</a:t>
              </a:r>
              <a:r>
                <a:rPr lang="en-US" altLang="zh-CN" sz="1900" b="1" dirty="0">
                  <a:solidFill>
                    <a:schemeClr val="tx1">
                      <a:lumMod val="50000"/>
                      <a:lumOff val="50000"/>
                    </a:schemeClr>
                  </a:solidFill>
                  <a:latin typeface="+mn-ea"/>
                  <a:cs typeface="+mn-ea"/>
                </a:rPr>
                <a:t>3</a:t>
              </a:r>
              <a:endParaRPr lang="en-US" altLang="zh-CN" sz="1900" b="1"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endParaRPr lang="en-US" altLang="zh-CN" sz="1200" dirty="0">
                <a:solidFill>
                  <a:schemeClr val="tx1">
                    <a:lumMod val="50000"/>
                    <a:lumOff val="50000"/>
                  </a:schemeClr>
                </a:solidFill>
                <a:latin typeface="+mn-ea"/>
                <a:cs typeface="+mn-ea"/>
              </a:endParaRPr>
            </a:p>
            <a:p>
              <a:pPr algn="ctr"/>
              <a:r>
                <a:rPr lang="zh-CN" altLang="en-US" sz="1200" dirty="0">
                  <a:solidFill>
                    <a:schemeClr val="tx1">
                      <a:lumMod val="50000"/>
                      <a:lumOff val="50000"/>
                    </a:schemeClr>
                  </a:solidFill>
                  <a:latin typeface="+mn-ea"/>
                  <a:cs typeface="+mn-ea"/>
                </a:rPr>
                <a:t>输入业务介绍文字说明</a:t>
              </a:r>
              <a:endParaRPr lang="zh-CN" altLang="en-US" sz="1200" dirty="0">
                <a:solidFill>
                  <a:schemeClr val="tx1">
                    <a:lumMod val="50000"/>
                    <a:lumOff val="50000"/>
                  </a:schemeClr>
                </a:solidFill>
                <a:latin typeface="+mn-ea"/>
                <a:cs typeface="+mn-ea"/>
              </a:endParaRPr>
            </a:p>
          </p:txBody>
        </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right)">
                                      <p:cBhvr>
                                        <p:cTn id="23" dur="500"/>
                                        <p:tgtEl>
                                          <p:spTgt spid="30"/>
                                        </p:tgtEl>
                                      </p:cBhvr>
                                    </p:animEffect>
                                  </p:childTnLst>
                                </p:cTn>
                              </p:par>
                            </p:childTnLst>
                          </p:cTn>
                        </p:par>
                        <p:par>
                          <p:cTn id="24" fill="hold">
                            <p:stCondLst>
                              <p:cond delay="2500"/>
                            </p:stCondLst>
                            <p:childTnLst>
                              <p:par>
                                <p:cTn id="25" presetID="47"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2" fill="hold"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500"/>
                                        <p:tgtEl>
                                          <p:spTgt spid="32"/>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1000"/>
                                        <p:tgtEl>
                                          <p:spTgt spid="43"/>
                                        </p:tgtEl>
                                      </p:cBhvr>
                                    </p:animEffect>
                                    <p:anim calcmode="lin" valueType="num">
                                      <p:cBhvr>
                                        <p:cTn id="38" dur="1000" fill="hold"/>
                                        <p:tgtEl>
                                          <p:spTgt spid="43"/>
                                        </p:tgtEl>
                                        <p:attrNameLst>
                                          <p:attrName>ppt_x</p:attrName>
                                        </p:attrNameLst>
                                      </p:cBhvr>
                                      <p:tavLst>
                                        <p:tav tm="0">
                                          <p:val>
                                            <p:strVal val="#ppt_x"/>
                                          </p:val>
                                        </p:tav>
                                        <p:tav tm="100000">
                                          <p:val>
                                            <p:strVal val="#ppt_x"/>
                                          </p:val>
                                        </p:tav>
                                      </p:tavLst>
                                    </p:anim>
                                    <p:anim calcmode="lin" valueType="num">
                                      <p:cBhvr>
                                        <p:cTn id="39" dur="1000" fill="hold"/>
                                        <p:tgtEl>
                                          <p:spTgt spid="43"/>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8"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left)">
                                      <p:cBhvr>
                                        <p:cTn id="53" dur="500"/>
                                        <p:tgtEl>
                                          <p:spTgt spid="26"/>
                                        </p:tgtEl>
                                      </p:cBhvr>
                                    </p:animEffect>
                                  </p:childTnLst>
                                </p:cTn>
                              </p:par>
                            </p:childTnLst>
                          </p:cTn>
                        </p:par>
                        <p:par>
                          <p:cTn id="54" fill="hold">
                            <p:stCondLst>
                              <p:cond delay="7000"/>
                            </p:stCondLst>
                            <p:childTnLst>
                              <p:par>
                                <p:cTn id="55" presetID="47"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73806" y="1554495"/>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cs typeface="+mn-ea"/>
            </a:endParaRPr>
          </a:p>
        </p:txBody>
      </p:sp>
      <p:sp>
        <p:nvSpPr>
          <p:cNvPr id="5" name="矩形 4"/>
          <p:cNvSpPr/>
          <p:nvPr/>
        </p:nvSpPr>
        <p:spPr>
          <a:xfrm>
            <a:off x="4805655" y="1340765"/>
            <a:ext cx="4686301" cy="4635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mn-ea"/>
                <a:cs typeface="+mn-ea"/>
              </a:rPr>
              <a:t>点击添加标题</a:t>
            </a:r>
            <a:endParaRPr lang="zh-CN" altLang="en-US">
              <a:latin typeface="+mn-ea"/>
              <a:cs typeface="+mn-ea"/>
            </a:endParaRPr>
          </a:p>
        </p:txBody>
      </p:sp>
      <p:sp>
        <p:nvSpPr>
          <p:cNvPr id="6" name="六边形 5"/>
          <p:cNvSpPr/>
          <p:nvPr/>
        </p:nvSpPr>
        <p:spPr>
          <a:xfrm>
            <a:off x="1296093" y="3140965"/>
            <a:ext cx="1587056" cy="1368152"/>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sz="3200" dirty="0">
                <a:latin typeface="+mn-ea"/>
                <a:cs typeface="+mn-ea"/>
              </a:rPr>
              <a:t>工作概述</a:t>
            </a:r>
            <a:endParaRPr lang="zh-CN" altLang="en-US" sz="3200" dirty="0">
              <a:latin typeface="+mn-ea"/>
              <a:cs typeface="+mn-ea"/>
            </a:endParaRPr>
          </a:p>
        </p:txBody>
      </p:sp>
      <p:cxnSp>
        <p:nvCxnSpPr>
          <p:cNvPr id="7" name="直接箭头连接符 6"/>
          <p:cNvCxnSpPr>
            <a:stCxn id="6" idx="5"/>
          </p:cNvCxnSpPr>
          <p:nvPr/>
        </p:nvCxnSpPr>
        <p:spPr>
          <a:xfrm flipV="1">
            <a:off x="2541111" y="2204861"/>
            <a:ext cx="1240698" cy="936104"/>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6" idx="0"/>
          </p:cNvCxnSpPr>
          <p:nvPr/>
        </p:nvCxnSpPr>
        <p:spPr>
          <a:xfrm>
            <a:off x="2883149" y="3825040"/>
            <a:ext cx="898660"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6" idx="1"/>
          </p:cNvCxnSpPr>
          <p:nvPr/>
        </p:nvCxnSpPr>
        <p:spPr>
          <a:xfrm>
            <a:off x="2541111" y="4509117"/>
            <a:ext cx="1240698" cy="936104"/>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89830" y="1916828"/>
            <a:ext cx="6048673" cy="732518"/>
          </a:xfrm>
          <a:prstGeom prst="rect">
            <a:avLst/>
          </a:prstGeom>
          <a:noFill/>
        </p:spPr>
        <p:txBody>
          <a:bodyPr wrap="square" lIns="91451" tIns="45725" rIns="91451" bIns="45725"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单击此处添加文本单击此处添加文本单击此处添加文本单击此处添加文本单击此处添加文本单击此处添加文本单击此处添加文本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p:txBody>
      </p:sp>
      <p:sp>
        <p:nvSpPr>
          <p:cNvPr id="11" name="矩形 10"/>
          <p:cNvSpPr/>
          <p:nvPr/>
        </p:nvSpPr>
        <p:spPr>
          <a:xfrm>
            <a:off x="3973806" y="3354696"/>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cs typeface="+mn-ea"/>
            </a:endParaRPr>
          </a:p>
        </p:txBody>
      </p:sp>
      <p:sp>
        <p:nvSpPr>
          <p:cNvPr id="12" name="矩形 11"/>
          <p:cNvSpPr/>
          <p:nvPr/>
        </p:nvSpPr>
        <p:spPr>
          <a:xfrm>
            <a:off x="4805655" y="3140965"/>
            <a:ext cx="4686301" cy="4635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mn-ea"/>
                <a:cs typeface="+mn-ea"/>
              </a:rPr>
              <a:t>点击添加标题</a:t>
            </a:r>
            <a:endParaRPr lang="zh-CN" altLang="en-US">
              <a:latin typeface="+mn-ea"/>
              <a:cs typeface="+mn-ea"/>
            </a:endParaRPr>
          </a:p>
        </p:txBody>
      </p:sp>
      <p:sp>
        <p:nvSpPr>
          <p:cNvPr id="13" name="TextBox 12"/>
          <p:cNvSpPr txBox="1"/>
          <p:nvPr/>
        </p:nvSpPr>
        <p:spPr>
          <a:xfrm>
            <a:off x="4189830" y="3741030"/>
            <a:ext cx="6048673" cy="732518"/>
          </a:xfrm>
          <a:prstGeom prst="rect">
            <a:avLst/>
          </a:prstGeom>
          <a:noFill/>
        </p:spPr>
        <p:txBody>
          <a:bodyPr wrap="square" lIns="91451" tIns="45725" rIns="91451" bIns="45725"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单击此处添加文本单击此处添加文本单击此处添加文本单击此处添加文本单击此处添加文本单击此处添加文本单击此处添加文本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p:txBody>
      </p:sp>
      <p:sp>
        <p:nvSpPr>
          <p:cNvPr id="14" name="矩形 13"/>
          <p:cNvSpPr/>
          <p:nvPr/>
        </p:nvSpPr>
        <p:spPr>
          <a:xfrm>
            <a:off x="3973806" y="5154896"/>
            <a:ext cx="6361113" cy="1442457"/>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endParaRPr lang="zh-CN" altLang="en-US">
              <a:cs typeface="+mn-ea"/>
            </a:endParaRPr>
          </a:p>
        </p:txBody>
      </p:sp>
      <p:sp>
        <p:nvSpPr>
          <p:cNvPr id="15" name="矩形 14"/>
          <p:cNvSpPr/>
          <p:nvPr/>
        </p:nvSpPr>
        <p:spPr>
          <a:xfrm>
            <a:off x="4805655" y="4941165"/>
            <a:ext cx="4686301" cy="4635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algn="ctr"/>
            <a:r>
              <a:rPr lang="zh-CN" altLang="en-US">
                <a:latin typeface="+mn-ea"/>
                <a:cs typeface="+mn-ea"/>
              </a:rPr>
              <a:t>点击添加标题</a:t>
            </a:r>
            <a:endParaRPr lang="zh-CN" altLang="en-US">
              <a:latin typeface="+mn-ea"/>
              <a:cs typeface="+mn-ea"/>
            </a:endParaRPr>
          </a:p>
        </p:txBody>
      </p:sp>
      <p:sp>
        <p:nvSpPr>
          <p:cNvPr id="16" name="TextBox 15"/>
          <p:cNvSpPr txBox="1"/>
          <p:nvPr/>
        </p:nvSpPr>
        <p:spPr>
          <a:xfrm>
            <a:off x="4189830" y="5541230"/>
            <a:ext cx="6048673" cy="732518"/>
          </a:xfrm>
          <a:prstGeom prst="rect">
            <a:avLst/>
          </a:prstGeom>
          <a:noFill/>
        </p:spPr>
        <p:txBody>
          <a:bodyPr wrap="square" lIns="91451" tIns="45725" rIns="91451" bIns="45725" rtlCol="0">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cs typeface="+mn-ea"/>
              </a:rPr>
              <a:t>单击此处添加文本单击此处添加文本单击此处添加文本单击此处添加文本单击此处添加文本单击此处添加文本单击此处添加文本</a:t>
            </a:r>
            <a:endParaRPr lang="en-US" altLang="zh-CN" sz="1600" dirty="0">
              <a:solidFill>
                <a:schemeClr val="tx1">
                  <a:lumMod val="50000"/>
                  <a:lumOff val="50000"/>
                </a:schemeClr>
              </a:solidFill>
              <a:latin typeface="微软雅黑" panose="020B0503020204020204" pitchFamily="34" charset="-122"/>
              <a:cs typeface="+mn-ea"/>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14:bounceEnd="50000">
                                          <p:cBhvr additive="base">
                                            <p:cTn id="25" dur="500" fill="hold"/>
                                            <p:tgtEl>
                                              <p:spTgt spid="4"/>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100"/>
                                            <p:tgtEl>
                                              <p:spTgt spid="10"/>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0"/>
                                            </p:tgtEl>
                                          </p:cBhvr>
                                          <p:to x="80000" y="100000"/>
                                        </p:animScale>
                                        <p:anim by="(#ppt_w*0.10)" calcmode="lin" valueType="num">
                                          <p:cBhvr>
                                            <p:cTn id="33" dur="50" autoRev="1" fill="hold">
                                              <p:stCondLst>
                                                <p:cond delay="0"/>
                                              </p:stCondLst>
                                            </p:cTn>
                                            <p:tgtEl>
                                              <p:spTgt spid="10"/>
                                            </p:tgtEl>
                                            <p:attrNameLst>
                                              <p:attrName>ppt_x</p:attrName>
                                            </p:attrNameLst>
                                          </p:cBhvr>
                                        </p:anim>
                                        <p:anim by="(-#ppt_w*0.10)" calcmode="lin" valueType="num">
                                          <p:cBhvr>
                                            <p:cTn id="34" dur="50" autoRev="1" fill="hold">
                                              <p:stCondLst>
                                                <p:cond delay="0"/>
                                              </p:stCondLst>
                                            </p:cTn>
                                            <p:tgtEl>
                                              <p:spTgt spid="10"/>
                                            </p:tgtEl>
                                            <p:attrNameLst>
                                              <p:attrName>ppt_y</p:attrName>
                                            </p:attrNameLst>
                                          </p:cBhvr>
                                        </p:anim>
                                        <p:animRot by="-480000">
                                          <p:cBhvr>
                                            <p:cTn id="35" dur="50" autoRev="1" fill="hold">
                                              <p:stCondLst>
                                                <p:cond delay="0"/>
                                              </p:stCondLst>
                                            </p:cTn>
                                            <p:tgtEl>
                                              <p:spTgt spid="10"/>
                                            </p:tgtEl>
                                            <p:attrNameLst>
                                              <p:attrName>r</p:attrName>
                                            </p:attrNameLst>
                                          </p:cBhvr>
                                        </p:animRot>
                                      </p:childTnLst>
                                    </p:cTn>
                                  </p:par>
                                </p:childTnLst>
                              </p:cTn>
                            </p:par>
                            <p:par>
                              <p:cTn id="36" fill="hold">
                                <p:stCondLst>
                                  <p:cond delay="375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25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14:bounceEnd="50000">
                                          <p:cBhvr additive="base">
                                            <p:cTn id="43"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47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6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700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14:bounceEnd="50000">
                                          <p:cBhvr additive="base">
                                            <p:cTn id="61" dur="5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6"/>
                                            </p:tgtEl>
                                            <p:attrNameLst>
                                              <p:attrName>style.visibility</p:attrName>
                                            </p:attrNameLst>
                                          </p:cBhvr>
                                          <p:to>
                                            <p:strVal val="visible"/>
                                          </p:to>
                                        </p:set>
                                        <p:animEffect transition="in" filter="wipe(left)">
                                          <p:cBhvr>
                                            <p:cTn id="66" dur="100"/>
                                            <p:tgtEl>
                                              <p:spTgt spid="16"/>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6"/>
                                            </p:tgtEl>
                                          </p:cBhvr>
                                          <p:to x="80000" y="100000"/>
                                        </p:animScale>
                                        <p:anim by="(#ppt_w*0.10)" calcmode="lin" valueType="num">
                                          <p:cBhvr>
                                            <p:cTn id="69" dur="50" autoRev="1" fill="hold">
                                              <p:stCondLst>
                                                <p:cond delay="0"/>
                                              </p:stCondLst>
                                            </p:cTn>
                                            <p:tgtEl>
                                              <p:spTgt spid="16"/>
                                            </p:tgtEl>
                                            <p:attrNameLst>
                                              <p:attrName>ppt_x</p:attrName>
                                            </p:attrNameLst>
                                          </p:cBhvr>
                                        </p:anim>
                                        <p:anim by="(-#ppt_w*0.10)" calcmode="lin" valueType="num">
                                          <p:cBhvr>
                                            <p:cTn id="70" dur="50" autoRev="1" fill="hold">
                                              <p:stCondLst>
                                                <p:cond delay="0"/>
                                              </p:stCondLst>
                                            </p:cTn>
                                            <p:tgtEl>
                                              <p:spTgt spid="16"/>
                                            </p:tgtEl>
                                            <p:attrNameLst>
                                              <p:attrName>ppt_y</p:attrName>
                                            </p:attrNameLst>
                                          </p:cBhvr>
                                        </p:anim>
                                        <p:animRot by="-480000">
                                          <p:cBhvr>
                                            <p:cTn id="71"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0" grpId="1"/>
          <p:bldP spid="11" grpId="0" animBg="1"/>
          <p:bldP spid="12" grpId="0" animBg="1"/>
          <p:bldP spid="13" grpId="0"/>
          <p:bldP spid="13" grpId="1"/>
          <p:bldP spid="14" grpId="0" animBg="1"/>
          <p:bldP spid="15" grpId="0" animBg="1"/>
          <p:bldP spid="16" grpId="0"/>
          <p:bldP spid="16"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10"/>
                                            </p:tgtEl>
                                            <p:attrNameLst>
                                              <p:attrName>style.visibility</p:attrName>
                                            </p:attrNameLst>
                                          </p:cBhvr>
                                          <p:to>
                                            <p:strVal val="visible"/>
                                          </p:to>
                                        </p:set>
                                        <p:animEffect transition="in" filter="wipe(left)">
                                          <p:cBhvr>
                                            <p:cTn id="30" dur="100"/>
                                            <p:tgtEl>
                                              <p:spTgt spid="10"/>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10"/>
                                            </p:tgtEl>
                                          </p:cBhvr>
                                          <p:to x="80000" y="100000"/>
                                        </p:animScale>
                                        <p:anim by="(#ppt_w*0.10)" calcmode="lin" valueType="num">
                                          <p:cBhvr>
                                            <p:cTn id="33" dur="50" autoRev="1" fill="hold">
                                              <p:stCondLst>
                                                <p:cond delay="0"/>
                                              </p:stCondLst>
                                            </p:cTn>
                                            <p:tgtEl>
                                              <p:spTgt spid="10"/>
                                            </p:tgtEl>
                                            <p:attrNameLst>
                                              <p:attrName>ppt_x</p:attrName>
                                            </p:attrNameLst>
                                          </p:cBhvr>
                                        </p:anim>
                                        <p:anim by="(-#ppt_w*0.10)" calcmode="lin" valueType="num">
                                          <p:cBhvr>
                                            <p:cTn id="34" dur="50" autoRev="1" fill="hold">
                                              <p:stCondLst>
                                                <p:cond delay="0"/>
                                              </p:stCondLst>
                                            </p:cTn>
                                            <p:tgtEl>
                                              <p:spTgt spid="10"/>
                                            </p:tgtEl>
                                            <p:attrNameLst>
                                              <p:attrName>ppt_y</p:attrName>
                                            </p:attrNameLst>
                                          </p:cBhvr>
                                        </p:anim>
                                        <p:animRot by="-480000">
                                          <p:cBhvr>
                                            <p:cTn id="35" dur="50" autoRev="1" fill="hold">
                                              <p:stCondLst>
                                                <p:cond delay="0"/>
                                              </p:stCondLst>
                                            </p:cTn>
                                            <p:tgtEl>
                                              <p:spTgt spid="10"/>
                                            </p:tgtEl>
                                            <p:attrNameLst>
                                              <p:attrName>r</p:attrName>
                                            </p:attrNameLst>
                                          </p:cBhvr>
                                        </p:animRot>
                                      </p:childTnLst>
                                    </p:cTn>
                                  </p:par>
                                </p:childTnLst>
                              </p:cTn>
                            </p:par>
                            <p:par>
                              <p:cTn id="36" fill="hold">
                                <p:stCondLst>
                                  <p:cond delay="3750"/>
                                </p:stCondLst>
                                <p:childTnLst>
                                  <p:par>
                                    <p:cTn id="37" presetID="16" presetClass="entr" presetSubtype="37"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outVertical)">
                                          <p:cBhvr>
                                            <p:cTn id="39" dur="500"/>
                                            <p:tgtEl>
                                              <p:spTgt spid="12"/>
                                            </p:tgtEl>
                                          </p:cBhvr>
                                        </p:animEffect>
                                      </p:childTnLst>
                                    </p:cTn>
                                  </p:par>
                                </p:childTnLst>
                              </p:cTn>
                            </p:par>
                            <p:par>
                              <p:cTn id="40" fill="hold">
                                <p:stCondLst>
                                  <p:cond delay="4250"/>
                                </p:stCondLst>
                                <p:childTnLst>
                                  <p:par>
                                    <p:cTn id="41" presetID="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childTnLst>
                              </p:cTn>
                            </p:par>
                            <p:par>
                              <p:cTn id="45" fill="hold">
                                <p:stCondLst>
                                  <p:cond delay="475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3"/>
                                            </p:tgtEl>
                                            <p:attrNameLst>
                                              <p:attrName>style.visibility</p:attrName>
                                            </p:attrNameLst>
                                          </p:cBhvr>
                                          <p:to>
                                            <p:strVal val="visible"/>
                                          </p:to>
                                        </p:set>
                                        <p:animEffect transition="in" filter="wipe(left)">
                                          <p:cBhvr>
                                            <p:cTn id="48" dur="100"/>
                                            <p:tgtEl>
                                              <p:spTgt spid="13"/>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3"/>
                                            </p:tgtEl>
                                          </p:cBhvr>
                                          <p:to x="80000" y="100000"/>
                                        </p:animScale>
                                        <p:anim by="(#ppt_w*0.10)" calcmode="lin" valueType="num">
                                          <p:cBhvr>
                                            <p:cTn id="51" dur="50" autoRev="1" fill="hold">
                                              <p:stCondLst>
                                                <p:cond delay="0"/>
                                              </p:stCondLst>
                                            </p:cTn>
                                            <p:tgtEl>
                                              <p:spTgt spid="13"/>
                                            </p:tgtEl>
                                            <p:attrNameLst>
                                              <p:attrName>ppt_x</p:attrName>
                                            </p:attrNameLst>
                                          </p:cBhvr>
                                        </p:anim>
                                        <p:anim by="(-#ppt_w*0.10)" calcmode="lin" valueType="num">
                                          <p:cBhvr>
                                            <p:cTn id="52" dur="50" autoRev="1" fill="hold">
                                              <p:stCondLst>
                                                <p:cond delay="0"/>
                                              </p:stCondLst>
                                            </p:cTn>
                                            <p:tgtEl>
                                              <p:spTgt spid="13"/>
                                            </p:tgtEl>
                                            <p:attrNameLst>
                                              <p:attrName>ppt_y</p:attrName>
                                            </p:attrNameLst>
                                          </p:cBhvr>
                                        </p:anim>
                                        <p:animRot by="-480000">
                                          <p:cBhvr>
                                            <p:cTn id="53" dur="50" autoRev="1" fill="hold">
                                              <p:stCondLst>
                                                <p:cond delay="0"/>
                                              </p:stCondLst>
                                            </p:cTn>
                                            <p:tgtEl>
                                              <p:spTgt spid="13"/>
                                            </p:tgtEl>
                                            <p:attrNameLst>
                                              <p:attrName>r</p:attrName>
                                            </p:attrNameLst>
                                          </p:cBhvr>
                                        </p:animRot>
                                      </p:childTnLst>
                                    </p:cTn>
                                  </p:par>
                                </p:childTnLst>
                              </p:cTn>
                            </p:par>
                            <p:par>
                              <p:cTn id="54" fill="hold">
                                <p:stCondLst>
                                  <p:cond delay="6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par>
                              <p:cTn id="58" fill="hold">
                                <p:stCondLst>
                                  <p:cond delay="7000"/>
                                </p:stCondLst>
                                <p:childTnLst>
                                  <p:par>
                                    <p:cTn id="59" presetID="2" presetClass="entr" presetSubtype="1"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0-#ppt_h/2"/>
                                              </p:val>
                                            </p:tav>
                                            <p:tav tm="100000">
                                              <p:val>
                                                <p:strVal val="#ppt_y"/>
                                              </p:val>
                                            </p:tav>
                                          </p:tavLst>
                                        </p:anim>
                                      </p:childTnLst>
                                    </p:cTn>
                                  </p:par>
                                </p:childTnLst>
                              </p:cTn>
                            </p:par>
                            <p:par>
                              <p:cTn id="63" fill="hold">
                                <p:stCondLst>
                                  <p:cond delay="750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6"/>
                                            </p:tgtEl>
                                            <p:attrNameLst>
                                              <p:attrName>style.visibility</p:attrName>
                                            </p:attrNameLst>
                                          </p:cBhvr>
                                          <p:to>
                                            <p:strVal val="visible"/>
                                          </p:to>
                                        </p:set>
                                        <p:animEffect transition="in" filter="wipe(left)">
                                          <p:cBhvr>
                                            <p:cTn id="66" dur="100"/>
                                            <p:tgtEl>
                                              <p:spTgt spid="16"/>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6"/>
                                            </p:tgtEl>
                                          </p:cBhvr>
                                          <p:to x="80000" y="100000"/>
                                        </p:animScale>
                                        <p:anim by="(#ppt_w*0.10)" calcmode="lin" valueType="num">
                                          <p:cBhvr>
                                            <p:cTn id="69" dur="50" autoRev="1" fill="hold">
                                              <p:stCondLst>
                                                <p:cond delay="0"/>
                                              </p:stCondLst>
                                            </p:cTn>
                                            <p:tgtEl>
                                              <p:spTgt spid="16"/>
                                            </p:tgtEl>
                                            <p:attrNameLst>
                                              <p:attrName>ppt_x</p:attrName>
                                            </p:attrNameLst>
                                          </p:cBhvr>
                                        </p:anim>
                                        <p:anim by="(-#ppt_w*0.10)" calcmode="lin" valueType="num">
                                          <p:cBhvr>
                                            <p:cTn id="70" dur="50" autoRev="1" fill="hold">
                                              <p:stCondLst>
                                                <p:cond delay="0"/>
                                              </p:stCondLst>
                                            </p:cTn>
                                            <p:tgtEl>
                                              <p:spTgt spid="16"/>
                                            </p:tgtEl>
                                            <p:attrNameLst>
                                              <p:attrName>ppt_y</p:attrName>
                                            </p:attrNameLst>
                                          </p:cBhvr>
                                        </p:anim>
                                        <p:animRot by="-480000">
                                          <p:cBhvr>
                                            <p:cTn id="71" dur="50" autoRev="1" fill="hold">
                                              <p:stCondLst>
                                                <p:cond delay="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p:bldP spid="10" grpId="1"/>
          <p:bldP spid="11" grpId="0" animBg="1"/>
          <p:bldP spid="12" grpId="0" animBg="1"/>
          <p:bldP spid="13" grpId="0"/>
          <p:bldP spid="13" grpId="1"/>
          <p:bldP spid="14" grpId="0" animBg="1"/>
          <p:bldP spid="15" grpId="0" animBg="1"/>
          <p:bldP spid="16" grpId="0"/>
          <p:bldP spid="16" grpId="1"/>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bwMode="auto">
          <a:xfrm>
            <a:off x="1426618" y="1534119"/>
            <a:ext cx="4241248" cy="4176713"/>
            <a:chOff x="0" y="0"/>
            <a:chExt cx="3725013" cy="3667701"/>
          </a:xfrm>
        </p:grpSpPr>
        <p:grpSp>
          <p:nvGrpSpPr>
            <p:cNvPr id="3" name="Group 10"/>
            <p:cNvGrpSpPr/>
            <p:nvPr/>
          </p:nvGrpSpPr>
          <p:grpSpPr bwMode="auto">
            <a:xfrm>
              <a:off x="0" y="0"/>
              <a:ext cx="3725013" cy="3667701"/>
              <a:chOff x="0" y="0"/>
              <a:chExt cx="3725013" cy="3667701"/>
            </a:xfrm>
          </p:grpSpPr>
          <p:sp>
            <p:nvSpPr>
              <p:cNvPr id="9" name="Freeform 24"/>
              <p:cNvSpPr>
                <a:spLocks noChangeArrowheads="1"/>
              </p:cNvSpPr>
              <p:nvPr/>
            </p:nvSpPr>
            <p:spPr bwMode="auto">
              <a:xfrm>
                <a:off x="0" y="0"/>
                <a:ext cx="1855343" cy="2020101"/>
              </a:xfrm>
              <a:custGeom>
                <a:avLst/>
                <a:gdLst>
                  <a:gd name="T0" fmla="*/ 259 w 259"/>
                  <a:gd name="T1" fmla="*/ 282 h 282"/>
                  <a:gd name="T2" fmla="*/ 259 w 259"/>
                  <a:gd name="T3" fmla="*/ 0 h 282"/>
                  <a:gd name="T4" fmla="*/ 129 w 259"/>
                  <a:gd name="T5" fmla="*/ 98 h 282"/>
                  <a:gd name="T6" fmla="*/ 0 w 259"/>
                  <a:gd name="T7" fmla="*/ 196 h 282"/>
                  <a:gd name="T8" fmla="*/ 259 w 259"/>
                  <a:gd name="T9" fmla="*/ 282 h 282"/>
                  <a:gd name="T10" fmla="*/ 0 60000 65536"/>
                  <a:gd name="T11" fmla="*/ 0 60000 65536"/>
                  <a:gd name="T12" fmla="*/ 0 60000 65536"/>
                  <a:gd name="T13" fmla="*/ 0 60000 65536"/>
                  <a:gd name="T14" fmla="*/ 0 60000 65536"/>
                  <a:gd name="T15" fmla="*/ 0 w 259"/>
                  <a:gd name="T16" fmla="*/ 0 h 282"/>
                  <a:gd name="T17" fmla="*/ 259 w 259"/>
                  <a:gd name="T18" fmla="*/ 282 h 282"/>
                </a:gdLst>
                <a:ahLst/>
                <a:cxnLst>
                  <a:cxn ang="T10">
                    <a:pos x="T0" y="T1"/>
                  </a:cxn>
                  <a:cxn ang="T11">
                    <a:pos x="T2" y="T3"/>
                  </a:cxn>
                  <a:cxn ang="T12">
                    <a:pos x="T4" y="T5"/>
                  </a:cxn>
                  <a:cxn ang="T13">
                    <a:pos x="T6" y="T7"/>
                  </a:cxn>
                  <a:cxn ang="T14">
                    <a:pos x="T8" y="T9"/>
                  </a:cxn>
                </a:cxnLst>
                <a:rect l="T15" t="T16" r="T17" b="T18"/>
                <a:pathLst>
                  <a:path w="259" h="282">
                    <a:moveTo>
                      <a:pt x="259" y="282"/>
                    </a:moveTo>
                    <a:lnTo>
                      <a:pt x="259" y="0"/>
                    </a:lnTo>
                    <a:lnTo>
                      <a:pt x="129" y="98"/>
                    </a:lnTo>
                    <a:lnTo>
                      <a:pt x="0" y="196"/>
                    </a:lnTo>
                    <a:lnTo>
                      <a:pt x="259" y="28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0" name="Freeform 25"/>
              <p:cNvSpPr>
                <a:spLocks noChangeArrowheads="1"/>
              </p:cNvSpPr>
              <p:nvPr/>
            </p:nvSpPr>
            <p:spPr bwMode="auto">
              <a:xfrm>
                <a:off x="1855343" y="0"/>
                <a:ext cx="1869670" cy="2020101"/>
              </a:xfrm>
              <a:custGeom>
                <a:avLst/>
                <a:gdLst>
                  <a:gd name="T0" fmla="*/ 0 w 261"/>
                  <a:gd name="T1" fmla="*/ 0 h 282"/>
                  <a:gd name="T2" fmla="*/ 0 w 261"/>
                  <a:gd name="T3" fmla="*/ 282 h 282"/>
                  <a:gd name="T4" fmla="*/ 261 w 261"/>
                  <a:gd name="T5" fmla="*/ 196 h 282"/>
                  <a:gd name="T6" fmla="*/ 132 w 261"/>
                  <a:gd name="T7" fmla="*/ 98 h 282"/>
                  <a:gd name="T8" fmla="*/ 0 w 261"/>
                  <a:gd name="T9" fmla="*/ 0 h 282"/>
                  <a:gd name="T10" fmla="*/ 0 60000 65536"/>
                  <a:gd name="T11" fmla="*/ 0 60000 65536"/>
                  <a:gd name="T12" fmla="*/ 0 60000 65536"/>
                  <a:gd name="T13" fmla="*/ 0 60000 65536"/>
                  <a:gd name="T14" fmla="*/ 0 60000 65536"/>
                  <a:gd name="T15" fmla="*/ 0 w 261"/>
                  <a:gd name="T16" fmla="*/ 0 h 282"/>
                  <a:gd name="T17" fmla="*/ 261 w 261"/>
                  <a:gd name="T18" fmla="*/ 282 h 282"/>
                </a:gdLst>
                <a:ahLst/>
                <a:cxnLst>
                  <a:cxn ang="T10">
                    <a:pos x="T0" y="T1"/>
                  </a:cxn>
                  <a:cxn ang="T11">
                    <a:pos x="T2" y="T3"/>
                  </a:cxn>
                  <a:cxn ang="T12">
                    <a:pos x="T4" y="T5"/>
                  </a:cxn>
                  <a:cxn ang="T13">
                    <a:pos x="T6" y="T7"/>
                  </a:cxn>
                  <a:cxn ang="T14">
                    <a:pos x="T8" y="T9"/>
                  </a:cxn>
                </a:cxnLst>
                <a:rect l="T15" t="T16" r="T17" b="T18"/>
                <a:pathLst>
                  <a:path w="261" h="282">
                    <a:moveTo>
                      <a:pt x="0" y="0"/>
                    </a:moveTo>
                    <a:lnTo>
                      <a:pt x="0" y="282"/>
                    </a:lnTo>
                    <a:lnTo>
                      <a:pt x="261" y="196"/>
                    </a:lnTo>
                    <a:lnTo>
                      <a:pt x="132" y="98"/>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1" name="Freeform 26"/>
              <p:cNvSpPr>
                <a:spLocks noChangeArrowheads="1"/>
              </p:cNvSpPr>
              <p:nvPr/>
            </p:nvSpPr>
            <p:spPr bwMode="auto">
              <a:xfrm>
                <a:off x="1855343" y="1404042"/>
                <a:ext cx="1869670" cy="2263659"/>
              </a:xfrm>
              <a:custGeom>
                <a:avLst/>
                <a:gdLst>
                  <a:gd name="T0" fmla="*/ 261 w 261"/>
                  <a:gd name="T1" fmla="*/ 0 h 316"/>
                  <a:gd name="T2" fmla="*/ 0 w 261"/>
                  <a:gd name="T3" fmla="*/ 86 h 316"/>
                  <a:gd name="T4" fmla="*/ 160 w 261"/>
                  <a:gd name="T5" fmla="*/ 316 h 316"/>
                  <a:gd name="T6" fmla="*/ 211 w 261"/>
                  <a:gd name="T7" fmla="*/ 158 h 316"/>
                  <a:gd name="T8" fmla="*/ 261 w 261"/>
                  <a:gd name="T9" fmla="*/ 0 h 316"/>
                  <a:gd name="T10" fmla="*/ 0 60000 65536"/>
                  <a:gd name="T11" fmla="*/ 0 60000 65536"/>
                  <a:gd name="T12" fmla="*/ 0 60000 65536"/>
                  <a:gd name="T13" fmla="*/ 0 60000 65536"/>
                  <a:gd name="T14" fmla="*/ 0 60000 65536"/>
                  <a:gd name="T15" fmla="*/ 0 w 261"/>
                  <a:gd name="T16" fmla="*/ 0 h 316"/>
                  <a:gd name="T17" fmla="*/ 261 w 261"/>
                  <a:gd name="T18" fmla="*/ 316 h 316"/>
                </a:gdLst>
                <a:ahLst/>
                <a:cxnLst>
                  <a:cxn ang="T10">
                    <a:pos x="T0" y="T1"/>
                  </a:cxn>
                  <a:cxn ang="T11">
                    <a:pos x="T2" y="T3"/>
                  </a:cxn>
                  <a:cxn ang="T12">
                    <a:pos x="T4" y="T5"/>
                  </a:cxn>
                  <a:cxn ang="T13">
                    <a:pos x="T6" y="T7"/>
                  </a:cxn>
                  <a:cxn ang="T14">
                    <a:pos x="T8" y="T9"/>
                  </a:cxn>
                </a:cxnLst>
                <a:rect l="T15" t="T16" r="T17" b="T18"/>
                <a:pathLst>
                  <a:path w="261" h="316">
                    <a:moveTo>
                      <a:pt x="261" y="0"/>
                    </a:moveTo>
                    <a:lnTo>
                      <a:pt x="0" y="86"/>
                    </a:lnTo>
                    <a:lnTo>
                      <a:pt x="160" y="316"/>
                    </a:lnTo>
                    <a:lnTo>
                      <a:pt x="211" y="158"/>
                    </a:lnTo>
                    <a:lnTo>
                      <a:pt x="261" y="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2" name="Freeform 27"/>
              <p:cNvSpPr>
                <a:spLocks noChangeArrowheads="1"/>
              </p:cNvSpPr>
              <p:nvPr/>
            </p:nvSpPr>
            <p:spPr bwMode="auto">
              <a:xfrm>
                <a:off x="702021" y="2020101"/>
                <a:ext cx="2299479" cy="1647600"/>
              </a:xfrm>
              <a:custGeom>
                <a:avLst/>
                <a:gdLst>
                  <a:gd name="T0" fmla="*/ 321 w 321"/>
                  <a:gd name="T1" fmla="*/ 230 h 230"/>
                  <a:gd name="T2" fmla="*/ 161 w 321"/>
                  <a:gd name="T3" fmla="*/ 0 h 230"/>
                  <a:gd name="T4" fmla="*/ 0 w 321"/>
                  <a:gd name="T5" fmla="*/ 230 h 230"/>
                  <a:gd name="T6" fmla="*/ 161 w 321"/>
                  <a:gd name="T7" fmla="*/ 230 h 230"/>
                  <a:gd name="T8" fmla="*/ 321 w 321"/>
                  <a:gd name="T9" fmla="*/ 230 h 230"/>
                  <a:gd name="T10" fmla="*/ 0 60000 65536"/>
                  <a:gd name="T11" fmla="*/ 0 60000 65536"/>
                  <a:gd name="T12" fmla="*/ 0 60000 65536"/>
                  <a:gd name="T13" fmla="*/ 0 60000 65536"/>
                  <a:gd name="T14" fmla="*/ 0 60000 65536"/>
                  <a:gd name="T15" fmla="*/ 0 w 321"/>
                  <a:gd name="T16" fmla="*/ 0 h 230"/>
                  <a:gd name="T17" fmla="*/ 321 w 321"/>
                  <a:gd name="T18" fmla="*/ 230 h 230"/>
                </a:gdLst>
                <a:ahLst/>
                <a:cxnLst>
                  <a:cxn ang="T10">
                    <a:pos x="T0" y="T1"/>
                  </a:cxn>
                  <a:cxn ang="T11">
                    <a:pos x="T2" y="T3"/>
                  </a:cxn>
                  <a:cxn ang="T12">
                    <a:pos x="T4" y="T5"/>
                  </a:cxn>
                  <a:cxn ang="T13">
                    <a:pos x="T6" y="T7"/>
                  </a:cxn>
                  <a:cxn ang="T14">
                    <a:pos x="T8" y="T9"/>
                  </a:cxn>
                </a:cxnLst>
                <a:rect l="T15" t="T16" r="T17" b="T18"/>
                <a:pathLst>
                  <a:path w="321" h="230">
                    <a:moveTo>
                      <a:pt x="321" y="230"/>
                    </a:moveTo>
                    <a:lnTo>
                      <a:pt x="161" y="0"/>
                    </a:lnTo>
                    <a:lnTo>
                      <a:pt x="0" y="230"/>
                    </a:lnTo>
                    <a:lnTo>
                      <a:pt x="161" y="230"/>
                    </a:lnTo>
                    <a:lnTo>
                      <a:pt x="321" y="230"/>
                    </a:lnTo>
                    <a:close/>
                  </a:path>
                </a:pathLst>
              </a:cu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sp>
            <p:nvSpPr>
              <p:cNvPr id="13" name="Freeform 28"/>
              <p:cNvSpPr>
                <a:spLocks noChangeArrowheads="1"/>
              </p:cNvSpPr>
              <p:nvPr/>
            </p:nvSpPr>
            <p:spPr bwMode="auto">
              <a:xfrm>
                <a:off x="0" y="1404042"/>
                <a:ext cx="1855343" cy="2263659"/>
              </a:xfrm>
              <a:custGeom>
                <a:avLst/>
                <a:gdLst>
                  <a:gd name="T0" fmla="*/ 98 w 259"/>
                  <a:gd name="T1" fmla="*/ 316 h 316"/>
                  <a:gd name="T2" fmla="*/ 259 w 259"/>
                  <a:gd name="T3" fmla="*/ 86 h 316"/>
                  <a:gd name="T4" fmla="*/ 0 w 259"/>
                  <a:gd name="T5" fmla="*/ 0 h 316"/>
                  <a:gd name="T6" fmla="*/ 50 w 259"/>
                  <a:gd name="T7" fmla="*/ 158 h 316"/>
                  <a:gd name="T8" fmla="*/ 98 w 259"/>
                  <a:gd name="T9" fmla="*/ 316 h 316"/>
                  <a:gd name="T10" fmla="*/ 0 60000 65536"/>
                  <a:gd name="T11" fmla="*/ 0 60000 65536"/>
                  <a:gd name="T12" fmla="*/ 0 60000 65536"/>
                  <a:gd name="T13" fmla="*/ 0 60000 65536"/>
                  <a:gd name="T14" fmla="*/ 0 60000 65536"/>
                  <a:gd name="T15" fmla="*/ 0 w 259"/>
                  <a:gd name="T16" fmla="*/ 0 h 316"/>
                  <a:gd name="T17" fmla="*/ 259 w 259"/>
                  <a:gd name="T18" fmla="*/ 316 h 316"/>
                </a:gdLst>
                <a:ahLst/>
                <a:cxnLst>
                  <a:cxn ang="T10">
                    <a:pos x="T0" y="T1"/>
                  </a:cxn>
                  <a:cxn ang="T11">
                    <a:pos x="T2" y="T3"/>
                  </a:cxn>
                  <a:cxn ang="T12">
                    <a:pos x="T4" y="T5"/>
                  </a:cxn>
                  <a:cxn ang="T13">
                    <a:pos x="T6" y="T7"/>
                  </a:cxn>
                  <a:cxn ang="T14">
                    <a:pos x="T8" y="T9"/>
                  </a:cxn>
                </a:cxnLst>
                <a:rect l="T15" t="T16" r="T17" b="T18"/>
                <a:pathLst>
                  <a:path w="259" h="316">
                    <a:moveTo>
                      <a:pt x="98" y="316"/>
                    </a:moveTo>
                    <a:lnTo>
                      <a:pt x="259" y="86"/>
                    </a:lnTo>
                    <a:lnTo>
                      <a:pt x="0" y="0"/>
                    </a:lnTo>
                    <a:lnTo>
                      <a:pt x="50" y="158"/>
                    </a:lnTo>
                    <a:lnTo>
                      <a:pt x="98" y="316"/>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solidFill>
                    <a:srgbClr val="000000"/>
                  </a:solidFill>
                  <a:latin typeface="方正兰亭细黑_GBK" charset="-122"/>
                  <a:cs typeface="+mn-ea"/>
                  <a:sym typeface="宋体" panose="02010600030101010101" pitchFamily="2" charset="-122"/>
                </a:endParaRPr>
              </a:p>
            </p:txBody>
          </p:sp>
        </p:grpSp>
        <p:pic>
          <p:nvPicPr>
            <p:cNvPr id="4" name="图片 34"/>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94017" y="1010050"/>
              <a:ext cx="416768" cy="41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3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0279" y="2054285"/>
              <a:ext cx="415025" cy="4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584" y="2683307"/>
              <a:ext cx="411010" cy="411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158" y="1957035"/>
              <a:ext cx="609524" cy="609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0362" y="984835"/>
              <a:ext cx="435092" cy="43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Straight Connector 54"/>
          <p:cNvCxnSpPr/>
          <p:nvPr/>
        </p:nvCxnSpPr>
        <p:spPr>
          <a:xfrm>
            <a:off x="5904004" y="1663667"/>
            <a:ext cx="0" cy="41656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 name="Group 22"/>
          <p:cNvGrpSpPr/>
          <p:nvPr/>
        </p:nvGrpSpPr>
        <p:grpSpPr bwMode="auto">
          <a:xfrm>
            <a:off x="6429234" y="1660559"/>
            <a:ext cx="1133327" cy="503239"/>
            <a:chOff x="0" y="0"/>
            <a:chExt cx="1131895" cy="504056"/>
          </a:xfrm>
        </p:grpSpPr>
        <p:sp>
          <p:nvSpPr>
            <p:cNvPr id="16"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17"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n-ea"/>
                  <a:cs typeface="+mn-ea"/>
                  <a:sym typeface="方正兰亭细黑_GBK" charset="-122"/>
                </a:rPr>
                <a:t>标题一</a:t>
              </a:r>
              <a:endParaRPr lang="zh-CN" altLang="en-US" sz="2000" b="1" dirty="0">
                <a:solidFill>
                  <a:schemeClr val="bg1"/>
                </a:solidFill>
                <a:latin typeface="+mn-ea"/>
                <a:cs typeface="+mn-ea"/>
                <a:sym typeface="方正兰亭细黑_GBK" charset="-122"/>
              </a:endParaRPr>
            </a:p>
          </p:txBody>
        </p:sp>
      </p:grpSp>
      <p:sp>
        <p:nvSpPr>
          <p:cNvPr id="18" name="矩形 60"/>
          <p:cNvSpPr>
            <a:spLocks noChangeArrowheads="1"/>
          </p:cNvSpPr>
          <p:nvPr/>
        </p:nvSpPr>
        <p:spPr bwMode="auto">
          <a:xfrm>
            <a:off x="7751911" y="1604799"/>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19" name="Group 22"/>
          <p:cNvGrpSpPr/>
          <p:nvPr/>
        </p:nvGrpSpPr>
        <p:grpSpPr bwMode="auto">
          <a:xfrm>
            <a:off x="6429234" y="2543127"/>
            <a:ext cx="1133327" cy="503239"/>
            <a:chOff x="0" y="0"/>
            <a:chExt cx="1131895" cy="504056"/>
          </a:xfrm>
        </p:grpSpPr>
        <p:sp>
          <p:nvSpPr>
            <p:cNvPr id="20" name="矩形 46"/>
            <p:cNvSpPr>
              <a:spLocks noChangeArrowheads="1"/>
            </p:cNvSpPr>
            <p:nvPr/>
          </p:nvSpPr>
          <p:spPr bwMode="auto">
            <a:xfrm>
              <a:off x="0" y="0"/>
              <a:ext cx="1080120" cy="50405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1"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charset="-122"/>
                </a:rPr>
                <a:t>标题二</a:t>
              </a:r>
              <a:endParaRPr lang="zh-CN" altLang="en-US" sz="2000" b="1" dirty="0">
                <a:solidFill>
                  <a:schemeClr val="bg1"/>
                </a:solidFill>
                <a:latin typeface="+mj-ea"/>
                <a:cs typeface="+mn-ea"/>
                <a:sym typeface="方正兰亭细黑_GBK" charset="-122"/>
              </a:endParaRPr>
            </a:p>
          </p:txBody>
        </p:sp>
      </p:grpSp>
      <p:sp>
        <p:nvSpPr>
          <p:cNvPr id="22" name="矩形 60"/>
          <p:cNvSpPr>
            <a:spLocks noChangeArrowheads="1"/>
          </p:cNvSpPr>
          <p:nvPr/>
        </p:nvSpPr>
        <p:spPr bwMode="auto">
          <a:xfrm>
            <a:off x="7751911" y="2487367"/>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23" name="Group 22"/>
          <p:cNvGrpSpPr/>
          <p:nvPr/>
        </p:nvGrpSpPr>
        <p:grpSpPr bwMode="auto">
          <a:xfrm>
            <a:off x="6429234" y="3438499"/>
            <a:ext cx="1133327" cy="503239"/>
            <a:chOff x="0" y="0"/>
            <a:chExt cx="1131895" cy="504056"/>
          </a:xfrm>
        </p:grpSpPr>
        <p:sp>
          <p:nvSpPr>
            <p:cNvPr id="24"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5"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charset="-122"/>
                </a:rPr>
                <a:t>标题三</a:t>
              </a:r>
              <a:endParaRPr lang="zh-CN" altLang="en-US" sz="2000" b="1" dirty="0">
                <a:solidFill>
                  <a:schemeClr val="bg1"/>
                </a:solidFill>
                <a:latin typeface="+mj-ea"/>
                <a:cs typeface="+mn-ea"/>
                <a:sym typeface="方正兰亭细黑_GBK" charset="-122"/>
              </a:endParaRPr>
            </a:p>
          </p:txBody>
        </p:sp>
      </p:grpSp>
      <p:sp>
        <p:nvSpPr>
          <p:cNvPr id="26" name="矩形 60"/>
          <p:cNvSpPr>
            <a:spLocks noChangeArrowheads="1"/>
          </p:cNvSpPr>
          <p:nvPr/>
        </p:nvSpPr>
        <p:spPr bwMode="auto">
          <a:xfrm>
            <a:off x="7751911" y="3382739"/>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27" name="Group 22"/>
          <p:cNvGrpSpPr/>
          <p:nvPr/>
        </p:nvGrpSpPr>
        <p:grpSpPr bwMode="auto">
          <a:xfrm>
            <a:off x="6429234" y="4302595"/>
            <a:ext cx="1133327" cy="503239"/>
            <a:chOff x="0" y="0"/>
            <a:chExt cx="1131895" cy="504056"/>
          </a:xfrm>
        </p:grpSpPr>
        <p:sp>
          <p:nvSpPr>
            <p:cNvPr id="28"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9"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charset="-122"/>
                </a:rPr>
                <a:t>标题四</a:t>
              </a:r>
              <a:endParaRPr lang="zh-CN" altLang="en-US" sz="2000" b="1" dirty="0">
                <a:solidFill>
                  <a:schemeClr val="bg1"/>
                </a:solidFill>
                <a:latin typeface="+mj-ea"/>
                <a:cs typeface="+mn-ea"/>
                <a:sym typeface="方正兰亭细黑_GBK" charset="-122"/>
              </a:endParaRPr>
            </a:p>
          </p:txBody>
        </p:sp>
      </p:grpSp>
      <p:sp>
        <p:nvSpPr>
          <p:cNvPr id="30" name="矩形 60"/>
          <p:cNvSpPr>
            <a:spLocks noChangeArrowheads="1"/>
          </p:cNvSpPr>
          <p:nvPr/>
        </p:nvSpPr>
        <p:spPr bwMode="auto">
          <a:xfrm>
            <a:off x="7751911" y="4246835"/>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grpSp>
        <p:nvGrpSpPr>
          <p:cNvPr id="31" name="Group 22"/>
          <p:cNvGrpSpPr/>
          <p:nvPr/>
        </p:nvGrpSpPr>
        <p:grpSpPr bwMode="auto">
          <a:xfrm>
            <a:off x="6429234" y="5179611"/>
            <a:ext cx="1133327" cy="503239"/>
            <a:chOff x="0" y="0"/>
            <a:chExt cx="1131895" cy="504056"/>
          </a:xfrm>
        </p:grpSpPr>
        <p:sp>
          <p:nvSpPr>
            <p:cNvPr id="32" name="矩形 46"/>
            <p:cNvSpPr>
              <a:spLocks noChangeArrowheads="1"/>
            </p:cNvSpPr>
            <p:nvPr/>
          </p:nvSpPr>
          <p:spPr bwMode="auto">
            <a:xfrm>
              <a:off x="0" y="0"/>
              <a:ext cx="1080120" cy="50405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33"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cs typeface="+mn-ea"/>
                  <a:sym typeface="方正兰亭细黑_GBK" charset="-122"/>
                </a:rPr>
                <a:t>标题五</a:t>
              </a:r>
              <a:endParaRPr lang="zh-CN" altLang="en-US" sz="2000" b="1" dirty="0">
                <a:solidFill>
                  <a:schemeClr val="bg1"/>
                </a:solidFill>
                <a:latin typeface="+mj-ea"/>
                <a:cs typeface="+mn-ea"/>
                <a:sym typeface="方正兰亭细黑_GBK" charset="-122"/>
              </a:endParaRPr>
            </a:p>
          </p:txBody>
        </p:sp>
      </p:grpSp>
      <p:sp>
        <p:nvSpPr>
          <p:cNvPr id="34" name="矩形 60"/>
          <p:cNvSpPr>
            <a:spLocks noChangeArrowheads="1"/>
          </p:cNvSpPr>
          <p:nvPr/>
        </p:nvSpPr>
        <p:spPr bwMode="auto">
          <a:xfrm>
            <a:off x="7751911" y="5123851"/>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a:p>
            <a:pPr>
              <a:lnSpc>
                <a:spcPct val="130000"/>
              </a:lnSpc>
            </a:pPr>
            <a:r>
              <a:rPr lang="zh-CN" altLang="en-US" sz="1300" dirty="0">
                <a:solidFill>
                  <a:schemeClr val="tx1">
                    <a:lumMod val="50000"/>
                    <a:lumOff val="50000"/>
                  </a:schemeClr>
                </a:solidFill>
                <a:latin typeface="微软雅黑" panose="020B0503020204020204" pitchFamily="34" charset="-122"/>
                <a:cs typeface="+mn-ea"/>
              </a:rPr>
              <a:t>单击此处添加文本单击此处添加文本</a:t>
            </a:r>
            <a:endParaRPr lang="en-US" altLang="zh-CN" sz="1300" dirty="0">
              <a:solidFill>
                <a:schemeClr val="tx1">
                  <a:lumMod val="50000"/>
                  <a:lumOff val="50000"/>
                </a:schemeClr>
              </a:solidFill>
              <a:latin typeface="微软雅黑" panose="020B0503020204020204" pitchFamily="34" charset="-122"/>
              <a:cs typeface="+mn-ea"/>
            </a:endParaRPr>
          </a:p>
        </p:txBody>
      </p:sp>
      <p:sp>
        <p:nvSpPr>
          <p:cNvPr id="35" name="标题 34"/>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par>
                          <p:cTn id="19" fill="hold">
                            <p:stCondLst>
                              <p:cond delay="2000"/>
                            </p:stCondLst>
                            <p:childTnLst>
                              <p:par>
                                <p:cTn id="20" presetID="2" presetClass="entr" presetSubtype="2" decel="10000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1+#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2" presetClass="entr" presetSubtype="2" decel="10000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par>
                          <p:cTn id="37" fill="hold">
                            <p:stCondLst>
                              <p:cond delay="4000"/>
                            </p:stCondLst>
                            <p:childTnLst>
                              <p:par>
                                <p:cTn id="38" presetID="2" presetClass="entr" presetSubtype="2" decel="10000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0" presetClass="entr" presetSubtype="0"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childTnLst>
                          </p:cTn>
                        </p:par>
                        <p:par>
                          <p:cTn id="46" fill="hold">
                            <p:stCondLst>
                              <p:cond delay="5000"/>
                            </p:stCondLst>
                            <p:childTnLst>
                              <p:par>
                                <p:cTn id="47" presetID="2" presetClass="entr" presetSubtype="2" decel="10000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1+#ppt_w/2"/>
                                          </p:val>
                                        </p:tav>
                                        <p:tav tm="100000">
                                          <p:val>
                                            <p:strVal val="#ppt_x"/>
                                          </p:val>
                                        </p:tav>
                                      </p:tavLst>
                                    </p:anim>
                                    <p:anim calcmode="lin" valueType="num">
                                      <p:cBhvr additive="base">
                                        <p:cTn id="50" dur="5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10"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6000"/>
                            </p:stCondLst>
                            <p:childTnLst>
                              <p:par>
                                <p:cTn id="56" presetID="2" presetClass="entr" presetSubtype="2" decel="10000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1+#ppt_w/2"/>
                                          </p:val>
                                        </p:tav>
                                        <p:tav tm="100000">
                                          <p:val>
                                            <p:strVal val="#ppt_x"/>
                                          </p:val>
                                        </p:tav>
                                      </p:tavLst>
                                    </p:anim>
                                    <p:anim calcmode="lin" valueType="num">
                                      <p:cBhvr additive="base">
                                        <p:cTn id="59"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6" grpId="0"/>
      <p:bldP spid="30"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579442" y="4236402"/>
            <a:ext cx="2859877"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53530" y="4236402"/>
            <a:ext cx="3004045"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6767" y="4236402"/>
            <a:ext cx="3047146" cy="1906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连接符 6"/>
          <p:cNvCxnSpPr>
            <a:stCxn id="9" idx="6"/>
            <a:endCxn id="8" idx="2"/>
          </p:cNvCxnSpPr>
          <p:nvPr/>
        </p:nvCxnSpPr>
        <p:spPr>
          <a:xfrm>
            <a:off x="2607822" y="2612128"/>
            <a:ext cx="100514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Oval 14"/>
          <p:cNvSpPr>
            <a:spLocks noChangeArrowheads="1"/>
          </p:cNvSpPr>
          <p:nvPr/>
        </p:nvSpPr>
        <p:spPr bwMode="auto">
          <a:xfrm>
            <a:off x="3612963" y="1930748"/>
            <a:ext cx="1362760" cy="1362760"/>
          </a:xfrm>
          <a:prstGeom prst="ellipse">
            <a:avLst/>
          </a:prstGeom>
          <a:noFill/>
          <a:ln w="127000">
            <a:solidFill>
              <a:schemeClr val="accent1"/>
            </a:solidFill>
            <a:round/>
          </a:ln>
        </p:spPr>
        <p:txBody>
          <a:bodyPr vert="horz" wrap="square" lIns="35996" tIns="45715" rIns="35996" bIns="45715" numCol="1" anchor="ctr" anchorCtr="0" compatLnSpc="1"/>
          <a:lstStyle/>
          <a:p>
            <a:pPr algn="ctr"/>
            <a:r>
              <a:rPr lang="zh-CN" altLang="en-US" sz="1600" dirty="0">
                <a:solidFill>
                  <a:schemeClr val="tx1">
                    <a:lumMod val="65000"/>
                    <a:lumOff val="35000"/>
                  </a:schemeClr>
                </a:solidFill>
                <a:latin typeface="+mn-ea"/>
                <a:cs typeface="+mn-ea"/>
              </a:rPr>
              <a:t>点击添加说明文字</a:t>
            </a:r>
            <a:endParaRPr lang="zh-CN" altLang="en-US" sz="1600" dirty="0">
              <a:solidFill>
                <a:schemeClr val="tx1">
                  <a:lumMod val="65000"/>
                  <a:lumOff val="35000"/>
                </a:schemeClr>
              </a:solidFill>
              <a:latin typeface="+mn-ea"/>
              <a:cs typeface="+mn-ea"/>
            </a:endParaRPr>
          </a:p>
        </p:txBody>
      </p:sp>
      <p:sp>
        <p:nvSpPr>
          <p:cNvPr id="9" name="Oval 15"/>
          <p:cNvSpPr>
            <a:spLocks noChangeArrowheads="1"/>
          </p:cNvSpPr>
          <p:nvPr/>
        </p:nvSpPr>
        <p:spPr bwMode="auto">
          <a:xfrm>
            <a:off x="1509833" y="2061711"/>
            <a:ext cx="1097988" cy="1100836"/>
          </a:xfrm>
          <a:prstGeom prst="ellipse">
            <a:avLst/>
          </a:prstGeom>
          <a:noFill/>
          <a:ln w="127000">
            <a:solidFill>
              <a:schemeClr val="accent5"/>
            </a:solidFill>
            <a:round/>
          </a:ln>
          <a:effectLst/>
        </p:spPr>
        <p:txBody>
          <a:bodyPr vert="horz" wrap="square" lIns="91431" tIns="45715" rIns="91431" bIns="45715" numCol="1" anchor="ctr" anchorCtr="0" compatLnSpc="1"/>
          <a:lstStyle/>
          <a:p>
            <a:pPr algn="ctr"/>
            <a:r>
              <a:rPr lang="zh-CN" altLang="en-US" sz="2000">
                <a:solidFill>
                  <a:schemeClr val="tx1">
                    <a:lumMod val="65000"/>
                    <a:lumOff val="35000"/>
                  </a:schemeClr>
                </a:solidFill>
                <a:latin typeface="+mn-ea"/>
                <a:cs typeface="+mn-ea"/>
              </a:rPr>
              <a:t>添加标题</a:t>
            </a:r>
            <a:endParaRPr lang="zh-CN" altLang="en-US" sz="2000">
              <a:solidFill>
                <a:schemeClr val="tx1">
                  <a:lumMod val="65000"/>
                  <a:lumOff val="35000"/>
                </a:schemeClr>
              </a:solidFill>
              <a:latin typeface="+mn-ea"/>
              <a:cs typeface="+mn-ea"/>
            </a:endParaRPr>
          </a:p>
        </p:txBody>
      </p:sp>
      <p:grpSp>
        <p:nvGrpSpPr>
          <p:cNvPr id="10" name="Group 22"/>
          <p:cNvGrpSpPr/>
          <p:nvPr/>
        </p:nvGrpSpPr>
        <p:grpSpPr bwMode="auto">
          <a:xfrm>
            <a:off x="6476087" y="1468538"/>
            <a:ext cx="1133327" cy="503239"/>
            <a:chOff x="0" y="0"/>
            <a:chExt cx="1131895" cy="504056"/>
          </a:xfrm>
        </p:grpSpPr>
        <p:sp>
          <p:nvSpPr>
            <p:cNvPr id="11" name="矩形 46"/>
            <p:cNvSpPr>
              <a:spLocks noChangeArrowheads="1"/>
            </p:cNvSpPr>
            <p:nvPr/>
          </p:nvSpPr>
          <p:spPr bwMode="auto">
            <a:xfrm>
              <a:off x="0" y="0"/>
              <a:ext cx="1080120" cy="50405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12"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n-ea"/>
                  <a:cs typeface="+mn-ea"/>
                  <a:sym typeface="方正兰亭细黑_GBK" charset="-122"/>
                </a:rPr>
                <a:t>关键字</a:t>
              </a:r>
              <a:endParaRPr lang="zh-CN" altLang="en-US" sz="2000" b="1" dirty="0">
                <a:solidFill>
                  <a:schemeClr val="bg1"/>
                </a:solidFill>
                <a:latin typeface="+mn-ea"/>
                <a:cs typeface="+mn-ea"/>
                <a:sym typeface="方正兰亭细黑_GBK" charset="-122"/>
              </a:endParaRPr>
            </a:p>
          </p:txBody>
        </p:sp>
      </p:grpSp>
      <p:sp>
        <p:nvSpPr>
          <p:cNvPr id="13" name="矩形 60"/>
          <p:cNvSpPr>
            <a:spLocks noChangeArrowheads="1"/>
          </p:cNvSpPr>
          <p:nvPr/>
        </p:nvSpPr>
        <p:spPr bwMode="auto">
          <a:xfrm>
            <a:off x="7798764" y="1412778"/>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p:txBody>
      </p:sp>
      <p:grpSp>
        <p:nvGrpSpPr>
          <p:cNvPr id="14" name="Group 22"/>
          <p:cNvGrpSpPr/>
          <p:nvPr/>
        </p:nvGrpSpPr>
        <p:grpSpPr bwMode="auto">
          <a:xfrm>
            <a:off x="6476087" y="2351106"/>
            <a:ext cx="1133327" cy="503239"/>
            <a:chOff x="0" y="0"/>
            <a:chExt cx="1131895" cy="504056"/>
          </a:xfrm>
        </p:grpSpPr>
        <p:sp>
          <p:nvSpPr>
            <p:cNvPr id="15" name="矩形 46"/>
            <p:cNvSpPr>
              <a:spLocks noChangeArrowheads="1"/>
            </p:cNvSpPr>
            <p:nvPr/>
          </p:nvSpPr>
          <p:spPr bwMode="auto">
            <a:xfrm>
              <a:off x="0" y="0"/>
              <a:ext cx="1080120" cy="50405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16"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n-ea"/>
                  <a:cs typeface="+mn-ea"/>
                  <a:sym typeface="方正兰亭细黑_GBK" charset="-122"/>
                </a:rPr>
                <a:t>关键字</a:t>
              </a:r>
              <a:endParaRPr lang="zh-CN" altLang="en-US" sz="2000" b="1" dirty="0">
                <a:solidFill>
                  <a:schemeClr val="bg1"/>
                </a:solidFill>
                <a:latin typeface="+mn-ea"/>
                <a:cs typeface="+mn-ea"/>
                <a:sym typeface="方正兰亭细黑_GBK" charset="-122"/>
              </a:endParaRPr>
            </a:p>
          </p:txBody>
        </p:sp>
      </p:grpSp>
      <p:sp>
        <p:nvSpPr>
          <p:cNvPr id="17" name="矩形 60"/>
          <p:cNvSpPr>
            <a:spLocks noChangeArrowheads="1"/>
          </p:cNvSpPr>
          <p:nvPr/>
        </p:nvSpPr>
        <p:spPr bwMode="auto">
          <a:xfrm>
            <a:off x="7798764" y="2295346"/>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p:txBody>
      </p:sp>
      <p:grpSp>
        <p:nvGrpSpPr>
          <p:cNvPr id="18" name="Group 22"/>
          <p:cNvGrpSpPr/>
          <p:nvPr/>
        </p:nvGrpSpPr>
        <p:grpSpPr bwMode="auto">
          <a:xfrm>
            <a:off x="6476087" y="3246477"/>
            <a:ext cx="1133327" cy="503239"/>
            <a:chOff x="0" y="0"/>
            <a:chExt cx="1131895" cy="504056"/>
          </a:xfrm>
        </p:grpSpPr>
        <p:sp>
          <p:nvSpPr>
            <p:cNvPr id="19" name="矩形 46"/>
            <p:cNvSpPr>
              <a:spLocks noChangeArrowheads="1"/>
            </p:cNvSpPr>
            <p:nvPr/>
          </p:nvSpPr>
          <p:spPr bwMode="auto">
            <a:xfrm>
              <a:off x="0" y="0"/>
              <a:ext cx="1080120" cy="504056"/>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rgbClr val="FFFFFF"/>
                </a:solidFill>
                <a:latin typeface="+mn-ea"/>
                <a:cs typeface="+mn-ea"/>
                <a:sym typeface="宋体" panose="02010600030101010101" pitchFamily="2" charset="-122"/>
              </a:endParaRPr>
            </a:p>
          </p:txBody>
        </p:sp>
        <p:sp>
          <p:nvSpPr>
            <p:cNvPr id="20" name="文本框 47"/>
            <p:cNvSpPr>
              <a:spLocks noChangeArrowheads="1"/>
            </p:cNvSpPr>
            <p:nvPr/>
          </p:nvSpPr>
          <p:spPr bwMode="auto">
            <a:xfrm>
              <a:off x="51774" y="41772"/>
              <a:ext cx="1080121" cy="400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a:solidFill>
                    <a:schemeClr val="bg1"/>
                  </a:solidFill>
                  <a:latin typeface="+mn-ea"/>
                  <a:cs typeface="+mn-ea"/>
                  <a:sym typeface="方正兰亭细黑_GBK" charset="-122"/>
                </a:rPr>
                <a:t>关键字</a:t>
              </a:r>
              <a:endParaRPr lang="zh-CN" altLang="en-US" sz="2000" b="1">
                <a:solidFill>
                  <a:schemeClr val="bg1"/>
                </a:solidFill>
                <a:latin typeface="+mn-ea"/>
                <a:cs typeface="+mn-ea"/>
                <a:sym typeface="方正兰亭细黑_GBK" charset="-122"/>
              </a:endParaRPr>
            </a:p>
          </p:txBody>
        </p:sp>
      </p:grpSp>
      <p:sp>
        <p:nvSpPr>
          <p:cNvPr id="21" name="矩形 60"/>
          <p:cNvSpPr>
            <a:spLocks noChangeArrowheads="1"/>
          </p:cNvSpPr>
          <p:nvPr/>
        </p:nvSpPr>
        <p:spPr bwMode="auto">
          <a:xfrm>
            <a:off x="7798764" y="3190718"/>
            <a:ext cx="3335995" cy="61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5" rIns="91431" bIns="45715">
            <a:spAutoFit/>
          </a:bodyPr>
          <a:lstStyle/>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a:p>
            <a:pPr>
              <a:lnSpc>
                <a:spcPct val="130000"/>
              </a:lnSpc>
            </a:pPr>
            <a:r>
              <a:rPr lang="zh-CN" altLang="en-US" sz="1300" dirty="0">
                <a:solidFill>
                  <a:schemeClr val="bg1">
                    <a:lumMod val="50000"/>
                  </a:schemeClr>
                </a:solidFill>
                <a:latin typeface="微软雅黑" panose="020B0503020204020204" pitchFamily="34" charset="-122"/>
                <a:cs typeface="+mn-ea"/>
              </a:rPr>
              <a:t>单击此处添加文本单击此处添加文本</a:t>
            </a:r>
            <a:endParaRPr lang="en-US" altLang="zh-CN" sz="1300" dirty="0">
              <a:solidFill>
                <a:schemeClr val="bg1">
                  <a:lumMod val="50000"/>
                </a:schemeClr>
              </a:solidFill>
              <a:latin typeface="微软雅黑" panose="020B0503020204020204" pitchFamily="34" charset="-122"/>
              <a:cs typeface="+mn-ea"/>
            </a:endParaRPr>
          </a:p>
        </p:txBody>
      </p:sp>
      <p:grpSp>
        <p:nvGrpSpPr>
          <p:cNvPr id="22" name="组合 21"/>
          <p:cNvGrpSpPr/>
          <p:nvPr/>
        </p:nvGrpSpPr>
        <p:grpSpPr>
          <a:xfrm>
            <a:off x="5040022" y="1725685"/>
            <a:ext cx="1340067" cy="1777939"/>
            <a:chOff x="3851920" y="1290118"/>
            <a:chExt cx="1005181" cy="1333454"/>
          </a:xfrm>
        </p:grpSpPr>
        <p:cxnSp>
          <p:nvCxnSpPr>
            <p:cNvPr id="23" name="肘形连接符 22"/>
            <p:cNvCxnSpPr>
              <a:endCxn id="19" idx="1"/>
            </p:cNvCxnSpPr>
            <p:nvPr/>
          </p:nvCxnSpPr>
          <p:spPr>
            <a:xfrm rot="16200000" flipH="1">
              <a:off x="4276056" y="2042527"/>
              <a:ext cx="75026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肘形连接符 23"/>
            <p:cNvCxnSpPr>
              <a:endCxn id="11" idx="1"/>
            </p:cNvCxnSpPr>
            <p:nvPr/>
          </p:nvCxnSpPr>
          <p:spPr>
            <a:xfrm rot="5400000" flipH="1" flipV="1">
              <a:off x="4359591" y="1375800"/>
              <a:ext cx="58319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851920" y="1947897"/>
              <a:ext cx="1005181"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
                                        <p:tgtEl>
                                          <p:spTgt spid="9"/>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2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700"/>
                            </p:stCondLst>
                            <p:childTnLst>
                              <p:par>
                                <p:cTn id="17" presetID="22" presetClass="entr" presetSubtype="8"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700"/>
                            </p:stCondLst>
                            <p:childTnLst>
                              <p:par>
                                <p:cTn id="25" presetID="2" presetClass="entr" presetSubtype="2" decel="10000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3200"/>
                            </p:stCondLst>
                            <p:childTnLst>
                              <p:par>
                                <p:cTn id="30" presetID="10"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3700"/>
                            </p:stCondLst>
                            <p:childTnLst>
                              <p:par>
                                <p:cTn id="34" presetID="2" presetClass="entr" presetSubtype="2"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1+#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4200"/>
                            </p:stCondLst>
                            <p:childTnLst>
                              <p:par>
                                <p:cTn id="39" presetID="10" presetClass="entr" presetSubtype="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4700"/>
                            </p:stCondLst>
                            <p:childTnLst>
                              <p:par>
                                <p:cTn id="43" presetID="2" presetClass="entr" presetSubtype="2" decel="10000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200"/>
                            </p:stCondLst>
                            <p:childTnLst>
                              <p:par>
                                <p:cTn id="48" presetID="2" presetClass="entr" presetSubtype="2"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1+#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1+#ppt_w/2"/>
                                          </p:val>
                                        </p:tav>
                                        <p:tav tm="100000">
                                          <p:val>
                                            <p:strVal val="#ppt_x"/>
                                          </p:val>
                                        </p:tav>
                                      </p:tavLst>
                                    </p:anim>
                                    <p:anim calcmode="lin" valueType="num">
                                      <p:cBhvr additive="base">
                                        <p:cTn id="55" dur="500" fill="hold"/>
                                        <p:tgtEl>
                                          <p:spTgt spid="5"/>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additive="base">
                                        <p:cTn id="58" dur="500" fill="hold"/>
                                        <p:tgtEl>
                                          <p:spTgt spid="6"/>
                                        </p:tgtEl>
                                        <p:attrNameLst>
                                          <p:attrName>ppt_x</p:attrName>
                                        </p:attrNameLst>
                                      </p:cBhvr>
                                      <p:tavLst>
                                        <p:tav tm="0">
                                          <p:val>
                                            <p:strVal val="1+#ppt_w/2"/>
                                          </p:val>
                                        </p:tav>
                                        <p:tav tm="100000">
                                          <p:val>
                                            <p:strVal val="#ppt_x"/>
                                          </p:val>
                                        </p:tav>
                                      </p:tavLst>
                                    </p:anim>
                                    <p:anim calcmode="lin" valueType="num">
                                      <p:cBhvr additive="base">
                                        <p:cTn id="59"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7"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4345210" y="1880910"/>
            <a:ext cx="38443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en-US" altLang="zh-CN" sz="4265" dirty="0" smtClean="0">
                <a:solidFill>
                  <a:srgbClr val="F3706D"/>
                </a:solidFill>
                <a:latin typeface="方正兰亭黑_GBK"/>
                <a:ea typeface="方正兰亭黑_GBK"/>
              </a:rPr>
              <a:t>04.</a:t>
            </a:r>
            <a:r>
              <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rPr>
              <a:t>致谢及其他</a:t>
            </a:r>
            <a:endPar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6"/>
          <p:cNvSpPr txBox="1">
            <a:spLocks noChangeArrowheads="1"/>
          </p:cNvSpPr>
          <p:nvPr/>
        </p:nvSpPr>
        <p:spPr bwMode="auto">
          <a:xfrm>
            <a:off x="2793503" y="2660611"/>
            <a:ext cx="6947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a:solidFill>
                  <a:srgbClr val="68A5CA"/>
                </a:solidFill>
                <a:latin typeface="+mn-lt"/>
                <a:ea typeface="方正兰亭黑_GBK"/>
              </a:rPr>
              <a:t>Background and significance of the selected topic</a:t>
            </a:r>
            <a:endParaRPr lang="zh-CN" altLang="en-US" sz="2400">
              <a:solidFill>
                <a:srgbClr val="68A5CA"/>
              </a:solidFill>
              <a:latin typeface="+mn-lt"/>
              <a:ea typeface="方正兰亭黑_GBK"/>
            </a:endParaRPr>
          </a:p>
        </p:txBody>
      </p:sp>
      <p:sp>
        <p:nvSpPr>
          <p:cNvPr id="4" name="矩形 3"/>
          <p:cNvSpPr/>
          <p:nvPr/>
        </p:nvSpPr>
        <p:spPr>
          <a:xfrm>
            <a:off x="3147942" y="3055590"/>
            <a:ext cx="6238859" cy="738664"/>
          </a:xfrm>
          <a:prstGeom prst="rect">
            <a:avLst/>
          </a:prstGeom>
        </p:spPr>
        <p:txBody>
          <a:bodyPr wrap="square">
            <a:spAutoFit/>
          </a:bodyPr>
          <a:lstStyle/>
          <a:p>
            <a:pPr algn="ctr" eaLnBrk="0" fontAlgn="base" hangingPunct="0">
              <a:lnSpc>
                <a:spcPct val="150000"/>
              </a:lnSpc>
              <a:spcBef>
                <a:spcPct val="0"/>
              </a:spcBef>
              <a:spcAft>
                <a:spcPct val="0"/>
              </a:spcAft>
            </a:pPr>
            <a:r>
              <a:rPr lang="en-US" altLang="zh-CN" sz="1400">
                <a:solidFill>
                  <a:srgbClr val="68A5CA"/>
                </a:solidFill>
                <a:cs typeface="Arial" panose="020B0604020202020204" pitchFamily="34" charset="0"/>
              </a:rPr>
              <a:t>Aenean massa. Cum sociis natoque penatibus et magnis dis parturient montes, nascetur ridiculus mus. Donec quam felis. Aenean massa. </a:t>
            </a:r>
            <a:endParaRPr lang="en-US" altLang="zh-CN" sz="1400">
              <a:solidFill>
                <a:srgbClr val="68A5CA"/>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a:spLocks noChangeArrowheads="1"/>
          </p:cNvSpPr>
          <p:nvPr/>
        </p:nvSpPr>
        <p:spPr bwMode="auto">
          <a:xfrm>
            <a:off x="3780953" y="1880910"/>
            <a:ext cx="49728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en-US" altLang="zh-CN" sz="4265" dirty="0">
                <a:solidFill>
                  <a:srgbClr val="F3706D"/>
                </a:solidFill>
                <a:latin typeface="方正兰亭黑_GBK"/>
                <a:ea typeface="方正兰亭黑_GBK"/>
              </a:rPr>
              <a:t>01</a:t>
            </a:r>
            <a:r>
              <a:rPr lang="en-US" altLang="zh-CN" sz="4265" dirty="0" smtClean="0">
                <a:solidFill>
                  <a:srgbClr val="F3706D"/>
                </a:solidFill>
                <a:latin typeface="方正兰亭黑_GBK"/>
                <a:ea typeface="方正兰亭黑_GBK"/>
              </a:rPr>
              <a:t>.</a:t>
            </a:r>
            <a:r>
              <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rPr>
              <a:t>选题背景及目的</a:t>
            </a:r>
            <a:endParaRPr lang="zh-CN" altLang="en-US" sz="4400" dirty="0">
              <a:solidFill>
                <a:srgbClr val="F3706D"/>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6"/>
          <p:cNvSpPr txBox="1">
            <a:spLocks noChangeArrowheads="1"/>
          </p:cNvSpPr>
          <p:nvPr/>
        </p:nvSpPr>
        <p:spPr bwMode="auto">
          <a:xfrm>
            <a:off x="2793503" y="2660611"/>
            <a:ext cx="6947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2400">
                <a:solidFill>
                  <a:srgbClr val="68A5CA"/>
                </a:solidFill>
                <a:latin typeface="+mn-lt"/>
                <a:ea typeface="方正兰亭黑_GBK"/>
              </a:rPr>
              <a:t>Background and significance of the selected topic</a:t>
            </a:r>
            <a:endParaRPr lang="zh-CN" altLang="en-US" sz="2400">
              <a:solidFill>
                <a:srgbClr val="68A5CA"/>
              </a:solidFill>
              <a:latin typeface="+mn-lt"/>
              <a:ea typeface="方正兰亭黑_GBK"/>
            </a:endParaRPr>
          </a:p>
        </p:txBody>
      </p:sp>
      <p:sp>
        <p:nvSpPr>
          <p:cNvPr id="4" name="矩形 3"/>
          <p:cNvSpPr/>
          <p:nvPr/>
        </p:nvSpPr>
        <p:spPr>
          <a:xfrm>
            <a:off x="3147942" y="3055590"/>
            <a:ext cx="6238859" cy="738664"/>
          </a:xfrm>
          <a:prstGeom prst="rect">
            <a:avLst/>
          </a:prstGeom>
        </p:spPr>
        <p:txBody>
          <a:bodyPr wrap="square">
            <a:spAutoFit/>
          </a:bodyPr>
          <a:lstStyle/>
          <a:p>
            <a:pPr algn="ctr" eaLnBrk="0" fontAlgn="base" hangingPunct="0">
              <a:lnSpc>
                <a:spcPct val="150000"/>
              </a:lnSpc>
              <a:spcBef>
                <a:spcPct val="0"/>
              </a:spcBef>
              <a:spcAft>
                <a:spcPct val="0"/>
              </a:spcAft>
            </a:pPr>
            <a:r>
              <a:rPr lang="en-US" altLang="zh-CN" sz="1400">
                <a:solidFill>
                  <a:srgbClr val="68A5CA"/>
                </a:solidFill>
                <a:cs typeface="Arial" panose="020B0604020202020204" pitchFamily="34" charset="0"/>
              </a:rPr>
              <a:t>Aenean massa. Cum sociis natoque penatibus et magnis dis parturient montes, nascetur ridiculus mus. Donec quam felis. Aenean massa. </a:t>
            </a:r>
            <a:endParaRPr lang="en-US" altLang="zh-CN" sz="1400">
              <a:solidFill>
                <a:srgbClr val="68A5CA"/>
              </a:solidFill>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01664" y="1773097"/>
            <a:ext cx="2211037" cy="987348"/>
            <a:chOff x="465719" y="1295954"/>
            <a:chExt cx="1658494" cy="740511"/>
          </a:xfrm>
        </p:grpSpPr>
        <p:sp>
          <p:nvSpPr>
            <p:cNvPr id="5" name="Freeform 1"/>
            <p:cNvSpPr>
              <a:spLocks noChangeArrowheads="1"/>
            </p:cNvSpPr>
            <p:nvPr/>
          </p:nvSpPr>
          <p:spPr bwMode="auto">
            <a:xfrm rot="10800000">
              <a:off x="465719" y="1295954"/>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3"/>
            </a:solidFill>
            <a:ln>
              <a:noFill/>
            </a:ln>
            <a:effectLst/>
          </p:spPr>
          <p:txBody>
            <a:bodyPr wrap="none" anchor="ctr"/>
            <a:lstStyle/>
            <a:p>
              <a:endParaRPr lang="en-US">
                <a:latin typeface="+mn-ea"/>
                <a:cs typeface="+mn-ea"/>
              </a:endParaRPr>
            </a:p>
          </p:txBody>
        </p:sp>
        <p:sp>
          <p:nvSpPr>
            <p:cNvPr id="6" name="Freeform 41"/>
            <p:cNvSpPr>
              <a:spLocks noEditPoints="1"/>
            </p:cNvSpPr>
            <p:nvPr/>
          </p:nvSpPr>
          <p:spPr bwMode="auto">
            <a:xfrm>
              <a:off x="1089592" y="1430439"/>
              <a:ext cx="458072" cy="416658"/>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a:defRPr/>
              </a:pPr>
              <a:endParaRPr lang="en-US" kern="0" dirty="0">
                <a:solidFill>
                  <a:sysClr val="windowText" lastClr="000000"/>
                </a:solidFill>
                <a:latin typeface="+mn-ea"/>
                <a:cs typeface="+mn-ea"/>
              </a:endParaRPr>
            </a:p>
          </p:txBody>
        </p:sp>
      </p:grpSp>
      <p:sp>
        <p:nvSpPr>
          <p:cNvPr id="7" name="TextBox 6"/>
          <p:cNvSpPr txBox="1"/>
          <p:nvPr/>
        </p:nvSpPr>
        <p:spPr>
          <a:xfrm>
            <a:off x="3548545" y="2002695"/>
            <a:ext cx="8115350" cy="762607"/>
          </a:xfrm>
          <a:prstGeom prst="rect">
            <a:avLst/>
          </a:prstGeom>
          <a:noFill/>
        </p:spPr>
        <p:txBody>
          <a:bodyPr wrap="square" lIns="115150" tIns="57576" rIns="115150" bIns="57576" rtlCol="0">
            <a:spAutoFit/>
          </a:bodyPr>
          <a:lstStyle/>
          <a:p>
            <a:pPr>
              <a:lnSpc>
                <a:spcPct val="150000"/>
              </a:lnSpc>
            </a:pPr>
            <a:r>
              <a:rPr lang="zh-CN" altLang="en-US" sz="1400" dirty="0">
                <a:solidFill>
                  <a:schemeClr val="tx1">
                    <a:lumMod val="65000"/>
                    <a:lumOff val="35000"/>
                  </a:schemeClr>
                </a:solidFill>
                <a:latin typeface="+mn-ea"/>
                <a:cs typeface="+mn-ea"/>
              </a:rPr>
              <a:t>单击此处添加文本单击此处添加文本 单击此处添加文本单击此处添加文本单击此处添加文本</a:t>
            </a:r>
            <a:endParaRPr lang="en-US" altLang="zh-CN" sz="1400" dirty="0">
              <a:solidFill>
                <a:schemeClr val="tx1">
                  <a:lumMod val="65000"/>
                  <a:lumOff val="35000"/>
                </a:schemeClr>
              </a:solidFill>
              <a:latin typeface="+mn-ea"/>
              <a:cs typeface="+mn-ea"/>
            </a:endParaRPr>
          </a:p>
          <a:p>
            <a:pPr>
              <a:lnSpc>
                <a:spcPct val="150000"/>
              </a:lnSpc>
            </a:pPr>
            <a:r>
              <a:rPr lang="zh-CN" altLang="en-US" sz="1400" dirty="0">
                <a:solidFill>
                  <a:schemeClr val="tx1">
                    <a:lumMod val="65000"/>
                    <a:lumOff val="35000"/>
                  </a:schemeClr>
                </a:solidFill>
                <a:latin typeface="+mn-ea"/>
                <a:cs typeface="+mn-ea"/>
              </a:rPr>
              <a:t>单击此处添加文本单击此处添加文本单击此处添加文本 单击此处添加文本单击此处添加文本</a:t>
            </a:r>
            <a:endParaRPr lang="en-US" altLang="zh-CN" sz="1400" dirty="0">
              <a:solidFill>
                <a:schemeClr val="tx1">
                  <a:lumMod val="65000"/>
                  <a:lumOff val="35000"/>
                </a:schemeClr>
              </a:solidFill>
              <a:latin typeface="+mn-ea"/>
              <a:cs typeface="+mn-ea"/>
            </a:endParaRPr>
          </a:p>
        </p:txBody>
      </p:sp>
      <p:sp>
        <p:nvSpPr>
          <p:cNvPr id="8" name="TextBox 7"/>
          <p:cNvSpPr txBox="1"/>
          <p:nvPr/>
        </p:nvSpPr>
        <p:spPr>
          <a:xfrm>
            <a:off x="3392477" y="1649956"/>
            <a:ext cx="3551932" cy="405239"/>
          </a:xfrm>
          <a:prstGeom prst="rect">
            <a:avLst/>
          </a:prstGeom>
          <a:noFill/>
        </p:spPr>
        <p:txBody>
          <a:bodyPr wrap="square" lIns="76192" tIns="38096" rIns="76192" bIns="38096" rtlCol="0">
            <a:spAutoFit/>
          </a:bodyPr>
          <a:lstStyle/>
          <a:p>
            <a:r>
              <a:rPr lang="zh-CN" altLang="zh-CN" sz="2100" b="1" dirty="0">
                <a:solidFill>
                  <a:schemeClr val="accent3"/>
                </a:solidFill>
                <a:cs typeface="+mn-ea"/>
              </a:rPr>
              <a:t>（一）</a:t>
            </a:r>
            <a:r>
              <a:rPr lang="zh-CN" altLang="en-US" sz="2100" b="1" dirty="0">
                <a:solidFill>
                  <a:schemeClr val="accent3"/>
                </a:solidFill>
                <a:cs typeface="+mn-ea"/>
              </a:rPr>
              <a:t>单击填加标题</a:t>
            </a:r>
            <a:endParaRPr lang="zh-CN" altLang="en-US" sz="2100" b="1" dirty="0">
              <a:solidFill>
                <a:schemeClr val="accent3"/>
              </a:solidFill>
              <a:cs typeface="+mn-ea"/>
            </a:endParaRPr>
          </a:p>
        </p:txBody>
      </p:sp>
      <p:grpSp>
        <p:nvGrpSpPr>
          <p:cNvPr id="9" name="组合 8"/>
          <p:cNvGrpSpPr/>
          <p:nvPr/>
        </p:nvGrpSpPr>
        <p:grpSpPr>
          <a:xfrm>
            <a:off x="1101664" y="4698686"/>
            <a:ext cx="2211037" cy="1034571"/>
            <a:chOff x="465719" y="3291830"/>
            <a:chExt cx="1658494" cy="740511"/>
          </a:xfrm>
        </p:grpSpPr>
        <p:sp>
          <p:nvSpPr>
            <p:cNvPr id="10" name="Freeform 1"/>
            <p:cNvSpPr>
              <a:spLocks noChangeArrowheads="1"/>
            </p:cNvSpPr>
            <p:nvPr/>
          </p:nvSpPr>
          <p:spPr bwMode="auto">
            <a:xfrm rot="10800000">
              <a:off x="465719" y="3291830"/>
              <a:ext cx="1658494" cy="740511"/>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2"/>
            </a:solidFill>
            <a:ln>
              <a:noFill/>
            </a:ln>
            <a:effectLst/>
          </p:spPr>
          <p:txBody>
            <a:bodyPr wrap="none" anchor="ctr"/>
            <a:lstStyle/>
            <a:p>
              <a:endParaRPr lang="en-US">
                <a:latin typeface="+mn-ea"/>
                <a:cs typeface="+mn-ea"/>
              </a:endParaRPr>
            </a:p>
          </p:txBody>
        </p:sp>
        <p:pic>
          <p:nvPicPr>
            <p:cNvPr id="11"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171134" y="3488771"/>
              <a:ext cx="346674" cy="346630"/>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p:cNvSpPr txBox="1"/>
          <p:nvPr/>
        </p:nvSpPr>
        <p:spPr>
          <a:xfrm>
            <a:off x="3548545" y="3517670"/>
            <a:ext cx="8115350" cy="762607"/>
          </a:xfrm>
          <a:prstGeom prst="rect">
            <a:avLst/>
          </a:prstGeom>
          <a:noFill/>
        </p:spPr>
        <p:txBody>
          <a:bodyPr wrap="square" lIns="115150" tIns="57576" rIns="115150" bIns="57576" rtlCol="0">
            <a:spAutoFit/>
          </a:bodyPr>
          <a:lstStyle/>
          <a:p>
            <a:pPr>
              <a:lnSpc>
                <a:spcPct val="150000"/>
              </a:lnSpc>
            </a:pPr>
            <a:r>
              <a:rPr lang="zh-CN" altLang="en-US" sz="1400" dirty="0">
                <a:solidFill>
                  <a:schemeClr val="tx1">
                    <a:lumMod val="65000"/>
                    <a:lumOff val="35000"/>
                  </a:schemeClr>
                </a:solidFill>
                <a:latin typeface="+mn-ea"/>
                <a:cs typeface="+mn-ea"/>
              </a:rPr>
              <a:t>单击此处添加文本单击此处添加文本 单击此处添加文本单击此处添加文本单击此处添加文本</a:t>
            </a:r>
            <a:endParaRPr lang="en-US" altLang="zh-CN" sz="1400" dirty="0">
              <a:solidFill>
                <a:schemeClr val="tx1">
                  <a:lumMod val="65000"/>
                  <a:lumOff val="35000"/>
                </a:schemeClr>
              </a:solidFill>
              <a:latin typeface="+mn-ea"/>
              <a:cs typeface="+mn-ea"/>
            </a:endParaRPr>
          </a:p>
          <a:p>
            <a:pPr>
              <a:lnSpc>
                <a:spcPct val="150000"/>
              </a:lnSpc>
            </a:pPr>
            <a:r>
              <a:rPr lang="zh-CN" altLang="en-US" sz="1400" dirty="0">
                <a:solidFill>
                  <a:schemeClr val="tx1">
                    <a:lumMod val="65000"/>
                    <a:lumOff val="35000"/>
                  </a:schemeClr>
                </a:solidFill>
                <a:latin typeface="+mn-ea"/>
                <a:cs typeface="+mn-ea"/>
              </a:rPr>
              <a:t>单击此处添加文本单击此处添加文本单击此处添加文本 单击此处添加文本单击此处添加文本</a:t>
            </a:r>
            <a:endParaRPr lang="en-US" altLang="zh-CN" sz="1400" dirty="0">
              <a:solidFill>
                <a:schemeClr val="tx1">
                  <a:lumMod val="65000"/>
                  <a:lumOff val="35000"/>
                </a:schemeClr>
              </a:solidFill>
              <a:latin typeface="+mn-ea"/>
              <a:cs typeface="+mn-ea"/>
            </a:endParaRPr>
          </a:p>
        </p:txBody>
      </p:sp>
      <p:sp>
        <p:nvSpPr>
          <p:cNvPr id="13" name="TextBox 12"/>
          <p:cNvSpPr txBox="1"/>
          <p:nvPr/>
        </p:nvSpPr>
        <p:spPr>
          <a:xfrm>
            <a:off x="3392477" y="3164931"/>
            <a:ext cx="3551932" cy="405239"/>
          </a:xfrm>
          <a:prstGeom prst="rect">
            <a:avLst/>
          </a:prstGeom>
          <a:noFill/>
        </p:spPr>
        <p:txBody>
          <a:bodyPr wrap="square" lIns="76192" tIns="38096" rIns="76192" bIns="38096" rtlCol="0">
            <a:spAutoFit/>
          </a:bodyPr>
          <a:lstStyle/>
          <a:p>
            <a:r>
              <a:rPr lang="zh-CN" altLang="zh-CN" sz="2100" b="1" dirty="0">
                <a:solidFill>
                  <a:schemeClr val="accent5"/>
                </a:solidFill>
                <a:cs typeface="+mn-ea"/>
              </a:rPr>
              <a:t>（</a:t>
            </a:r>
            <a:r>
              <a:rPr lang="zh-CN" altLang="en-US" sz="2100" b="1" dirty="0">
                <a:solidFill>
                  <a:schemeClr val="accent5"/>
                </a:solidFill>
                <a:cs typeface="+mn-ea"/>
              </a:rPr>
              <a:t>二</a:t>
            </a:r>
            <a:r>
              <a:rPr lang="zh-CN" altLang="zh-CN" sz="2100" b="1" dirty="0">
                <a:solidFill>
                  <a:schemeClr val="accent5"/>
                </a:solidFill>
                <a:cs typeface="+mn-ea"/>
              </a:rPr>
              <a:t>）</a:t>
            </a:r>
            <a:r>
              <a:rPr lang="zh-CN" altLang="en-US" sz="2100" b="1" dirty="0">
                <a:solidFill>
                  <a:schemeClr val="accent5"/>
                </a:solidFill>
                <a:cs typeface="+mn-ea"/>
              </a:rPr>
              <a:t>单击填加标题</a:t>
            </a:r>
            <a:endParaRPr lang="zh-CN" altLang="en-US" sz="2100" b="1" dirty="0">
              <a:solidFill>
                <a:schemeClr val="accent5"/>
              </a:solidFill>
              <a:cs typeface="+mn-ea"/>
            </a:endParaRPr>
          </a:p>
        </p:txBody>
      </p:sp>
      <p:sp>
        <p:nvSpPr>
          <p:cNvPr id="14" name="TextBox 13"/>
          <p:cNvSpPr txBox="1"/>
          <p:nvPr/>
        </p:nvSpPr>
        <p:spPr>
          <a:xfrm>
            <a:off x="3548545" y="4979026"/>
            <a:ext cx="8115350" cy="762607"/>
          </a:xfrm>
          <a:prstGeom prst="rect">
            <a:avLst/>
          </a:prstGeom>
          <a:noFill/>
        </p:spPr>
        <p:txBody>
          <a:bodyPr wrap="square" lIns="115150" tIns="57576" rIns="115150" bIns="57576" rtlCol="0">
            <a:spAutoFit/>
          </a:bodyPr>
          <a:lstStyle/>
          <a:p>
            <a:pPr>
              <a:lnSpc>
                <a:spcPct val="150000"/>
              </a:lnSpc>
            </a:pPr>
            <a:r>
              <a:rPr lang="zh-CN" altLang="en-US" sz="1400" dirty="0">
                <a:solidFill>
                  <a:schemeClr val="tx1">
                    <a:lumMod val="65000"/>
                    <a:lumOff val="35000"/>
                  </a:schemeClr>
                </a:solidFill>
                <a:latin typeface="+mn-ea"/>
                <a:cs typeface="+mn-ea"/>
              </a:rPr>
              <a:t>单击此处添加文本单击此处添加文本 单击此处添加文本单击此处添加文本单击此处添加文本</a:t>
            </a:r>
            <a:endParaRPr lang="en-US" altLang="zh-CN" sz="1400" dirty="0">
              <a:solidFill>
                <a:schemeClr val="tx1">
                  <a:lumMod val="65000"/>
                  <a:lumOff val="35000"/>
                </a:schemeClr>
              </a:solidFill>
              <a:latin typeface="+mn-ea"/>
              <a:cs typeface="+mn-ea"/>
            </a:endParaRPr>
          </a:p>
          <a:p>
            <a:pPr>
              <a:lnSpc>
                <a:spcPct val="150000"/>
              </a:lnSpc>
            </a:pPr>
            <a:r>
              <a:rPr lang="zh-CN" altLang="en-US" sz="1400" dirty="0">
                <a:solidFill>
                  <a:schemeClr val="tx1">
                    <a:lumMod val="65000"/>
                    <a:lumOff val="35000"/>
                  </a:schemeClr>
                </a:solidFill>
                <a:latin typeface="+mn-ea"/>
                <a:cs typeface="+mn-ea"/>
              </a:rPr>
              <a:t>单击此处添加文本单击此处添加文本单击此处添加文本 单击此处添加文本单击此处添加文本</a:t>
            </a:r>
            <a:endParaRPr lang="en-US" altLang="zh-CN" sz="1400" dirty="0">
              <a:solidFill>
                <a:schemeClr val="tx1">
                  <a:lumMod val="65000"/>
                  <a:lumOff val="35000"/>
                </a:schemeClr>
              </a:solidFill>
              <a:latin typeface="+mn-ea"/>
              <a:cs typeface="+mn-ea"/>
            </a:endParaRPr>
          </a:p>
        </p:txBody>
      </p:sp>
      <p:sp>
        <p:nvSpPr>
          <p:cNvPr id="15" name="TextBox 14"/>
          <p:cNvSpPr txBox="1"/>
          <p:nvPr/>
        </p:nvSpPr>
        <p:spPr>
          <a:xfrm>
            <a:off x="3392477" y="4626287"/>
            <a:ext cx="3551932" cy="405239"/>
          </a:xfrm>
          <a:prstGeom prst="rect">
            <a:avLst/>
          </a:prstGeom>
          <a:noFill/>
        </p:spPr>
        <p:txBody>
          <a:bodyPr wrap="square" lIns="76192" tIns="38096" rIns="76192" bIns="38096" rtlCol="0">
            <a:spAutoFit/>
          </a:bodyPr>
          <a:lstStyle/>
          <a:p>
            <a:r>
              <a:rPr lang="zh-CN" altLang="zh-CN" sz="2100" b="1" dirty="0">
                <a:solidFill>
                  <a:schemeClr val="accent2"/>
                </a:solidFill>
                <a:cs typeface="+mn-ea"/>
              </a:rPr>
              <a:t>（</a:t>
            </a:r>
            <a:r>
              <a:rPr lang="zh-CN" altLang="en-US" sz="2100" b="1" dirty="0">
                <a:solidFill>
                  <a:schemeClr val="accent2"/>
                </a:solidFill>
                <a:cs typeface="+mn-ea"/>
              </a:rPr>
              <a:t>三</a:t>
            </a:r>
            <a:r>
              <a:rPr lang="zh-CN" altLang="zh-CN" sz="2100" b="1" dirty="0">
                <a:solidFill>
                  <a:schemeClr val="accent2"/>
                </a:solidFill>
                <a:cs typeface="+mn-ea"/>
              </a:rPr>
              <a:t>）</a:t>
            </a:r>
            <a:r>
              <a:rPr lang="zh-CN" altLang="en-US" sz="2100" b="1" dirty="0">
                <a:solidFill>
                  <a:schemeClr val="accent2"/>
                </a:solidFill>
                <a:cs typeface="+mn-ea"/>
              </a:rPr>
              <a:t>单击填加标题</a:t>
            </a:r>
            <a:endParaRPr lang="zh-CN" altLang="en-US" sz="2100" b="1" dirty="0">
              <a:solidFill>
                <a:schemeClr val="accent2"/>
              </a:solidFill>
              <a:cs typeface="+mn-ea"/>
            </a:endParaRPr>
          </a:p>
        </p:txBody>
      </p:sp>
      <p:grpSp>
        <p:nvGrpSpPr>
          <p:cNvPr id="16" name="Group 4"/>
          <p:cNvGrpSpPr/>
          <p:nvPr/>
        </p:nvGrpSpPr>
        <p:grpSpPr>
          <a:xfrm>
            <a:off x="1101664" y="3236800"/>
            <a:ext cx="2211037" cy="1033581"/>
            <a:chOff x="1372486" y="3793072"/>
            <a:chExt cx="6146978" cy="2804667"/>
          </a:xfrm>
        </p:grpSpPr>
        <p:sp>
          <p:nvSpPr>
            <p:cNvPr id="17" name="Freeform 1"/>
            <p:cNvSpPr>
              <a:spLocks noChangeArrowheads="1"/>
            </p:cNvSpPr>
            <p:nvPr/>
          </p:nvSpPr>
          <p:spPr bwMode="auto">
            <a:xfrm rot="10800000">
              <a:off x="1372486" y="3793072"/>
              <a:ext cx="6146978" cy="2804667"/>
            </a:xfrm>
            <a:custGeom>
              <a:avLst/>
              <a:gdLst>
                <a:gd name="T0" fmla="*/ 5874 w 7875"/>
                <a:gd name="T1" fmla="*/ 1811 h 3594"/>
                <a:gd name="T2" fmla="*/ 7874 w 7875"/>
                <a:gd name="T3" fmla="*/ 0 h 3594"/>
                <a:gd name="T4" fmla="*/ 1969 w 7875"/>
                <a:gd name="T5" fmla="*/ 0 h 3594"/>
                <a:gd name="T6" fmla="*/ 0 w 7875"/>
                <a:gd name="T7" fmla="*/ 1811 h 3594"/>
                <a:gd name="T8" fmla="*/ 1969 w 7875"/>
                <a:gd name="T9" fmla="*/ 3593 h 3594"/>
                <a:gd name="T10" fmla="*/ 7874 w 7875"/>
                <a:gd name="T11" fmla="*/ 3593 h 3594"/>
                <a:gd name="T12" fmla="*/ 5874 w 7875"/>
                <a:gd name="T13" fmla="*/ 1811 h 3594"/>
              </a:gdLst>
              <a:ahLst/>
              <a:cxnLst>
                <a:cxn ang="0">
                  <a:pos x="T0" y="T1"/>
                </a:cxn>
                <a:cxn ang="0">
                  <a:pos x="T2" y="T3"/>
                </a:cxn>
                <a:cxn ang="0">
                  <a:pos x="T4" y="T5"/>
                </a:cxn>
                <a:cxn ang="0">
                  <a:pos x="T6" y="T7"/>
                </a:cxn>
                <a:cxn ang="0">
                  <a:pos x="T8" y="T9"/>
                </a:cxn>
                <a:cxn ang="0">
                  <a:pos x="T10" y="T11"/>
                </a:cxn>
                <a:cxn ang="0">
                  <a:pos x="T12" y="T13"/>
                </a:cxn>
              </a:cxnLst>
              <a:rect l="0" t="0" r="r" b="b"/>
              <a:pathLst>
                <a:path w="7875" h="3594">
                  <a:moveTo>
                    <a:pt x="5874" y="1811"/>
                  </a:moveTo>
                  <a:lnTo>
                    <a:pt x="7874" y="0"/>
                  </a:lnTo>
                  <a:lnTo>
                    <a:pt x="1969" y="0"/>
                  </a:lnTo>
                  <a:lnTo>
                    <a:pt x="0" y="1811"/>
                  </a:lnTo>
                  <a:lnTo>
                    <a:pt x="1969" y="3593"/>
                  </a:lnTo>
                  <a:lnTo>
                    <a:pt x="7874" y="3593"/>
                  </a:lnTo>
                  <a:lnTo>
                    <a:pt x="5874" y="1811"/>
                  </a:lnTo>
                </a:path>
              </a:pathLst>
            </a:custGeom>
            <a:solidFill>
              <a:schemeClr val="accent5"/>
            </a:solidFill>
            <a:ln>
              <a:noFill/>
            </a:ln>
            <a:effectLst/>
          </p:spPr>
          <p:txBody>
            <a:bodyPr wrap="none" anchor="ctr"/>
            <a:lstStyle/>
            <a:p>
              <a:endParaRPr lang="en-US">
                <a:latin typeface="+mn-ea"/>
                <a:cs typeface="+mn-ea"/>
              </a:endParaRPr>
            </a:p>
          </p:txBody>
        </p:sp>
        <p:grpSp>
          <p:nvGrpSpPr>
            <p:cNvPr id="18" name="Group 2"/>
            <p:cNvGrpSpPr/>
            <p:nvPr/>
          </p:nvGrpSpPr>
          <p:grpSpPr bwMode="auto">
            <a:xfrm>
              <a:off x="3531959" y="4060393"/>
              <a:ext cx="1906518" cy="1888205"/>
              <a:chOff x="1569458" y="688424"/>
              <a:chExt cx="334962" cy="331788"/>
            </a:xfrm>
            <a:solidFill>
              <a:schemeClr val="bg1"/>
            </a:solidFill>
          </p:grpSpPr>
          <p:sp>
            <p:nvSpPr>
              <p:cNvPr id="19" name="Freeform 11"/>
              <p:cNvSpPr>
                <a:spLocks noChangeArrowheads="1"/>
              </p:cNvSpPr>
              <p:nvPr/>
            </p:nvSpPr>
            <p:spPr bwMode="auto">
              <a:xfrm>
                <a:off x="1587500" y="901699"/>
                <a:ext cx="42863" cy="77788"/>
              </a:xfrm>
              <a:custGeom>
                <a:avLst/>
                <a:gdLst>
                  <a:gd name="T0" fmla="*/ 0 w 118"/>
                  <a:gd name="T1" fmla="*/ 183 h 218"/>
                  <a:gd name="T2" fmla="*/ 25 w 118"/>
                  <a:gd name="T3" fmla="*/ 217 h 218"/>
                  <a:gd name="T4" fmla="*/ 84 w 118"/>
                  <a:gd name="T5" fmla="*/ 217 h 218"/>
                  <a:gd name="T6" fmla="*/ 117 w 118"/>
                  <a:gd name="T7" fmla="*/ 183 h 218"/>
                  <a:gd name="T8" fmla="*/ 117 w 118"/>
                  <a:gd name="T9" fmla="*/ 0 h 218"/>
                  <a:gd name="T10" fmla="*/ 17 w 118"/>
                  <a:gd name="T11" fmla="*/ 91 h 218"/>
                  <a:gd name="T12" fmla="*/ 0 w 118"/>
                  <a:gd name="T13" fmla="*/ 75 h 218"/>
                  <a:gd name="T14" fmla="*/ 0 w 118"/>
                  <a:gd name="T15" fmla="*/ 183 h 218"/>
                  <a:gd name="T16" fmla="*/ 0 w 118"/>
                  <a:gd name="T17" fmla="*/ 183 h 218"/>
                  <a:gd name="T18" fmla="*/ 0 w 118"/>
                  <a:gd name="T19" fmla="*/ 18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218">
                    <a:moveTo>
                      <a:pt x="0" y="183"/>
                    </a:moveTo>
                    <a:cubicBezTo>
                      <a:pt x="0" y="200"/>
                      <a:pt x="8" y="217"/>
                      <a:pt x="25" y="217"/>
                    </a:cubicBezTo>
                    <a:cubicBezTo>
                      <a:pt x="84" y="217"/>
                      <a:pt x="84" y="217"/>
                      <a:pt x="84" y="217"/>
                    </a:cubicBezTo>
                    <a:cubicBezTo>
                      <a:pt x="100" y="217"/>
                      <a:pt x="117" y="200"/>
                      <a:pt x="117" y="183"/>
                    </a:cubicBezTo>
                    <a:cubicBezTo>
                      <a:pt x="117" y="0"/>
                      <a:pt x="117" y="0"/>
                      <a:pt x="117" y="0"/>
                    </a:cubicBezTo>
                    <a:cubicBezTo>
                      <a:pt x="17" y="91"/>
                      <a:pt x="17" y="91"/>
                      <a:pt x="17" y="91"/>
                    </a:cubicBezTo>
                    <a:cubicBezTo>
                      <a:pt x="0" y="75"/>
                      <a:pt x="0" y="75"/>
                      <a:pt x="0" y="75"/>
                    </a:cubicBezTo>
                    <a:lnTo>
                      <a:pt x="0" y="183"/>
                    </a:lnTo>
                    <a:close/>
                    <a:moveTo>
                      <a:pt x="0" y="183"/>
                    </a:moveTo>
                    <a:lnTo>
                      <a:pt x="0" y="183"/>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sp>
            <p:nvSpPr>
              <p:cNvPr id="20" name="Freeform 12"/>
              <p:cNvSpPr>
                <a:spLocks noChangeArrowheads="1"/>
              </p:cNvSpPr>
              <p:nvPr/>
            </p:nvSpPr>
            <p:spPr bwMode="auto">
              <a:xfrm>
                <a:off x="1657350" y="858837"/>
                <a:ext cx="42863" cy="120650"/>
              </a:xfrm>
              <a:custGeom>
                <a:avLst/>
                <a:gdLst>
                  <a:gd name="T0" fmla="*/ 0 w 118"/>
                  <a:gd name="T1" fmla="*/ 301 h 336"/>
                  <a:gd name="T2" fmla="*/ 34 w 118"/>
                  <a:gd name="T3" fmla="*/ 335 h 336"/>
                  <a:gd name="T4" fmla="*/ 84 w 118"/>
                  <a:gd name="T5" fmla="*/ 335 h 336"/>
                  <a:gd name="T6" fmla="*/ 117 w 118"/>
                  <a:gd name="T7" fmla="*/ 301 h 336"/>
                  <a:gd name="T8" fmla="*/ 117 w 118"/>
                  <a:gd name="T9" fmla="*/ 76 h 336"/>
                  <a:gd name="T10" fmla="*/ 42 w 118"/>
                  <a:gd name="T11" fmla="*/ 0 h 336"/>
                  <a:gd name="T12" fmla="*/ 0 w 118"/>
                  <a:gd name="T13" fmla="*/ 42 h 336"/>
                  <a:gd name="T14" fmla="*/ 0 w 118"/>
                  <a:gd name="T15" fmla="*/ 301 h 336"/>
                  <a:gd name="T16" fmla="*/ 0 w 118"/>
                  <a:gd name="T17" fmla="*/ 301 h 336"/>
                  <a:gd name="T18" fmla="*/ 0 w 118"/>
                  <a:gd name="T19" fmla="*/ 30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336">
                    <a:moveTo>
                      <a:pt x="0" y="301"/>
                    </a:moveTo>
                    <a:cubicBezTo>
                      <a:pt x="0" y="318"/>
                      <a:pt x="17" y="335"/>
                      <a:pt x="34" y="335"/>
                    </a:cubicBezTo>
                    <a:cubicBezTo>
                      <a:pt x="84" y="335"/>
                      <a:pt x="84" y="335"/>
                      <a:pt x="84" y="335"/>
                    </a:cubicBezTo>
                    <a:cubicBezTo>
                      <a:pt x="101" y="335"/>
                      <a:pt x="117" y="318"/>
                      <a:pt x="117" y="301"/>
                    </a:cubicBezTo>
                    <a:cubicBezTo>
                      <a:pt x="117" y="76"/>
                      <a:pt x="117" y="76"/>
                      <a:pt x="117" y="76"/>
                    </a:cubicBezTo>
                    <a:cubicBezTo>
                      <a:pt x="42" y="0"/>
                      <a:pt x="42" y="0"/>
                      <a:pt x="42" y="0"/>
                    </a:cubicBezTo>
                    <a:cubicBezTo>
                      <a:pt x="0" y="42"/>
                      <a:pt x="0" y="42"/>
                      <a:pt x="0" y="42"/>
                    </a:cubicBezTo>
                    <a:lnTo>
                      <a:pt x="0" y="301"/>
                    </a:lnTo>
                    <a:close/>
                    <a:moveTo>
                      <a:pt x="0" y="301"/>
                    </a:moveTo>
                    <a:lnTo>
                      <a:pt x="0" y="30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sp>
            <p:nvSpPr>
              <p:cNvPr id="21" name="Freeform 13"/>
              <p:cNvSpPr>
                <a:spLocks noChangeArrowheads="1"/>
              </p:cNvSpPr>
              <p:nvPr/>
            </p:nvSpPr>
            <p:spPr bwMode="auto">
              <a:xfrm>
                <a:off x="1727200" y="858837"/>
                <a:ext cx="42863" cy="120650"/>
              </a:xfrm>
              <a:custGeom>
                <a:avLst/>
                <a:gdLst>
                  <a:gd name="T0" fmla="*/ 92 w 118"/>
                  <a:gd name="T1" fmla="*/ 335 h 336"/>
                  <a:gd name="T2" fmla="*/ 117 w 118"/>
                  <a:gd name="T3" fmla="*/ 301 h 336"/>
                  <a:gd name="T4" fmla="*/ 117 w 118"/>
                  <a:gd name="T5" fmla="*/ 0 h 336"/>
                  <a:gd name="T6" fmla="*/ 0 w 118"/>
                  <a:gd name="T7" fmla="*/ 118 h 336"/>
                  <a:gd name="T8" fmla="*/ 0 w 118"/>
                  <a:gd name="T9" fmla="*/ 301 h 336"/>
                  <a:gd name="T10" fmla="*/ 33 w 118"/>
                  <a:gd name="T11" fmla="*/ 335 h 336"/>
                  <a:gd name="T12" fmla="*/ 92 w 118"/>
                  <a:gd name="T13" fmla="*/ 335 h 336"/>
                  <a:gd name="T14" fmla="*/ 92 w 118"/>
                  <a:gd name="T15" fmla="*/ 335 h 336"/>
                  <a:gd name="T16" fmla="*/ 92 w 118"/>
                  <a:gd name="T17"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336">
                    <a:moveTo>
                      <a:pt x="92" y="335"/>
                    </a:moveTo>
                    <a:cubicBezTo>
                      <a:pt x="108" y="335"/>
                      <a:pt x="117" y="318"/>
                      <a:pt x="117" y="301"/>
                    </a:cubicBezTo>
                    <a:cubicBezTo>
                      <a:pt x="117" y="0"/>
                      <a:pt x="117" y="0"/>
                      <a:pt x="117" y="0"/>
                    </a:cubicBezTo>
                    <a:cubicBezTo>
                      <a:pt x="0" y="118"/>
                      <a:pt x="0" y="118"/>
                      <a:pt x="0" y="118"/>
                    </a:cubicBezTo>
                    <a:cubicBezTo>
                      <a:pt x="0" y="301"/>
                      <a:pt x="0" y="301"/>
                      <a:pt x="0" y="301"/>
                    </a:cubicBezTo>
                    <a:cubicBezTo>
                      <a:pt x="0" y="318"/>
                      <a:pt x="16" y="335"/>
                      <a:pt x="33" y="335"/>
                    </a:cubicBezTo>
                    <a:lnTo>
                      <a:pt x="92" y="335"/>
                    </a:lnTo>
                    <a:close/>
                    <a:moveTo>
                      <a:pt x="92" y="335"/>
                    </a:moveTo>
                    <a:lnTo>
                      <a:pt x="92" y="335"/>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sp>
            <p:nvSpPr>
              <p:cNvPr id="22" name="Freeform 14"/>
              <p:cNvSpPr>
                <a:spLocks noChangeArrowheads="1"/>
              </p:cNvSpPr>
              <p:nvPr/>
            </p:nvSpPr>
            <p:spPr bwMode="auto">
              <a:xfrm>
                <a:off x="1795463" y="817562"/>
                <a:ext cx="46037" cy="163512"/>
              </a:xfrm>
              <a:custGeom>
                <a:avLst/>
                <a:gdLst>
                  <a:gd name="T0" fmla="*/ 0 w 126"/>
                  <a:gd name="T1" fmla="*/ 41 h 452"/>
                  <a:gd name="T2" fmla="*/ 0 w 126"/>
                  <a:gd name="T3" fmla="*/ 417 h 452"/>
                  <a:gd name="T4" fmla="*/ 33 w 126"/>
                  <a:gd name="T5" fmla="*/ 451 h 452"/>
                  <a:gd name="T6" fmla="*/ 92 w 126"/>
                  <a:gd name="T7" fmla="*/ 451 h 452"/>
                  <a:gd name="T8" fmla="*/ 125 w 126"/>
                  <a:gd name="T9" fmla="*/ 417 h 452"/>
                  <a:gd name="T10" fmla="*/ 125 w 126"/>
                  <a:gd name="T11" fmla="*/ 66 h 452"/>
                  <a:gd name="T12" fmla="*/ 50 w 126"/>
                  <a:gd name="T13" fmla="*/ 0 h 452"/>
                  <a:gd name="T14" fmla="*/ 0 w 126"/>
                  <a:gd name="T15" fmla="*/ 41 h 452"/>
                  <a:gd name="T16" fmla="*/ 0 w 126"/>
                  <a:gd name="T17" fmla="*/ 41 h 452"/>
                  <a:gd name="T18" fmla="*/ 0 w 126"/>
                  <a:gd name="T19" fmla="*/ 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452">
                    <a:moveTo>
                      <a:pt x="0" y="41"/>
                    </a:moveTo>
                    <a:cubicBezTo>
                      <a:pt x="0" y="417"/>
                      <a:pt x="0" y="417"/>
                      <a:pt x="0" y="417"/>
                    </a:cubicBezTo>
                    <a:cubicBezTo>
                      <a:pt x="0" y="434"/>
                      <a:pt x="17" y="451"/>
                      <a:pt x="33" y="451"/>
                    </a:cubicBezTo>
                    <a:cubicBezTo>
                      <a:pt x="92" y="451"/>
                      <a:pt x="92" y="451"/>
                      <a:pt x="92" y="451"/>
                    </a:cubicBezTo>
                    <a:cubicBezTo>
                      <a:pt x="109" y="451"/>
                      <a:pt x="125" y="434"/>
                      <a:pt x="125" y="417"/>
                    </a:cubicBezTo>
                    <a:cubicBezTo>
                      <a:pt x="125" y="66"/>
                      <a:pt x="125" y="66"/>
                      <a:pt x="125" y="66"/>
                    </a:cubicBezTo>
                    <a:cubicBezTo>
                      <a:pt x="50" y="0"/>
                      <a:pt x="50" y="0"/>
                      <a:pt x="50" y="0"/>
                    </a:cubicBezTo>
                    <a:lnTo>
                      <a:pt x="0" y="41"/>
                    </a:lnTo>
                    <a:close/>
                    <a:moveTo>
                      <a:pt x="0" y="41"/>
                    </a:moveTo>
                    <a:lnTo>
                      <a:pt x="0" y="41"/>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sp>
            <p:nvSpPr>
              <p:cNvPr id="23" name="Freeform 15"/>
              <p:cNvSpPr>
                <a:spLocks noChangeArrowheads="1"/>
              </p:cNvSpPr>
              <p:nvPr/>
            </p:nvSpPr>
            <p:spPr bwMode="auto">
              <a:xfrm>
                <a:off x="1576388" y="744537"/>
                <a:ext cx="261937" cy="163512"/>
              </a:xfrm>
              <a:custGeom>
                <a:avLst/>
                <a:gdLst>
                  <a:gd name="T0" fmla="*/ 234 w 728"/>
                  <a:gd name="T1" fmla="*/ 284 h 452"/>
                  <a:gd name="T2" fmla="*/ 292 w 728"/>
                  <a:gd name="T3" fmla="*/ 284 h 452"/>
                  <a:gd name="T4" fmla="*/ 359 w 728"/>
                  <a:gd name="T5" fmla="*/ 351 h 452"/>
                  <a:gd name="T6" fmla="*/ 401 w 728"/>
                  <a:gd name="T7" fmla="*/ 368 h 452"/>
                  <a:gd name="T8" fmla="*/ 434 w 728"/>
                  <a:gd name="T9" fmla="*/ 351 h 452"/>
                  <a:gd name="T10" fmla="*/ 660 w 728"/>
                  <a:gd name="T11" fmla="*/ 134 h 452"/>
                  <a:gd name="T12" fmla="*/ 694 w 728"/>
                  <a:gd name="T13" fmla="*/ 167 h 452"/>
                  <a:gd name="T14" fmla="*/ 710 w 728"/>
                  <a:gd name="T15" fmla="*/ 175 h 452"/>
                  <a:gd name="T16" fmla="*/ 727 w 728"/>
                  <a:gd name="T17" fmla="*/ 159 h 452"/>
                  <a:gd name="T18" fmla="*/ 727 w 728"/>
                  <a:gd name="T19" fmla="*/ 33 h 452"/>
                  <a:gd name="T20" fmla="*/ 719 w 728"/>
                  <a:gd name="T21" fmla="*/ 8 h 452"/>
                  <a:gd name="T22" fmla="*/ 694 w 728"/>
                  <a:gd name="T23" fmla="*/ 0 h 452"/>
                  <a:gd name="T24" fmla="*/ 568 w 728"/>
                  <a:gd name="T25" fmla="*/ 0 h 452"/>
                  <a:gd name="T26" fmla="*/ 551 w 728"/>
                  <a:gd name="T27" fmla="*/ 8 h 452"/>
                  <a:gd name="T28" fmla="*/ 551 w 728"/>
                  <a:gd name="T29" fmla="*/ 33 h 452"/>
                  <a:gd name="T30" fmla="*/ 585 w 728"/>
                  <a:gd name="T31" fmla="*/ 58 h 452"/>
                  <a:gd name="T32" fmla="*/ 426 w 728"/>
                  <a:gd name="T33" fmla="*/ 217 h 452"/>
                  <a:gd name="T34" fmla="*/ 401 w 728"/>
                  <a:gd name="T35" fmla="*/ 225 h 452"/>
                  <a:gd name="T36" fmla="*/ 368 w 728"/>
                  <a:gd name="T37" fmla="*/ 217 h 452"/>
                  <a:gd name="T38" fmla="*/ 292 w 728"/>
                  <a:gd name="T39" fmla="*/ 142 h 452"/>
                  <a:gd name="T40" fmla="*/ 234 w 728"/>
                  <a:gd name="T41" fmla="*/ 142 h 452"/>
                  <a:gd name="T42" fmla="*/ 8 w 728"/>
                  <a:gd name="T43" fmla="*/ 359 h 452"/>
                  <a:gd name="T44" fmla="*/ 0 w 728"/>
                  <a:gd name="T45" fmla="*/ 393 h 452"/>
                  <a:gd name="T46" fmla="*/ 8 w 728"/>
                  <a:gd name="T47" fmla="*/ 426 h 452"/>
                  <a:gd name="T48" fmla="*/ 25 w 728"/>
                  <a:gd name="T49" fmla="*/ 435 h 452"/>
                  <a:gd name="T50" fmla="*/ 83 w 728"/>
                  <a:gd name="T51" fmla="*/ 435 h 452"/>
                  <a:gd name="T52" fmla="*/ 234 w 728"/>
                  <a:gd name="T53" fmla="*/ 284 h 452"/>
                  <a:gd name="T54" fmla="*/ 234 w 728"/>
                  <a:gd name="T55" fmla="*/ 284 h 452"/>
                  <a:gd name="T56" fmla="*/ 234 w 728"/>
                  <a:gd name="T57" fmla="*/ 28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8" h="452">
                    <a:moveTo>
                      <a:pt x="234" y="284"/>
                    </a:moveTo>
                    <a:cubicBezTo>
                      <a:pt x="250" y="267"/>
                      <a:pt x="276" y="267"/>
                      <a:pt x="292" y="284"/>
                    </a:cubicBezTo>
                    <a:cubicBezTo>
                      <a:pt x="359" y="351"/>
                      <a:pt x="359" y="351"/>
                      <a:pt x="359" y="351"/>
                    </a:cubicBezTo>
                    <a:cubicBezTo>
                      <a:pt x="376" y="368"/>
                      <a:pt x="384" y="368"/>
                      <a:pt x="401" y="368"/>
                    </a:cubicBezTo>
                    <a:cubicBezTo>
                      <a:pt x="418" y="368"/>
                      <a:pt x="426" y="368"/>
                      <a:pt x="434" y="351"/>
                    </a:cubicBezTo>
                    <a:cubicBezTo>
                      <a:pt x="660" y="134"/>
                      <a:pt x="660" y="134"/>
                      <a:pt x="660" y="134"/>
                    </a:cubicBezTo>
                    <a:cubicBezTo>
                      <a:pt x="694" y="167"/>
                      <a:pt x="694" y="167"/>
                      <a:pt x="694" y="167"/>
                    </a:cubicBezTo>
                    <a:cubicBezTo>
                      <a:pt x="702" y="175"/>
                      <a:pt x="710" y="175"/>
                      <a:pt x="710" y="175"/>
                    </a:cubicBezTo>
                    <a:cubicBezTo>
                      <a:pt x="719" y="175"/>
                      <a:pt x="727" y="167"/>
                      <a:pt x="727" y="159"/>
                    </a:cubicBezTo>
                    <a:cubicBezTo>
                      <a:pt x="727" y="33"/>
                      <a:pt x="727" y="33"/>
                      <a:pt x="727" y="33"/>
                    </a:cubicBezTo>
                    <a:cubicBezTo>
                      <a:pt x="727" y="25"/>
                      <a:pt x="727" y="16"/>
                      <a:pt x="719" y="8"/>
                    </a:cubicBezTo>
                    <a:cubicBezTo>
                      <a:pt x="710" y="0"/>
                      <a:pt x="702" y="0"/>
                      <a:pt x="694" y="0"/>
                    </a:cubicBezTo>
                    <a:cubicBezTo>
                      <a:pt x="568" y="0"/>
                      <a:pt x="568" y="0"/>
                      <a:pt x="568" y="0"/>
                    </a:cubicBezTo>
                    <a:cubicBezTo>
                      <a:pt x="560" y="0"/>
                      <a:pt x="551" y="0"/>
                      <a:pt x="551" y="8"/>
                    </a:cubicBezTo>
                    <a:cubicBezTo>
                      <a:pt x="543" y="16"/>
                      <a:pt x="551" y="25"/>
                      <a:pt x="551" y="33"/>
                    </a:cubicBezTo>
                    <a:cubicBezTo>
                      <a:pt x="585" y="58"/>
                      <a:pt x="585" y="58"/>
                      <a:pt x="585" y="58"/>
                    </a:cubicBezTo>
                    <a:cubicBezTo>
                      <a:pt x="426" y="217"/>
                      <a:pt x="426" y="217"/>
                      <a:pt x="426" y="217"/>
                    </a:cubicBezTo>
                    <a:cubicBezTo>
                      <a:pt x="426" y="225"/>
                      <a:pt x="409" y="225"/>
                      <a:pt x="401" y="225"/>
                    </a:cubicBezTo>
                    <a:cubicBezTo>
                      <a:pt x="393" y="225"/>
                      <a:pt x="376" y="225"/>
                      <a:pt x="368" y="217"/>
                    </a:cubicBezTo>
                    <a:cubicBezTo>
                      <a:pt x="292" y="142"/>
                      <a:pt x="292" y="142"/>
                      <a:pt x="292" y="142"/>
                    </a:cubicBezTo>
                    <a:cubicBezTo>
                      <a:pt x="276" y="125"/>
                      <a:pt x="250" y="125"/>
                      <a:pt x="234" y="142"/>
                    </a:cubicBezTo>
                    <a:cubicBezTo>
                      <a:pt x="8" y="359"/>
                      <a:pt x="8" y="359"/>
                      <a:pt x="8" y="359"/>
                    </a:cubicBezTo>
                    <a:cubicBezTo>
                      <a:pt x="0" y="368"/>
                      <a:pt x="0" y="384"/>
                      <a:pt x="0" y="393"/>
                    </a:cubicBezTo>
                    <a:cubicBezTo>
                      <a:pt x="0" y="410"/>
                      <a:pt x="0" y="418"/>
                      <a:pt x="8" y="426"/>
                    </a:cubicBezTo>
                    <a:cubicBezTo>
                      <a:pt x="25" y="435"/>
                      <a:pt x="25" y="435"/>
                      <a:pt x="25" y="435"/>
                    </a:cubicBezTo>
                    <a:cubicBezTo>
                      <a:pt x="41" y="451"/>
                      <a:pt x="67" y="451"/>
                      <a:pt x="83" y="435"/>
                    </a:cubicBezTo>
                    <a:lnTo>
                      <a:pt x="234" y="284"/>
                    </a:lnTo>
                    <a:close/>
                    <a:moveTo>
                      <a:pt x="234" y="284"/>
                    </a:moveTo>
                    <a:lnTo>
                      <a:pt x="234" y="284"/>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sp>
            <p:nvSpPr>
              <p:cNvPr id="24" name="Freeform 16"/>
              <p:cNvSpPr>
                <a:spLocks noChangeArrowheads="1"/>
              </p:cNvSpPr>
              <p:nvPr/>
            </p:nvSpPr>
            <p:spPr bwMode="auto">
              <a:xfrm>
                <a:off x="1569458" y="688424"/>
                <a:ext cx="334962" cy="331788"/>
              </a:xfrm>
              <a:custGeom>
                <a:avLst/>
                <a:gdLst>
                  <a:gd name="T0" fmla="*/ 887 w 929"/>
                  <a:gd name="T1" fmla="*/ 0 h 921"/>
                  <a:gd name="T2" fmla="*/ 836 w 929"/>
                  <a:gd name="T3" fmla="*/ 50 h 921"/>
                  <a:gd name="T4" fmla="*/ 836 w 929"/>
                  <a:gd name="T5" fmla="*/ 837 h 921"/>
                  <a:gd name="T6" fmla="*/ 51 w 929"/>
                  <a:gd name="T7" fmla="*/ 837 h 921"/>
                  <a:gd name="T8" fmla="*/ 0 w 929"/>
                  <a:gd name="T9" fmla="*/ 878 h 921"/>
                  <a:gd name="T10" fmla="*/ 51 w 929"/>
                  <a:gd name="T11" fmla="*/ 920 h 921"/>
                  <a:gd name="T12" fmla="*/ 887 w 929"/>
                  <a:gd name="T13" fmla="*/ 920 h 921"/>
                  <a:gd name="T14" fmla="*/ 928 w 929"/>
                  <a:gd name="T15" fmla="*/ 878 h 921"/>
                  <a:gd name="T16" fmla="*/ 928 w 929"/>
                  <a:gd name="T17" fmla="*/ 50 h 921"/>
                  <a:gd name="T18" fmla="*/ 887 w 929"/>
                  <a:gd name="T19" fmla="*/ 0 h 921"/>
                  <a:gd name="T20" fmla="*/ 887 w 929"/>
                  <a:gd name="T21" fmla="*/ 0 h 921"/>
                  <a:gd name="T22" fmla="*/ 887 w 929"/>
                  <a:gd name="T23"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9" h="921">
                    <a:moveTo>
                      <a:pt x="887" y="0"/>
                    </a:moveTo>
                    <a:cubicBezTo>
                      <a:pt x="862" y="0"/>
                      <a:pt x="836" y="26"/>
                      <a:pt x="836" y="50"/>
                    </a:cubicBezTo>
                    <a:cubicBezTo>
                      <a:pt x="836" y="837"/>
                      <a:pt x="836" y="837"/>
                      <a:pt x="836" y="837"/>
                    </a:cubicBezTo>
                    <a:cubicBezTo>
                      <a:pt x="51" y="837"/>
                      <a:pt x="51" y="837"/>
                      <a:pt x="51" y="837"/>
                    </a:cubicBezTo>
                    <a:cubicBezTo>
                      <a:pt x="26" y="837"/>
                      <a:pt x="0" y="853"/>
                      <a:pt x="0" y="878"/>
                    </a:cubicBezTo>
                    <a:cubicBezTo>
                      <a:pt x="0" y="903"/>
                      <a:pt x="26" y="920"/>
                      <a:pt x="51" y="920"/>
                    </a:cubicBezTo>
                    <a:cubicBezTo>
                      <a:pt x="887" y="920"/>
                      <a:pt x="887" y="920"/>
                      <a:pt x="887" y="920"/>
                    </a:cubicBezTo>
                    <a:cubicBezTo>
                      <a:pt x="912" y="920"/>
                      <a:pt x="928" y="903"/>
                      <a:pt x="928" y="878"/>
                    </a:cubicBezTo>
                    <a:cubicBezTo>
                      <a:pt x="928" y="50"/>
                      <a:pt x="928" y="50"/>
                      <a:pt x="928" y="50"/>
                    </a:cubicBezTo>
                    <a:cubicBezTo>
                      <a:pt x="928" y="26"/>
                      <a:pt x="903" y="0"/>
                      <a:pt x="887" y="0"/>
                    </a:cubicBezTo>
                    <a:close/>
                    <a:moveTo>
                      <a:pt x="887" y="0"/>
                    </a:moveTo>
                    <a:lnTo>
                      <a:pt x="887" y="0"/>
                    </a:lnTo>
                    <a:close/>
                  </a:path>
                </a:pathLst>
              </a:custGeom>
              <a:grp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latin typeface="+mn-ea"/>
                  <a:cs typeface="+mn-ea"/>
                </a:endParaRPr>
              </a:p>
            </p:txBody>
          </p:sp>
        </p:grpSp>
      </p:gr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750"/>
                                        <p:tgtEl>
                                          <p:spTgt spid="7"/>
                                        </p:tgtEl>
                                      </p:cBhvr>
                                    </p:animEffect>
                                  </p:childTnLst>
                                </p:cTn>
                              </p:par>
                            </p:childTnLst>
                          </p:cTn>
                        </p:par>
                        <p:par>
                          <p:cTn id="17" fill="hold">
                            <p:stCondLst>
                              <p:cond delay="2000"/>
                            </p:stCondLst>
                            <p:childTnLst>
                              <p:par>
                                <p:cTn id="18" presetID="2" presetClass="entr" presetSubtype="8" decel="10000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0-#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750"/>
                                        <p:tgtEl>
                                          <p:spTgt spid="12"/>
                                        </p:tgtEl>
                                      </p:cBhvr>
                                    </p:animEffect>
                                  </p:childTnLst>
                                </p:cTn>
                              </p:par>
                            </p:childTnLst>
                          </p:cTn>
                        </p:par>
                        <p:par>
                          <p:cTn id="30" fill="hold">
                            <p:stCondLst>
                              <p:cond delay="4000"/>
                            </p:stCondLst>
                            <p:childTnLst>
                              <p:par>
                                <p:cTn id="31" presetID="2" presetClass="entr" presetSubtype="8" decel="10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0" presetClass="entr" presetSubtype="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3"/>
          <p:cNvSpPr/>
          <p:nvPr/>
        </p:nvSpPr>
        <p:spPr bwMode="auto">
          <a:xfrm>
            <a:off x="7277932" y="1567026"/>
            <a:ext cx="1229234" cy="911473"/>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9" name="Freeform 53"/>
          <p:cNvSpPr/>
          <p:nvPr/>
        </p:nvSpPr>
        <p:spPr bwMode="auto">
          <a:xfrm>
            <a:off x="3616201" y="1567026"/>
            <a:ext cx="1229234" cy="911473"/>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0" name="Freeform 53"/>
          <p:cNvSpPr/>
          <p:nvPr/>
        </p:nvSpPr>
        <p:spPr bwMode="auto">
          <a:xfrm flipH="1">
            <a:off x="6176898" y="2515041"/>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1" name="Freeform 53"/>
          <p:cNvSpPr/>
          <p:nvPr/>
        </p:nvSpPr>
        <p:spPr bwMode="auto">
          <a:xfrm>
            <a:off x="4951888" y="2515041"/>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2"/>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2" name="Freeform 53"/>
          <p:cNvSpPr/>
          <p:nvPr/>
        </p:nvSpPr>
        <p:spPr bwMode="auto">
          <a:xfrm>
            <a:off x="2834142" y="2803076"/>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accent3"/>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13" name="Freeform 53"/>
          <p:cNvSpPr/>
          <p:nvPr/>
        </p:nvSpPr>
        <p:spPr bwMode="auto">
          <a:xfrm flipH="1">
            <a:off x="8237037" y="2803076"/>
            <a:ext cx="1052189" cy="780195"/>
          </a:xfrm>
          <a:custGeom>
            <a:avLst/>
            <a:gdLst/>
            <a:ahLst/>
            <a:cxnLst>
              <a:cxn ang="0">
                <a:pos x="55" y="50"/>
              </a:cxn>
              <a:cxn ang="0">
                <a:pos x="16" y="50"/>
              </a:cxn>
              <a:cxn ang="0">
                <a:pos x="0" y="34"/>
              </a:cxn>
              <a:cxn ang="0">
                <a:pos x="9" y="20"/>
              </a:cxn>
              <a:cxn ang="0">
                <a:pos x="9" y="18"/>
              </a:cxn>
              <a:cxn ang="0">
                <a:pos x="27" y="0"/>
              </a:cxn>
              <a:cxn ang="0">
                <a:pos x="44" y="11"/>
              </a:cxn>
              <a:cxn ang="0">
                <a:pos x="50" y="9"/>
              </a:cxn>
              <a:cxn ang="0">
                <a:pos x="59" y="18"/>
              </a:cxn>
              <a:cxn ang="0">
                <a:pos x="58" y="23"/>
              </a:cxn>
              <a:cxn ang="0">
                <a:pos x="68" y="36"/>
              </a:cxn>
              <a:cxn ang="0">
                <a:pos x="55" y="50"/>
              </a:cxn>
            </a:cxnLst>
            <a:rect l="0" t="0" r="r" b="b"/>
            <a:pathLst>
              <a:path w="68" h="50">
                <a:moveTo>
                  <a:pt x="55" y="50"/>
                </a:moveTo>
                <a:cubicBezTo>
                  <a:pt x="16" y="50"/>
                  <a:pt x="16" y="50"/>
                  <a:pt x="16" y="50"/>
                </a:cubicBezTo>
                <a:cubicBezTo>
                  <a:pt x="7" y="50"/>
                  <a:pt x="0" y="43"/>
                  <a:pt x="0" y="34"/>
                </a:cubicBezTo>
                <a:cubicBezTo>
                  <a:pt x="0" y="28"/>
                  <a:pt x="4" y="22"/>
                  <a:pt x="9" y="20"/>
                </a:cubicBezTo>
                <a:cubicBezTo>
                  <a:pt x="9" y="19"/>
                  <a:pt x="9" y="19"/>
                  <a:pt x="9" y="18"/>
                </a:cubicBezTo>
                <a:cubicBezTo>
                  <a:pt x="9" y="8"/>
                  <a:pt x="17" y="0"/>
                  <a:pt x="27" y="0"/>
                </a:cubicBezTo>
                <a:cubicBezTo>
                  <a:pt x="35" y="0"/>
                  <a:pt x="41" y="5"/>
                  <a:pt x="44" y="11"/>
                </a:cubicBezTo>
                <a:cubicBezTo>
                  <a:pt x="46" y="10"/>
                  <a:pt x="48" y="9"/>
                  <a:pt x="50" y="9"/>
                </a:cubicBezTo>
                <a:cubicBezTo>
                  <a:pt x="55" y="9"/>
                  <a:pt x="59" y="13"/>
                  <a:pt x="59" y="18"/>
                </a:cubicBezTo>
                <a:cubicBezTo>
                  <a:pt x="59" y="20"/>
                  <a:pt x="59" y="22"/>
                  <a:pt x="58" y="23"/>
                </a:cubicBezTo>
                <a:cubicBezTo>
                  <a:pt x="64" y="25"/>
                  <a:pt x="68" y="30"/>
                  <a:pt x="68" y="36"/>
                </a:cubicBezTo>
                <a:cubicBezTo>
                  <a:pt x="68" y="44"/>
                  <a:pt x="62" y="50"/>
                  <a:pt x="55" y="50"/>
                </a:cubicBezTo>
                <a:close/>
              </a:path>
            </a:pathLst>
          </a:custGeom>
          <a:solidFill>
            <a:schemeClr val="tx1">
              <a:lumMod val="65000"/>
              <a:lumOff val="35000"/>
            </a:schemeClr>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cxnSp>
        <p:nvCxnSpPr>
          <p:cNvPr id="14" name="Elbow Connector 212"/>
          <p:cNvCxnSpPr/>
          <p:nvPr/>
        </p:nvCxnSpPr>
        <p:spPr>
          <a:xfrm>
            <a:off x="3354155" y="3583270"/>
            <a:ext cx="1701565" cy="907154"/>
          </a:xfrm>
          <a:prstGeom prst="bentConnector3">
            <a:avLst>
              <a:gd name="adj1" fmla="val -720"/>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Elbow Connector 214"/>
          <p:cNvCxnSpPr/>
          <p:nvPr/>
        </p:nvCxnSpPr>
        <p:spPr>
          <a:xfrm flipH="1">
            <a:off x="7067650" y="3583270"/>
            <a:ext cx="1701565" cy="907154"/>
          </a:xfrm>
          <a:prstGeom prst="bentConnector3">
            <a:avLst>
              <a:gd name="adj1" fmla="val -720"/>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215"/>
          <p:cNvCxnSpPr/>
          <p:nvPr/>
        </p:nvCxnSpPr>
        <p:spPr>
          <a:xfrm rot="5400000">
            <a:off x="6674375" y="2871773"/>
            <a:ext cx="1636734" cy="850185"/>
          </a:xfrm>
          <a:prstGeom prst="bentConnector3">
            <a:avLst>
              <a:gd name="adj1" fmla="val 100048"/>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Elbow Connector 221"/>
          <p:cNvCxnSpPr/>
          <p:nvPr/>
        </p:nvCxnSpPr>
        <p:spPr>
          <a:xfrm rot="16200000" flipH="1">
            <a:off x="3791279" y="2871774"/>
            <a:ext cx="1636734" cy="850185"/>
          </a:xfrm>
          <a:prstGeom prst="bentConnector3">
            <a:avLst>
              <a:gd name="adj1" fmla="val 100048"/>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223"/>
          <p:cNvCxnSpPr/>
          <p:nvPr/>
        </p:nvCxnSpPr>
        <p:spPr>
          <a:xfrm>
            <a:off x="5475024" y="3295236"/>
            <a:ext cx="0" cy="33546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224"/>
          <p:cNvCxnSpPr/>
          <p:nvPr/>
        </p:nvCxnSpPr>
        <p:spPr>
          <a:xfrm>
            <a:off x="6706804" y="3295236"/>
            <a:ext cx="0" cy="33546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Freeform 131"/>
          <p:cNvSpPr/>
          <p:nvPr/>
        </p:nvSpPr>
        <p:spPr bwMode="auto">
          <a:xfrm>
            <a:off x="3133783" y="3092695"/>
            <a:ext cx="358551" cy="363984"/>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1" name="Freeform 82"/>
          <p:cNvSpPr>
            <a:spLocks noEditPoints="1"/>
          </p:cNvSpPr>
          <p:nvPr/>
        </p:nvSpPr>
        <p:spPr bwMode="auto">
          <a:xfrm>
            <a:off x="4041526" y="1880461"/>
            <a:ext cx="349554" cy="413109"/>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2" name="Freeform 135"/>
          <p:cNvSpPr>
            <a:spLocks noEditPoints="1"/>
          </p:cNvSpPr>
          <p:nvPr/>
        </p:nvSpPr>
        <p:spPr bwMode="auto">
          <a:xfrm>
            <a:off x="5261227" y="2776772"/>
            <a:ext cx="403135" cy="37762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3" name="Freeform 145"/>
          <p:cNvSpPr/>
          <p:nvPr/>
        </p:nvSpPr>
        <p:spPr bwMode="auto">
          <a:xfrm>
            <a:off x="6502311" y="2782409"/>
            <a:ext cx="398237" cy="343408"/>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4" name="Freeform 36"/>
          <p:cNvSpPr>
            <a:spLocks noEditPoints="1"/>
          </p:cNvSpPr>
          <p:nvPr/>
        </p:nvSpPr>
        <p:spPr bwMode="auto">
          <a:xfrm>
            <a:off x="7735838" y="1902685"/>
            <a:ext cx="344945" cy="374590"/>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5" name="Freeform 182"/>
          <p:cNvSpPr>
            <a:spLocks noEditPoints="1"/>
          </p:cNvSpPr>
          <p:nvPr/>
        </p:nvSpPr>
        <p:spPr bwMode="auto">
          <a:xfrm>
            <a:off x="8577238" y="3092695"/>
            <a:ext cx="383952" cy="358728"/>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ln>
        </p:spPr>
        <p:txBody>
          <a:bodyPr vert="horz" wrap="square" lIns="91440" tIns="45720" rIns="91440" bIns="45720" numCol="1" anchor="t" anchorCtr="0" compatLnSpc="1"/>
          <a:lstStyle/>
          <a:p>
            <a:endParaRPr lang="en-US" sz="2000">
              <a:latin typeface="微软雅黑" panose="020B0503020204020204" pitchFamily="34" charset="-122"/>
              <a:ea typeface="微软雅黑" panose="020B0503020204020204" pitchFamily="34" charset="-122"/>
            </a:endParaRPr>
          </a:p>
        </p:txBody>
      </p:sp>
      <p:sp>
        <p:nvSpPr>
          <p:cNvPr id="26" name="Rectangle 252"/>
          <p:cNvSpPr/>
          <p:nvPr/>
        </p:nvSpPr>
        <p:spPr>
          <a:xfrm>
            <a:off x="2524139" y="364087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7" name="Rectangle 253"/>
          <p:cNvSpPr/>
          <p:nvPr/>
        </p:nvSpPr>
        <p:spPr>
          <a:xfrm>
            <a:off x="8906694" y="364087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Rectangle 254"/>
          <p:cNvSpPr/>
          <p:nvPr/>
        </p:nvSpPr>
        <p:spPr>
          <a:xfrm>
            <a:off x="8042598" y="251659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Rectangle 255"/>
          <p:cNvSpPr/>
          <p:nvPr/>
        </p:nvSpPr>
        <p:spPr>
          <a:xfrm>
            <a:off x="3414224" y="2516597"/>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Rectangle 256"/>
          <p:cNvSpPr/>
          <p:nvPr/>
        </p:nvSpPr>
        <p:spPr>
          <a:xfrm>
            <a:off x="6818462" y="3352842"/>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257"/>
          <p:cNvSpPr/>
          <p:nvPr/>
        </p:nvSpPr>
        <p:spPr>
          <a:xfrm>
            <a:off x="4643458" y="3352842"/>
            <a:ext cx="718145" cy="215444"/>
          </a:xfrm>
          <a:prstGeom prst="rect">
            <a:avLst/>
          </a:prstGeom>
        </p:spPr>
        <p:txBody>
          <a:bodyPr wrap="none" lIns="0" tIns="0" rIns="0" bIns="0">
            <a:spAutoFit/>
          </a:bodyPr>
          <a:lstStyle/>
          <a:p>
            <a:pPr algn="r"/>
            <a:r>
              <a:rPr lang="zh-CN" altLang="en-US" sz="1400" b="1" dirty="0">
                <a:solidFill>
                  <a:schemeClr val="tx1">
                    <a:lumMod val="50000"/>
                    <a:lumOff val="50000"/>
                  </a:schemeClr>
                </a:solidFill>
                <a:latin typeface="微软雅黑" panose="020B0503020204020204" pitchFamily="34" charset="-122"/>
                <a:ea typeface="微软雅黑" panose="020B0503020204020204" pitchFamily="34" charset="-122"/>
              </a:rPr>
              <a:t>输入标题</a:t>
            </a:r>
            <a:endParaRPr lang="en-US" sz="1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2" name="Group 41"/>
          <p:cNvGrpSpPr/>
          <p:nvPr/>
        </p:nvGrpSpPr>
        <p:grpSpPr>
          <a:xfrm>
            <a:off x="4577372" y="3640877"/>
            <a:ext cx="2968625" cy="1552598"/>
            <a:chOff x="2844800" y="1304396"/>
            <a:chExt cx="2803525" cy="1466250"/>
          </a:xfrm>
        </p:grpSpPr>
        <p:grpSp>
          <p:nvGrpSpPr>
            <p:cNvPr id="33" name="Group 44"/>
            <p:cNvGrpSpPr/>
            <p:nvPr/>
          </p:nvGrpSpPr>
          <p:grpSpPr>
            <a:xfrm>
              <a:off x="3209925" y="1304396"/>
              <a:ext cx="2073275" cy="1397000"/>
              <a:chOff x="4843457" y="992546"/>
              <a:chExt cx="2073275" cy="1397000"/>
            </a:xfrm>
          </p:grpSpPr>
          <p:sp>
            <p:nvSpPr>
              <p:cNvPr id="38" name="Freeform 12"/>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bg1">
                  <a:lumMod val="65000"/>
                </a:schemeClr>
              </a:solidFill>
              <a:ln w="9525">
                <a:noFill/>
                <a:round/>
              </a:ln>
            </p:spPr>
            <p:txBody>
              <a:bodyPr vert="horz" wrap="square" lIns="91440" tIns="45720" rIns="91440" bIns="45720" numCol="1" anchor="t" anchorCtr="0" compatLnSpc="1"/>
              <a:lstStyle/>
              <a:p>
                <a:endParaRPr lang="en-US" dirty="0"/>
              </a:p>
            </p:txBody>
          </p:sp>
          <p:sp>
            <p:nvSpPr>
              <p:cNvPr id="39" name="Rectangle 13"/>
              <p:cNvSpPr>
                <a:spLocks noChangeArrowheads="1"/>
              </p:cNvSpPr>
              <p:nvPr/>
            </p:nvSpPr>
            <p:spPr bwMode="auto">
              <a:xfrm>
                <a:off x="4926007" y="1068746"/>
                <a:ext cx="1914525" cy="1181100"/>
              </a:xfrm>
              <a:prstGeom prst="rect">
                <a:avLst/>
              </a:prstGeom>
              <a:solidFill>
                <a:schemeClr val="bg1">
                  <a:lumMod val="85000"/>
                </a:schemeClr>
              </a:solidFill>
              <a:ln w="9525">
                <a:noFill/>
                <a:miter lim="800000"/>
              </a:ln>
            </p:spPr>
            <p:txBody>
              <a:bodyPr vert="horz" wrap="square" lIns="91440" tIns="45720" rIns="91440" bIns="45720" numCol="1" anchor="t" anchorCtr="0" compatLnSpc="1"/>
              <a:lstStyle/>
              <a:p>
                <a:endParaRPr lang="en-US"/>
              </a:p>
            </p:txBody>
          </p:sp>
          <p:sp>
            <p:nvSpPr>
              <p:cNvPr id="40" name="Freeform 21"/>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ln>
            </p:spPr>
            <p:txBody>
              <a:bodyPr vert="horz" wrap="square" lIns="91440" tIns="45720" rIns="91440" bIns="45720" numCol="1" anchor="t" anchorCtr="0" compatLnSpc="1"/>
              <a:lstStyle/>
              <a:p>
                <a:endParaRPr lang="en-US"/>
              </a:p>
            </p:txBody>
          </p:sp>
        </p:grpSp>
        <p:grpSp>
          <p:nvGrpSpPr>
            <p:cNvPr id="34" name="Group 43"/>
            <p:cNvGrpSpPr/>
            <p:nvPr/>
          </p:nvGrpSpPr>
          <p:grpSpPr>
            <a:xfrm>
              <a:off x="2844800" y="2648409"/>
              <a:ext cx="2803525" cy="122237"/>
              <a:chOff x="4462463" y="2425701"/>
              <a:chExt cx="2803525" cy="122237"/>
            </a:xfrm>
          </p:grpSpPr>
          <p:sp>
            <p:nvSpPr>
              <p:cNvPr id="35" name="Freeform 15"/>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ln>
            </p:spPr>
            <p:txBody>
              <a:bodyPr vert="horz" wrap="square" lIns="91440" tIns="45720" rIns="91440" bIns="45720" numCol="1" anchor="t" anchorCtr="0" compatLnSpc="1"/>
              <a:lstStyle/>
              <a:p>
                <a:endParaRPr lang="en-US"/>
              </a:p>
            </p:txBody>
          </p:sp>
          <p:sp>
            <p:nvSpPr>
              <p:cNvPr id="36" name="Freeform 16"/>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ln>
            </p:spPr>
            <p:txBody>
              <a:bodyPr vert="horz" wrap="square" lIns="91440" tIns="45720" rIns="91440" bIns="45720" numCol="1" anchor="t" anchorCtr="0" compatLnSpc="1"/>
              <a:lstStyle/>
              <a:p>
                <a:endParaRPr lang="en-US"/>
              </a:p>
            </p:txBody>
          </p:sp>
          <p:sp>
            <p:nvSpPr>
              <p:cNvPr id="37" name="Freeform 31"/>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grpSp>
        <p:nvGrpSpPr>
          <p:cNvPr id="41" name="Group 72"/>
          <p:cNvGrpSpPr/>
          <p:nvPr/>
        </p:nvGrpSpPr>
        <p:grpSpPr>
          <a:xfrm>
            <a:off x="5683592" y="3954313"/>
            <a:ext cx="756182" cy="760229"/>
            <a:chOff x="-327025" y="473075"/>
            <a:chExt cx="1779588" cy="1789113"/>
          </a:xfrm>
          <a:solidFill>
            <a:schemeClr val="tx1">
              <a:lumMod val="75000"/>
              <a:lumOff val="25000"/>
            </a:schemeClr>
          </a:solidFill>
        </p:grpSpPr>
        <p:sp>
          <p:nvSpPr>
            <p:cNvPr id="42" name="Freeform 5"/>
            <p:cNvSpPr>
              <a:spLocks noEditPoints="1"/>
            </p:cNvSpPr>
            <p:nvPr/>
          </p:nvSpPr>
          <p:spPr bwMode="auto">
            <a:xfrm>
              <a:off x="446088" y="1243013"/>
              <a:ext cx="1006475" cy="1019175"/>
            </a:xfrm>
            <a:custGeom>
              <a:avLst/>
              <a:gdLst/>
              <a:ahLst/>
              <a:cxnLst>
                <a:cxn ang="0">
                  <a:pos x="256" y="203"/>
                </a:cxn>
                <a:cxn ang="0">
                  <a:pos x="214" y="161"/>
                </a:cxn>
                <a:cxn ang="0">
                  <a:pos x="192" y="41"/>
                </a:cxn>
                <a:cxn ang="0">
                  <a:pos x="41" y="41"/>
                </a:cxn>
                <a:cxn ang="0">
                  <a:pos x="41" y="192"/>
                </a:cxn>
                <a:cxn ang="0">
                  <a:pos x="161" y="214"/>
                </a:cxn>
                <a:cxn ang="0">
                  <a:pos x="203" y="256"/>
                </a:cxn>
                <a:cxn ang="0">
                  <a:pos x="256" y="256"/>
                </a:cxn>
                <a:cxn ang="0">
                  <a:pos x="267" y="229"/>
                </a:cxn>
                <a:cxn ang="0">
                  <a:pos x="256" y="203"/>
                </a:cxn>
                <a:cxn ang="0">
                  <a:pos x="166" y="166"/>
                </a:cxn>
                <a:cxn ang="0">
                  <a:pos x="68" y="166"/>
                </a:cxn>
                <a:cxn ang="0">
                  <a:pos x="68" y="68"/>
                </a:cxn>
                <a:cxn ang="0">
                  <a:pos x="166" y="68"/>
                </a:cxn>
                <a:cxn ang="0">
                  <a:pos x="166" y="166"/>
                </a:cxn>
                <a:cxn ang="0">
                  <a:pos x="166" y="166"/>
                </a:cxn>
                <a:cxn ang="0">
                  <a:pos x="166" y="166"/>
                </a:cxn>
              </a:cxnLst>
              <a:rect l="0" t="0" r="r" b="b"/>
              <a:pathLst>
                <a:path w="267" h="270">
                  <a:moveTo>
                    <a:pt x="256" y="203"/>
                  </a:moveTo>
                  <a:cubicBezTo>
                    <a:pt x="214" y="161"/>
                    <a:pt x="214" y="161"/>
                    <a:pt x="214" y="161"/>
                  </a:cubicBezTo>
                  <a:cubicBezTo>
                    <a:pt x="232" y="122"/>
                    <a:pt x="225" y="74"/>
                    <a:pt x="192" y="41"/>
                  </a:cubicBezTo>
                  <a:cubicBezTo>
                    <a:pt x="151" y="0"/>
                    <a:pt x="83" y="0"/>
                    <a:pt x="41" y="41"/>
                  </a:cubicBezTo>
                  <a:cubicBezTo>
                    <a:pt x="0" y="83"/>
                    <a:pt x="0" y="151"/>
                    <a:pt x="41" y="192"/>
                  </a:cubicBezTo>
                  <a:cubicBezTo>
                    <a:pt x="74" y="225"/>
                    <a:pt x="122" y="232"/>
                    <a:pt x="161" y="214"/>
                  </a:cubicBezTo>
                  <a:cubicBezTo>
                    <a:pt x="203" y="256"/>
                    <a:pt x="203" y="256"/>
                    <a:pt x="203" y="256"/>
                  </a:cubicBezTo>
                  <a:cubicBezTo>
                    <a:pt x="217" y="270"/>
                    <a:pt x="241" y="270"/>
                    <a:pt x="256" y="256"/>
                  </a:cubicBezTo>
                  <a:cubicBezTo>
                    <a:pt x="263" y="249"/>
                    <a:pt x="267" y="239"/>
                    <a:pt x="267" y="229"/>
                  </a:cubicBezTo>
                  <a:cubicBezTo>
                    <a:pt x="267" y="220"/>
                    <a:pt x="263" y="210"/>
                    <a:pt x="256" y="203"/>
                  </a:cubicBezTo>
                  <a:close/>
                  <a:moveTo>
                    <a:pt x="166" y="166"/>
                  </a:moveTo>
                  <a:cubicBezTo>
                    <a:pt x="139" y="193"/>
                    <a:pt x="95" y="193"/>
                    <a:pt x="68" y="166"/>
                  </a:cubicBezTo>
                  <a:cubicBezTo>
                    <a:pt x="41" y="139"/>
                    <a:pt x="41" y="95"/>
                    <a:pt x="68" y="68"/>
                  </a:cubicBezTo>
                  <a:cubicBezTo>
                    <a:pt x="95" y="41"/>
                    <a:pt x="139" y="41"/>
                    <a:pt x="166" y="68"/>
                  </a:cubicBezTo>
                  <a:cubicBezTo>
                    <a:pt x="193" y="95"/>
                    <a:pt x="193" y="139"/>
                    <a:pt x="166" y="166"/>
                  </a:cubicBezTo>
                  <a:close/>
                  <a:moveTo>
                    <a:pt x="166" y="166"/>
                  </a:moveTo>
                  <a:cubicBezTo>
                    <a:pt x="166" y="166"/>
                    <a:pt x="166" y="166"/>
                    <a:pt x="166" y="166"/>
                  </a:cubicBezTo>
                </a:path>
              </a:pathLst>
            </a:custGeom>
            <a:grpFill/>
            <a:ln w="9525">
              <a:noFill/>
              <a:round/>
            </a:ln>
          </p:spPr>
          <p:txBody>
            <a:bodyPr vert="horz" wrap="square" lIns="91440" tIns="45720" rIns="91440" bIns="45720" numCol="1" anchor="t" anchorCtr="0" compatLnSpc="1"/>
            <a:lstStyle/>
            <a:p>
              <a:endParaRPr lang="en-US"/>
            </a:p>
          </p:txBody>
        </p:sp>
        <p:sp>
          <p:nvSpPr>
            <p:cNvPr id="43" name="Freeform 6"/>
            <p:cNvSpPr>
              <a:spLocks noEditPoints="1"/>
            </p:cNvSpPr>
            <p:nvPr/>
          </p:nvSpPr>
          <p:spPr bwMode="auto">
            <a:xfrm>
              <a:off x="566738" y="654050"/>
              <a:ext cx="869950" cy="1109663"/>
            </a:xfrm>
            <a:custGeom>
              <a:avLst/>
              <a:gdLst/>
              <a:ahLst/>
              <a:cxnLst>
                <a:cxn ang="0">
                  <a:pos x="89" y="21"/>
                </a:cxn>
                <a:cxn ang="0">
                  <a:pos x="70" y="4"/>
                </a:cxn>
                <a:cxn ang="0">
                  <a:pos x="48" y="0"/>
                </a:cxn>
                <a:cxn ang="0">
                  <a:pos x="48" y="10"/>
                </a:cxn>
                <a:cxn ang="0">
                  <a:pos x="69" y="31"/>
                </a:cxn>
                <a:cxn ang="0">
                  <a:pos x="80" y="43"/>
                </a:cxn>
                <a:cxn ang="0">
                  <a:pos x="68" y="49"/>
                </a:cxn>
                <a:cxn ang="0">
                  <a:pos x="58" y="47"/>
                </a:cxn>
                <a:cxn ang="0">
                  <a:pos x="44" y="41"/>
                </a:cxn>
                <a:cxn ang="0">
                  <a:pos x="44" y="29"/>
                </a:cxn>
                <a:cxn ang="0">
                  <a:pos x="25" y="21"/>
                </a:cxn>
                <a:cxn ang="0">
                  <a:pos x="19" y="48"/>
                </a:cxn>
                <a:cxn ang="0">
                  <a:pos x="0" y="53"/>
                </a:cxn>
                <a:cxn ang="0">
                  <a:pos x="2" y="68"/>
                </a:cxn>
                <a:cxn ang="0">
                  <a:pos x="27" y="73"/>
                </a:cxn>
                <a:cxn ang="0">
                  <a:pos x="31" y="48"/>
                </a:cxn>
                <a:cxn ang="0">
                  <a:pos x="52" y="51"/>
                </a:cxn>
                <a:cxn ang="0">
                  <a:pos x="61" y="57"/>
                </a:cxn>
                <a:cxn ang="0">
                  <a:pos x="77" y="57"/>
                </a:cxn>
                <a:cxn ang="0">
                  <a:pos x="87" y="78"/>
                </a:cxn>
                <a:cxn ang="0">
                  <a:pos x="115" y="106"/>
                </a:cxn>
                <a:cxn ang="0">
                  <a:pos x="113" y="117"/>
                </a:cxn>
                <a:cxn ang="0">
                  <a:pos x="90" y="115"/>
                </a:cxn>
                <a:cxn ang="0">
                  <a:pos x="52" y="134"/>
                </a:cxn>
                <a:cxn ang="0">
                  <a:pos x="24" y="167"/>
                </a:cxn>
                <a:cxn ang="0">
                  <a:pos x="85" y="151"/>
                </a:cxn>
                <a:cxn ang="0">
                  <a:pos x="171" y="187"/>
                </a:cxn>
                <a:cxn ang="0">
                  <a:pos x="205" y="294"/>
                </a:cxn>
                <a:cxn ang="0">
                  <a:pos x="231" y="187"/>
                </a:cxn>
                <a:cxn ang="0">
                  <a:pos x="191" y="56"/>
                </a:cxn>
                <a:cxn ang="0">
                  <a:pos x="184" y="59"/>
                </a:cxn>
                <a:cxn ang="0">
                  <a:pos x="147" y="62"/>
                </a:cxn>
                <a:cxn ang="0">
                  <a:pos x="136" y="79"/>
                </a:cxn>
                <a:cxn ang="0">
                  <a:pos x="129" y="76"/>
                </a:cxn>
                <a:cxn ang="0">
                  <a:pos x="99" y="49"/>
                </a:cxn>
                <a:cxn ang="0">
                  <a:pos x="95" y="36"/>
                </a:cxn>
                <a:cxn ang="0">
                  <a:pos x="89" y="21"/>
                </a:cxn>
                <a:cxn ang="0">
                  <a:pos x="89" y="21"/>
                </a:cxn>
                <a:cxn ang="0">
                  <a:pos x="89" y="21"/>
                </a:cxn>
              </a:cxnLst>
              <a:rect l="0" t="0" r="r" b="b"/>
              <a:pathLst>
                <a:path w="231" h="294">
                  <a:moveTo>
                    <a:pt x="89" y="21"/>
                  </a:moveTo>
                  <a:cubicBezTo>
                    <a:pt x="70" y="4"/>
                    <a:pt x="70" y="4"/>
                    <a:pt x="70" y="4"/>
                  </a:cubicBezTo>
                  <a:cubicBezTo>
                    <a:pt x="48" y="0"/>
                    <a:pt x="48" y="0"/>
                    <a:pt x="48" y="0"/>
                  </a:cubicBezTo>
                  <a:cubicBezTo>
                    <a:pt x="48" y="10"/>
                    <a:pt x="48" y="10"/>
                    <a:pt x="48" y="10"/>
                  </a:cubicBezTo>
                  <a:cubicBezTo>
                    <a:pt x="69" y="31"/>
                    <a:pt x="69" y="31"/>
                    <a:pt x="69" y="31"/>
                  </a:cubicBezTo>
                  <a:cubicBezTo>
                    <a:pt x="80" y="43"/>
                    <a:pt x="80" y="43"/>
                    <a:pt x="80" y="43"/>
                  </a:cubicBezTo>
                  <a:cubicBezTo>
                    <a:pt x="68" y="49"/>
                    <a:pt x="68" y="49"/>
                    <a:pt x="68" y="49"/>
                  </a:cubicBezTo>
                  <a:cubicBezTo>
                    <a:pt x="58" y="47"/>
                    <a:pt x="58" y="47"/>
                    <a:pt x="58" y="47"/>
                  </a:cubicBezTo>
                  <a:cubicBezTo>
                    <a:pt x="44" y="41"/>
                    <a:pt x="44" y="41"/>
                    <a:pt x="44" y="41"/>
                  </a:cubicBezTo>
                  <a:cubicBezTo>
                    <a:pt x="44" y="29"/>
                    <a:pt x="44" y="29"/>
                    <a:pt x="44" y="29"/>
                  </a:cubicBezTo>
                  <a:cubicBezTo>
                    <a:pt x="25" y="21"/>
                    <a:pt x="25" y="21"/>
                    <a:pt x="25" y="21"/>
                  </a:cubicBezTo>
                  <a:cubicBezTo>
                    <a:pt x="19" y="48"/>
                    <a:pt x="19" y="48"/>
                    <a:pt x="19" y="48"/>
                  </a:cubicBezTo>
                  <a:cubicBezTo>
                    <a:pt x="0" y="53"/>
                    <a:pt x="0" y="53"/>
                    <a:pt x="0" y="53"/>
                  </a:cubicBezTo>
                  <a:cubicBezTo>
                    <a:pt x="2" y="68"/>
                    <a:pt x="2" y="68"/>
                    <a:pt x="2" y="68"/>
                  </a:cubicBezTo>
                  <a:cubicBezTo>
                    <a:pt x="27" y="73"/>
                    <a:pt x="27" y="73"/>
                    <a:pt x="27" y="73"/>
                  </a:cubicBezTo>
                  <a:cubicBezTo>
                    <a:pt x="31" y="48"/>
                    <a:pt x="31" y="48"/>
                    <a:pt x="31" y="48"/>
                  </a:cubicBezTo>
                  <a:cubicBezTo>
                    <a:pt x="52" y="51"/>
                    <a:pt x="52" y="51"/>
                    <a:pt x="52" y="51"/>
                  </a:cubicBezTo>
                  <a:cubicBezTo>
                    <a:pt x="61" y="57"/>
                    <a:pt x="61" y="57"/>
                    <a:pt x="61" y="57"/>
                  </a:cubicBezTo>
                  <a:cubicBezTo>
                    <a:pt x="77" y="57"/>
                    <a:pt x="77" y="57"/>
                    <a:pt x="77" y="57"/>
                  </a:cubicBezTo>
                  <a:cubicBezTo>
                    <a:pt x="87" y="78"/>
                    <a:pt x="87" y="78"/>
                    <a:pt x="87" y="78"/>
                  </a:cubicBezTo>
                  <a:cubicBezTo>
                    <a:pt x="115" y="106"/>
                    <a:pt x="115" y="106"/>
                    <a:pt x="115" y="106"/>
                  </a:cubicBezTo>
                  <a:cubicBezTo>
                    <a:pt x="113" y="117"/>
                    <a:pt x="113" y="117"/>
                    <a:pt x="113" y="117"/>
                  </a:cubicBezTo>
                  <a:cubicBezTo>
                    <a:pt x="90" y="115"/>
                    <a:pt x="90" y="115"/>
                    <a:pt x="90" y="115"/>
                  </a:cubicBezTo>
                  <a:cubicBezTo>
                    <a:pt x="52" y="134"/>
                    <a:pt x="52" y="134"/>
                    <a:pt x="52" y="134"/>
                  </a:cubicBezTo>
                  <a:cubicBezTo>
                    <a:pt x="24" y="167"/>
                    <a:pt x="24" y="167"/>
                    <a:pt x="24" y="167"/>
                  </a:cubicBezTo>
                  <a:cubicBezTo>
                    <a:pt x="43" y="156"/>
                    <a:pt x="63" y="151"/>
                    <a:pt x="85" y="151"/>
                  </a:cubicBezTo>
                  <a:cubicBezTo>
                    <a:pt x="117" y="151"/>
                    <a:pt x="148" y="164"/>
                    <a:pt x="171" y="187"/>
                  </a:cubicBezTo>
                  <a:cubicBezTo>
                    <a:pt x="199" y="215"/>
                    <a:pt x="211" y="256"/>
                    <a:pt x="205" y="294"/>
                  </a:cubicBezTo>
                  <a:cubicBezTo>
                    <a:pt x="221" y="262"/>
                    <a:pt x="231" y="225"/>
                    <a:pt x="231" y="187"/>
                  </a:cubicBezTo>
                  <a:cubicBezTo>
                    <a:pt x="231" y="138"/>
                    <a:pt x="216" y="94"/>
                    <a:pt x="191" y="56"/>
                  </a:cubicBezTo>
                  <a:cubicBezTo>
                    <a:pt x="184" y="59"/>
                    <a:pt x="184" y="59"/>
                    <a:pt x="184" y="59"/>
                  </a:cubicBezTo>
                  <a:cubicBezTo>
                    <a:pt x="147" y="62"/>
                    <a:pt x="147" y="62"/>
                    <a:pt x="147" y="62"/>
                  </a:cubicBezTo>
                  <a:cubicBezTo>
                    <a:pt x="136" y="79"/>
                    <a:pt x="136" y="79"/>
                    <a:pt x="136" y="79"/>
                  </a:cubicBezTo>
                  <a:cubicBezTo>
                    <a:pt x="129" y="76"/>
                    <a:pt x="129" y="76"/>
                    <a:pt x="129" y="76"/>
                  </a:cubicBezTo>
                  <a:cubicBezTo>
                    <a:pt x="99" y="49"/>
                    <a:pt x="99" y="49"/>
                    <a:pt x="99" y="49"/>
                  </a:cubicBezTo>
                  <a:cubicBezTo>
                    <a:pt x="95" y="36"/>
                    <a:pt x="95" y="36"/>
                    <a:pt x="95" y="36"/>
                  </a:cubicBezTo>
                  <a:lnTo>
                    <a:pt x="89" y="21"/>
                  </a:lnTo>
                  <a:close/>
                  <a:moveTo>
                    <a:pt x="89" y="21"/>
                  </a:moveTo>
                  <a:cubicBezTo>
                    <a:pt x="89" y="21"/>
                    <a:pt x="89" y="21"/>
                    <a:pt x="89" y="21"/>
                  </a:cubicBezTo>
                </a:path>
              </a:pathLst>
            </a:custGeom>
            <a:grpFill/>
            <a:ln w="9525">
              <a:noFill/>
              <a:round/>
            </a:ln>
          </p:spPr>
          <p:txBody>
            <a:bodyPr vert="horz" wrap="square" lIns="91440" tIns="45720" rIns="91440" bIns="45720" numCol="1" anchor="t" anchorCtr="0" compatLnSpc="1"/>
            <a:lstStyle/>
            <a:p>
              <a:endParaRPr lang="en-US"/>
            </a:p>
          </p:txBody>
        </p:sp>
        <p:sp>
          <p:nvSpPr>
            <p:cNvPr id="44" name="Freeform 7"/>
            <p:cNvSpPr>
              <a:spLocks noEditPoints="1"/>
            </p:cNvSpPr>
            <p:nvPr/>
          </p:nvSpPr>
          <p:spPr bwMode="auto">
            <a:xfrm>
              <a:off x="465138" y="1311275"/>
              <a:ext cx="120650" cy="106363"/>
            </a:xfrm>
            <a:custGeom>
              <a:avLst/>
              <a:gdLst/>
              <a:ahLst/>
              <a:cxnLst>
                <a:cxn ang="0">
                  <a:pos x="0" y="9"/>
                </a:cxn>
                <a:cxn ang="0">
                  <a:pos x="5" y="28"/>
                </a:cxn>
                <a:cxn ang="0">
                  <a:pos x="13" y="19"/>
                </a:cxn>
                <a:cxn ang="0">
                  <a:pos x="20" y="18"/>
                </a:cxn>
                <a:cxn ang="0">
                  <a:pos x="25" y="13"/>
                </a:cxn>
                <a:cxn ang="0">
                  <a:pos x="32" y="6"/>
                </a:cxn>
                <a:cxn ang="0">
                  <a:pos x="18" y="0"/>
                </a:cxn>
                <a:cxn ang="0">
                  <a:pos x="0" y="9"/>
                </a:cxn>
                <a:cxn ang="0">
                  <a:pos x="0" y="9"/>
                </a:cxn>
                <a:cxn ang="0">
                  <a:pos x="0" y="9"/>
                </a:cxn>
              </a:cxnLst>
              <a:rect l="0" t="0" r="r" b="b"/>
              <a:pathLst>
                <a:path w="32" h="28">
                  <a:moveTo>
                    <a:pt x="0" y="9"/>
                  </a:moveTo>
                  <a:cubicBezTo>
                    <a:pt x="5" y="28"/>
                    <a:pt x="5" y="28"/>
                    <a:pt x="5" y="28"/>
                  </a:cubicBezTo>
                  <a:cubicBezTo>
                    <a:pt x="13" y="19"/>
                    <a:pt x="13" y="19"/>
                    <a:pt x="13" y="19"/>
                  </a:cubicBezTo>
                  <a:cubicBezTo>
                    <a:pt x="20" y="18"/>
                    <a:pt x="20" y="18"/>
                    <a:pt x="20" y="18"/>
                  </a:cubicBezTo>
                  <a:cubicBezTo>
                    <a:pt x="22" y="16"/>
                    <a:pt x="24" y="14"/>
                    <a:pt x="25" y="13"/>
                  </a:cubicBezTo>
                  <a:cubicBezTo>
                    <a:pt x="28" y="10"/>
                    <a:pt x="30" y="8"/>
                    <a:pt x="32" y="6"/>
                  </a:cubicBezTo>
                  <a:cubicBezTo>
                    <a:pt x="18" y="0"/>
                    <a:pt x="18" y="0"/>
                    <a:pt x="18" y="0"/>
                  </a:cubicBezTo>
                  <a:lnTo>
                    <a:pt x="0" y="9"/>
                  </a:lnTo>
                  <a:close/>
                  <a:moveTo>
                    <a:pt x="0" y="9"/>
                  </a:moveTo>
                  <a:cubicBezTo>
                    <a:pt x="0" y="9"/>
                    <a:pt x="0" y="9"/>
                    <a:pt x="0" y="9"/>
                  </a:cubicBezTo>
                </a:path>
              </a:pathLst>
            </a:custGeom>
            <a:grpFill/>
            <a:ln w="9525">
              <a:noFill/>
              <a:round/>
            </a:ln>
          </p:spPr>
          <p:txBody>
            <a:bodyPr vert="horz" wrap="square" lIns="91440" tIns="45720" rIns="91440" bIns="45720" numCol="1" anchor="t" anchorCtr="0" compatLnSpc="1"/>
            <a:lstStyle/>
            <a:p>
              <a:endParaRPr lang="en-US"/>
            </a:p>
          </p:txBody>
        </p:sp>
        <p:sp>
          <p:nvSpPr>
            <p:cNvPr id="45" name="Freeform 8"/>
            <p:cNvSpPr>
              <a:spLocks noEditPoints="1"/>
            </p:cNvSpPr>
            <p:nvPr/>
          </p:nvSpPr>
          <p:spPr bwMode="auto">
            <a:xfrm>
              <a:off x="762000" y="2133600"/>
              <a:ext cx="211138" cy="84138"/>
            </a:xfrm>
            <a:custGeom>
              <a:avLst/>
              <a:gdLst/>
              <a:ahLst/>
              <a:cxnLst>
                <a:cxn ang="0">
                  <a:pos x="12" y="1"/>
                </a:cxn>
                <a:cxn ang="0">
                  <a:pos x="4" y="7"/>
                </a:cxn>
                <a:cxn ang="0">
                  <a:pos x="0" y="22"/>
                </a:cxn>
                <a:cxn ang="0">
                  <a:pos x="56" y="0"/>
                </a:cxn>
                <a:cxn ang="0">
                  <a:pos x="33" y="3"/>
                </a:cxn>
                <a:cxn ang="0">
                  <a:pos x="12" y="1"/>
                </a:cxn>
                <a:cxn ang="0">
                  <a:pos x="12" y="1"/>
                </a:cxn>
                <a:cxn ang="0">
                  <a:pos x="12" y="1"/>
                </a:cxn>
              </a:cxnLst>
              <a:rect l="0" t="0" r="r" b="b"/>
              <a:pathLst>
                <a:path w="56" h="22">
                  <a:moveTo>
                    <a:pt x="12" y="1"/>
                  </a:moveTo>
                  <a:cubicBezTo>
                    <a:pt x="4" y="7"/>
                    <a:pt x="4" y="7"/>
                    <a:pt x="4" y="7"/>
                  </a:cubicBezTo>
                  <a:cubicBezTo>
                    <a:pt x="0" y="22"/>
                    <a:pt x="0" y="22"/>
                    <a:pt x="0" y="22"/>
                  </a:cubicBezTo>
                  <a:cubicBezTo>
                    <a:pt x="20" y="17"/>
                    <a:pt x="39" y="10"/>
                    <a:pt x="56" y="0"/>
                  </a:cubicBezTo>
                  <a:cubicBezTo>
                    <a:pt x="48" y="2"/>
                    <a:pt x="40" y="3"/>
                    <a:pt x="33" y="3"/>
                  </a:cubicBezTo>
                  <a:cubicBezTo>
                    <a:pt x="26" y="3"/>
                    <a:pt x="19" y="2"/>
                    <a:pt x="12" y="1"/>
                  </a:cubicBezTo>
                  <a:close/>
                  <a:moveTo>
                    <a:pt x="12" y="1"/>
                  </a:moveTo>
                  <a:cubicBezTo>
                    <a:pt x="12" y="1"/>
                    <a:pt x="12" y="1"/>
                    <a:pt x="12" y="1"/>
                  </a:cubicBezTo>
                </a:path>
              </a:pathLst>
            </a:custGeom>
            <a:grpFill/>
            <a:ln w="9525">
              <a:noFill/>
              <a:round/>
            </a:ln>
          </p:spPr>
          <p:txBody>
            <a:bodyPr vert="horz" wrap="square" lIns="91440" tIns="45720" rIns="91440" bIns="45720" numCol="1" anchor="t" anchorCtr="0" compatLnSpc="1"/>
            <a:lstStyle/>
            <a:p>
              <a:endParaRPr lang="en-US"/>
            </a:p>
          </p:txBody>
        </p:sp>
        <p:sp>
          <p:nvSpPr>
            <p:cNvPr id="46" name="Freeform 9"/>
            <p:cNvSpPr>
              <a:spLocks noEditPoints="1"/>
            </p:cNvSpPr>
            <p:nvPr/>
          </p:nvSpPr>
          <p:spPr bwMode="auto">
            <a:xfrm>
              <a:off x="-327025" y="900113"/>
              <a:ext cx="990600" cy="1343025"/>
            </a:xfrm>
            <a:custGeom>
              <a:avLst/>
              <a:gdLst/>
              <a:ahLst/>
              <a:cxnLst>
                <a:cxn ang="0">
                  <a:pos x="235" y="294"/>
                </a:cxn>
                <a:cxn ang="0">
                  <a:pos x="200" y="208"/>
                </a:cxn>
                <a:cxn ang="0">
                  <a:pos x="212" y="154"/>
                </a:cxn>
                <a:cxn ang="0">
                  <a:pos x="187" y="149"/>
                </a:cxn>
                <a:cxn ang="0">
                  <a:pos x="174" y="122"/>
                </a:cxn>
                <a:cxn ang="0">
                  <a:pos x="174" y="138"/>
                </a:cxn>
                <a:cxn ang="0">
                  <a:pos x="169" y="138"/>
                </a:cxn>
                <a:cxn ang="0">
                  <a:pos x="135" y="92"/>
                </a:cxn>
                <a:cxn ang="0">
                  <a:pos x="135" y="55"/>
                </a:cxn>
                <a:cxn ang="0">
                  <a:pos x="110" y="15"/>
                </a:cxn>
                <a:cxn ang="0">
                  <a:pos x="71" y="22"/>
                </a:cxn>
                <a:cxn ang="0">
                  <a:pos x="45" y="22"/>
                </a:cxn>
                <a:cxn ang="0">
                  <a:pos x="32" y="13"/>
                </a:cxn>
                <a:cxn ang="0">
                  <a:pos x="49" y="0"/>
                </a:cxn>
                <a:cxn ang="0">
                  <a:pos x="32" y="4"/>
                </a:cxn>
                <a:cxn ang="0">
                  <a:pos x="0" y="122"/>
                </a:cxn>
                <a:cxn ang="0">
                  <a:pos x="234" y="356"/>
                </a:cxn>
                <a:cxn ang="0">
                  <a:pos x="263" y="354"/>
                </a:cxn>
                <a:cxn ang="0">
                  <a:pos x="261" y="325"/>
                </a:cxn>
                <a:cxn ang="0">
                  <a:pos x="263" y="315"/>
                </a:cxn>
                <a:cxn ang="0">
                  <a:pos x="235" y="294"/>
                </a:cxn>
                <a:cxn ang="0">
                  <a:pos x="235" y="294"/>
                </a:cxn>
                <a:cxn ang="0">
                  <a:pos x="235" y="294"/>
                </a:cxn>
              </a:cxnLst>
              <a:rect l="0" t="0" r="r" b="b"/>
              <a:pathLst>
                <a:path w="263" h="356">
                  <a:moveTo>
                    <a:pt x="235" y="294"/>
                  </a:moveTo>
                  <a:cubicBezTo>
                    <a:pt x="212" y="271"/>
                    <a:pt x="200" y="241"/>
                    <a:pt x="200" y="208"/>
                  </a:cubicBezTo>
                  <a:cubicBezTo>
                    <a:pt x="200" y="189"/>
                    <a:pt x="204" y="171"/>
                    <a:pt x="212" y="154"/>
                  </a:cubicBezTo>
                  <a:cubicBezTo>
                    <a:pt x="187" y="149"/>
                    <a:pt x="187" y="149"/>
                    <a:pt x="187" y="149"/>
                  </a:cubicBezTo>
                  <a:cubicBezTo>
                    <a:pt x="174" y="122"/>
                    <a:pt x="174" y="122"/>
                    <a:pt x="174" y="122"/>
                  </a:cubicBezTo>
                  <a:cubicBezTo>
                    <a:pt x="174" y="138"/>
                    <a:pt x="174" y="138"/>
                    <a:pt x="174" y="138"/>
                  </a:cubicBezTo>
                  <a:cubicBezTo>
                    <a:pt x="169" y="138"/>
                    <a:pt x="169" y="138"/>
                    <a:pt x="169" y="138"/>
                  </a:cubicBezTo>
                  <a:cubicBezTo>
                    <a:pt x="135" y="92"/>
                    <a:pt x="135" y="92"/>
                    <a:pt x="135" y="92"/>
                  </a:cubicBezTo>
                  <a:cubicBezTo>
                    <a:pt x="135" y="55"/>
                    <a:pt x="135" y="55"/>
                    <a:pt x="135" y="55"/>
                  </a:cubicBezTo>
                  <a:cubicBezTo>
                    <a:pt x="110" y="15"/>
                    <a:pt x="110" y="15"/>
                    <a:pt x="110" y="15"/>
                  </a:cubicBezTo>
                  <a:cubicBezTo>
                    <a:pt x="71" y="22"/>
                    <a:pt x="71" y="22"/>
                    <a:pt x="71" y="22"/>
                  </a:cubicBezTo>
                  <a:cubicBezTo>
                    <a:pt x="45" y="22"/>
                    <a:pt x="45" y="22"/>
                    <a:pt x="45" y="22"/>
                  </a:cubicBezTo>
                  <a:cubicBezTo>
                    <a:pt x="32" y="13"/>
                    <a:pt x="32" y="13"/>
                    <a:pt x="32" y="13"/>
                  </a:cubicBezTo>
                  <a:cubicBezTo>
                    <a:pt x="49" y="0"/>
                    <a:pt x="49" y="0"/>
                    <a:pt x="49" y="0"/>
                  </a:cubicBezTo>
                  <a:cubicBezTo>
                    <a:pt x="32" y="4"/>
                    <a:pt x="32" y="4"/>
                    <a:pt x="32" y="4"/>
                  </a:cubicBezTo>
                  <a:cubicBezTo>
                    <a:pt x="11" y="38"/>
                    <a:pt x="0" y="79"/>
                    <a:pt x="0" y="122"/>
                  </a:cubicBezTo>
                  <a:cubicBezTo>
                    <a:pt x="0" y="251"/>
                    <a:pt x="104" y="356"/>
                    <a:pt x="234" y="356"/>
                  </a:cubicBezTo>
                  <a:cubicBezTo>
                    <a:pt x="244" y="356"/>
                    <a:pt x="253" y="355"/>
                    <a:pt x="263" y="354"/>
                  </a:cubicBezTo>
                  <a:cubicBezTo>
                    <a:pt x="261" y="325"/>
                    <a:pt x="261" y="325"/>
                    <a:pt x="261" y="325"/>
                  </a:cubicBezTo>
                  <a:cubicBezTo>
                    <a:pt x="261" y="325"/>
                    <a:pt x="262" y="321"/>
                    <a:pt x="263" y="315"/>
                  </a:cubicBezTo>
                  <a:cubicBezTo>
                    <a:pt x="253" y="310"/>
                    <a:pt x="244" y="303"/>
                    <a:pt x="235" y="294"/>
                  </a:cubicBezTo>
                  <a:close/>
                  <a:moveTo>
                    <a:pt x="235" y="294"/>
                  </a:moveTo>
                  <a:cubicBezTo>
                    <a:pt x="235" y="294"/>
                    <a:pt x="235" y="294"/>
                    <a:pt x="235" y="294"/>
                  </a:cubicBezTo>
                </a:path>
              </a:pathLst>
            </a:custGeom>
            <a:grpFill/>
            <a:ln w="9525">
              <a:noFill/>
              <a:round/>
            </a:ln>
          </p:spPr>
          <p:txBody>
            <a:bodyPr vert="horz" wrap="square" lIns="91440" tIns="45720" rIns="91440" bIns="45720" numCol="1" anchor="t" anchorCtr="0" compatLnSpc="1"/>
            <a:lstStyle/>
            <a:p>
              <a:endParaRPr lang="en-US"/>
            </a:p>
          </p:txBody>
        </p:sp>
        <p:sp>
          <p:nvSpPr>
            <p:cNvPr id="47" name="Freeform 10"/>
            <p:cNvSpPr>
              <a:spLocks noEditPoints="1"/>
            </p:cNvSpPr>
            <p:nvPr/>
          </p:nvSpPr>
          <p:spPr bwMode="auto">
            <a:xfrm>
              <a:off x="-127000" y="473075"/>
              <a:ext cx="1055688" cy="325438"/>
            </a:xfrm>
            <a:custGeom>
              <a:avLst/>
              <a:gdLst/>
              <a:ahLst/>
              <a:cxnLst>
                <a:cxn ang="0">
                  <a:pos x="34" y="76"/>
                </a:cxn>
                <a:cxn ang="0">
                  <a:pos x="75" y="70"/>
                </a:cxn>
                <a:cxn ang="0">
                  <a:pos x="94" y="60"/>
                </a:cxn>
                <a:cxn ang="0">
                  <a:pos x="116" y="66"/>
                </a:cxn>
                <a:cxn ang="0">
                  <a:pos x="150" y="64"/>
                </a:cxn>
                <a:cxn ang="0">
                  <a:pos x="162" y="45"/>
                </a:cxn>
                <a:cxn ang="0">
                  <a:pos x="179" y="48"/>
                </a:cxn>
                <a:cxn ang="0">
                  <a:pos x="221" y="44"/>
                </a:cxn>
                <a:cxn ang="0">
                  <a:pos x="233" y="32"/>
                </a:cxn>
                <a:cxn ang="0">
                  <a:pos x="249" y="21"/>
                </a:cxn>
                <a:cxn ang="0">
                  <a:pos x="272" y="24"/>
                </a:cxn>
                <a:cxn ang="0">
                  <a:pos x="280" y="23"/>
                </a:cxn>
                <a:cxn ang="0">
                  <a:pos x="181" y="0"/>
                </a:cxn>
                <a:cxn ang="0">
                  <a:pos x="0" y="86"/>
                </a:cxn>
                <a:cxn ang="0">
                  <a:pos x="0" y="86"/>
                </a:cxn>
                <a:cxn ang="0">
                  <a:pos x="34" y="76"/>
                </a:cxn>
                <a:cxn ang="0">
                  <a:pos x="191" y="24"/>
                </a:cxn>
                <a:cxn ang="0">
                  <a:pos x="215" y="11"/>
                </a:cxn>
                <a:cxn ang="0">
                  <a:pos x="230" y="19"/>
                </a:cxn>
                <a:cxn ang="0">
                  <a:pos x="208" y="36"/>
                </a:cxn>
                <a:cxn ang="0">
                  <a:pos x="186" y="39"/>
                </a:cxn>
                <a:cxn ang="0">
                  <a:pos x="177" y="32"/>
                </a:cxn>
                <a:cxn ang="0">
                  <a:pos x="191" y="24"/>
                </a:cxn>
                <a:cxn ang="0">
                  <a:pos x="120" y="26"/>
                </a:cxn>
                <a:cxn ang="0">
                  <a:pos x="130" y="30"/>
                </a:cxn>
                <a:cxn ang="0">
                  <a:pos x="144" y="26"/>
                </a:cxn>
                <a:cxn ang="0">
                  <a:pos x="152" y="39"/>
                </a:cxn>
                <a:cxn ang="0">
                  <a:pos x="120" y="47"/>
                </a:cxn>
                <a:cxn ang="0">
                  <a:pos x="104" y="38"/>
                </a:cxn>
                <a:cxn ang="0">
                  <a:pos x="120" y="26"/>
                </a:cxn>
                <a:cxn ang="0">
                  <a:pos x="120" y="26"/>
                </a:cxn>
                <a:cxn ang="0">
                  <a:pos x="120" y="26"/>
                </a:cxn>
              </a:cxnLst>
              <a:rect l="0" t="0" r="r" b="b"/>
              <a:pathLst>
                <a:path w="280" h="86">
                  <a:moveTo>
                    <a:pt x="34" y="76"/>
                  </a:moveTo>
                  <a:cubicBezTo>
                    <a:pt x="75" y="70"/>
                    <a:pt x="75" y="70"/>
                    <a:pt x="75" y="70"/>
                  </a:cubicBezTo>
                  <a:cubicBezTo>
                    <a:pt x="94" y="60"/>
                    <a:pt x="94" y="60"/>
                    <a:pt x="94" y="60"/>
                  </a:cubicBezTo>
                  <a:cubicBezTo>
                    <a:pt x="116" y="66"/>
                    <a:pt x="116" y="66"/>
                    <a:pt x="116" y="66"/>
                  </a:cubicBezTo>
                  <a:cubicBezTo>
                    <a:pt x="150" y="64"/>
                    <a:pt x="150" y="64"/>
                    <a:pt x="150" y="64"/>
                  </a:cubicBezTo>
                  <a:cubicBezTo>
                    <a:pt x="162" y="45"/>
                    <a:pt x="162" y="45"/>
                    <a:pt x="162" y="45"/>
                  </a:cubicBezTo>
                  <a:cubicBezTo>
                    <a:pt x="179" y="48"/>
                    <a:pt x="179" y="48"/>
                    <a:pt x="179" y="48"/>
                  </a:cubicBezTo>
                  <a:cubicBezTo>
                    <a:pt x="221" y="44"/>
                    <a:pt x="221" y="44"/>
                    <a:pt x="221" y="44"/>
                  </a:cubicBezTo>
                  <a:cubicBezTo>
                    <a:pt x="233" y="32"/>
                    <a:pt x="233" y="32"/>
                    <a:pt x="233" y="32"/>
                  </a:cubicBezTo>
                  <a:cubicBezTo>
                    <a:pt x="249" y="21"/>
                    <a:pt x="249" y="21"/>
                    <a:pt x="249" y="21"/>
                  </a:cubicBezTo>
                  <a:cubicBezTo>
                    <a:pt x="272" y="24"/>
                    <a:pt x="272" y="24"/>
                    <a:pt x="272" y="24"/>
                  </a:cubicBezTo>
                  <a:cubicBezTo>
                    <a:pt x="280" y="23"/>
                    <a:pt x="280" y="23"/>
                    <a:pt x="280" y="23"/>
                  </a:cubicBezTo>
                  <a:cubicBezTo>
                    <a:pt x="250" y="9"/>
                    <a:pt x="216" y="0"/>
                    <a:pt x="181" y="0"/>
                  </a:cubicBezTo>
                  <a:cubicBezTo>
                    <a:pt x="108" y="0"/>
                    <a:pt x="43" y="34"/>
                    <a:pt x="0" y="86"/>
                  </a:cubicBezTo>
                  <a:cubicBezTo>
                    <a:pt x="0" y="86"/>
                    <a:pt x="0" y="86"/>
                    <a:pt x="0" y="86"/>
                  </a:cubicBezTo>
                  <a:lnTo>
                    <a:pt x="34" y="76"/>
                  </a:lnTo>
                  <a:close/>
                  <a:moveTo>
                    <a:pt x="191" y="24"/>
                  </a:moveTo>
                  <a:cubicBezTo>
                    <a:pt x="215" y="11"/>
                    <a:pt x="215" y="11"/>
                    <a:pt x="215" y="11"/>
                  </a:cubicBezTo>
                  <a:cubicBezTo>
                    <a:pt x="230" y="19"/>
                    <a:pt x="230" y="19"/>
                    <a:pt x="230" y="19"/>
                  </a:cubicBezTo>
                  <a:cubicBezTo>
                    <a:pt x="208" y="36"/>
                    <a:pt x="208" y="36"/>
                    <a:pt x="208" y="36"/>
                  </a:cubicBezTo>
                  <a:cubicBezTo>
                    <a:pt x="186" y="39"/>
                    <a:pt x="186" y="39"/>
                    <a:pt x="186" y="39"/>
                  </a:cubicBezTo>
                  <a:cubicBezTo>
                    <a:pt x="177" y="32"/>
                    <a:pt x="177" y="32"/>
                    <a:pt x="177" y="32"/>
                  </a:cubicBezTo>
                  <a:lnTo>
                    <a:pt x="191" y="24"/>
                  </a:lnTo>
                  <a:close/>
                  <a:moveTo>
                    <a:pt x="120" y="26"/>
                  </a:moveTo>
                  <a:cubicBezTo>
                    <a:pt x="130" y="30"/>
                    <a:pt x="130" y="30"/>
                    <a:pt x="130" y="30"/>
                  </a:cubicBezTo>
                  <a:cubicBezTo>
                    <a:pt x="144" y="26"/>
                    <a:pt x="144" y="26"/>
                    <a:pt x="144" y="26"/>
                  </a:cubicBezTo>
                  <a:cubicBezTo>
                    <a:pt x="152" y="39"/>
                    <a:pt x="152" y="39"/>
                    <a:pt x="152" y="39"/>
                  </a:cubicBezTo>
                  <a:cubicBezTo>
                    <a:pt x="120" y="47"/>
                    <a:pt x="120" y="47"/>
                    <a:pt x="120" y="47"/>
                  </a:cubicBezTo>
                  <a:cubicBezTo>
                    <a:pt x="104" y="38"/>
                    <a:pt x="104" y="38"/>
                    <a:pt x="104" y="38"/>
                  </a:cubicBezTo>
                  <a:cubicBezTo>
                    <a:pt x="104" y="38"/>
                    <a:pt x="119" y="28"/>
                    <a:pt x="120" y="26"/>
                  </a:cubicBezTo>
                  <a:close/>
                  <a:moveTo>
                    <a:pt x="120" y="26"/>
                  </a:moveTo>
                  <a:cubicBezTo>
                    <a:pt x="120" y="26"/>
                    <a:pt x="120" y="26"/>
                    <a:pt x="120" y="26"/>
                  </a:cubicBezTo>
                </a:path>
              </a:pathLst>
            </a:custGeom>
            <a:grpFill/>
            <a:ln w="9525">
              <a:noFill/>
              <a:round/>
            </a:ln>
          </p:spPr>
          <p:txBody>
            <a:bodyPr vert="horz" wrap="square" lIns="91440" tIns="45720" rIns="91440" bIns="45720" numCol="1" anchor="t" anchorCtr="0" compatLnSpc="1"/>
            <a:lstStyle/>
            <a:p>
              <a:endParaRPr lang="en-US"/>
            </a:p>
          </p:txBody>
        </p:sp>
      </p:grpSp>
      <p:sp>
        <p:nvSpPr>
          <p:cNvPr id="48" name="TextBox 47"/>
          <p:cNvSpPr txBox="1"/>
          <p:nvPr/>
        </p:nvSpPr>
        <p:spPr>
          <a:xfrm>
            <a:off x="1999738" y="6011996"/>
            <a:ext cx="8172908" cy="369332"/>
          </a:xfrm>
          <a:prstGeom prst="rect">
            <a:avLst/>
          </a:prstGeom>
          <a:noFill/>
        </p:spPr>
        <p:txBody>
          <a:bodyPr wrap="square" lIns="0" tIns="0" rIns="0" bIns="0" rtlCol="0">
            <a:spAutoFit/>
          </a:bodyPr>
          <a:lstStyle/>
          <a:p>
            <a:pPr algn="just"/>
            <a:r>
              <a:rPr lang="zh-CN" altLang="en-US" sz="12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200" dirty="0">
              <a:solidFill>
                <a:schemeClr val="tx1">
                  <a:lumMod val="50000"/>
                  <a:lumOff val="50000"/>
                </a:schemeClr>
              </a:solidFill>
              <a:latin typeface="Impact MT Std" pitchFamily="34" charset="0"/>
              <a:ea typeface="微软雅黑" panose="020B0503020204020204" pitchFamily="34" charset="-122"/>
            </a:endParaRPr>
          </a:p>
        </p:txBody>
      </p:sp>
      <p:sp>
        <p:nvSpPr>
          <p:cNvPr id="49" name="TextBox 48"/>
          <p:cNvSpPr txBox="1"/>
          <p:nvPr/>
        </p:nvSpPr>
        <p:spPr>
          <a:xfrm>
            <a:off x="5052964" y="5577047"/>
            <a:ext cx="2059343" cy="307777"/>
          </a:xfrm>
          <a:prstGeom prst="rect">
            <a:avLst/>
          </a:prstGeom>
          <a:noFill/>
        </p:spPr>
        <p:txBody>
          <a:bodyPr wrap="square" lIns="0" tIns="0" rIns="0" bIns="0" rtlCol="0">
            <a:spAutoFit/>
          </a:bodyPr>
          <a:lstStyle/>
          <a:p>
            <a:r>
              <a:rPr lang="zh-CN" altLang="en-US" sz="2000" b="1" dirty="0">
                <a:solidFill>
                  <a:schemeClr val="tx2"/>
                </a:solidFill>
                <a:latin typeface="Impact MT Std" pitchFamily="34" charset="0"/>
                <a:ea typeface="微软雅黑" panose="020B0503020204020204" pitchFamily="34" charset="-122"/>
              </a:rPr>
              <a:t>点击输入标题文本</a:t>
            </a:r>
            <a:endParaRPr lang="zh-CN" altLang="en-US" sz="2000" b="1" dirty="0">
              <a:solidFill>
                <a:schemeClr val="tx2"/>
              </a:solidFill>
              <a:latin typeface="Impact MT Std" pitchFamily="34" charset="0"/>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animEffect transition="in" filter="fade">
                                      <p:cBhvr>
                                        <p:cTn id="15" dur="500"/>
                                        <p:tgtEl>
                                          <p:spTgt spid="41"/>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upLeft)">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2000"/>
                            </p:stCondLst>
                            <p:childTnLst>
                              <p:par>
                                <p:cTn id="32" presetID="18" presetClass="entr" presetSubtype="6"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strips(downRight)">
                                      <p:cBhvr>
                                        <p:cTn id="34" dur="500"/>
                                        <p:tgtEl>
                                          <p:spTgt spid="26"/>
                                        </p:tgtEl>
                                      </p:cBhvr>
                                    </p:animEffect>
                                  </p:childTnLst>
                                </p:cTn>
                              </p:par>
                            </p:childTnLst>
                          </p:cTn>
                        </p:par>
                        <p:par>
                          <p:cTn id="35" fill="hold">
                            <p:stCondLst>
                              <p:cond delay="2500"/>
                            </p:stCondLst>
                            <p:childTnLst>
                              <p:par>
                                <p:cTn id="36" presetID="18" presetClass="entr" presetSubtype="9"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strips(upLeft)">
                                      <p:cBhvr>
                                        <p:cTn id="38" dur="500"/>
                                        <p:tgtEl>
                                          <p:spTgt spid="1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3500"/>
                            </p:stCondLst>
                            <p:childTnLst>
                              <p:par>
                                <p:cTn id="51" presetID="18" presetClass="entr" presetSubtype="6"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Right)">
                                      <p:cBhvr>
                                        <p:cTn id="53" dur="500"/>
                                        <p:tgtEl>
                                          <p:spTgt spid="29"/>
                                        </p:tgtEl>
                                      </p:cBhvr>
                                    </p:animEffect>
                                  </p:childTnLst>
                                </p:cTn>
                              </p:par>
                            </p:childTnLst>
                          </p:cTn>
                        </p:par>
                        <p:par>
                          <p:cTn id="54" fill="hold">
                            <p:stCondLst>
                              <p:cond delay="4000"/>
                            </p:stCondLst>
                            <p:childTnLst>
                              <p:par>
                                <p:cTn id="55" presetID="18" presetClass="entr" presetSubtype="12"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strips(downLeft)">
                                      <p:cBhvr>
                                        <p:cTn id="57" dur="500"/>
                                        <p:tgtEl>
                                          <p:spTgt spid="1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childTnLst>
                          </p:cTn>
                        </p:par>
                        <p:par>
                          <p:cTn id="63" fill="hold">
                            <p:stCondLst>
                              <p:cond delay="4500"/>
                            </p:stCondLst>
                            <p:childTnLst>
                              <p:par>
                                <p:cTn id="64" presetID="53" presetClass="entr" presetSubtype="16"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childTnLst>
                          </p:cTn>
                        </p:par>
                        <p:par>
                          <p:cTn id="69" fill="hold">
                            <p:stCondLst>
                              <p:cond delay="5000"/>
                            </p:stCondLst>
                            <p:childTnLst>
                              <p:par>
                                <p:cTn id="70" presetID="18" presetClass="entr" presetSubtype="6"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strips(downRight)">
                                      <p:cBhvr>
                                        <p:cTn id="72" dur="500"/>
                                        <p:tgtEl>
                                          <p:spTgt spid="31"/>
                                        </p:tgtEl>
                                      </p:cBhvr>
                                    </p:animEffect>
                                  </p:childTnLst>
                                </p:cTn>
                              </p:par>
                            </p:childTnLst>
                          </p:cTn>
                        </p:par>
                        <p:par>
                          <p:cTn id="73" fill="hold">
                            <p:stCondLst>
                              <p:cond delay="5500"/>
                            </p:stCondLst>
                            <p:childTnLst>
                              <p:par>
                                <p:cTn id="74" presetID="18" presetClass="entr" presetSubtype="12" fill="hold"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strips(downLeft)">
                                      <p:cBhvr>
                                        <p:cTn id="76" dur="500"/>
                                        <p:tgtEl>
                                          <p:spTgt spid="19"/>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500" fill="hold"/>
                                        <p:tgtEl>
                                          <p:spTgt spid="23"/>
                                        </p:tgtEl>
                                        <p:attrNameLst>
                                          <p:attrName>ppt_w</p:attrName>
                                        </p:attrNameLst>
                                      </p:cBhvr>
                                      <p:tavLst>
                                        <p:tav tm="0">
                                          <p:val>
                                            <p:fltVal val="0"/>
                                          </p:val>
                                        </p:tav>
                                        <p:tav tm="100000">
                                          <p:val>
                                            <p:strVal val="#ppt_w"/>
                                          </p:val>
                                        </p:tav>
                                      </p:tavLst>
                                    </p:anim>
                                    <p:anim calcmode="lin" valueType="num">
                                      <p:cBhvr>
                                        <p:cTn id="86" dur="500" fill="hold"/>
                                        <p:tgtEl>
                                          <p:spTgt spid="23"/>
                                        </p:tgtEl>
                                        <p:attrNameLst>
                                          <p:attrName>ppt_h</p:attrName>
                                        </p:attrNameLst>
                                      </p:cBhvr>
                                      <p:tavLst>
                                        <p:tav tm="0">
                                          <p:val>
                                            <p:fltVal val="0"/>
                                          </p:val>
                                        </p:tav>
                                        <p:tav tm="100000">
                                          <p:val>
                                            <p:strVal val="#ppt_h"/>
                                          </p:val>
                                        </p:tav>
                                      </p:tavLst>
                                    </p:anim>
                                    <p:animEffect transition="in" filter="fade">
                                      <p:cBhvr>
                                        <p:cTn id="87" dur="500"/>
                                        <p:tgtEl>
                                          <p:spTgt spid="23"/>
                                        </p:tgtEl>
                                      </p:cBhvr>
                                    </p:animEffect>
                                  </p:childTnLst>
                                </p:cTn>
                              </p:par>
                            </p:childTnLst>
                          </p:cTn>
                        </p:par>
                        <p:par>
                          <p:cTn id="88" fill="hold">
                            <p:stCondLst>
                              <p:cond delay="6500"/>
                            </p:stCondLst>
                            <p:childTnLst>
                              <p:par>
                                <p:cTn id="89" presetID="18" presetClass="entr" presetSubtype="6"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strips(downRight)">
                                      <p:cBhvr>
                                        <p:cTn id="91" dur="500"/>
                                        <p:tgtEl>
                                          <p:spTgt spid="30"/>
                                        </p:tgtEl>
                                      </p:cBhvr>
                                    </p:animEffect>
                                  </p:childTnLst>
                                </p:cTn>
                              </p:par>
                            </p:childTnLst>
                          </p:cTn>
                        </p:par>
                        <p:par>
                          <p:cTn id="92" fill="hold">
                            <p:stCondLst>
                              <p:cond delay="7000"/>
                            </p:stCondLst>
                            <p:childTnLst>
                              <p:par>
                                <p:cTn id="93" presetID="18" presetClass="entr" presetSubtype="3"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strips(upRight)">
                                      <p:cBhvr>
                                        <p:cTn id="95" dur="500"/>
                                        <p:tgtEl>
                                          <p:spTgt spid="16"/>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p:cTn id="98" dur="500" fill="hold"/>
                                        <p:tgtEl>
                                          <p:spTgt spid="8"/>
                                        </p:tgtEl>
                                        <p:attrNameLst>
                                          <p:attrName>ppt_w</p:attrName>
                                        </p:attrNameLst>
                                      </p:cBhvr>
                                      <p:tavLst>
                                        <p:tav tm="0">
                                          <p:val>
                                            <p:fltVal val="0"/>
                                          </p:val>
                                        </p:tav>
                                        <p:tav tm="100000">
                                          <p:val>
                                            <p:strVal val="#ppt_w"/>
                                          </p:val>
                                        </p:tav>
                                      </p:tavLst>
                                    </p:anim>
                                    <p:anim calcmode="lin" valueType="num">
                                      <p:cBhvr>
                                        <p:cTn id="99" dur="500" fill="hold"/>
                                        <p:tgtEl>
                                          <p:spTgt spid="8"/>
                                        </p:tgtEl>
                                        <p:attrNameLst>
                                          <p:attrName>ppt_h</p:attrName>
                                        </p:attrNameLst>
                                      </p:cBhvr>
                                      <p:tavLst>
                                        <p:tav tm="0">
                                          <p:val>
                                            <p:fltVal val="0"/>
                                          </p:val>
                                        </p:tav>
                                        <p:tav tm="100000">
                                          <p:val>
                                            <p:strVal val="#ppt_h"/>
                                          </p:val>
                                        </p:tav>
                                      </p:tavLst>
                                    </p:anim>
                                    <p:animEffect transition="in" filter="fade">
                                      <p:cBhvr>
                                        <p:cTn id="100" dur="500"/>
                                        <p:tgtEl>
                                          <p:spTgt spid="8"/>
                                        </p:tgtEl>
                                      </p:cBhvr>
                                    </p:animEffect>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 calcmode="lin" valueType="num">
                                      <p:cBhvr>
                                        <p:cTn id="104" dur="500" fill="hold"/>
                                        <p:tgtEl>
                                          <p:spTgt spid="24"/>
                                        </p:tgtEl>
                                        <p:attrNameLst>
                                          <p:attrName>ppt_w</p:attrName>
                                        </p:attrNameLst>
                                      </p:cBhvr>
                                      <p:tavLst>
                                        <p:tav tm="0">
                                          <p:val>
                                            <p:fltVal val="0"/>
                                          </p:val>
                                        </p:tav>
                                        <p:tav tm="100000">
                                          <p:val>
                                            <p:strVal val="#ppt_w"/>
                                          </p:val>
                                        </p:tav>
                                      </p:tavLst>
                                    </p:anim>
                                    <p:anim calcmode="lin" valueType="num">
                                      <p:cBhvr>
                                        <p:cTn id="105" dur="500" fill="hold"/>
                                        <p:tgtEl>
                                          <p:spTgt spid="24"/>
                                        </p:tgtEl>
                                        <p:attrNameLst>
                                          <p:attrName>ppt_h</p:attrName>
                                        </p:attrNameLst>
                                      </p:cBhvr>
                                      <p:tavLst>
                                        <p:tav tm="0">
                                          <p:val>
                                            <p:fltVal val="0"/>
                                          </p:val>
                                        </p:tav>
                                        <p:tav tm="100000">
                                          <p:val>
                                            <p:strVal val="#ppt_h"/>
                                          </p:val>
                                        </p:tav>
                                      </p:tavLst>
                                    </p:anim>
                                    <p:animEffect transition="in" filter="fade">
                                      <p:cBhvr>
                                        <p:cTn id="106" dur="500"/>
                                        <p:tgtEl>
                                          <p:spTgt spid="24"/>
                                        </p:tgtEl>
                                      </p:cBhvr>
                                    </p:animEffect>
                                  </p:childTnLst>
                                </p:cTn>
                              </p:par>
                            </p:childTnLst>
                          </p:cTn>
                        </p:par>
                        <p:par>
                          <p:cTn id="107" fill="hold">
                            <p:stCondLst>
                              <p:cond delay="8000"/>
                            </p:stCondLst>
                            <p:childTnLst>
                              <p:par>
                                <p:cTn id="108" presetID="18" presetClass="entr" presetSubtype="6"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strips(downRight)">
                                      <p:cBhvr>
                                        <p:cTn id="110" dur="500"/>
                                        <p:tgtEl>
                                          <p:spTgt spid="28"/>
                                        </p:tgtEl>
                                      </p:cBhvr>
                                    </p:animEffect>
                                  </p:childTnLst>
                                </p:cTn>
                              </p:par>
                            </p:childTnLst>
                          </p:cTn>
                        </p:par>
                        <p:par>
                          <p:cTn id="111" fill="hold">
                            <p:stCondLst>
                              <p:cond delay="8500"/>
                            </p:stCondLst>
                            <p:childTnLst>
                              <p:par>
                                <p:cTn id="112" presetID="18" presetClass="entr" presetSubtype="3" fill="hold" nodeType="afterEffect">
                                  <p:stCondLst>
                                    <p:cond delay="0"/>
                                  </p:stCondLst>
                                  <p:childTnLst>
                                    <p:set>
                                      <p:cBhvr>
                                        <p:cTn id="113" dur="1" fill="hold">
                                          <p:stCondLst>
                                            <p:cond delay="0"/>
                                          </p:stCondLst>
                                        </p:cTn>
                                        <p:tgtEl>
                                          <p:spTgt spid="15"/>
                                        </p:tgtEl>
                                        <p:attrNameLst>
                                          <p:attrName>style.visibility</p:attrName>
                                        </p:attrNameLst>
                                      </p:cBhvr>
                                      <p:to>
                                        <p:strVal val="visible"/>
                                      </p:to>
                                    </p:set>
                                    <p:animEffect transition="in" filter="strips(upRight)">
                                      <p:cBhvr>
                                        <p:cTn id="114" dur="500"/>
                                        <p:tgtEl>
                                          <p:spTgt spid="1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p:cTn id="117" dur="500" fill="hold"/>
                                        <p:tgtEl>
                                          <p:spTgt spid="13"/>
                                        </p:tgtEl>
                                        <p:attrNameLst>
                                          <p:attrName>ppt_w</p:attrName>
                                        </p:attrNameLst>
                                      </p:cBhvr>
                                      <p:tavLst>
                                        <p:tav tm="0">
                                          <p:val>
                                            <p:fltVal val="0"/>
                                          </p:val>
                                        </p:tav>
                                        <p:tav tm="100000">
                                          <p:val>
                                            <p:strVal val="#ppt_w"/>
                                          </p:val>
                                        </p:tav>
                                      </p:tavLst>
                                    </p:anim>
                                    <p:anim calcmode="lin" valueType="num">
                                      <p:cBhvr>
                                        <p:cTn id="118" dur="500" fill="hold"/>
                                        <p:tgtEl>
                                          <p:spTgt spid="13"/>
                                        </p:tgtEl>
                                        <p:attrNameLst>
                                          <p:attrName>ppt_h</p:attrName>
                                        </p:attrNameLst>
                                      </p:cBhvr>
                                      <p:tavLst>
                                        <p:tav tm="0">
                                          <p:val>
                                            <p:fltVal val="0"/>
                                          </p:val>
                                        </p:tav>
                                        <p:tav tm="100000">
                                          <p:val>
                                            <p:strVal val="#ppt_h"/>
                                          </p:val>
                                        </p:tav>
                                      </p:tavLst>
                                    </p:anim>
                                    <p:animEffect transition="in" filter="fade">
                                      <p:cBhvr>
                                        <p:cTn id="119" dur="500"/>
                                        <p:tgtEl>
                                          <p:spTgt spid="13"/>
                                        </p:tgtEl>
                                      </p:cBhvr>
                                    </p:animEffect>
                                  </p:childTnLst>
                                </p:cTn>
                              </p:par>
                            </p:childTnLst>
                          </p:cTn>
                        </p:par>
                        <p:par>
                          <p:cTn id="120" fill="hold">
                            <p:stCondLst>
                              <p:cond delay="9000"/>
                            </p:stCondLst>
                            <p:childTnLst>
                              <p:par>
                                <p:cTn id="121" presetID="53" presetClass="entr" presetSubtype="16"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p:cTn id="123" dur="500" fill="hold"/>
                                        <p:tgtEl>
                                          <p:spTgt spid="25"/>
                                        </p:tgtEl>
                                        <p:attrNameLst>
                                          <p:attrName>ppt_w</p:attrName>
                                        </p:attrNameLst>
                                      </p:cBhvr>
                                      <p:tavLst>
                                        <p:tav tm="0">
                                          <p:val>
                                            <p:fltVal val="0"/>
                                          </p:val>
                                        </p:tav>
                                        <p:tav tm="100000">
                                          <p:val>
                                            <p:strVal val="#ppt_w"/>
                                          </p:val>
                                        </p:tav>
                                      </p:tavLst>
                                    </p:anim>
                                    <p:anim calcmode="lin" valueType="num">
                                      <p:cBhvr>
                                        <p:cTn id="124" dur="500" fill="hold"/>
                                        <p:tgtEl>
                                          <p:spTgt spid="25"/>
                                        </p:tgtEl>
                                        <p:attrNameLst>
                                          <p:attrName>ppt_h</p:attrName>
                                        </p:attrNameLst>
                                      </p:cBhvr>
                                      <p:tavLst>
                                        <p:tav tm="0">
                                          <p:val>
                                            <p:fltVal val="0"/>
                                          </p:val>
                                        </p:tav>
                                        <p:tav tm="100000">
                                          <p:val>
                                            <p:strVal val="#ppt_h"/>
                                          </p:val>
                                        </p:tav>
                                      </p:tavLst>
                                    </p:anim>
                                    <p:animEffect transition="in" filter="fade">
                                      <p:cBhvr>
                                        <p:cTn id="125" dur="500"/>
                                        <p:tgtEl>
                                          <p:spTgt spid="25"/>
                                        </p:tgtEl>
                                      </p:cBhvr>
                                    </p:animEffect>
                                  </p:childTnLst>
                                </p:cTn>
                              </p:par>
                            </p:childTnLst>
                          </p:cTn>
                        </p:par>
                        <p:par>
                          <p:cTn id="126" fill="hold">
                            <p:stCondLst>
                              <p:cond delay="9500"/>
                            </p:stCondLst>
                            <p:childTnLst>
                              <p:par>
                                <p:cTn id="127" presetID="18" presetClass="entr" presetSubtype="6"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strips(downRight)">
                                      <p:cBhvr>
                                        <p:cTn id="129" dur="500"/>
                                        <p:tgtEl>
                                          <p:spTgt spid="27"/>
                                        </p:tgtEl>
                                      </p:cBhvr>
                                    </p:animEffect>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additive="base">
                                        <p:cTn id="133" dur="300" fill="hold"/>
                                        <p:tgtEl>
                                          <p:spTgt spid="49"/>
                                        </p:tgtEl>
                                        <p:attrNameLst>
                                          <p:attrName>ppt_x</p:attrName>
                                        </p:attrNameLst>
                                      </p:cBhvr>
                                      <p:tavLst>
                                        <p:tav tm="0">
                                          <p:val>
                                            <p:strVal val="1+#ppt_w/2"/>
                                          </p:val>
                                        </p:tav>
                                        <p:tav tm="100000">
                                          <p:val>
                                            <p:strVal val="#ppt_x"/>
                                          </p:val>
                                        </p:tav>
                                      </p:tavLst>
                                    </p:anim>
                                    <p:anim calcmode="lin" valueType="num">
                                      <p:cBhvr additive="base">
                                        <p:cTn id="134" dur="300" fill="hold"/>
                                        <p:tgtEl>
                                          <p:spTgt spid="49"/>
                                        </p:tgtEl>
                                        <p:attrNameLst>
                                          <p:attrName>ppt_y</p:attrName>
                                        </p:attrNameLst>
                                      </p:cBhvr>
                                      <p:tavLst>
                                        <p:tav tm="0">
                                          <p:val>
                                            <p:strVal val="#ppt_y"/>
                                          </p:val>
                                        </p:tav>
                                        <p:tav tm="100000">
                                          <p:val>
                                            <p:strVal val="#ppt_y"/>
                                          </p:val>
                                        </p:tav>
                                      </p:tavLst>
                                    </p:anim>
                                  </p:childTnLst>
                                </p:cTn>
                              </p:par>
                            </p:childTnLst>
                          </p:cTn>
                        </p:par>
                        <p:par>
                          <p:cTn id="135" fill="hold">
                            <p:stCondLst>
                              <p:cond delay="10500"/>
                            </p:stCondLst>
                            <p:childTnLst>
                              <p:par>
                                <p:cTn id="136" presetID="2" presetClass="entr" presetSubtype="2" fill="hold" grpId="0" nodeType="afterEffect">
                                  <p:stCondLst>
                                    <p:cond delay="0"/>
                                  </p:stCondLst>
                                  <p:childTnLst>
                                    <p:set>
                                      <p:cBhvr>
                                        <p:cTn id="137" dur="1" fill="hold">
                                          <p:stCondLst>
                                            <p:cond delay="0"/>
                                          </p:stCondLst>
                                        </p:cTn>
                                        <p:tgtEl>
                                          <p:spTgt spid="48"/>
                                        </p:tgtEl>
                                        <p:attrNameLst>
                                          <p:attrName>style.visibility</p:attrName>
                                        </p:attrNameLst>
                                      </p:cBhvr>
                                      <p:to>
                                        <p:strVal val="visible"/>
                                      </p:to>
                                    </p:set>
                                    <p:anim calcmode="lin" valueType="num">
                                      <p:cBhvr additive="base">
                                        <p:cTn id="138" dur="300" fill="hold"/>
                                        <p:tgtEl>
                                          <p:spTgt spid="48"/>
                                        </p:tgtEl>
                                        <p:attrNameLst>
                                          <p:attrName>ppt_x</p:attrName>
                                        </p:attrNameLst>
                                      </p:cBhvr>
                                      <p:tavLst>
                                        <p:tav tm="0">
                                          <p:val>
                                            <p:strVal val="1+#ppt_w/2"/>
                                          </p:val>
                                        </p:tav>
                                        <p:tav tm="100000">
                                          <p:val>
                                            <p:strVal val="#ppt_x"/>
                                          </p:val>
                                        </p:tav>
                                      </p:tavLst>
                                    </p:anim>
                                    <p:anim calcmode="lin" valueType="num">
                                      <p:cBhvr additive="base">
                                        <p:cTn id="139" dur="3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5685466" y="2754390"/>
            <a:ext cx="4511914" cy="567677"/>
          </a:xfrm>
          <a:prstGeom prst="rect">
            <a:avLst/>
          </a:prstGeom>
          <a:noFill/>
        </p:spPr>
        <p:txBody>
          <a:bodyPr wrap="square" lIns="121917" tIns="60958" rIns="121917" bIns="60958" rtlCol="0">
            <a:spAutoFit/>
          </a:bodyPr>
          <a:lstStyle/>
          <a:p>
            <a:pPr algn="just">
              <a:lnSpc>
                <a:spcPts val="1735"/>
              </a:lnSpc>
            </a:pPr>
            <a:r>
              <a:rPr lang="zh-CN" altLang="en-US" sz="1400" dirty="0">
                <a:solidFill>
                  <a:schemeClr val="tx1">
                    <a:lumMod val="50000"/>
                    <a:lumOff val="50000"/>
                  </a:schemeClr>
                </a:solidFill>
                <a:latin typeface="+mj-ea"/>
                <a:ea typeface="+mj-ea"/>
              </a:rPr>
              <a:t>点击输入简要文字内容，文字内容需概括精炼，不用多余的文字修饰，言简意赅的说明分项内容。</a:t>
            </a:r>
            <a:endParaRPr lang="zh-CN" altLang="en-US" sz="1400" dirty="0">
              <a:solidFill>
                <a:schemeClr val="tx1">
                  <a:lumMod val="50000"/>
                  <a:lumOff val="50000"/>
                </a:schemeClr>
              </a:solidFill>
              <a:latin typeface="+mj-ea"/>
              <a:ea typeface="+mj-ea"/>
            </a:endParaRPr>
          </a:p>
        </p:txBody>
      </p:sp>
      <p:grpSp>
        <p:nvGrpSpPr>
          <p:cNvPr id="52" name="组合 51"/>
          <p:cNvGrpSpPr/>
          <p:nvPr/>
        </p:nvGrpSpPr>
        <p:grpSpPr>
          <a:xfrm>
            <a:off x="1729114" y="1871995"/>
            <a:ext cx="2624274" cy="2624616"/>
            <a:chOff x="1835696" y="880098"/>
            <a:chExt cx="1968462" cy="1968462"/>
          </a:xfrm>
          <a:solidFill>
            <a:schemeClr val="accent3"/>
          </a:solidFill>
        </p:grpSpPr>
        <p:sp>
          <p:nvSpPr>
            <p:cNvPr id="53" name="椭圆 52"/>
            <p:cNvSpPr/>
            <p:nvPr/>
          </p:nvSpPr>
          <p:spPr>
            <a:xfrm>
              <a:off x="1835696" y="880098"/>
              <a:ext cx="1968462" cy="19684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54" name="TextBox 53"/>
            <p:cNvSpPr txBox="1"/>
            <p:nvPr/>
          </p:nvSpPr>
          <p:spPr>
            <a:xfrm>
              <a:off x="2242561" y="1610030"/>
              <a:ext cx="1203852" cy="346249"/>
            </a:xfrm>
            <a:prstGeom prst="rect">
              <a:avLst/>
            </a:prstGeom>
            <a:grpFill/>
          </p:spPr>
          <p:txBody>
            <a:bodyPr wrap="none" rtlCol="0">
              <a:spAutoFit/>
            </a:bodyPr>
            <a:lstStyle/>
            <a:p>
              <a:r>
                <a:rPr lang="zh-CN" altLang="en-US" sz="2400" b="1" dirty="0">
                  <a:solidFill>
                    <a:schemeClr val="bg1"/>
                  </a:solidFill>
                  <a:latin typeface="+mj-ea"/>
                  <a:ea typeface="+mj-ea"/>
                </a:rPr>
                <a:t>重要事件</a:t>
              </a:r>
              <a:r>
                <a:rPr lang="en-US" altLang="zh-CN" sz="2400" b="1" dirty="0">
                  <a:solidFill>
                    <a:schemeClr val="bg1"/>
                  </a:solidFill>
                  <a:latin typeface="+mj-ea"/>
                  <a:ea typeface="+mj-ea"/>
                </a:rPr>
                <a:t>1</a:t>
              </a:r>
              <a:endParaRPr lang="en-US" altLang="zh-CN" sz="2400" b="1" dirty="0">
                <a:solidFill>
                  <a:schemeClr val="bg1"/>
                </a:solidFill>
                <a:latin typeface="+mj-ea"/>
                <a:ea typeface="+mj-ea"/>
              </a:endParaRPr>
            </a:p>
          </p:txBody>
        </p:sp>
      </p:grpSp>
      <p:grpSp>
        <p:nvGrpSpPr>
          <p:cNvPr id="55" name="组合 54"/>
          <p:cNvGrpSpPr/>
          <p:nvPr/>
        </p:nvGrpSpPr>
        <p:grpSpPr>
          <a:xfrm>
            <a:off x="1066797" y="3640056"/>
            <a:ext cx="2299293" cy="2299592"/>
            <a:chOff x="2115570" y="1737559"/>
            <a:chExt cx="1620620" cy="1620620"/>
          </a:xfrm>
          <a:solidFill>
            <a:schemeClr val="accent2"/>
          </a:solidFill>
        </p:grpSpPr>
        <p:sp>
          <p:nvSpPr>
            <p:cNvPr id="56" name="椭圆 55"/>
            <p:cNvSpPr/>
            <p:nvPr/>
          </p:nvSpPr>
          <p:spPr>
            <a:xfrm>
              <a:off x="2115570" y="1737559"/>
              <a:ext cx="1620620" cy="16206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57" name="TextBox 56"/>
            <p:cNvSpPr txBox="1"/>
            <p:nvPr/>
          </p:nvSpPr>
          <p:spPr>
            <a:xfrm>
              <a:off x="2446342" y="2402905"/>
              <a:ext cx="965119" cy="281974"/>
            </a:xfrm>
            <a:prstGeom prst="rect">
              <a:avLst/>
            </a:prstGeom>
            <a:grpFill/>
          </p:spPr>
          <p:txBody>
            <a:bodyPr wrap="none" rtlCol="0">
              <a:spAutoFit/>
            </a:bodyPr>
            <a:lstStyle/>
            <a:p>
              <a:r>
                <a:rPr lang="zh-CN" altLang="en-US" sz="2000" b="1" dirty="0">
                  <a:solidFill>
                    <a:schemeClr val="bg1"/>
                  </a:solidFill>
                  <a:latin typeface="+mj-ea"/>
                  <a:ea typeface="+mj-ea"/>
                </a:rPr>
                <a:t>重要事件</a:t>
              </a:r>
              <a:r>
                <a:rPr lang="en-US" altLang="zh-CN" sz="2000" b="1" dirty="0">
                  <a:solidFill>
                    <a:schemeClr val="bg1"/>
                  </a:solidFill>
                  <a:latin typeface="+mj-ea"/>
                  <a:ea typeface="+mj-ea"/>
                </a:rPr>
                <a:t>2</a:t>
              </a:r>
              <a:endParaRPr lang="en-US" altLang="zh-CN" sz="2000" b="1" dirty="0">
                <a:solidFill>
                  <a:schemeClr val="bg1"/>
                </a:solidFill>
                <a:latin typeface="+mj-ea"/>
                <a:ea typeface="+mj-ea"/>
              </a:endParaRPr>
            </a:p>
          </p:txBody>
        </p:sp>
      </p:grpSp>
      <p:grpSp>
        <p:nvGrpSpPr>
          <p:cNvPr id="58" name="组合 57"/>
          <p:cNvGrpSpPr/>
          <p:nvPr/>
        </p:nvGrpSpPr>
        <p:grpSpPr>
          <a:xfrm>
            <a:off x="3075675" y="3809203"/>
            <a:ext cx="1933753" cy="1934005"/>
            <a:chOff x="3527026" y="1952177"/>
            <a:chExt cx="1191384" cy="1191384"/>
          </a:xfrm>
          <a:solidFill>
            <a:schemeClr val="accent1"/>
          </a:solidFill>
        </p:grpSpPr>
        <p:sp>
          <p:nvSpPr>
            <p:cNvPr id="59" name="椭圆 58"/>
            <p:cNvSpPr/>
            <p:nvPr/>
          </p:nvSpPr>
          <p:spPr>
            <a:xfrm>
              <a:off x="3527026" y="1952177"/>
              <a:ext cx="1191384" cy="11913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mj-ea"/>
                <a:ea typeface="+mj-ea"/>
              </a:endParaRPr>
            </a:p>
          </p:txBody>
        </p:sp>
        <p:sp>
          <p:nvSpPr>
            <p:cNvPr id="60" name="TextBox 59"/>
            <p:cNvSpPr txBox="1"/>
            <p:nvPr/>
          </p:nvSpPr>
          <p:spPr>
            <a:xfrm>
              <a:off x="3788777" y="2437142"/>
              <a:ext cx="807074" cy="236995"/>
            </a:xfrm>
            <a:prstGeom prst="rect">
              <a:avLst/>
            </a:prstGeom>
            <a:grpFill/>
          </p:spPr>
          <p:txBody>
            <a:bodyPr wrap="none" rtlCol="0">
              <a:spAutoFit/>
            </a:bodyPr>
            <a:lstStyle/>
            <a:p>
              <a:r>
                <a:rPr lang="zh-CN" altLang="en-US" sz="1900" b="1" dirty="0">
                  <a:solidFill>
                    <a:schemeClr val="bg1"/>
                  </a:solidFill>
                  <a:latin typeface="+mj-ea"/>
                  <a:ea typeface="+mj-ea"/>
                </a:rPr>
                <a:t>重要事件</a:t>
              </a:r>
              <a:r>
                <a:rPr lang="en-US" altLang="zh-CN" sz="1900" b="1" dirty="0">
                  <a:solidFill>
                    <a:schemeClr val="bg1"/>
                  </a:solidFill>
                  <a:latin typeface="+mj-ea"/>
                  <a:ea typeface="+mj-ea"/>
                </a:rPr>
                <a:t>3</a:t>
              </a:r>
              <a:endParaRPr lang="zh-CN" altLang="en-US" sz="1900" b="1" dirty="0">
                <a:solidFill>
                  <a:schemeClr val="bg1"/>
                </a:solidFill>
                <a:latin typeface="+mj-ea"/>
                <a:ea typeface="+mj-ea"/>
              </a:endParaRPr>
            </a:p>
          </p:txBody>
        </p:sp>
      </p:grpSp>
      <p:sp>
        <p:nvSpPr>
          <p:cNvPr id="61" name="TextBox 60"/>
          <p:cNvSpPr txBox="1"/>
          <p:nvPr/>
        </p:nvSpPr>
        <p:spPr>
          <a:xfrm>
            <a:off x="5685466" y="3996650"/>
            <a:ext cx="4511914" cy="567677"/>
          </a:xfrm>
          <a:prstGeom prst="rect">
            <a:avLst/>
          </a:prstGeom>
          <a:noFill/>
        </p:spPr>
        <p:txBody>
          <a:bodyPr wrap="square" lIns="121917" tIns="60958" rIns="121917" bIns="60958" rtlCol="0">
            <a:spAutoFit/>
          </a:bodyPr>
          <a:lstStyle/>
          <a:p>
            <a:pPr algn="just">
              <a:lnSpc>
                <a:spcPts val="1735"/>
              </a:lnSpc>
            </a:pPr>
            <a:r>
              <a:rPr lang="zh-CN" altLang="en-US" sz="1400" dirty="0">
                <a:solidFill>
                  <a:schemeClr val="tx1">
                    <a:lumMod val="50000"/>
                    <a:lumOff val="50000"/>
                  </a:schemeClr>
                </a:solidFill>
                <a:latin typeface="+mj-ea"/>
                <a:ea typeface="+mj-ea"/>
              </a:rPr>
              <a:t>点击输入简要文字内容，文字内容需概括精炼，不用多余的文字修饰，言简意赅的说明分项内容。</a:t>
            </a:r>
            <a:endParaRPr lang="zh-CN" altLang="en-US" sz="1400" dirty="0">
              <a:solidFill>
                <a:schemeClr val="tx1">
                  <a:lumMod val="50000"/>
                  <a:lumOff val="50000"/>
                </a:schemeClr>
              </a:solidFill>
              <a:latin typeface="+mj-ea"/>
              <a:ea typeface="+mj-ea"/>
            </a:endParaRPr>
          </a:p>
        </p:txBody>
      </p:sp>
      <p:sp>
        <p:nvSpPr>
          <p:cNvPr id="62" name="TextBox 61"/>
          <p:cNvSpPr txBox="1"/>
          <p:nvPr/>
        </p:nvSpPr>
        <p:spPr>
          <a:xfrm>
            <a:off x="5685466" y="5173341"/>
            <a:ext cx="4511914" cy="567677"/>
          </a:xfrm>
          <a:prstGeom prst="rect">
            <a:avLst/>
          </a:prstGeom>
          <a:noFill/>
        </p:spPr>
        <p:txBody>
          <a:bodyPr wrap="square" lIns="121917" tIns="60958" rIns="121917" bIns="60958" rtlCol="0">
            <a:spAutoFit/>
          </a:bodyPr>
          <a:lstStyle/>
          <a:p>
            <a:pPr algn="just">
              <a:lnSpc>
                <a:spcPts val="1735"/>
              </a:lnSpc>
            </a:pPr>
            <a:r>
              <a:rPr lang="zh-CN" altLang="en-US" sz="1400" dirty="0">
                <a:solidFill>
                  <a:schemeClr val="tx1">
                    <a:lumMod val="50000"/>
                    <a:lumOff val="50000"/>
                  </a:schemeClr>
                </a:solidFill>
                <a:latin typeface="+mj-ea"/>
                <a:ea typeface="+mj-ea"/>
              </a:rPr>
              <a:t>点击输入简要文字内容，文字内容需概括精炼，不用多余的文字修饰，言简意赅的说明分项内容。</a:t>
            </a:r>
            <a:endParaRPr lang="zh-CN" altLang="en-US" sz="1400" dirty="0">
              <a:solidFill>
                <a:schemeClr val="tx1">
                  <a:lumMod val="50000"/>
                  <a:lumOff val="50000"/>
                </a:schemeClr>
              </a:solidFill>
              <a:latin typeface="+mj-ea"/>
              <a:ea typeface="+mj-ea"/>
            </a:endParaRPr>
          </a:p>
        </p:txBody>
      </p:sp>
      <p:grpSp>
        <p:nvGrpSpPr>
          <p:cNvPr id="63" name="组合 62"/>
          <p:cNvGrpSpPr/>
          <p:nvPr/>
        </p:nvGrpSpPr>
        <p:grpSpPr>
          <a:xfrm>
            <a:off x="5685466" y="2297127"/>
            <a:ext cx="4511914" cy="361099"/>
            <a:chOff x="5283922" y="1198944"/>
            <a:chExt cx="3384376" cy="270824"/>
          </a:xfrm>
        </p:grpSpPr>
        <p:sp>
          <p:nvSpPr>
            <p:cNvPr id="64" name="矩形 63"/>
            <p:cNvSpPr/>
            <p:nvPr/>
          </p:nvSpPr>
          <p:spPr>
            <a:xfrm>
              <a:off x="5283922" y="1205118"/>
              <a:ext cx="3384376" cy="264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5" name="TextBox 64"/>
            <p:cNvSpPr txBox="1"/>
            <p:nvPr/>
          </p:nvSpPr>
          <p:spPr>
            <a:xfrm>
              <a:off x="5355930" y="1198944"/>
              <a:ext cx="1061829" cy="253916"/>
            </a:xfrm>
            <a:prstGeom prst="rect">
              <a:avLst/>
            </a:prstGeom>
            <a:noFill/>
          </p:spPr>
          <p:txBody>
            <a:bodyPr wrap="none" rtlCol="0">
              <a:spAutoFit/>
            </a:bodyPr>
            <a:lstStyle/>
            <a:p>
              <a:r>
                <a:rPr lang="zh-CN" altLang="en-US" sz="1600" dirty="0">
                  <a:solidFill>
                    <a:schemeClr val="bg1"/>
                  </a:solidFill>
                  <a:latin typeface="+mj-ea"/>
                  <a:ea typeface="+mj-ea"/>
                </a:rPr>
                <a:t>点击输入标题</a:t>
              </a:r>
              <a:endParaRPr lang="zh-CN" altLang="en-US" sz="1600" dirty="0">
                <a:solidFill>
                  <a:schemeClr val="bg1"/>
                </a:solidFill>
                <a:latin typeface="+mj-ea"/>
                <a:ea typeface="+mj-ea"/>
              </a:endParaRPr>
            </a:p>
          </p:txBody>
        </p:sp>
      </p:grpSp>
      <p:grpSp>
        <p:nvGrpSpPr>
          <p:cNvPr id="66" name="组合 65"/>
          <p:cNvGrpSpPr/>
          <p:nvPr/>
        </p:nvGrpSpPr>
        <p:grpSpPr>
          <a:xfrm>
            <a:off x="5685466" y="3539388"/>
            <a:ext cx="4511914" cy="361099"/>
            <a:chOff x="5283922" y="2292733"/>
            <a:chExt cx="3384376" cy="270824"/>
          </a:xfrm>
        </p:grpSpPr>
        <p:sp>
          <p:nvSpPr>
            <p:cNvPr id="67" name="矩形 66"/>
            <p:cNvSpPr/>
            <p:nvPr/>
          </p:nvSpPr>
          <p:spPr>
            <a:xfrm>
              <a:off x="5283922" y="2298907"/>
              <a:ext cx="3384376" cy="26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sp>
          <p:nvSpPr>
            <p:cNvPr id="68" name="TextBox 67"/>
            <p:cNvSpPr txBox="1"/>
            <p:nvPr/>
          </p:nvSpPr>
          <p:spPr>
            <a:xfrm>
              <a:off x="5355930" y="2292733"/>
              <a:ext cx="946413" cy="230833"/>
            </a:xfrm>
            <a:prstGeom prst="rect">
              <a:avLst/>
            </a:prstGeom>
            <a:noFill/>
          </p:spPr>
          <p:txBody>
            <a:bodyPr wrap="none" rtlCol="0">
              <a:spAutoFit/>
            </a:bodyPr>
            <a:lstStyle/>
            <a:p>
              <a:r>
                <a:rPr lang="zh-CN" altLang="en-US" sz="1400" dirty="0">
                  <a:solidFill>
                    <a:schemeClr val="bg1"/>
                  </a:solidFill>
                  <a:latin typeface="+mj-ea"/>
                  <a:ea typeface="+mj-ea"/>
                </a:rPr>
                <a:t>点击输入标题</a:t>
              </a:r>
              <a:endParaRPr lang="zh-CN" altLang="en-US" sz="1400" dirty="0">
                <a:solidFill>
                  <a:schemeClr val="bg1"/>
                </a:solidFill>
                <a:latin typeface="+mj-ea"/>
                <a:ea typeface="+mj-ea"/>
              </a:endParaRPr>
            </a:p>
          </p:txBody>
        </p:sp>
      </p:grpSp>
      <p:grpSp>
        <p:nvGrpSpPr>
          <p:cNvPr id="69" name="组合 68"/>
          <p:cNvGrpSpPr/>
          <p:nvPr/>
        </p:nvGrpSpPr>
        <p:grpSpPr>
          <a:xfrm>
            <a:off x="5685466" y="4740033"/>
            <a:ext cx="4511914" cy="361099"/>
            <a:chOff x="5283922" y="3405184"/>
            <a:chExt cx="3384376" cy="270824"/>
          </a:xfrm>
        </p:grpSpPr>
        <p:sp>
          <p:nvSpPr>
            <p:cNvPr id="70" name="矩形 69"/>
            <p:cNvSpPr/>
            <p:nvPr/>
          </p:nvSpPr>
          <p:spPr>
            <a:xfrm>
              <a:off x="5283922" y="3411358"/>
              <a:ext cx="3384376" cy="26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sp>
          <p:nvSpPr>
            <p:cNvPr id="71" name="TextBox 70"/>
            <p:cNvSpPr txBox="1"/>
            <p:nvPr/>
          </p:nvSpPr>
          <p:spPr>
            <a:xfrm>
              <a:off x="5355930" y="3405184"/>
              <a:ext cx="946413" cy="230833"/>
            </a:xfrm>
            <a:prstGeom prst="rect">
              <a:avLst/>
            </a:prstGeom>
            <a:noFill/>
          </p:spPr>
          <p:txBody>
            <a:bodyPr wrap="none" rtlCol="0">
              <a:spAutoFit/>
            </a:bodyPr>
            <a:lstStyle/>
            <a:p>
              <a:r>
                <a:rPr lang="zh-CN" altLang="en-US" sz="1400" dirty="0">
                  <a:solidFill>
                    <a:schemeClr val="bg1"/>
                  </a:solidFill>
                  <a:latin typeface="+mj-ea"/>
                  <a:ea typeface="+mj-ea"/>
                </a:rPr>
                <a:t>点击输入标题</a:t>
              </a:r>
              <a:endParaRPr lang="zh-CN" altLang="en-US" sz="1400" dirty="0">
                <a:solidFill>
                  <a:schemeClr val="bg1"/>
                </a:solidFill>
                <a:latin typeface="+mj-ea"/>
                <a:ea typeface="+mj-ea"/>
              </a:endParaRPr>
            </a:p>
          </p:txBody>
        </p:sp>
      </p:grpSp>
      <p:sp>
        <p:nvSpPr>
          <p:cNvPr id="72" name="Rectangle 13" descr="FD1DDF730CE4456e89755B07FE1653D0# #Rectangle 13"/>
          <p:cNvSpPr>
            <a:spLocks noChangeArrowheads="1"/>
          </p:cNvSpPr>
          <p:nvPr/>
        </p:nvSpPr>
        <p:spPr bwMode="auto">
          <a:xfrm>
            <a:off x="10182869" y="2235569"/>
            <a:ext cx="1055980" cy="98488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dirty="0">
                <a:solidFill>
                  <a:schemeClr val="tx1">
                    <a:lumMod val="50000"/>
                    <a:lumOff val="50000"/>
                  </a:schemeClr>
                </a:solidFill>
                <a:latin typeface="+mj-ea"/>
                <a:ea typeface="+mj-ea"/>
                <a:cs typeface="Arial" panose="020B0604020202020204" pitchFamily="34" charset="0"/>
              </a:rPr>
              <a:t>100%</a:t>
            </a:r>
            <a:endParaRPr lang="en-US" altLang="zh-CN" dirty="0">
              <a:solidFill>
                <a:schemeClr val="tx1">
                  <a:lumMod val="50000"/>
                  <a:lumOff val="50000"/>
                </a:schemeClr>
              </a:solidFill>
              <a:latin typeface="+mj-ea"/>
              <a:ea typeface="+mj-ea"/>
              <a:cs typeface="Arial" panose="020B0604020202020204" pitchFamily="34" charset="0"/>
            </a:endParaRPr>
          </a:p>
        </p:txBody>
      </p:sp>
      <p:sp>
        <p:nvSpPr>
          <p:cNvPr id="73" name="Rectangle 13" descr="FD1DDF730CE4456e89755B07FE1653D0# #Rectangle 13"/>
          <p:cNvSpPr>
            <a:spLocks noChangeArrowheads="1"/>
          </p:cNvSpPr>
          <p:nvPr/>
        </p:nvSpPr>
        <p:spPr bwMode="auto">
          <a:xfrm>
            <a:off x="10182869" y="3477830"/>
            <a:ext cx="1055980"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dirty="0">
                <a:solidFill>
                  <a:schemeClr val="tx1">
                    <a:lumMod val="50000"/>
                    <a:lumOff val="50000"/>
                  </a:schemeClr>
                </a:solidFill>
                <a:latin typeface="+mj-ea"/>
                <a:ea typeface="+mj-ea"/>
                <a:cs typeface="Arial" panose="020B0604020202020204" pitchFamily="34" charset="0"/>
              </a:rPr>
              <a:t>60%</a:t>
            </a:r>
            <a:endParaRPr lang="en-US" altLang="zh-CN" dirty="0">
              <a:solidFill>
                <a:schemeClr val="tx1">
                  <a:lumMod val="50000"/>
                  <a:lumOff val="50000"/>
                </a:schemeClr>
              </a:solidFill>
              <a:latin typeface="+mj-ea"/>
              <a:ea typeface="+mj-ea"/>
              <a:cs typeface="Arial" panose="020B0604020202020204" pitchFamily="34" charset="0"/>
            </a:endParaRPr>
          </a:p>
        </p:txBody>
      </p:sp>
      <p:sp>
        <p:nvSpPr>
          <p:cNvPr id="74" name="Rectangle 13" descr="FD1DDF730CE4456e89755B07FE1653D0# #Rectangle 13"/>
          <p:cNvSpPr>
            <a:spLocks noChangeArrowheads="1"/>
          </p:cNvSpPr>
          <p:nvPr/>
        </p:nvSpPr>
        <p:spPr bwMode="auto">
          <a:xfrm>
            <a:off x="10182869" y="4687307"/>
            <a:ext cx="1055980"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None/>
              <a:defRPr/>
            </a:pPr>
            <a:r>
              <a:rPr lang="en-US" altLang="zh-CN" dirty="0">
                <a:solidFill>
                  <a:schemeClr val="tx1">
                    <a:lumMod val="50000"/>
                    <a:lumOff val="50000"/>
                  </a:schemeClr>
                </a:solidFill>
                <a:latin typeface="+mj-ea"/>
                <a:ea typeface="+mj-ea"/>
                <a:cs typeface="Arial" panose="020B0604020202020204" pitchFamily="34" charset="0"/>
              </a:rPr>
              <a:t>50%</a:t>
            </a:r>
            <a:endParaRPr lang="en-US" altLang="zh-CN" dirty="0">
              <a:solidFill>
                <a:schemeClr val="tx1">
                  <a:lumMod val="50000"/>
                  <a:lumOff val="50000"/>
                </a:schemeClr>
              </a:solidFill>
              <a:latin typeface="+mj-ea"/>
              <a:ea typeface="+mj-ea"/>
              <a:cs typeface="Arial" panose="020B0604020202020204" pitchFamily="34" charset="0"/>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300" fill="hold"/>
                                        <p:tgtEl>
                                          <p:spTgt spid="52"/>
                                        </p:tgtEl>
                                        <p:attrNameLst>
                                          <p:attrName>ppt_x</p:attrName>
                                        </p:attrNameLst>
                                      </p:cBhvr>
                                      <p:tavLst>
                                        <p:tav tm="0">
                                          <p:val>
                                            <p:strVal val="0-#ppt_w/2"/>
                                          </p:val>
                                        </p:tav>
                                        <p:tav tm="100000">
                                          <p:val>
                                            <p:strVal val="#ppt_x"/>
                                          </p:val>
                                        </p:tav>
                                      </p:tavLst>
                                    </p:anim>
                                    <p:anim calcmode="lin" valueType="num">
                                      <p:cBhvr additive="base">
                                        <p:cTn id="8" dur="300" fill="hold"/>
                                        <p:tgtEl>
                                          <p:spTgt spid="5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55"/>
                                        </p:tgtEl>
                                        <p:attrNameLst>
                                          <p:attrName>style.visibility</p:attrName>
                                        </p:attrNameLst>
                                      </p:cBhvr>
                                      <p:to>
                                        <p:strVal val="visible"/>
                                      </p:to>
                                    </p:set>
                                    <p:anim calcmode="lin" valueType="num">
                                      <p:cBhvr additive="base">
                                        <p:cTn id="12" dur="300" fill="hold"/>
                                        <p:tgtEl>
                                          <p:spTgt spid="55"/>
                                        </p:tgtEl>
                                        <p:attrNameLst>
                                          <p:attrName>ppt_x</p:attrName>
                                        </p:attrNameLst>
                                      </p:cBhvr>
                                      <p:tavLst>
                                        <p:tav tm="0">
                                          <p:val>
                                            <p:strVal val="0-#ppt_w/2"/>
                                          </p:val>
                                        </p:tav>
                                        <p:tav tm="100000">
                                          <p:val>
                                            <p:strVal val="#ppt_x"/>
                                          </p:val>
                                        </p:tav>
                                      </p:tavLst>
                                    </p:anim>
                                    <p:anim calcmode="lin" valueType="num">
                                      <p:cBhvr additive="base">
                                        <p:cTn id="13" dur="300" fill="hold"/>
                                        <p:tgtEl>
                                          <p:spTgt spid="5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additive="base">
                                        <p:cTn id="17" dur="300" fill="hold"/>
                                        <p:tgtEl>
                                          <p:spTgt spid="58"/>
                                        </p:tgtEl>
                                        <p:attrNameLst>
                                          <p:attrName>ppt_x</p:attrName>
                                        </p:attrNameLst>
                                      </p:cBhvr>
                                      <p:tavLst>
                                        <p:tav tm="0">
                                          <p:val>
                                            <p:strVal val="0-#ppt_w/2"/>
                                          </p:val>
                                        </p:tav>
                                        <p:tav tm="100000">
                                          <p:val>
                                            <p:strVal val="#ppt_x"/>
                                          </p:val>
                                        </p:tav>
                                      </p:tavLst>
                                    </p:anim>
                                    <p:anim calcmode="lin" valueType="num">
                                      <p:cBhvr additive="base">
                                        <p:cTn id="18" dur="300" fill="hold"/>
                                        <p:tgtEl>
                                          <p:spTgt spid="5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additive="base">
                                        <p:cTn id="22" dur="300" fill="hold"/>
                                        <p:tgtEl>
                                          <p:spTgt spid="63"/>
                                        </p:tgtEl>
                                        <p:attrNameLst>
                                          <p:attrName>ppt_x</p:attrName>
                                        </p:attrNameLst>
                                      </p:cBhvr>
                                      <p:tavLst>
                                        <p:tav tm="0">
                                          <p:val>
                                            <p:strVal val="1+#ppt_w/2"/>
                                          </p:val>
                                        </p:tav>
                                        <p:tav tm="100000">
                                          <p:val>
                                            <p:strVal val="#ppt_x"/>
                                          </p:val>
                                        </p:tav>
                                      </p:tavLst>
                                    </p:anim>
                                    <p:anim calcmode="lin" valueType="num">
                                      <p:cBhvr additive="base">
                                        <p:cTn id="23" dur="300" fill="hold"/>
                                        <p:tgtEl>
                                          <p:spTgt spid="6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300" fill="hold"/>
                                        <p:tgtEl>
                                          <p:spTgt spid="51"/>
                                        </p:tgtEl>
                                        <p:attrNameLst>
                                          <p:attrName>ppt_x</p:attrName>
                                        </p:attrNameLst>
                                      </p:cBhvr>
                                      <p:tavLst>
                                        <p:tav tm="0">
                                          <p:val>
                                            <p:strVal val="1+#ppt_w/2"/>
                                          </p:val>
                                        </p:tav>
                                        <p:tav tm="100000">
                                          <p:val>
                                            <p:strVal val="#ppt_x"/>
                                          </p:val>
                                        </p:tav>
                                      </p:tavLst>
                                    </p:anim>
                                    <p:anim calcmode="lin" valueType="num">
                                      <p:cBhvr additive="base">
                                        <p:cTn id="28" dur="300" fill="hold"/>
                                        <p:tgtEl>
                                          <p:spTgt spid="5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additive="base">
                                        <p:cTn id="32" dur="300" fill="hold"/>
                                        <p:tgtEl>
                                          <p:spTgt spid="66"/>
                                        </p:tgtEl>
                                        <p:attrNameLst>
                                          <p:attrName>ppt_x</p:attrName>
                                        </p:attrNameLst>
                                      </p:cBhvr>
                                      <p:tavLst>
                                        <p:tav tm="0">
                                          <p:val>
                                            <p:strVal val="1+#ppt_w/2"/>
                                          </p:val>
                                        </p:tav>
                                        <p:tav tm="100000">
                                          <p:val>
                                            <p:strVal val="#ppt_x"/>
                                          </p:val>
                                        </p:tav>
                                      </p:tavLst>
                                    </p:anim>
                                    <p:anim calcmode="lin" valueType="num">
                                      <p:cBhvr additive="base">
                                        <p:cTn id="33" dur="300" fill="hold"/>
                                        <p:tgtEl>
                                          <p:spTgt spid="6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300" fill="hold"/>
                                        <p:tgtEl>
                                          <p:spTgt spid="61"/>
                                        </p:tgtEl>
                                        <p:attrNameLst>
                                          <p:attrName>ppt_x</p:attrName>
                                        </p:attrNameLst>
                                      </p:cBhvr>
                                      <p:tavLst>
                                        <p:tav tm="0">
                                          <p:val>
                                            <p:strVal val="1+#ppt_w/2"/>
                                          </p:val>
                                        </p:tav>
                                        <p:tav tm="100000">
                                          <p:val>
                                            <p:strVal val="#ppt_x"/>
                                          </p:val>
                                        </p:tav>
                                      </p:tavLst>
                                    </p:anim>
                                    <p:anim calcmode="lin" valueType="num">
                                      <p:cBhvr additive="base">
                                        <p:cTn id="38" dur="300" fill="hold"/>
                                        <p:tgtEl>
                                          <p:spTgt spid="6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69"/>
                                        </p:tgtEl>
                                        <p:attrNameLst>
                                          <p:attrName>style.visibility</p:attrName>
                                        </p:attrNameLst>
                                      </p:cBhvr>
                                      <p:to>
                                        <p:strVal val="visible"/>
                                      </p:to>
                                    </p:set>
                                    <p:anim calcmode="lin" valueType="num">
                                      <p:cBhvr additive="base">
                                        <p:cTn id="42" dur="300" fill="hold"/>
                                        <p:tgtEl>
                                          <p:spTgt spid="69"/>
                                        </p:tgtEl>
                                        <p:attrNameLst>
                                          <p:attrName>ppt_x</p:attrName>
                                        </p:attrNameLst>
                                      </p:cBhvr>
                                      <p:tavLst>
                                        <p:tav tm="0">
                                          <p:val>
                                            <p:strVal val="1+#ppt_w/2"/>
                                          </p:val>
                                        </p:tav>
                                        <p:tav tm="100000">
                                          <p:val>
                                            <p:strVal val="#ppt_x"/>
                                          </p:val>
                                        </p:tav>
                                      </p:tavLst>
                                    </p:anim>
                                    <p:anim calcmode="lin" valueType="num">
                                      <p:cBhvr additive="base">
                                        <p:cTn id="43" dur="300" fill="hold"/>
                                        <p:tgtEl>
                                          <p:spTgt spid="6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300" fill="hold"/>
                                        <p:tgtEl>
                                          <p:spTgt spid="62"/>
                                        </p:tgtEl>
                                        <p:attrNameLst>
                                          <p:attrName>ppt_x</p:attrName>
                                        </p:attrNameLst>
                                      </p:cBhvr>
                                      <p:tavLst>
                                        <p:tav tm="0">
                                          <p:val>
                                            <p:strVal val="1+#ppt_w/2"/>
                                          </p:val>
                                        </p:tav>
                                        <p:tav tm="100000">
                                          <p:val>
                                            <p:strVal val="#ppt_x"/>
                                          </p:val>
                                        </p:tav>
                                      </p:tavLst>
                                    </p:anim>
                                    <p:anim calcmode="lin" valueType="num">
                                      <p:cBhvr additive="base">
                                        <p:cTn id="48" dur="3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6" presetClass="emph" presetSubtype="0" fill="hold" nodeType="afterEffect">
                                  <p:stCondLst>
                                    <p:cond delay="0"/>
                                  </p:stCondLst>
                                  <p:childTnLst>
                                    <p:animEffect transition="out" filter="fade">
                                      <p:cBhvr>
                                        <p:cTn id="51" dur="500" tmFilter="0, 0; .2, .5; .8, .5; 1, 0"/>
                                        <p:tgtEl>
                                          <p:spTgt spid="52"/>
                                        </p:tgtEl>
                                      </p:cBhvr>
                                    </p:animEffect>
                                    <p:animScale>
                                      <p:cBhvr>
                                        <p:cTn id="52" dur="250" autoRev="1" fill="hold"/>
                                        <p:tgtEl>
                                          <p:spTgt spid="52"/>
                                        </p:tgtEl>
                                      </p:cBhvr>
                                      <p:by x="105000" y="105000"/>
                                    </p:animScale>
                                  </p:childTnLst>
                                </p:cTn>
                              </p:par>
                              <p:par>
                                <p:cTn id="53" presetID="26" presetClass="emph" presetSubtype="0" fill="hold" nodeType="withEffect">
                                  <p:stCondLst>
                                    <p:cond delay="0"/>
                                  </p:stCondLst>
                                  <p:childTnLst>
                                    <p:animEffect transition="out" filter="fade">
                                      <p:cBhvr>
                                        <p:cTn id="54" dur="500" tmFilter="0, 0; .2, .5; .8, .5; 1, 0"/>
                                        <p:tgtEl>
                                          <p:spTgt spid="63"/>
                                        </p:tgtEl>
                                      </p:cBhvr>
                                    </p:animEffect>
                                    <p:animScale>
                                      <p:cBhvr>
                                        <p:cTn id="55" dur="250" autoRev="1" fill="hold"/>
                                        <p:tgtEl>
                                          <p:spTgt spid="63"/>
                                        </p:tgtEl>
                                      </p:cBhvr>
                                      <p:by x="105000" y="105000"/>
                                    </p:animScale>
                                  </p:childTnLst>
                                </p:cTn>
                              </p:par>
                              <p:par>
                                <p:cTn id="56" presetID="26" presetClass="emph" presetSubtype="0" fill="hold" grpId="1" nodeType="withEffect">
                                  <p:stCondLst>
                                    <p:cond delay="0"/>
                                  </p:stCondLst>
                                  <p:childTnLst>
                                    <p:animEffect transition="out" filter="fade">
                                      <p:cBhvr>
                                        <p:cTn id="57" dur="500" tmFilter="0, 0; .2, .5; .8, .5; 1, 0"/>
                                        <p:tgtEl>
                                          <p:spTgt spid="51"/>
                                        </p:tgtEl>
                                      </p:cBhvr>
                                    </p:animEffect>
                                    <p:animScale>
                                      <p:cBhvr>
                                        <p:cTn id="58" dur="250" autoRev="1" fill="hold"/>
                                        <p:tgtEl>
                                          <p:spTgt spid="51"/>
                                        </p:tgtEl>
                                      </p:cBhvr>
                                      <p:by x="105000" y="105000"/>
                                    </p:animScale>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p:cTn id="62" dur="1000" fill="hold"/>
                                        <p:tgtEl>
                                          <p:spTgt spid="72"/>
                                        </p:tgtEl>
                                        <p:attrNameLst>
                                          <p:attrName>ppt_w</p:attrName>
                                        </p:attrNameLst>
                                      </p:cBhvr>
                                      <p:tavLst>
                                        <p:tav tm="0">
                                          <p:val>
                                            <p:fltVal val="0"/>
                                          </p:val>
                                        </p:tav>
                                        <p:tav tm="100000">
                                          <p:val>
                                            <p:strVal val="#ppt_w"/>
                                          </p:val>
                                        </p:tav>
                                      </p:tavLst>
                                    </p:anim>
                                    <p:anim calcmode="lin" valueType="num">
                                      <p:cBhvr>
                                        <p:cTn id="63" dur="1000" fill="hold"/>
                                        <p:tgtEl>
                                          <p:spTgt spid="72"/>
                                        </p:tgtEl>
                                        <p:attrNameLst>
                                          <p:attrName>ppt_h</p:attrName>
                                        </p:attrNameLst>
                                      </p:cBhvr>
                                      <p:tavLst>
                                        <p:tav tm="0">
                                          <p:val>
                                            <p:fltVal val="0"/>
                                          </p:val>
                                        </p:tav>
                                        <p:tav tm="100000">
                                          <p:val>
                                            <p:strVal val="#ppt_h"/>
                                          </p:val>
                                        </p:tav>
                                      </p:tavLst>
                                    </p:anim>
                                    <p:animEffect transition="in" filter="fade">
                                      <p:cBhvr>
                                        <p:cTn id="64" dur="1000"/>
                                        <p:tgtEl>
                                          <p:spTgt spid="72"/>
                                        </p:tgtEl>
                                      </p:cBhvr>
                                    </p:animEffect>
                                  </p:childTnLst>
                                </p:cTn>
                              </p:par>
                            </p:childTnLst>
                          </p:cTn>
                        </p:par>
                        <p:par>
                          <p:cTn id="65" fill="hold">
                            <p:stCondLst>
                              <p:cond delay="6000"/>
                            </p:stCondLst>
                            <p:childTnLst>
                              <p:par>
                                <p:cTn id="66" presetID="26" presetClass="emph" presetSubtype="0" fill="hold" nodeType="afterEffect">
                                  <p:stCondLst>
                                    <p:cond delay="500"/>
                                  </p:stCondLst>
                                  <p:childTnLst>
                                    <p:animEffect transition="out" filter="fade">
                                      <p:cBhvr>
                                        <p:cTn id="67" dur="500" tmFilter="0, 0; .2, .5; .8, .5; 1, 0"/>
                                        <p:tgtEl>
                                          <p:spTgt spid="55"/>
                                        </p:tgtEl>
                                      </p:cBhvr>
                                    </p:animEffect>
                                    <p:animScale>
                                      <p:cBhvr>
                                        <p:cTn id="68" dur="250" autoRev="1" fill="hold"/>
                                        <p:tgtEl>
                                          <p:spTgt spid="55"/>
                                        </p:tgtEl>
                                      </p:cBhvr>
                                      <p:by x="105000" y="105000"/>
                                    </p:animScale>
                                  </p:childTnLst>
                                </p:cTn>
                              </p:par>
                              <p:par>
                                <p:cTn id="69" presetID="26" presetClass="emph" presetSubtype="0" fill="hold" nodeType="withEffect">
                                  <p:stCondLst>
                                    <p:cond delay="500"/>
                                  </p:stCondLst>
                                  <p:childTnLst>
                                    <p:animEffect transition="out" filter="fade">
                                      <p:cBhvr>
                                        <p:cTn id="70" dur="500" tmFilter="0, 0; .2, .5; .8, .5; 1, 0"/>
                                        <p:tgtEl>
                                          <p:spTgt spid="66"/>
                                        </p:tgtEl>
                                      </p:cBhvr>
                                    </p:animEffect>
                                    <p:animScale>
                                      <p:cBhvr>
                                        <p:cTn id="71" dur="250" autoRev="1" fill="hold"/>
                                        <p:tgtEl>
                                          <p:spTgt spid="66"/>
                                        </p:tgtEl>
                                      </p:cBhvr>
                                      <p:by x="105000" y="105000"/>
                                    </p:animScale>
                                  </p:childTnLst>
                                </p:cTn>
                              </p:par>
                              <p:par>
                                <p:cTn id="72" presetID="26" presetClass="emph" presetSubtype="0" fill="hold" grpId="1" nodeType="withEffect">
                                  <p:stCondLst>
                                    <p:cond delay="500"/>
                                  </p:stCondLst>
                                  <p:childTnLst>
                                    <p:animEffect transition="out" filter="fade">
                                      <p:cBhvr>
                                        <p:cTn id="73" dur="500" tmFilter="0, 0; .2, .5; .8, .5; 1, 0"/>
                                        <p:tgtEl>
                                          <p:spTgt spid="61"/>
                                        </p:tgtEl>
                                      </p:cBhvr>
                                    </p:animEffect>
                                    <p:animScale>
                                      <p:cBhvr>
                                        <p:cTn id="74" dur="250" autoRev="1" fill="hold"/>
                                        <p:tgtEl>
                                          <p:spTgt spid="61"/>
                                        </p:tgtEl>
                                      </p:cBhvr>
                                      <p:by x="105000" y="105000"/>
                                    </p:animScale>
                                  </p:childTnLst>
                                </p:cTn>
                              </p:par>
                            </p:childTnLst>
                          </p:cTn>
                        </p:par>
                        <p:par>
                          <p:cTn id="75" fill="hold">
                            <p:stCondLst>
                              <p:cond delay="7000"/>
                            </p:stCondLst>
                            <p:childTnLst>
                              <p:par>
                                <p:cTn id="76" presetID="53" presetClass="entr" presetSubtype="16" fill="hold" grpId="0" nodeType="afterEffect">
                                  <p:stCondLst>
                                    <p:cond delay="0"/>
                                  </p:stCondLst>
                                  <p:childTnLst>
                                    <p:set>
                                      <p:cBhvr>
                                        <p:cTn id="77" dur="1" fill="hold">
                                          <p:stCondLst>
                                            <p:cond delay="0"/>
                                          </p:stCondLst>
                                        </p:cTn>
                                        <p:tgtEl>
                                          <p:spTgt spid="73"/>
                                        </p:tgtEl>
                                        <p:attrNameLst>
                                          <p:attrName>style.visibility</p:attrName>
                                        </p:attrNameLst>
                                      </p:cBhvr>
                                      <p:to>
                                        <p:strVal val="visible"/>
                                      </p:to>
                                    </p:set>
                                    <p:anim calcmode="lin" valueType="num">
                                      <p:cBhvr>
                                        <p:cTn id="78" dur="1000" fill="hold"/>
                                        <p:tgtEl>
                                          <p:spTgt spid="73"/>
                                        </p:tgtEl>
                                        <p:attrNameLst>
                                          <p:attrName>ppt_w</p:attrName>
                                        </p:attrNameLst>
                                      </p:cBhvr>
                                      <p:tavLst>
                                        <p:tav tm="0">
                                          <p:val>
                                            <p:fltVal val="0"/>
                                          </p:val>
                                        </p:tav>
                                        <p:tav tm="100000">
                                          <p:val>
                                            <p:strVal val="#ppt_w"/>
                                          </p:val>
                                        </p:tav>
                                      </p:tavLst>
                                    </p:anim>
                                    <p:anim calcmode="lin" valueType="num">
                                      <p:cBhvr>
                                        <p:cTn id="79" dur="1000" fill="hold"/>
                                        <p:tgtEl>
                                          <p:spTgt spid="73"/>
                                        </p:tgtEl>
                                        <p:attrNameLst>
                                          <p:attrName>ppt_h</p:attrName>
                                        </p:attrNameLst>
                                      </p:cBhvr>
                                      <p:tavLst>
                                        <p:tav tm="0">
                                          <p:val>
                                            <p:fltVal val="0"/>
                                          </p:val>
                                        </p:tav>
                                        <p:tav tm="100000">
                                          <p:val>
                                            <p:strVal val="#ppt_h"/>
                                          </p:val>
                                        </p:tav>
                                      </p:tavLst>
                                    </p:anim>
                                    <p:animEffect transition="in" filter="fade">
                                      <p:cBhvr>
                                        <p:cTn id="80" dur="1000"/>
                                        <p:tgtEl>
                                          <p:spTgt spid="73"/>
                                        </p:tgtEl>
                                      </p:cBhvr>
                                    </p:animEffect>
                                  </p:childTnLst>
                                </p:cTn>
                              </p:par>
                            </p:childTnLst>
                          </p:cTn>
                        </p:par>
                        <p:par>
                          <p:cTn id="81" fill="hold">
                            <p:stCondLst>
                              <p:cond delay="8000"/>
                            </p:stCondLst>
                            <p:childTnLst>
                              <p:par>
                                <p:cTn id="82" presetID="26" presetClass="emph" presetSubtype="0" fill="hold" nodeType="afterEffect">
                                  <p:stCondLst>
                                    <p:cond delay="500"/>
                                  </p:stCondLst>
                                  <p:childTnLst>
                                    <p:animEffect transition="out" filter="fade">
                                      <p:cBhvr>
                                        <p:cTn id="83" dur="500" tmFilter="0, 0; .2, .5; .8, .5; 1, 0"/>
                                        <p:tgtEl>
                                          <p:spTgt spid="58"/>
                                        </p:tgtEl>
                                      </p:cBhvr>
                                    </p:animEffect>
                                    <p:animScale>
                                      <p:cBhvr>
                                        <p:cTn id="84" dur="250" autoRev="1" fill="hold"/>
                                        <p:tgtEl>
                                          <p:spTgt spid="58"/>
                                        </p:tgtEl>
                                      </p:cBhvr>
                                      <p:by x="105000" y="105000"/>
                                    </p:animScale>
                                  </p:childTnLst>
                                </p:cTn>
                              </p:par>
                              <p:par>
                                <p:cTn id="85" presetID="26" presetClass="emph" presetSubtype="0" fill="hold" nodeType="withEffect">
                                  <p:stCondLst>
                                    <p:cond delay="500"/>
                                  </p:stCondLst>
                                  <p:childTnLst>
                                    <p:animEffect transition="out" filter="fade">
                                      <p:cBhvr>
                                        <p:cTn id="86" dur="500" tmFilter="0, 0; .2, .5; .8, .5; 1, 0"/>
                                        <p:tgtEl>
                                          <p:spTgt spid="69"/>
                                        </p:tgtEl>
                                      </p:cBhvr>
                                    </p:animEffect>
                                    <p:animScale>
                                      <p:cBhvr>
                                        <p:cTn id="87" dur="250" autoRev="1" fill="hold"/>
                                        <p:tgtEl>
                                          <p:spTgt spid="69"/>
                                        </p:tgtEl>
                                      </p:cBhvr>
                                      <p:by x="105000" y="105000"/>
                                    </p:animScale>
                                  </p:childTnLst>
                                </p:cTn>
                              </p:par>
                              <p:par>
                                <p:cTn id="88" presetID="26" presetClass="emph" presetSubtype="0" fill="hold" grpId="1" nodeType="withEffect">
                                  <p:stCondLst>
                                    <p:cond delay="500"/>
                                  </p:stCondLst>
                                  <p:childTnLst>
                                    <p:animEffect transition="out" filter="fade">
                                      <p:cBhvr>
                                        <p:cTn id="89" dur="500" tmFilter="0, 0; .2, .5; .8, .5; 1, 0"/>
                                        <p:tgtEl>
                                          <p:spTgt spid="62"/>
                                        </p:tgtEl>
                                      </p:cBhvr>
                                    </p:animEffect>
                                    <p:animScale>
                                      <p:cBhvr>
                                        <p:cTn id="90" dur="250" autoRev="1" fill="hold"/>
                                        <p:tgtEl>
                                          <p:spTgt spid="62"/>
                                        </p:tgtEl>
                                      </p:cBhvr>
                                      <p:by x="105000" y="105000"/>
                                    </p:animScale>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P spid="61" grpId="0"/>
      <p:bldP spid="61" grpId="1"/>
      <p:bldP spid="62" grpId="0"/>
      <p:bldP spid="62" grpId="1"/>
      <p:bldP spid="72" grpId="0"/>
      <p:bldP spid="73" grpId="0"/>
      <p:bldP spid="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292" y="3235071"/>
            <a:ext cx="3551933" cy="2339098"/>
          </a:xfrm>
          <a:prstGeom prst="rect">
            <a:avLst/>
          </a:prstGeom>
          <a:noFill/>
        </p:spPr>
        <p:txBody>
          <a:bodyPr wrap="square" lIns="121917" tIns="60958" rIns="121917" bIns="60958"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zh-CN" altLang="en-US" sz="2400" b="1" dirty="0">
                <a:solidFill>
                  <a:schemeClr val="accent3"/>
                </a:solidFill>
              </a:rPr>
              <a:t>点击此处添加标题</a:t>
            </a:r>
            <a:endParaRPr lang="en-US" altLang="zh-CN" sz="2400" b="1" dirty="0">
              <a:solidFill>
                <a:schemeClr val="accent3"/>
              </a:solidFill>
            </a:endParaRPr>
          </a:p>
          <a:p>
            <a:r>
              <a:rPr lang="zh-CN" altLang="en-US" dirty="0">
                <a:solidFill>
                  <a:srgbClr val="394C53"/>
                </a:solidFill>
              </a:rPr>
              <a:t>点击此处添加文字点击此处添加文字</a:t>
            </a:r>
            <a:endParaRPr lang="zh-CN" altLang="en-US" dirty="0">
              <a:solidFill>
                <a:srgbClr val="394C53"/>
              </a:solidFill>
            </a:endParaRPr>
          </a:p>
          <a:p>
            <a:r>
              <a:rPr lang="zh-CN" altLang="en-US" dirty="0">
                <a:solidFill>
                  <a:srgbClr val="394C53"/>
                </a:solidFill>
              </a:rPr>
              <a:t>点击此处添加文字点击此处添加文字</a:t>
            </a:r>
            <a:endParaRPr lang="zh-CN" altLang="en-US" dirty="0">
              <a:solidFill>
                <a:srgbClr val="394C53"/>
              </a:solidFill>
            </a:endParaRPr>
          </a:p>
          <a:p>
            <a:r>
              <a:rPr lang="zh-CN" altLang="en-US" dirty="0">
                <a:solidFill>
                  <a:srgbClr val="394C53"/>
                </a:solidFill>
              </a:rPr>
              <a:t>点击此处添加文字点击此处添加文字</a:t>
            </a:r>
            <a:endParaRPr lang="zh-CN" altLang="en-US" dirty="0">
              <a:solidFill>
                <a:srgbClr val="394C53"/>
              </a:solidFill>
            </a:endParaRPr>
          </a:p>
          <a:p>
            <a:r>
              <a:rPr lang="zh-CN" altLang="en-US" dirty="0">
                <a:solidFill>
                  <a:srgbClr val="394C53"/>
                </a:solidFill>
              </a:rPr>
              <a:t>点击此处添加文字点击此处添加文字</a:t>
            </a:r>
            <a:endParaRPr lang="zh-CN" altLang="en-US" dirty="0">
              <a:solidFill>
                <a:srgbClr val="394C53"/>
              </a:solidFill>
            </a:endParaRPr>
          </a:p>
          <a:p>
            <a:r>
              <a:rPr lang="zh-CN" altLang="en-US" dirty="0">
                <a:solidFill>
                  <a:srgbClr val="394C53"/>
                </a:solidFill>
              </a:rPr>
              <a:t>点击此处添加文字</a:t>
            </a:r>
            <a:endParaRPr lang="zh-CN" altLang="en-US" dirty="0">
              <a:solidFill>
                <a:srgbClr val="394C53"/>
              </a:solidFill>
            </a:endParaRPr>
          </a:p>
          <a:p>
            <a:endParaRPr lang="zh-CN" altLang="en-US" dirty="0">
              <a:solidFill>
                <a:srgbClr val="394C53"/>
              </a:solidFill>
            </a:endParaRPr>
          </a:p>
        </p:txBody>
      </p:sp>
      <p:sp>
        <p:nvSpPr>
          <p:cNvPr id="3" name="矩形 2"/>
          <p:cNvSpPr/>
          <p:nvPr/>
        </p:nvSpPr>
        <p:spPr>
          <a:xfrm>
            <a:off x="5584340" y="2428970"/>
            <a:ext cx="272835" cy="3494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4" name="矩形 3"/>
          <p:cNvSpPr/>
          <p:nvPr/>
        </p:nvSpPr>
        <p:spPr>
          <a:xfrm>
            <a:off x="6648254" y="3716646"/>
            <a:ext cx="259581" cy="22067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5" name="矩形 4"/>
          <p:cNvSpPr/>
          <p:nvPr/>
        </p:nvSpPr>
        <p:spPr>
          <a:xfrm>
            <a:off x="7901750" y="2807993"/>
            <a:ext cx="259581" cy="31153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6" name="矩形 5"/>
          <p:cNvSpPr/>
          <p:nvPr/>
        </p:nvSpPr>
        <p:spPr>
          <a:xfrm>
            <a:off x="9158612" y="3457030"/>
            <a:ext cx="259581" cy="24663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7" name="矩形 6"/>
          <p:cNvSpPr/>
          <p:nvPr/>
        </p:nvSpPr>
        <p:spPr>
          <a:xfrm>
            <a:off x="5324759" y="3067611"/>
            <a:ext cx="259581" cy="28557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8" name="矩形 7"/>
          <p:cNvSpPr/>
          <p:nvPr/>
        </p:nvSpPr>
        <p:spPr>
          <a:xfrm>
            <a:off x="6907836" y="3011370"/>
            <a:ext cx="272835" cy="29120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9" name="矩形 8"/>
          <p:cNvSpPr/>
          <p:nvPr/>
        </p:nvSpPr>
        <p:spPr>
          <a:xfrm>
            <a:off x="8161331" y="1846570"/>
            <a:ext cx="272835" cy="40768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10" name="矩形 9"/>
          <p:cNvSpPr/>
          <p:nvPr/>
        </p:nvSpPr>
        <p:spPr>
          <a:xfrm>
            <a:off x="9418193" y="2428970"/>
            <a:ext cx="272835" cy="34944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grpSp>
        <p:nvGrpSpPr>
          <p:cNvPr id="11" name="组合 10"/>
          <p:cNvGrpSpPr/>
          <p:nvPr/>
        </p:nvGrpSpPr>
        <p:grpSpPr>
          <a:xfrm>
            <a:off x="4213065" y="1506879"/>
            <a:ext cx="428728" cy="4413448"/>
            <a:chOff x="3830085" y="1923678"/>
            <a:chExt cx="237859" cy="2448272"/>
          </a:xfrm>
        </p:grpSpPr>
        <p:cxnSp>
          <p:nvCxnSpPr>
            <p:cNvPr id="12" name="直接箭头连接符 11"/>
            <p:cNvCxnSpPr/>
            <p:nvPr/>
          </p:nvCxnSpPr>
          <p:spPr>
            <a:xfrm flipV="1">
              <a:off x="4067944" y="1923678"/>
              <a:ext cx="0" cy="2448272"/>
            </a:xfrm>
            <a:prstGeom prst="straightConnector1">
              <a:avLst/>
            </a:prstGeom>
            <a:ln w="12700">
              <a:solidFill>
                <a:srgbClr val="394C53"/>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0085" y="2173432"/>
              <a:ext cx="173578" cy="1647572"/>
            </a:xfrm>
            <a:prstGeom prst="rect">
              <a:avLst/>
            </a:prstGeom>
            <a:noFill/>
          </p:spPr>
          <p:txBody>
            <a:bodyPr wrap="none" rtlCol="0">
              <a:spAutoFit/>
            </a:bodyPr>
            <a:lstStyle/>
            <a:p>
              <a:r>
                <a:rPr lang="en-US" altLang="zh-CN" sz="1700" dirty="0">
                  <a:solidFill>
                    <a:srgbClr val="394C53"/>
                  </a:solidFill>
                  <a:latin typeface="微软雅黑" panose="020B0503020204020204" pitchFamily="34" charset="-122"/>
                  <a:ea typeface="微软雅黑" panose="020B0503020204020204" pitchFamily="34" charset="-122"/>
                </a:rPr>
                <a:t>6</a:t>
              </a:r>
              <a:endParaRPr lang="en-US" altLang="zh-CN" sz="1700" dirty="0">
                <a:solidFill>
                  <a:srgbClr val="394C53"/>
                </a:solidFill>
                <a:latin typeface="微软雅黑" panose="020B0503020204020204" pitchFamily="34" charset="-122"/>
                <a:ea typeface="微软雅黑" panose="020B0503020204020204" pitchFamily="34" charset="-122"/>
              </a:endParaRPr>
            </a:p>
            <a:p>
              <a:endParaRPr lang="en-US" altLang="zh-CN" sz="1700" dirty="0">
                <a:solidFill>
                  <a:srgbClr val="394C53"/>
                </a:solidFill>
                <a:latin typeface="微软雅黑" panose="020B0503020204020204" pitchFamily="34" charset="-122"/>
                <a:ea typeface="微软雅黑" panose="020B0503020204020204" pitchFamily="34" charset="-122"/>
              </a:endParaRPr>
            </a:p>
            <a:p>
              <a:r>
                <a:rPr lang="en-US" altLang="zh-CN" sz="1700" dirty="0">
                  <a:solidFill>
                    <a:srgbClr val="394C53"/>
                  </a:solidFill>
                  <a:latin typeface="微软雅黑" panose="020B0503020204020204" pitchFamily="34" charset="-122"/>
                  <a:ea typeface="微软雅黑" panose="020B0503020204020204" pitchFamily="34" charset="-122"/>
                </a:rPr>
                <a:t>5</a:t>
              </a:r>
              <a:endParaRPr lang="en-US" altLang="zh-CN" sz="1700" dirty="0">
                <a:solidFill>
                  <a:srgbClr val="394C53"/>
                </a:solidFill>
                <a:latin typeface="微软雅黑" panose="020B0503020204020204" pitchFamily="34" charset="-122"/>
                <a:ea typeface="微软雅黑" panose="020B0503020204020204" pitchFamily="34" charset="-122"/>
              </a:endParaRPr>
            </a:p>
            <a:p>
              <a:endParaRPr lang="en-US" altLang="zh-CN" sz="1700" dirty="0">
                <a:solidFill>
                  <a:srgbClr val="394C53"/>
                </a:solidFill>
                <a:latin typeface="微软雅黑" panose="020B0503020204020204" pitchFamily="34" charset="-122"/>
                <a:ea typeface="微软雅黑" panose="020B0503020204020204" pitchFamily="34" charset="-122"/>
              </a:endParaRPr>
            </a:p>
            <a:p>
              <a:r>
                <a:rPr lang="en-US" altLang="zh-CN" sz="1700" dirty="0">
                  <a:solidFill>
                    <a:srgbClr val="394C53"/>
                  </a:solidFill>
                  <a:latin typeface="微软雅黑" panose="020B0503020204020204" pitchFamily="34" charset="-122"/>
                  <a:ea typeface="微软雅黑" panose="020B0503020204020204" pitchFamily="34" charset="-122"/>
                </a:rPr>
                <a:t>4</a:t>
              </a:r>
              <a:endParaRPr lang="en-US" altLang="zh-CN" sz="1700" dirty="0">
                <a:solidFill>
                  <a:srgbClr val="394C53"/>
                </a:solidFill>
                <a:latin typeface="微软雅黑" panose="020B0503020204020204" pitchFamily="34" charset="-122"/>
                <a:ea typeface="微软雅黑" panose="020B0503020204020204" pitchFamily="34" charset="-122"/>
              </a:endParaRPr>
            </a:p>
            <a:p>
              <a:endParaRPr lang="en-US" altLang="zh-CN" sz="1700" dirty="0">
                <a:solidFill>
                  <a:srgbClr val="394C53"/>
                </a:solidFill>
                <a:latin typeface="微软雅黑" panose="020B0503020204020204" pitchFamily="34" charset="-122"/>
                <a:ea typeface="微软雅黑" panose="020B0503020204020204" pitchFamily="34" charset="-122"/>
              </a:endParaRPr>
            </a:p>
            <a:p>
              <a:r>
                <a:rPr lang="en-US" altLang="zh-CN" sz="1700" dirty="0">
                  <a:solidFill>
                    <a:srgbClr val="394C53"/>
                  </a:solidFill>
                  <a:latin typeface="微软雅黑" panose="020B0503020204020204" pitchFamily="34" charset="-122"/>
                  <a:ea typeface="微软雅黑" panose="020B0503020204020204" pitchFamily="34" charset="-122"/>
                </a:rPr>
                <a:t>3</a:t>
              </a:r>
              <a:endParaRPr lang="en-US" altLang="zh-CN" sz="1700" dirty="0">
                <a:solidFill>
                  <a:srgbClr val="394C53"/>
                </a:solidFill>
                <a:latin typeface="微软雅黑" panose="020B0503020204020204" pitchFamily="34" charset="-122"/>
                <a:ea typeface="微软雅黑" panose="020B0503020204020204" pitchFamily="34" charset="-122"/>
              </a:endParaRPr>
            </a:p>
            <a:p>
              <a:endParaRPr lang="en-US" altLang="zh-CN" sz="1700" dirty="0">
                <a:solidFill>
                  <a:srgbClr val="394C53"/>
                </a:solidFill>
                <a:latin typeface="微软雅黑" panose="020B0503020204020204" pitchFamily="34" charset="-122"/>
                <a:ea typeface="微软雅黑" panose="020B0503020204020204" pitchFamily="34" charset="-122"/>
              </a:endParaRPr>
            </a:p>
            <a:p>
              <a:r>
                <a:rPr lang="en-US" altLang="zh-CN" sz="1700" dirty="0">
                  <a:solidFill>
                    <a:srgbClr val="394C53"/>
                  </a:solidFill>
                  <a:latin typeface="微软雅黑" panose="020B0503020204020204" pitchFamily="34" charset="-122"/>
                  <a:ea typeface="微软雅黑" panose="020B0503020204020204" pitchFamily="34" charset="-122"/>
                </a:rPr>
                <a:t>2</a:t>
              </a:r>
              <a:endParaRPr lang="en-US" altLang="zh-CN" sz="1700" dirty="0">
                <a:solidFill>
                  <a:srgbClr val="394C53"/>
                </a:solidFill>
                <a:latin typeface="微软雅黑" panose="020B0503020204020204" pitchFamily="34" charset="-122"/>
                <a:ea typeface="微软雅黑" panose="020B0503020204020204" pitchFamily="34" charset="-122"/>
              </a:endParaRPr>
            </a:p>
            <a:p>
              <a:endParaRPr lang="en-US" altLang="zh-CN" sz="1700" dirty="0">
                <a:solidFill>
                  <a:srgbClr val="394C53"/>
                </a:solidFill>
                <a:latin typeface="微软雅黑" panose="020B0503020204020204" pitchFamily="34" charset="-122"/>
                <a:ea typeface="微软雅黑" panose="020B0503020204020204" pitchFamily="34" charset="-122"/>
              </a:endParaRPr>
            </a:p>
            <a:p>
              <a:r>
                <a:rPr lang="en-US" altLang="zh-CN" sz="1700" dirty="0">
                  <a:solidFill>
                    <a:srgbClr val="394C53"/>
                  </a:solidFill>
                  <a:latin typeface="微软雅黑" panose="020B0503020204020204" pitchFamily="34" charset="-122"/>
                  <a:ea typeface="微软雅黑" panose="020B0503020204020204" pitchFamily="34" charset="-122"/>
                </a:rPr>
                <a:t>1</a:t>
              </a:r>
              <a:endParaRPr lang="zh-CN" altLang="en-US" sz="1700" dirty="0">
                <a:solidFill>
                  <a:srgbClr val="394C53"/>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626161" y="5923383"/>
            <a:ext cx="5567894" cy="323165"/>
            <a:chOff x="4067944" y="4371950"/>
            <a:chExt cx="4320480" cy="179269"/>
          </a:xfrm>
        </p:grpSpPr>
        <p:cxnSp>
          <p:nvCxnSpPr>
            <p:cNvPr id="15" name="直接箭头连接符 14"/>
            <p:cNvCxnSpPr/>
            <p:nvPr/>
          </p:nvCxnSpPr>
          <p:spPr>
            <a:xfrm>
              <a:off x="4067944" y="4371950"/>
              <a:ext cx="4320480" cy="0"/>
            </a:xfrm>
            <a:prstGeom prst="straightConnector1">
              <a:avLst/>
            </a:prstGeom>
            <a:ln w="12700">
              <a:solidFill>
                <a:srgbClr val="394C53"/>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393082" y="4371950"/>
              <a:ext cx="3963950" cy="179269"/>
            </a:xfrm>
            <a:prstGeom prst="rect">
              <a:avLst/>
            </a:prstGeom>
            <a:noFill/>
          </p:spPr>
          <p:txBody>
            <a:bodyPr wrap="none" rtlCol="0">
              <a:spAutoFit/>
            </a:bodyPr>
            <a:lstStyle/>
            <a:p>
              <a:r>
                <a:rPr lang="zh-CN" altLang="en-US" sz="1500" dirty="0">
                  <a:solidFill>
                    <a:srgbClr val="394C53"/>
                  </a:solidFill>
                  <a:latin typeface="微软雅黑" panose="020B0503020204020204" pitchFamily="34" charset="-122"/>
                  <a:ea typeface="微软雅黑" panose="020B0503020204020204" pitchFamily="34" charset="-122"/>
                </a:rPr>
                <a:t>   第一季度</a:t>
              </a:r>
              <a:r>
                <a:rPr lang="en-US" altLang="zh-CN" sz="1500" dirty="0">
                  <a:solidFill>
                    <a:srgbClr val="394C53"/>
                  </a:solidFill>
                  <a:latin typeface="微软雅黑" panose="020B0503020204020204" pitchFamily="34" charset="-122"/>
                  <a:ea typeface="微软雅黑" panose="020B0503020204020204" pitchFamily="34" charset="-122"/>
                </a:rPr>
                <a:t>          </a:t>
              </a:r>
              <a:r>
                <a:rPr lang="zh-CN" altLang="en-US" sz="1500" dirty="0">
                  <a:solidFill>
                    <a:srgbClr val="394C53"/>
                  </a:solidFill>
                  <a:latin typeface="微软雅黑" panose="020B0503020204020204" pitchFamily="34" charset="-122"/>
                  <a:ea typeface="微软雅黑" panose="020B0503020204020204" pitchFamily="34" charset="-122"/>
                </a:rPr>
                <a:t>第二季度</a:t>
              </a:r>
              <a:r>
                <a:rPr lang="en-US" altLang="zh-CN" sz="1500" dirty="0">
                  <a:solidFill>
                    <a:srgbClr val="394C53"/>
                  </a:solidFill>
                  <a:latin typeface="微软雅黑" panose="020B0503020204020204" pitchFamily="34" charset="-122"/>
                  <a:ea typeface="微软雅黑" panose="020B0503020204020204" pitchFamily="34" charset="-122"/>
                </a:rPr>
                <a:t>        </a:t>
              </a:r>
              <a:r>
                <a:rPr lang="zh-CN" altLang="en-US" sz="1500" dirty="0">
                  <a:solidFill>
                    <a:srgbClr val="394C53"/>
                  </a:solidFill>
                  <a:latin typeface="微软雅黑" panose="020B0503020204020204" pitchFamily="34" charset="-122"/>
                  <a:ea typeface="微软雅黑" panose="020B0503020204020204" pitchFamily="34" charset="-122"/>
                </a:rPr>
                <a:t>第三季度</a:t>
              </a:r>
              <a:r>
                <a:rPr lang="en-US" altLang="zh-CN" sz="1500" dirty="0">
                  <a:solidFill>
                    <a:srgbClr val="394C53"/>
                  </a:solidFill>
                  <a:latin typeface="微软雅黑" panose="020B0503020204020204" pitchFamily="34" charset="-122"/>
                  <a:ea typeface="微软雅黑" panose="020B0503020204020204" pitchFamily="34" charset="-122"/>
                </a:rPr>
                <a:t>        </a:t>
              </a:r>
              <a:r>
                <a:rPr lang="zh-CN" altLang="en-US" sz="1500" dirty="0">
                  <a:solidFill>
                    <a:srgbClr val="394C53"/>
                  </a:solidFill>
                  <a:latin typeface="微软雅黑" panose="020B0503020204020204" pitchFamily="34" charset="-122"/>
                  <a:ea typeface="微软雅黑" panose="020B0503020204020204" pitchFamily="34" charset="-122"/>
                </a:rPr>
                <a:t>第四季度</a:t>
              </a:r>
              <a:endParaRPr lang="zh-CN" altLang="en-US" sz="1500" dirty="0">
                <a:solidFill>
                  <a:srgbClr val="394C53"/>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9717072" y="1606810"/>
            <a:ext cx="259581" cy="2658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18" name="矩形 17"/>
          <p:cNvSpPr/>
          <p:nvPr/>
        </p:nvSpPr>
        <p:spPr>
          <a:xfrm>
            <a:off x="9717072" y="1962643"/>
            <a:ext cx="259581" cy="265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rgbClr val="394C53"/>
              </a:solidFill>
            </a:endParaRPr>
          </a:p>
        </p:txBody>
      </p:sp>
      <p:sp>
        <p:nvSpPr>
          <p:cNvPr id="19" name="TextBox 18"/>
          <p:cNvSpPr txBox="1"/>
          <p:nvPr/>
        </p:nvSpPr>
        <p:spPr>
          <a:xfrm>
            <a:off x="9917068" y="1484845"/>
            <a:ext cx="1547112" cy="492438"/>
          </a:xfrm>
          <a:prstGeom prst="rect">
            <a:avLst/>
          </a:prstGeom>
          <a:noFill/>
        </p:spPr>
        <p:txBody>
          <a:bodyPr wrap="square" lIns="121917" tIns="60958" rIns="121917" bIns="60958"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en-US" altLang="zh-CN" sz="1600" dirty="0">
                <a:solidFill>
                  <a:schemeClr val="tx1">
                    <a:lumMod val="50000"/>
                    <a:lumOff val="50000"/>
                  </a:schemeClr>
                </a:solidFill>
              </a:rPr>
              <a:t>2015</a:t>
            </a:r>
            <a:r>
              <a:rPr lang="zh-CN" altLang="en-US" sz="1600" dirty="0">
                <a:solidFill>
                  <a:schemeClr val="tx1">
                    <a:lumMod val="50000"/>
                    <a:lumOff val="50000"/>
                  </a:schemeClr>
                </a:solidFill>
              </a:rPr>
              <a:t>年</a:t>
            </a:r>
            <a:endParaRPr lang="en-US" altLang="zh-CN" sz="1600" dirty="0">
              <a:solidFill>
                <a:schemeClr val="tx1">
                  <a:lumMod val="50000"/>
                  <a:lumOff val="50000"/>
                </a:schemeClr>
              </a:solidFill>
            </a:endParaRPr>
          </a:p>
        </p:txBody>
      </p:sp>
      <p:sp>
        <p:nvSpPr>
          <p:cNvPr id="20" name="TextBox 19"/>
          <p:cNvSpPr txBox="1"/>
          <p:nvPr/>
        </p:nvSpPr>
        <p:spPr>
          <a:xfrm>
            <a:off x="9926246" y="1846569"/>
            <a:ext cx="1547112" cy="492438"/>
          </a:xfrm>
          <a:prstGeom prst="rect">
            <a:avLst/>
          </a:prstGeom>
          <a:noFill/>
        </p:spPr>
        <p:txBody>
          <a:bodyPr wrap="square" lIns="121917" tIns="60958" rIns="121917" bIns="60958" rtlCol="0">
            <a:spAutoFit/>
          </a:bodyPr>
          <a:lstStyle>
            <a:defPPr>
              <a:defRPr lang="zh-CN"/>
            </a:defPPr>
            <a:lvl1pPr>
              <a:lnSpc>
                <a:spcPct val="150000"/>
              </a:lnSpc>
              <a:defRPr sz="1200">
                <a:solidFill>
                  <a:schemeClr val="bg1"/>
                </a:solidFill>
                <a:latin typeface="微软雅黑" panose="020B0503020204020204" pitchFamily="34" charset="-122"/>
                <a:ea typeface="微软雅黑" panose="020B0503020204020204" pitchFamily="34" charset="-122"/>
              </a:defRPr>
            </a:lvl1pPr>
          </a:lstStyle>
          <a:p>
            <a:r>
              <a:rPr lang="en-US" altLang="zh-CN" sz="1600" dirty="0">
                <a:solidFill>
                  <a:schemeClr val="accent3"/>
                </a:solidFill>
              </a:rPr>
              <a:t>2016</a:t>
            </a:r>
            <a:r>
              <a:rPr lang="zh-CN" altLang="en-US" sz="1600" dirty="0">
                <a:solidFill>
                  <a:schemeClr val="accent3"/>
                </a:solidFill>
              </a:rPr>
              <a:t>年</a:t>
            </a:r>
            <a:endParaRPr lang="en-US" altLang="zh-CN" sz="1600" dirty="0">
              <a:solidFill>
                <a:schemeClr val="accent3"/>
              </a:solidFill>
            </a:endParaRPr>
          </a:p>
        </p:txBody>
      </p:sp>
      <p:sp>
        <p:nvSpPr>
          <p:cNvPr id="21" name="标题 20"/>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par>
                                <p:cTn id="8" presetID="22" presetClass="entr" presetSubtype="4" fill="hold"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1000"/>
                                        <p:tgtEl>
                                          <p:spTgt spid="11"/>
                                        </p:tgtEl>
                                      </p:cBhvr>
                                    </p:animEffect>
                                  </p:childTnLst>
                                </p:cTn>
                              </p:par>
                              <p:par>
                                <p:cTn id="11" presetID="22" presetClass="entr" presetSubtype="8"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par>
                                <p:cTn id="14" presetID="22" presetClass="entr" presetSubtype="4" fill="hold" grpId="0" nodeType="withEffect">
                                  <p:stCondLst>
                                    <p:cond delay="80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110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170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grpId="0" nodeType="with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260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grpId="0" nodeType="withEffect">
                                  <p:stCondLst>
                                    <p:cond delay="290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par>
                                <p:cTn id="32" presetID="22" presetClass="entr" presetSubtype="4" fill="hold" grpId="0" nodeType="withEffect">
                                  <p:stCondLst>
                                    <p:cond delay="350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par>
                                <p:cTn id="35" presetID="22" presetClass="entr" presetSubtype="4" fill="hold" grpId="0" nodeType="withEffect">
                                  <p:stCondLst>
                                    <p:cond delay="380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par>
                                <p:cTn id="38" presetID="22" presetClass="entr" presetSubtype="4" fill="hold" grpId="0" nodeType="withEffect">
                                  <p:stCondLst>
                                    <p:cond delay="350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par>
                                <p:cTn id="41" presetID="22" presetClass="entr" presetSubtype="4" fill="hold" grpId="0" nodeType="withEffect">
                                  <p:stCondLst>
                                    <p:cond delay="38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22" presetClass="entr" presetSubtype="1" fill="hold" grpId="0" nodeType="withEffect">
                                  <p:stCondLst>
                                    <p:cond delay="375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750"/>
                                        <p:tgtEl>
                                          <p:spTgt spid="19"/>
                                        </p:tgtEl>
                                      </p:cBhvr>
                                    </p:animEffect>
                                  </p:childTnLst>
                                </p:cTn>
                              </p:par>
                              <p:par>
                                <p:cTn id="47" presetID="22" presetClass="entr" presetSubtype="1" fill="hold" grpId="0" nodeType="withEffect">
                                  <p:stCondLst>
                                    <p:cond delay="375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7" grpId="0" animBg="1"/>
      <p:bldP spid="18" grpId="0" animBg="1"/>
      <p:bldP spid="19"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bwMode="auto">
          <a:xfrm>
            <a:off x="794" y="666518"/>
            <a:ext cx="257216" cy="6082591"/>
          </a:xfrm>
          <a:prstGeom prst="rect">
            <a:avLst/>
          </a:prstGeom>
          <a:solidFill>
            <a:schemeClr val="bg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solidFill>
                <a:srgbClr val="C4261D"/>
              </a:solidFill>
            </a:endParaRPr>
          </a:p>
        </p:txBody>
      </p:sp>
      <p:sp>
        <p:nvSpPr>
          <p:cNvPr id="28" name="AutoShape 593"/>
          <p:cNvSpPr>
            <a:spLocks noChangeArrowheads="1"/>
          </p:cNvSpPr>
          <p:nvPr/>
        </p:nvSpPr>
        <p:spPr bwMode="auto">
          <a:xfrm rot="10800000" flipH="1" flipV="1">
            <a:off x="2622168" y="3731566"/>
            <a:ext cx="674854" cy="540165"/>
          </a:xfrm>
          <a:prstGeom prst="rightArrow">
            <a:avLst>
              <a:gd name="adj1" fmla="val 60857"/>
              <a:gd name="adj2" fmla="val 56907"/>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dirty="0">
              <a:latin typeface="Arial" panose="020B0604020202020204" pitchFamily="34" charset="0"/>
              <a:ea typeface="宋体" panose="02010600030101010101" pitchFamily="2" charset="-122"/>
            </a:endParaRPr>
          </a:p>
        </p:txBody>
      </p:sp>
      <p:sp>
        <p:nvSpPr>
          <p:cNvPr id="29" name="Oval 2"/>
          <p:cNvSpPr>
            <a:spLocks noChangeAspect="1" noChangeArrowheads="1"/>
          </p:cNvSpPr>
          <p:nvPr/>
        </p:nvSpPr>
        <p:spPr bwMode="auto">
          <a:xfrm>
            <a:off x="1139854" y="3290033"/>
            <a:ext cx="1421995" cy="1423231"/>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fr-FR" altLang="zh-CN" dirty="0">
              <a:latin typeface="Arial" panose="020B0604020202020204" pitchFamily="34" charset="0"/>
              <a:ea typeface="宋体" panose="02010600030101010101" pitchFamily="2" charset="-122"/>
            </a:endParaRPr>
          </a:p>
        </p:txBody>
      </p:sp>
      <p:sp>
        <p:nvSpPr>
          <p:cNvPr id="30" name="TextBox 147"/>
          <p:cNvSpPr txBox="1">
            <a:spLocks noChangeArrowheads="1"/>
          </p:cNvSpPr>
          <p:nvPr/>
        </p:nvSpPr>
        <p:spPr bwMode="auto">
          <a:xfrm>
            <a:off x="1311073" y="3622506"/>
            <a:ext cx="1079557" cy="7582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stStyle>
          <a:p>
            <a:pPr algn="ctr"/>
            <a:r>
              <a:rPr lang="zh-CN" altLang="en-US" sz="2000" dirty="0">
                <a:solidFill>
                  <a:srgbClr val="F8F8F8"/>
                </a:solidFill>
                <a:latin typeface="+mn-ea"/>
              </a:rPr>
              <a:t>初步</a:t>
            </a:r>
            <a:endParaRPr lang="en-US" altLang="zh-CN" sz="2000" dirty="0">
              <a:solidFill>
                <a:srgbClr val="F8F8F8"/>
              </a:solidFill>
              <a:latin typeface="+mn-ea"/>
            </a:endParaRPr>
          </a:p>
          <a:p>
            <a:pPr algn="ctr"/>
            <a:r>
              <a:rPr lang="zh-CN" altLang="en-US" sz="2000" dirty="0">
                <a:solidFill>
                  <a:srgbClr val="F8F8F8"/>
                </a:solidFill>
                <a:latin typeface="+mn-ea"/>
              </a:rPr>
              <a:t>目标</a:t>
            </a:r>
            <a:endParaRPr lang="zh-CN" altLang="en-US" sz="2000" dirty="0">
              <a:solidFill>
                <a:srgbClr val="F8F8F8"/>
              </a:solidFill>
              <a:latin typeface="+mn-ea"/>
            </a:endParaRPr>
          </a:p>
        </p:txBody>
      </p:sp>
      <p:sp>
        <p:nvSpPr>
          <p:cNvPr id="31" name="圆角矩形 30"/>
          <p:cNvSpPr/>
          <p:nvPr/>
        </p:nvSpPr>
        <p:spPr bwMode="auto">
          <a:xfrm>
            <a:off x="5833063" y="3888032"/>
            <a:ext cx="5047759" cy="959035"/>
          </a:xfrm>
          <a:prstGeom prst="roundRect">
            <a:avLst>
              <a:gd name="adj" fmla="val 7848"/>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latin typeface="Arial" panose="020B0604020202020204" pitchFamily="34" charset="0"/>
              <a:ea typeface="宋体" panose="02010600030101010101" pitchFamily="2" charset="-122"/>
            </a:endParaRPr>
          </a:p>
        </p:txBody>
      </p:sp>
      <p:sp>
        <p:nvSpPr>
          <p:cNvPr id="32" name="矩形 87"/>
          <p:cNvSpPr>
            <a:spLocks noChangeArrowheads="1"/>
          </p:cNvSpPr>
          <p:nvPr/>
        </p:nvSpPr>
        <p:spPr bwMode="auto">
          <a:xfrm>
            <a:off x="5948510" y="3960621"/>
            <a:ext cx="4932311" cy="830997"/>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600" b="1" dirty="0">
                <a:solidFill>
                  <a:srgbClr val="F8F8F8"/>
                </a:solidFill>
                <a:latin typeface="+mn-ea"/>
              </a:rPr>
              <a:t>目标内涵一</a:t>
            </a:r>
            <a:r>
              <a:rPr lang="zh-CN" altLang="en-US" sz="1600" dirty="0">
                <a:solidFill>
                  <a:srgbClr val="F8F8F8"/>
                </a:solidFill>
                <a:latin typeface="+mn-ea"/>
              </a:rPr>
              <a:t>：您的文字内容您的文字内容您的文字内容您的文字内容您的文字内容您的文字内容您的文字内容</a:t>
            </a:r>
            <a:endParaRPr lang="zh-CN" altLang="en-US" sz="1600" dirty="0">
              <a:solidFill>
                <a:srgbClr val="F8F8F8"/>
              </a:solidFill>
              <a:latin typeface="+mn-ea"/>
            </a:endParaRPr>
          </a:p>
        </p:txBody>
      </p:sp>
      <p:sp>
        <p:nvSpPr>
          <p:cNvPr id="33" name="圆角矩形 32"/>
          <p:cNvSpPr/>
          <p:nvPr/>
        </p:nvSpPr>
        <p:spPr bwMode="auto">
          <a:xfrm>
            <a:off x="5833063" y="5040160"/>
            <a:ext cx="5047759" cy="959035"/>
          </a:xfrm>
          <a:prstGeom prst="roundRect">
            <a:avLst>
              <a:gd name="adj" fmla="val 7848"/>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latin typeface="Arial" panose="020B0604020202020204" pitchFamily="34" charset="0"/>
              <a:ea typeface="宋体" panose="02010600030101010101" pitchFamily="2" charset="-122"/>
            </a:endParaRPr>
          </a:p>
        </p:txBody>
      </p:sp>
      <p:sp>
        <p:nvSpPr>
          <p:cNvPr id="34" name="矩形 87"/>
          <p:cNvSpPr>
            <a:spLocks noChangeArrowheads="1"/>
          </p:cNvSpPr>
          <p:nvPr/>
        </p:nvSpPr>
        <p:spPr bwMode="auto">
          <a:xfrm>
            <a:off x="5948510" y="5131215"/>
            <a:ext cx="4932311" cy="6793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eaLnBrk="0" fontAlgn="ctr" hangingPunct="0">
              <a:buClr>
                <a:srgbClr val="FF0000"/>
              </a:buClr>
              <a:buSzPct val="70000"/>
            </a:pPr>
            <a:r>
              <a:rPr lang="zh-CN" altLang="en-US" sz="1600" b="1" dirty="0">
                <a:solidFill>
                  <a:srgbClr val="F8F8F8"/>
                </a:solidFill>
                <a:latin typeface="+mn-ea"/>
              </a:rPr>
              <a:t>目标内涵一</a:t>
            </a:r>
            <a:r>
              <a:rPr lang="zh-CN" altLang="en-US" sz="1600" dirty="0">
                <a:solidFill>
                  <a:srgbClr val="F8F8F8"/>
                </a:solidFill>
                <a:latin typeface="+mn-ea"/>
              </a:rPr>
              <a:t>：您的文字内容您的文字内容您的文字内容您的文字内容您的文字内容您的文字内容您的文字内容</a:t>
            </a:r>
            <a:endParaRPr lang="zh-CN" altLang="en-US" sz="1600" dirty="0">
              <a:solidFill>
                <a:srgbClr val="F8F8F8"/>
              </a:solidFill>
              <a:latin typeface="+mn-ea"/>
            </a:endParaRPr>
          </a:p>
        </p:txBody>
      </p:sp>
      <p:sp>
        <p:nvSpPr>
          <p:cNvPr id="35" name="圆角矩形 34"/>
          <p:cNvSpPr/>
          <p:nvPr/>
        </p:nvSpPr>
        <p:spPr bwMode="auto">
          <a:xfrm>
            <a:off x="5833062" y="2686827"/>
            <a:ext cx="5047759" cy="959035"/>
          </a:xfrm>
          <a:prstGeom prst="roundRect">
            <a:avLst>
              <a:gd name="adj" fmla="val 7848"/>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latin typeface="Arial" panose="020B0604020202020204" pitchFamily="34" charset="0"/>
              <a:ea typeface="宋体" panose="02010600030101010101" pitchFamily="2" charset="-122"/>
            </a:endParaRPr>
          </a:p>
        </p:txBody>
      </p:sp>
      <p:sp>
        <p:nvSpPr>
          <p:cNvPr id="36" name="矩形 87"/>
          <p:cNvSpPr>
            <a:spLocks noChangeArrowheads="1"/>
          </p:cNvSpPr>
          <p:nvPr/>
        </p:nvSpPr>
        <p:spPr bwMode="auto">
          <a:xfrm>
            <a:off x="5948509" y="2809898"/>
            <a:ext cx="4753605" cy="830997"/>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600" b="1" dirty="0">
                <a:solidFill>
                  <a:srgbClr val="F8F8F8"/>
                </a:solidFill>
                <a:latin typeface="+mn-ea"/>
              </a:rPr>
              <a:t>目标内涵一</a:t>
            </a:r>
            <a:r>
              <a:rPr lang="zh-CN" altLang="en-US" sz="1600" dirty="0">
                <a:solidFill>
                  <a:srgbClr val="F8F8F8"/>
                </a:solidFill>
                <a:latin typeface="+mn-ea"/>
              </a:rPr>
              <a:t>：您的文字内容您的文字内容您的文字内容您的文字内容您的文字内容您的文字内容您的文字内容</a:t>
            </a:r>
            <a:endParaRPr lang="zh-CN" altLang="en-US" sz="1600" dirty="0">
              <a:solidFill>
                <a:srgbClr val="F8F8F8"/>
              </a:solidFill>
              <a:latin typeface="+mn-ea"/>
            </a:endParaRPr>
          </a:p>
        </p:txBody>
      </p:sp>
      <p:sp>
        <p:nvSpPr>
          <p:cNvPr id="37" name="圆角矩形 36"/>
          <p:cNvSpPr/>
          <p:nvPr/>
        </p:nvSpPr>
        <p:spPr bwMode="auto">
          <a:xfrm>
            <a:off x="5833063" y="1534699"/>
            <a:ext cx="5047759" cy="959035"/>
          </a:xfrm>
          <a:prstGeom prst="roundRect">
            <a:avLst>
              <a:gd name="adj" fmla="val 7848"/>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lvl="2"/>
            <a:endParaRPr lang="zh-CN" altLang="en-US" dirty="0">
              <a:latin typeface="Arial" panose="020B0604020202020204" pitchFamily="34" charset="0"/>
              <a:ea typeface="宋体" panose="02010600030101010101" pitchFamily="2" charset="-122"/>
            </a:endParaRPr>
          </a:p>
        </p:txBody>
      </p:sp>
      <p:sp>
        <p:nvSpPr>
          <p:cNvPr id="38" name="矩形 87"/>
          <p:cNvSpPr>
            <a:spLocks noChangeArrowheads="1"/>
          </p:cNvSpPr>
          <p:nvPr/>
        </p:nvSpPr>
        <p:spPr bwMode="auto">
          <a:xfrm>
            <a:off x="6024031" y="1606707"/>
            <a:ext cx="4678083" cy="830997"/>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600" b="1" dirty="0">
                <a:solidFill>
                  <a:srgbClr val="F8F8F8"/>
                </a:solidFill>
                <a:latin typeface="+mn-ea"/>
              </a:rPr>
              <a:t>目标内涵一</a:t>
            </a:r>
            <a:r>
              <a:rPr lang="zh-CN" altLang="en-US" sz="1600" dirty="0">
                <a:solidFill>
                  <a:srgbClr val="F8F8F8"/>
                </a:solidFill>
                <a:latin typeface="+mn-ea"/>
              </a:rPr>
              <a:t>：您的文字内容您的文字内容您的文字内容您的文字内容您的文字内容您的文字内容您的文字内容</a:t>
            </a:r>
            <a:endParaRPr lang="zh-CN" altLang="en-US" sz="1600" dirty="0">
              <a:solidFill>
                <a:srgbClr val="F8F8F8"/>
              </a:solidFill>
              <a:latin typeface="+mn-ea"/>
            </a:endParaRPr>
          </a:p>
        </p:txBody>
      </p:sp>
      <p:cxnSp>
        <p:nvCxnSpPr>
          <p:cNvPr id="39" name="直接连接符 38"/>
          <p:cNvCxnSpPr>
            <a:stCxn id="42" idx="7"/>
            <a:endCxn id="37" idx="1"/>
          </p:cNvCxnSpPr>
          <p:nvPr/>
        </p:nvCxnSpPr>
        <p:spPr bwMode="auto">
          <a:xfrm flipV="1">
            <a:off x="4875554" y="2014214"/>
            <a:ext cx="957509" cy="1369150"/>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接连接符 39"/>
          <p:cNvCxnSpPr>
            <a:endCxn id="35" idx="1"/>
          </p:cNvCxnSpPr>
          <p:nvPr/>
        </p:nvCxnSpPr>
        <p:spPr bwMode="auto">
          <a:xfrm flipV="1">
            <a:off x="4978856" y="3166342"/>
            <a:ext cx="854206" cy="397398"/>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接连接符 40"/>
          <p:cNvCxnSpPr>
            <a:endCxn id="31" idx="1"/>
          </p:cNvCxnSpPr>
          <p:nvPr/>
        </p:nvCxnSpPr>
        <p:spPr bwMode="auto">
          <a:xfrm>
            <a:off x="4994614" y="4316129"/>
            <a:ext cx="838449" cy="51421"/>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Oval 2"/>
          <p:cNvSpPr>
            <a:spLocks noChangeAspect="1" noChangeArrowheads="1"/>
          </p:cNvSpPr>
          <p:nvPr/>
        </p:nvSpPr>
        <p:spPr bwMode="auto">
          <a:xfrm>
            <a:off x="3383311" y="3127263"/>
            <a:ext cx="1748271" cy="174876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fr-FR" altLang="zh-CN" dirty="0">
              <a:latin typeface="Arial" panose="020B0604020202020204" pitchFamily="34" charset="0"/>
              <a:ea typeface="宋体" panose="02010600030101010101" pitchFamily="2" charset="-122"/>
            </a:endParaRPr>
          </a:p>
        </p:txBody>
      </p:sp>
      <p:sp>
        <p:nvSpPr>
          <p:cNvPr id="43" name="TextBox 147"/>
          <p:cNvSpPr txBox="1">
            <a:spLocks noChangeArrowheads="1"/>
          </p:cNvSpPr>
          <p:nvPr/>
        </p:nvSpPr>
        <p:spPr bwMode="auto">
          <a:xfrm>
            <a:off x="3682202" y="3622506"/>
            <a:ext cx="1079557" cy="7582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defPPr>
              <a:defRPr lang="zh-CN"/>
            </a:defPPr>
          </a:lstStyle>
          <a:p>
            <a:pPr algn="ctr"/>
            <a:r>
              <a:rPr lang="zh-CN" altLang="en-US" sz="2000" dirty="0">
                <a:solidFill>
                  <a:srgbClr val="F8F8F8"/>
                </a:solidFill>
                <a:latin typeface="+mn-ea"/>
              </a:rPr>
              <a:t>进一步目标</a:t>
            </a:r>
            <a:endParaRPr lang="zh-CN" altLang="en-US" sz="2000" dirty="0">
              <a:solidFill>
                <a:srgbClr val="F8F8F8"/>
              </a:solidFill>
              <a:latin typeface="+mn-ea"/>
            </a:endParaRPr>
          </a:p>
        </p:txBody>
      </p:sp>
      <p:cxnSp>
        <p:nvCxnSpPr>
          <p:cNvPr id="44" name="直接连接符 43"/>
          <p:cNvCxnSpPr/>
          <p:nvPr/>
        </p:nvCxnSpPr>
        <p:spPr bwMode="auto">
          <a:xfrm>
            <a:off x="4875554" y="4403200"/>
            <a:ext cx="957509" cy="1066635"/>
          </a:xfrm>
          <a:prstGeom prst="line">
            <a:avLst/>
          </a:prstGeom>
          <a:solidFill>
            <a:schemeClr val="accent1"/>
          </a:solidFill>
          <a:ln w="12700" cap="flat" cmpd="sng" algn="ctr">
            <a:solidFill>
              <a:schemeClr val="tx1"/>
            </a:solidFill>
            <a:prstDash val="solid"/>
            <a:round/>
            <a:headEnd type="oval"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300" fill="hold"/>
                                        <p:tgtEl>
                                          <p:spTgt spid="29"/>
                                        </p:tgtEl>
                                        <p:attrNameLst>
                                          <p:attrName>ppt_w</p:attrName>
                                        </p:attrNameLst>
                                      </p:cBhvr>
                                      <p:tavLst>
                                        <p:tav tm="0">
                                          <p:val>
                                            <p:fltVal val="0"/>
                                          </p:val>
                                        </p:tav>
                                        <p:tav tm="100000">
                                          <p:val>
                                            <p:strVal val="#ppt_w"/>
                                          </p:val>
                                        </p:tav>
                                      </p:tavLst>
                                    </p:anim>
                                    <p:anim calcmode="lin" valueType="num">
                                      <p:cBhvr>
                                        <p:cTn id="8" dur="300" fill="hold"/>
                                        <p:tgtEl>
                                          <p:spTgt spid="29"/>
                                        </p:tgtEl>
                                        <p:attrNameLst>
                                          <p:attrName>ppt_h</p:attrName>
                                        </p:attrNameLst>
                                      </p:cBhvr>
                                      <p:tavLst>
                                        <p:tav tm="0">
                                          <p:val>
                                            <p:fltVal val="0"/>
                                          </p:val>
                                        </p:tav>
                                        <p:tav tm="100000">
                                          <p:val>
                                            <p:strVal val="#ppt_h"/>
                                          </p:val>
                                        </p:tav>
                                      </p:tavLst>
                                    </p:anim>
                                    <p:animEffect transition="in" filter="fade">
                                      <p:cBhvr>
                                        <p:cTn id="9" dur="3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300" fill="hold"/>
                                        <p:tgtEl>
                                          <p:spTgt spid="30"/>
                                        </p:tgtEl>
                                        <p:attrNameLst>
                                          <p:attrName>ppt_w</p:attrName>
                                        </p:attrNameLst>
                                      </p:cBhvr>
                                      <p:tavLst>
                                        <p:tav tm="0">
                                          <p:val>
                                            <p:fltVal val="0"/>
                                          </p:val>
                                        </p:tav>
                                        <p:tav tm="100000">
                                          <p:val>
                                            <p:strVal val="#ppt_w"/>
                                          </p:val>
                                        </p:tav>
                                      </p:tavLst>
                                    </p:anim>
                                    <p:anim calcmode="lin" valueType="num">
                                      <p:cBhvr>
                                        <p:cTn id="13" dur="300" fill="hold"/>
                                        <p:tgtEl>
                                          <p:spTgt spid="30"/>
                                        </p:tgtEl>
                                        <p:attrNameLst>
                                          <p:attrName>ppt_h</p:attrName>
                                        </p:attrNameLst>
                                      </p:cBhvr>
                                      <p:tavLst>
                                        <p:tav tm="0">
                                          <p:val>
                                            <p:fltVal val="0"/>
                                          </p:val>
                                        </p:tav>
                                        <p:tav tm="100000">
                                          <p:val>
                                            <p:strVal val="#ppt_h"/>
                                          </p:val>
                                        </p:tav>
                                      </p:tavLst>
                                    </p:anim>
                                    <p:animEffect transition="in" filter="fade">
                                      <p:cBhvr>
                                        <p:cTn id="14" dur="300"/>
                                        <p:tgtEl>
                                          <p:spTgt spid="30"/>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p:cTn id="18" dur="300" fill="hold"/>
                                        <p:tgtEl>
                                          <p:spTgt spid="43"/>
                                        </p:tgtEl>
                                        <p:attrNameLst>
                                          <p:attrName>ppt_w</p:attrName>
                                        </p:attrNameLst>
                                      </p:cBhvr>
                                      <p:tavLst>
                                        <p:tav tm="0">
                                          <p:val>
                                            <p:fltVal val="0"/>
                                          </p:val>
                                        </p:tav>
                                        <p:tav tm="100000">
                                          <p:val>
                                            <p:strVal val="#ppt_w"/>
                                          </p:val>
                                        </p:tav>
                                      </p:tavLst>
                                    </p:anim>
                                    <p:anim calcmode="lin" valueType="num">
                                      <p:cBhvr>
                                        <p:cTn id="19" dur="300" fill="hold"/>
                                        <p:tgtEl>
                                          <p:spTgt spid="43"/>
                                        </p:tgtEl>
                                        <p:attrNameLst>
                                          <p:attrName>ppt_h</p:attrName>
                                        </p:attrNameLst>
                                      </p:cBhvr>
                                      <p:tavLst>
                                        <p:tav tm="0">
                                          <p:val>
                                            <p:fltVal val="0"/>
                                          </p:val>
                                        </p:tav>
                                        <p:tav tm="100000">
                                          <p:val>
                                            <p:strVal val="#ppt_h"/>
                                          </p:val>
                                        </p:tav>
                                      </p:tavLst>
                                    </p:anim>
                                    <p:animEffect transition="in" filter="fade">
                                      <p:cBhvr>
                                        <p:cTn id="20" dur="300"/>
                                        <p:tgtEl>
                                          <p:spTgt spid="4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300" fill="hold"/>
                                        <p:tgtEl>
                                          <p:spTgt spid="42"/>
                                        </p:tgtEl>
                                        <p:attrNameLst>
                                          <p:attrName>ppt_w</p:attrName>
                                        </p:attrNameLst>
                                      </p:cBhvr>
                                      <p:tavLst>
                                        <p:tav tm="0">
                                          <p:val>
                                            <p:fltVal val="0"/>
                                          </p:val>
                                        </p:tav>
                                        <p:tav tm="100000">
                                          <p:val>
                                            <p:strVal val="#ppt_w"/>
                                          </p:val>
                                        </p:tav>
                                      </p:tavLst>
                                    </p:anim>
                                    <p:anim calcmode="lin" valueType="num">
                                      <p:cBhvr>
                                        <p:cTn id="24" dur="300" fill="hold"/>
                                        <p:tgtEl>
                                          <p:spTgt spid="42"/>
                                        </p:tgtEl>
                                        <p:attrNameLst>
                                          <p:attrName>ppt_h</p:attrName>
                                        </p:attrNameLst>
                                      </p:cBhvr>
                                      <p:tavLst>
                                        <p:tav tm="0">
                                          <p:val>
                                            <p:fltVal val="0"/>
                                          </p:val>
                                        </p:tav>
                                        <p:tav tm="100000">
                                          <p:val>
                                            <p:strVal val="#ppt_h"/>
                                          </p:val>
                                        </p:tav>
                                      </p:tavLst>
                                    </p:anim>
                                    <p:animEffect transition="in" filter="fade">
                                      <p:cBhvr>
                                        <p:cTn id="25" dur="300"/>
                                        <p:tgtEl>
                                          <p:spTgt spid="42"/>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2" presetClass="entr" presetSubtype="4"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300"/>
                                        <p:tgtEl>
                                          <p:spTgt spid="3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300"/>
                                        <p:tgtEl>
                                          <p:spTgt spid="38"/>
                                        </p:tgtEl>
                                      </p:cBhvr>
                                    </p:animEffect>
                                  </p:childTnLst>
                                </p:cTn>
                              </p:par>
                            </p:childTnLst>
                          </p:cTn>
                        </p:par>
                        <p:par>
                          <p:cTn id="42" fill="hold">
                            <p:stCondLst>
                              <p:cond delay="2500"/>
                            </p:stCondLst>
                            <p:childTnLst>
                              <p:par>
                                <p:cTn id="43" presetID="22" presetClass="entr" presetSubtype="4"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300"/>
                                        <p:tgtEl>
                                          <p:spTgt spid="3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left)">
                                      <p:cBhvr>
                                        <p:cTn id="52" dur="300"/>
                                        <p:tgtEl>
                                          <p:spTgt spid="35"/>
                                        </p:tgtEl>
                                      </p:cBhvr>
                                    </p:animEffect>
                                  </p:childTnLst>
                                </p:cTn>
                              </p:par>
                            </p:childTnLst>
                          </p:cTn>
                        </p:par>
                        <p:par>
                          <p:cTn id="53" fill="hold">
                            <p:stCondLst>
                              <p:cond delay="3500"/>
                            </p:stCondLst>
                            <p:childTnLst>
                              <p:par>
                                <p:cTn id="54" presetID="22" presetClass="entr" presetSubtype="8"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par>
                          <p:cTn id="57" fill="hold">
                            <p:stCondLst>
                              <p:cond delay="4000"/>
                            </p:stCondLst>
                            <p:childTnLst>
                              <p:par>
                                <p:cTn id="58" presetID="22" presetClass="entr" presetSubtype="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300"/>
                                        <p:tgtEl>
                                          <p:spTgt spid="32"/>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left)">
                                      <p:cBhvr>
                                        <p:cTn id="63" dur="300"/>
                                        <p:tgtEl>
                                          <p:spTgt spid="31"/>
                                        </p:tgtEl>
                                      </p:cBhvr>
                                    </p:animEffect>
                                  </p:childTnLst>
                                </p:cTn>
                              </p:par>
                            </p:childTnLst>
                          </p:cTn>
                        </p:par>
                        <p:par>
                          <p:cTn id="64" fill="hold">
                            <p:stCondLst>
                              <p:cond delay="4500"/>
                            </p:stCondLst>
                            <p:childTnLst>
                              <p:par>
                                <p:cTn id="65" presetID="22" presetClass="entr" presetSubtype="8"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300"/>
                                        <p:tgtEl>
                                          <p:spTgt spid="3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p:bldP spid="31" grpId="0" animBg="1"/>
      <p:bldP spid="32" grpId="0"/>
      <p:bldP spid="33" grpId="0" animBg="1"/>
      <p:bldP spid="34" grpId="0"/>
      <p:bldP spid="35" grpId="0" animBg="1"/>
      <p:bldP spid="36" grpId="0"/>
      <p:bldP spid="37" grpId="0" animBg="1"/>
      <p:bldP spid="38" grpId="0"/>
      <p:bldP spid="42" grpId="0" animBg="1"/>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23138" y="2761471"/>
            <a:ext cx="7372349" cy="995209"/>
          </a:xfrm>
          <a:prstGeom prst="rect">
            <a:avLst/>
          </a:prstGeom>
          <a:noFill/>
        </p:spPr>
        <p:txBody>
          <a:bodyPr>
            <a:spAutoFit/>
          </a:bodyPr>
          <a:lstStyle/>
          <a:p>
            <a:pPr algn="ctr">
              <a:defRPr/>
            </a:pPr>
            <a:r>
              <a:rPr lang="zh-CN" altLang="en-US" sz="5865" b="1" dirty="0" smtClean="0">
                <a:solidFill>
                  <a:srgbClr val="F3706D"/>
                </a:solidFill>
                <a:latin typeface="+mn-ea"/>
              </a:rPr>
              <a:t>感谢老师的耐心指导</a:t>
            </a:r>
            <a:endParaRPr lang="zh-CN" altLang="en-US" sz="5865" b="1" dirty="0">
              <a:solidFill>
                <a:srgbClr val="F3706D"/>
              </a:solidFill>
              <a:latin typeface="+mn-ea"/>
            </a:endParaRPr>
          </a:p>
        </p:txBody>
      </p:sp>
      <p:grpSp>
        <p:nvGrpSpPr>
          <p:cNvPr id="3" name="组合 27"/>
          <p:cNvGrpSpPr/>
          <p:nvPr/>
        </p:nvGrpSpPr>
        <p:grpSpPr bwMode="auto">
          <a:xfrm>
            <a:off x="5356838" y="981356"/>
            <a:ext cx="1504949" cy="1504949"/>
            <a:chOff x="2558424" y="1401428"/>
            <a:chExt cx="1318727" cy="1318727"/>
          </a:xfrm>
        </p:grpSpPr>
        <p:sp>
          <p:nvSpPr>
            <p:cNvPr id="4" name="椭圆 3"/>
            <p:cNvSpPr/>
            <p:nvPr/>
          </p:nvSpPr>
          <p:spPr>
            <a:xfrm>
              <a:off x="2558424" y="1401428"/>
              <a:ext cx="1318727" cy="1318727"/>
            </a:xfrm>
            <a:prstGeom prst="ellipse">
              <a:avLst/>
            </a:prstGeom>
            <a:solidFill>
              <a:srgbClr val="68A5CA"/>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ysClr val="windowText" lastClr="000000"/>
                </a:solidFill>
              </a:endParaRPr>
            </a:p>
          </p:txBody>
        </p:sp>
        <p:sp>
          <p:nvSpPr>
            <p:cNvPr id="5" name="Freeform 11"/>
            <p:cNvSpPr/>
            <p:nvPr/>
          </p:nvSpPr>
          <p:spPr bwMode="auto">
            <a:xfrm>
              <a:off x="2675273" y="1815037"/>
              <a:ext cx="1085030" cy="597230"/>
            </a:xfrm>
            <a:custGeom>
              <a:avLst/>
              <a:gdLst>
                <a:gd name="T0" fmla="*/ 7 w 683"/>
                <a:gd name="T1" fmla="*/ 118 h 376"/>
                <a:gd name="T2" fmla="*/ 334 w 683"/>
                <a:gd name="T3" fmla="*/ 1 h 376"/>
                <a:gd name="T4" fmla="*/ 341 w 683"/>
                <a:gd name="T5" fmla="*/ 1 h 376"/>
                <a:gd name="T6" fmla="*/ 675 w 683"/>
                <a:gd name="T7" fmla="*/ 118 h 376"/>
                <a:gd name="T8" fmla="*/ 683 w 683"/>
                <a:gd name="T9" fmla="*/ 129 h 376"/>
                <a:gd name="T10" fmla="*/ 675 w 683"/>
                <a:gd name="T11" fmla="*/ 139 h 376"/>
                <a:gd name="T12" fmla="*/ 561 w 683"/>
                <a:gd name="T13" fmla="*/ 172 h 376"/>
                <a:gd name="T14" fmla="*/ 338 w 683"/>
                <a:gd name="T15" fmla="*/ 119 h 376"/>
                <a:gd name="T16" fmla="*/ 328 w 683"/>
                <a:gd name="T17" fmla="*/ 130 h 376"/>
                <a:gd name="T18" fmla="*/ 338 w 683"/>
                <a:gd name="T19" fmla="*/ 140 h 376"/>
                <a:gd name="T20" fmla="*/ 545 w 683"/>
                <a:gd name="T21" fmla="*/ 185 h 376"/>
                <a:gd name="T22" fmla="*/ 545 w 683"/>
                <a:gd name="T23" fmla="*/ 255 h 376"/>
                <a:gd name="T24" fmla="*/ 545 w 683"/>
                <a:gd name="T25" fmla="*/ 256 h 376"/>
                <a:gd name="T26" fmla="*/ 337 w 683"/>
                <a:gd name="T27" fmla="*/ 305 h 376"/>
                <a:gd name="T28" fmla="*/ 130 w 683"/>
                <a:gd name="T29" fmla="*/ 256 h 376"/>
                <a:gd name="T30" fmla="*/ 130 w 683"/>
                <a:gd name="T31" fmla="*/ 255 h 376"/>
                <a:gd name="T32" fmla="*/ 130 w 683"/>
                <a:gd name="T33" fmla="*/ 174 h 376"/>
                <a:gd name="T34" fmla="*/ 71 w 683"/>
                <a:gd name="T35" fmla="*/ 157 h 376"/>
                <a:gd name="T36" fmla="*/ 71 w 683"/>
                <a:gd name="T37" fmla="*/ 249 h 376"/>
                <a:gd name="T38" fmla="*/ 92 w 683"/>
                <a:gd name="T39" fmla="*/ 277 h 376"/>
                <a:gd name="T40" fmla="*/ 75 w 683"/>
                <a:gd name="T41" fmla="*/ 303 h 376"/>
                <a:gd name="T42" fmla="*/ 82 w 683"/>
                <a:gd name="T43" fmla="*/ 338 h 376"/>
                <a:gd name="T44" fmla="*/ 28 w 683"/>
                <a:gd name="T45" fmla="*/ 361 h 376"/>
                <a:gd name="T46" fmla="*/ 39 w 683"/>
                <a:gd name="T47" fmla="*/ 301 h 376"/>
                <a:gd name="T48" fmla="*/ 26 w 683"/>
                <a:gd name="T49" fmla="*/ 277 h 376"/>
                <a:gd name="T50" fmla="*/ 46 w 683"/>
                <a:gd name="T51" fmla="*/ 249 h 376"/>
                <a:gd name="T52" fmla="*/ 46 w 683"/>
                <a:gd name="T53" fmla="*/ 150 h 376"/>
                <a:gd name="T54" fmla="*/ 8 w 683"/>
                <a:gd name="T55" fmla="*/ 139 h 376"/>
                <a:gd name="T56" fmla="*/ 0 w 683"/>
                <a:gd name="T57" fmla="*/ 129 h 376"/>
                <a:gd name="T58" fmla="*/ 7 w 683"/>
                <a:gd name="T59" fmla="*/ 11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3" h="376">
                  <a:moveTo>
                    <a:pt x="7" y="118"/>
                  </a:moveTo>
                  <a:cubicBezTo>
                    <a:pt x="334" y="1"/>
                    <a:pt x="334" y="1"/>
                    <a:pt x="334" y="1"/>
                  </a:cubicBezTo>
                  <a:cubicBezTo>
                    <a:pt x="336" y="0"/>
                    <a:pt x="339" y="0"/>
                    <a:pt x="341" y="1"/>
                  </a:cubicBezTo>
                  <a:cubicBezTo>
                    <a:pt x="675" y="118"/>
                    <a:pt x="675" y="118"/>
                    <a:pt x="675" y="118"/>
                  </a:cubicBezTo>
                  <a:cubicBezTo>
                    <a:pt x="680" y="120"/>
                    <a:pt x="683" y="124"/>
                    <a:pt x="683" y="129"/>
                  </a:cubicBezTo>
                  <a:cubicBezTo>
                    <a:pt x="682" y="134"/>
                    <a:pt x="679" y="138"/>
                    <a:pt x="675" y="139"/>
                  </a:cubicBezTo>
                  <a:cubicBezTo>
                    <a:pt x="561" y="172"/>
                    <a:pt x="561" y="172"/>
                    <a:pt x="561" y="172"/>
                  </a:cubicBezTo>
                  <a:cubicBezTo>
                    <a:pt x="537" y="136"/>
                    <a:pt x="430" y="119"/>
                    <a:pt x="338" y="119"/>
                  </a:cubicBezTo>
                  <a:cubicBezTo>
                    <a:pt x="333" y="119"/>
                    <a:pt x="328" y="124"/>
                    <a:pt x="328" y="130"/>
                  </a:cubicBezTo>
                  <a:cubicBezTo>
                    <a:pt x="328" y="136"/>
                    <a:pt x="333" y="140"/>
                    <a:pt x="338" y="140"/>
                  </a:cubicBezTo>
                  <a:cubicBezTo>
                    <a:pt x="452" y="140"/>
                    <a:pt x="534" y="164"/>
                    <a:pt x="545" y="185"/>
                  </a:cubicBezTo>
                  <a:cubicBezTo>
                    <a:pt x="545" y="255"/>
                    <a:pt x="545" y="255"/>
                    <a:pt x="545" y="255"/>
                  </a:cubicBezTo>
                  <a:cubicBezTo>
                    <a:pt x="545" y="255"/>
                    <a:pt x="545" y="255"/>
                    <a:pt x="545" y="256"/>
                  </a:cubicBezTo>
                  <a:cubicBezTo>
                    <a:pt x="545" y="283"/>
                    <a:pt x="452" y="305"/>
                    <a:pt x="337" y="305"/>
                  </a:cubicBezTo>
                  <a:cubicBezTo>
                    <a:pt x="223" y="305"/>
                    <a:pt x="130" y="283"/>
                    <a:pt x="130" y="256"/>
                  </a:cubicBezTo>
                  <a:cubicBezTo>
                    <a:pt x="130" y="255"/>
                    <a:pt x="130" y="255"/>
                    <a:pt x="130" y="255"/>
                  </a:cubicBezTo>
                  <a:cubicBezTo>
                    <a:pt x="130" y="174"/>
                    <a:pt x="130" y="174"/>
                    <a:pt x="130" y="174"/>
                  </a:cubicBezTo>
                  <a:cubicBezTo>
                    <a:pt x="71" y="157"/>
                    <a:pt x="71" y="157"/>
                    <a:pt x="71" y="157"/>
                  </a:cubicBezTo>
                  <a:cubicBezTo>
                    <a:pt x="71" y="249"/>
                    <a:pt x="71" y="249"/>
                    <a:pt x="71" y="249"/>
                  </a:cubicBezTo>
                  <a:cubicBezTo>
                    <a:pt x="83" y="253"/>
                    <a:pt x="92" y="264"/>
                    <a:pt x="92" y="277"/>
                  </a:cubicBezTo>
                  <a:cubicBezTo>
                    <a:pt x="92" y="288"/>
                    <a:pt x="85" y="298"/>
                    <a:pt x="75" y="303"/>
                  </a:cubicBezTo>
                  <a:cubicBezTo>
                    <a:pt x="82" y="338"/>
                    <a:pt x="82" y="338"/>
                    <a:pt x="82" y="338"/>
                  </a:cubicBezTo>
                  <a:cubicBezTo>
                    <a:pt x="86" y="354"/>
                    <a:pt x="26" y="376"/>
                    <a:pt x="28" y="361"/>
                  </a:cubicBezTo>
                  <a:cubicBezTo>
                    <a:pt x="39" y="301"/>
                    <a:pt x="39" y="301"/>
                    <a:pt x="39" y="301"/>
                  </a:cubicBezTo>
                  <a:cubicBezTo>
                    <a:pt x="31" y="296"/>
                    <a:pt x="26" y="287"/>
                    <a:pt x="26" y="277"/>
                  </a:cubicBezTo>
                  <a:cubicBezTo>
                    <a:pt x="26" y="264"/>
                    <a:pt x="34" y="253"/>
                    <a:pt x="46" y="249"/>
                  </a:cubicBezTo>
                  <a:cubicBezTo>
                    <a:pt x="46" y="150"/>
                    <a:pt x="46" y="150"/>
                    <a:pt x="46" y="150"/>
                  </a:cubicBezTo>
                  <a:cubicBezTo>
                    <a:pt x="8" y="139"/>
                    <a:pt x="8" y="139"/>
                    <a:pt x="8" y="139"/>
                  </a:cubicBezTo>
                  <a:cubicBezTo>
                    <a:pt x="3" y="138"/>
                    <a:pt x="0" y="134"/>
                    <a:pt x="0" y="129"/>
                  </a:cubicBezTo>
                  <a:cubicBezTo>
                    <a:pt x="0" y="124"/>
                    <a:pt x="3" y="120"/>
                    <a:pt x="7" y="118"/>
                  </a:cubicBezTo>
                  <a:close/>
                </a:path>
              </a:pathLst>
            </a:custGeom>
            <a:solidFill>
              <a:schemeClr val="bg1"/>
            </a:solidFill>
            <a:ln>
              <a:noFill/>
            </a:ln>
          </p:spPr>
          <p:txBody>
            <a:bodyPr/>
            <a:lstStyle/>
            <a:p>
              <a:pPr>
                <a:defRPr/>
              </a:pPr>
              <a:endParaRPr lang="zh-CN" altLang="en-US">
                <a:solidFill>
                  <a:sysClr val="windowText" lastClr="000000"/>
                </a:solidFill>
              </a:endParaRPr>
            </a:p>
          </p:txBody>
        </p:sp>
      </p:grpSp>
      <p:sp>
        <p:nvSpPr>
          <p:cNvPr id="6" name="文本框 5"/>
          <p:cNvSpPr txBox="1"/>
          <p:nvPr/>
        </p:nvSpPr>
        <p:spPr>
          <a:xfrm>
            <a:off x="3983121" y="3807105"/>
            <a:ext cx="4552951" cy="461665"/>
          </a:xfrm>
          <a:prstGeom prst="rect">
            <a:avLst/>
          </a:prstGeom>
          <a:noFill/>
        </p:spPr>
        <p:txBody>
          <a:bodyPr>
            <a:spAutoFit/>
          </a:bodyPr>
          <a:lstStyle/>
          <a:p>
            <a:pPr>
              <a:defRPr/>
            </a:pPr>
            <a:r>
              <a:rPr lang="zh-CN" altLang="en-US" sz="2400" dirty="0">
                <a:solidFill>
                  <a:srgbClr val="68A5CA"/>
                </a:solidFill>
                <a:latin typeface="+mn-ea"/>
              </a:rPr>
              <a:t>请填写论文副标题或补充内容</a:t>
            </a:r>
            <a:endParaRPr lang="zh-CN" altLang="en-US" sz="2400" dirty="0">
              <a:solidFill>
                <a:srgbClr val="68A5CA"/>
              </a:solidFill>
              <a:latin typeface="+mn-ea"/>
            </a:endParaRPr>
          </a:p>
        </p:txBody>
      </p:sp>
      <p:sp>
        <p:nvSpPr>
          <p:cNvPr id="7" name="文本框 6"/>
          <p:cNvSpPr txBox="1"/>
          <p:nvPr/>
        </p:nvSpPr>
        <p:spPr>
          <a:xfrm>
            <a:off x="3394909" y="4680733"/>
            <a:ext cx="3162300" cy="368300"/>
          </a:xfrm>
          <a:prstGeom prst="rect">
            <a:avLst/>
          </a:prstGeom>
          <a:noFill/>
        </p:spPr>
        <p:txBody>
          <a:bodyPr>
            <a:spAutoFit/>
          </a:bodyPr>
          <a:lstStyle/>
          <a:p>
            <a:pPr>
              <a:defRPr/>
            </a:pPr>
            <a:r>
              <a:rPr lang="zh-CN" altLang="en-US" dirty="0">
                <a:solidFill>
                  <a:srgbClr val="68A5CA"/>
                </a:solidFill>
              </a:rPr>
              <a:t>答辩学生：情缘素材</a:t>
            </a:r>
            <a:endParaRPr lang="zh-CN" altLang="en-US" dirty="0">
              <a:solidFill>
                <a:srgbClr val="68A5CA"/>
              </a:solidFill>
            </a:endParaRPr>
          </a:p>
        </p:txBody>
      </p:sp>
      <p:sp>
        <p:nvSpPr>
          <p:cNvPr id="8" name="文本框 7"/>
          <p:cNvSpPr txBox="1"/>
          <p:nvPr/>
        </p:nvSpPr>
        <p:spPr>
          <a:xfrm>
            <a:off x="6739242" y="4680733"/>
            <a:ext cx="3162300" cy="368300"/>
          </a:xfrm>
          <a:prstGeom prst="rect">
            <a:avLst/>
          </a:prstGeom>
          <a:noFill/>
        </p:spPr>
        <p:txBody>
          <a:bodyPr>
            <a:spAutoFit/>
          </a:bodyPr>
          <a:lstStyle/>
          <a:p>
            <a:pPr>
              <a:defRPr/>
            </a:pPr>
            <a:r>
              <a:rPr lang="zh-CN" altLang="en-US" dirty="0">
                <a:solidFill>
                  <a:srgbClr val="68A5CA"/>
                </a:solidFill>
              </a:rPr>
              <a:t>指导老师：情缘素材</a:t>
            </a:r>
            <a:endParaRPr lang="zh-CN" altLang="en-US" dirty="0">
              <a:solidFill>
                <a:srgbClr val="68A5CA"/>
              </a:solidFill>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
                                        </p:tgtEl>
                                      </p:cBhvr>
                                    </p:animEffect>
                                  </p:childTnLst>
                                </p:cTn>
                              </p:par>
                            </p:childTnLst>
                          </p:cTn>
                        </p:par>
                        <p:par>
                          <p:cTn id="18" fill="hold">
                            <p:stCondLst>
                              <p:cond delay="1399"/>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par>
                          <p:cTn id="22" fill="hold">
                            <p:stCondLst>
                              <p:cond delay="1899"/>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60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783157" y="3291618"/>
            <a:ext cx="4964004" cy="2036085"/>
          </a:xfrm>
          <a:prstGeom prst="roundRect">
            <a:avLst>
              <a:gd name="adj" fmla="val 13134"/>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7" name="矩形 6"/>
          <p:cNvSpPr/>
          <p:nvPr/>
        </p:nvSpPr>
        <p:spPr>
          <a:xfrm>
            <a:off x="2644435" y="3606611"/>
            <a:ext cx="1210588" cy="400110"/>
          </a:xfrm>
          <a:prstGeom prst="rect">
            <a:avLst/>
          </a:prstGeom>
        </p:spPr>
        <p:txBody>
          <a:bodyPr wrap="none">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选题背景</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1013447" y="4017114"/>
            <a:ext cx="4583206"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点击输入简要文本内容，文字内容需概况精炼的说明该分项内容，点击输入简要文本内容，文字内容需概况精炼的说明该分项内容</a:t>
            </a:r>
            <a:endParaRPr lang="zh-CN" altLang="en-US" sz="1600" dirty="0">
              <a:solidFill>
                <a:schemeClr val="tx1">
                  <a:lumMod val="50000"/>
                  <a:lumOff val="50000"/>
                </a:schemeClr>
              </a:solidFill>
            </a:endParaRPr>
          </a:p>
        </p:txBody>
      </p:sp>
      <p:grpSp>
        <p:nvGrpSpPr>
          <p:cNvPr id="9" name="组合 8"/>
          <p:cNvGrpSpPr/>
          <p:nvPr/>
        </p:nvGrpSpPr>
        <p:grpSpPr>
          <a:xfrm>
            <a:off x="2700235" y="2520924"/>
            <a:ext cx="1025001" cy="1025132"/>
            <a:chOff x="8307502" y="2156378"/>
            <a:chExt cx="1190789" cy="1190789"/>
          </a:xfrm>
        </p:grpSpPr>
        <p:sp>
          <p:nvSpPr>
            <p:cNvPr id="10" name="五角星 9"/>
            <p:cNvSpPr/>
            <p:nvPr/>
          </p:nvSpPr>
          <p:spPr>
            <a:xfrm>
              <a:off x="8307502" y="2156378"/>
              <a:ext cx="1190789" cy="1190789"/>
            </a:xfrm>
            <a:prstGeom prst="star5">
              <a:avLst>
                <a:gd name="adj" fmla="val 36401"/>
                <a:gd name="hf" fmla="val 105146"/>
                <a:gd name="vf" fmla="val 11055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sp>
          <p:nvSpPr>
            <p:cNvPr id="11" name="加号 10"/>
            <p:cNvSpPr/>
            <p:nvPr/>
          </p:nvSpPr>
          <p:spPr>
            <a:xfrm>
              <a:off x="8437361" y="2313225"/>
              <a:ext cx="931069" cy="931069"/>
            </a:xfrm>
            <a:prstGeom prst="mathPlus">
              <a:avLst>
                <a:gd name="adj1" fmla="val 12994"/>
              </a:avLst>
            </a:prstGeom>
            <a:solidFill>
              <a:srgbClr val="F5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12" name="矩形 11"/>
          <p:cNvSpPr/>
          <p:nvPr/>
        </p:nvSpPr>
        <p:spPr>
          <a:xfrm>
            <a:off x="7420450" y="1937902"/>
            <a:ext cx="1210588" cy="400110"/>
          </a:xfrm>
          <a:prstGeom prst="rect">
            <a:avLst/>
          </a:prstGeom>
        </p:spPr>
        <p:txBody>
          <a:bodyPr wrap="none">
            <a:spAutoFit/>
          </a:bodyPr>
          <a:lstStyle/>
          <a:p>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选题目的</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7410399" y="2296541"/>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14" name="五角星 13"/>
          <p:cNvSpPr/>
          <p:nvPr/>
        </p:nvSpPr>
        <p:spPr>
          <a:xfrm>
            <a:off x="6312635" y="1928209"/>
            <a:ext cx="1025001" cy="1025132"/>
          </a:xfrm>
          <a:prstGeom prst="star5">
            <a:avLst>
              <a:gd name="adj" fmla="val 36401"/>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18" name="文本框 17"/>
          <p:cNvSpPr txBox="1"/>
          <p:nvPr/>
        </p:nvSpPr>
        <p:spPr>
          <a:xfrm>
            <a:off x="6500522" y="2234828"/>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01</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19" name="矩形 18"/>
          <p:cNvSpPr/>
          <p:nvPr/>
        </p:nvSpPr>
        <p:spPr>
          <a:xfrm>
            <a:off x="7430502" y="3445717"/>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选题目的</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7420451" y="3804356"/>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1" name="五角星 20"/>
          <p:cNvSpPr/>
          <p:nvPr/>
        </p:nvSpPr>
        <p:spPr>
          <a:xfrm>
            <a:off x="6312635" y="3480313"/>
            <a:ext cx="1025001" cy="1025134"/>
          </a:xfrm>
          <a:prstGeom prst="star5">
            <a:avLst>
              <a:gd name="adj" fmla="val 364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2" name="文本框 21"/>
          <p:cNvSpPr txBox="1"/>
          <p:nvPr/>
        </p:nvSpPr>
        <p:spPr>
          <a:xfrm>
            <a:off x="6500523" y="3804356"/>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02</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7420451" y="4969062"/>
            <a:ext cx="1210430" cy="400110"/>
          </a:xfrm>
          <a:prstGeom prst="rect">
            <a:avLst/>
          </a:prstGeom>
        </p:spPr>
        <p:txBody>
          <a:bodyPr wrap="non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选题目的</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7410400" y="5327701"/>
            <a:ext cx="4164410" cy="732508"/>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5" name="五角星 24"/>
          <p:cNvSpPr/>
          <p:nvPr/>
        </p:nvSpPr>
        <p:spPr>
          <a:xfrm>
            <a:off x="6312635" y="4953534"/>
            <a:ext cx="1025001" cy="1025133"/>
          </a:xfrm>
          <a:prstGeom prst="star5">
            <a:avLst>
              <a:gd name="adj" fmla="val 36401"/>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sp>
        <p:nvSpPr>
          <p:cNvPr id="26" name="文本框 25"/>
          <p:cNvSpPr txBox="1"/>
          <p:nvPr/>
        </p:nvSpPr>
        <p:spPr>
          <a:xfrm>
            <a:off x="6484143" y="5214177"/>
            <a:ext cx="681985" cy="523220"/>
          </a:xfrm>
          <a:prstGeom prst="rect">
            <a:avLst/>
          </a:prstGeom>
          <a:noFill/>
        </p:spPr>
        <p:txBody>
          <a:bodyPr wrap="square" rtlCol="0">
            <a:spAutoFit/>
          </a:bodyPr>
          <a:lstStyle/>
          <a:p>
            <a:r>
              <a:rPr lang="en-US" altLang="zh-CN" sz="2800" b="1" dirty="0">
                <a:solidFill>
                  <a:prstClr val="white"/>
                </a:solidFill>
                <a:latin typeface="微软雅黑" panose="020B0503020204020204" pitchFamily="34" charset="-122"/>
                <a:ea typeface="微软雅黑" panose="020B0503020204020204" pitchFamily="34" charset="-122"/>
              </a:rPr>
              <a:t>03</a:t>
            </a:r>
            <a:endParaRPr lang="zh-CN" altLang="en-US" sz="28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000" fill="hold"/>
                                        <p:tgtEl>
                                          <p:spTgt spid="21"/>
                                        </p:tgtEl>
                                        <p:attrNameLst>
                                          <p:attrName>ppt_x</p:attrName>
                                        </p:attrNameLst>
                                      </p:cBhvr>
                                      <p:tavLst>
                                        <p:tav tm="0">
                                          <p:val>
                                            <p:strVal val="0-#ppt_w/2"/>
                                          </p:val>
                                        </p:tav>
                                        <p:tav tm="100000">
                                          <p:val>
                                            <p:strVal val="#ppt_x"/>
                                          </p:val>
                                        </p:tav>
                                      </p:tavLst>
                                    </p:anim>
                                    <p:anim calcmode="lin" valueType="num">
                                      <p:cBhvr additive="base">
                                        <p:cTn id="16" dur="1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0-#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2"/>
                                        </p:tgtEl>
                                        <p:attrNameLst>
                                          <p:attrName>ppt_y</p:attrName>
                                        </p:attrNameLst>
                                      </p:cBhvr>
                                      <p:tavLst>
                                        <p:tav tm="0">
                                          <p:val>
                                            <p:strVal val="#ppt_y"/>
                                          </p:val>
                                        </p:tav>
                                        <p:tav tm="100000">
                                          <p:val>
                                            <p:strVal val="#ppt_y"/>
                                          </p:val>
                                        </p:tav>
                                      </p:tavLst>
                                    </p:anim>
                                    <p:anim calcmode="lin" valueType="num">
                                      <p:cBhvr>
                                        <p:cTn id="2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2"/>
                                        </p:tgtEl>
                                      </p:cBhvr>
                                    </p:animEffect>
                                  </p:childTnLst>
                                </p:cTn>
                              </p:par>
                            </p:childTnLst>
                          </p:cTn>
                        </p:par>
                        <p:par>
                          <p:cTn id="29" fill="hold">
                            <p:stCondLst>
                              <p:cond delay="649"/>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3"/>
                                        </p:tgtEl>
                                        <p:attrNameLst>
                                          <p:attrName>ppt_y</p:attrName>
                                        </p:attrNameLst>
                                      </p:cBhvr>
                                      <p:tavLst>
                                        <p:tav tm="0">
                                          <p:val>
                                            <p:strVal val="#ppt_y"/>
                                          </p:val>
                                        </p:tav>
                                        <p:tav tm="100000">
                                          <p:val>
                                            <p:strVal val="#ppt_y"/>
                                          </p:val>
                                        </p:tav>
                                      </p:tavLst>
                                    </p:anim>
                                    <p:anim calcmode="lin" valueType="num">
                                      <p:cBhvr>
                                        <p:cTn id="3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3"/>
                                        </p:tgtEl>
                                      </p:cBhvr>
                                    </p:animEffect>
                                  </p:childTnLst>
                                </p:cTn>
                              </p:par>
                            </p:childTnLst>
                          </p:cTn>
                        </p:par>
                        <p:par>
                          <p:cTn id="37" fill="hold">
                            <p:stCondLst>
                              <p:cond delay="2500"/>
                            </p:stCondLst>
                            <p:childTnLst>
                              <p:par>
                                <p:cTn id="38" presetID="41" presetClass="entr" presetSubtype="0" fill="hold" grpId="0" nodeType="afterEffect">
                                  <p:stCondLst>
                                    <p:cond delay="0"/>
                                  </p:stCondLst>
                                  <p:iterate type="lt">
                                    <p:tmPct val="10000"/>
                                  </p:iterate>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anim calcmode="lin" valueType="num">
                                      <p:cBhvr>
                                        <p:cTn id="4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19"/>
                                        </p:tgtEl>
                                      </p:cBhvr>
                                    </p:animEffect>
                                  </p:childTnLst>
                                </p:cTn>
                              </p:par>
                            </p:childTnLst>
                          </p:cTn>
                        </p:par>
                        <p:par>
                          <p:cTn id="45" fill="hold">
                            <p:stCondLst>
                              <p:cond delay="315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0"/>
                                        </p:tgtEl>
                                        <p:attrNameLst>
                                          <p:attrName>ppt_y</p:attrName>
                                        </p:attrNameLst>
                                      </p:cBhvr>
                                      <p:tavLst>
                                        <p:tav tm="0">
                                          <p:val>
                                            <p:strVal val="#ppt_y"/>
                                          </p:val>
                                        </p:tav>
                                        <p:tav tm="100000">
                                          <p:val>
                                            <p:strVal val="#ppt_y"/>
                                          </p:val>
                                        </p:tav>
                                      </p:tavLst>
                                    </p:anim>
                                    <p:anim calcmode="lin" valueType="num">
                                      <p:cBhvr>
                                        <p:cTn id="50"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0"/>
                                        </p:tgtEl>
                                      </p:cBhvr>
                                    </p:animEffect>
                                  </p:childTnLst>
                                </p:cTn>
                              </p:par>
                            </p:childTnLst>
                          </p:cTn>
                        </p:par>
                        <p:par>
                          <p:cTn id="53" fill="hold">
                            <p:stCondLst>
                              <p:cond delay="5000"/>
                            </p:stCondLst>
                            <p:childTnLst>
                              <p:par>
                                <p:cTn id="54" presetID="41" presetClass="entr" presetSubtype="0" fill="hold" grpId="0" nodeType="afterEffect">
                                  <p:stCondLst>
                                    <p:cond delay="0"/>
                                  </p:stCondLst>
                                  <p:iterate type="lt">
                                    <p:tmPct val="10000"/>
                                  </p:iterate>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23"/>
                                        </p:tgtEl>
                                        <p:attrNameLst>
                                          <p:attrName>ppt_y</p:attrName>
                                        </p:attrNameLst>
                                      </p:cBhvr>
                                      <p:tavLst>
                                        <p:tav tm="0">
                                          <p:val>
                                            <p:strVal val="#ppt_y"/>
                                          </p:val>
                                        </p:tav>
                                        <p:tav tm="100000">
                                          <p:val>
                                            <p:strVal val="#ppt_y"/>
                                          </p:val>
                                        </p:tav>
                                      </p:tavLst>
                                    </p:anim>
                                    <p:anim calcmode="lin" valueType="num">
                                      <p:cBhvr>
                                        <p:cTn id="5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23"/>
                                        </p:tgtEl>
                                      </p:cBhvr>
                                    </p:animEffect>
                                  </p:childTnLst>
                                </p:cTn>
                              </p:par>
                            </p:childTnLst>
                          </p:cTn>
                        </p:par>
                        <p:par>
                          <p:cTn id="61" fill="hold">
                            <p:stCondLst>
                              <p:cond delay="565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24"/>
                                        </p:tgtEl>
                                        <p:attrNameLst>
                                          <p:attrName>ppt_y</p:attrName>
                                        </p:attrNameLst>
                                      </p:cBhvr>
                                      <p:tavLst>
                                        <p:tav tm="0">
                                          <p:val>
                                            <p:strVal val="#ppt_y"/>
                                          </p:val>
                                        </p:tav>
                                        <p:tav tm="100000">
                                          <p:val>
                                            <p:strVal val="#ppt_y"/>
                                          </p:val>
                                        </p:tav>
                                      </p:tavLst>
                                    </p:anim>
                                    <p:anim calcmode="lin" valueType="num">
                                      <p:cBhvr>
                                        <p:cTn id="66"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9" grpId="0"/>
      <p:bldP spid="20" grpId="0"/>
      <p:bldP spid="21" grpId="0" animBg="1"/>
      <p:bldP spid="23" grpId="0"/>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右箭头 10"/>
          <p:cNvSpPr/>
          <p:nvPr/>
        </p:nvSpPr>
        <p:spPr>
          <a:xfrm>
            <a:off x="3130017" y="3134057"/>
            <a:ext cx="365055" cy="290286"/>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右箭头 11"/>
          <p:cNvSpPr/>
          <p:nvPr/>
        </p:nvSpPr>
        <p:spPr>
          <a:xfrm>
            <a:off x="5838887" y="3134057"/>
            <a:ext cx="365055" cy="290286"/>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右箭头 12"/>
          <p:cNvSpPr/>
          <p:nvPr/>
        </p:nvSpPr>
        <p:spPr>
          <a:xfrm>
            <a:off x="8597276" y="3134057"/>
            <a:ext cx="365055" cy="290286"/>
          </a:xfrm>
          <a:prstGeom prst="rightArrow">
            <a:avLst>
              <a:gd name="adj1" fmla="val 50000"/>
              <a:gd name="adj2" fmla="val 55250"/>
            </a:avLst>
          </a:prstGeom>
          <a:solidFill>
            <a:srgbClr val="BEB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矩形 13"/>
          <p:cNvSpPr/>
          <p:nvPr/>
        </p:nvSpPr>
        <p:spPr>
          <a:xfrm>
            <a:off x="1372621" y="4734383"/>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发展趋势</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761251" y="5134493"/>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19" name="矩形 18"/>
          <p:cNvSpPr/>
          <p:nvPr/>
        </p:nvSpPr>
        <p:spPr>
          <a:xfrm>
            <a:off x="4067846" y="4734383"/>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消费习惯</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456475" y="5134493"/>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1" name="矩形 20"/>
          <p:cNvSpPr/>
          <p:nvPr/>
        </p:nvSpPr>
        <p:spPr>
          <a:xfrm>
            <a:off x="6763070" y="4734383"/>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政策扶持</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6151699" y="5134493"/>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3" name="矩形 22"/>
          <p:cNvSpPr/>
          <p:nvPr/>
        </p:nvSpPr>
        <p:spPr>
          <a:xfrm>
            <a:off x="9458294" y="4734383"/>
            <a:ext cx="1259030"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其它内容</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846923" y="5134493"/>
            <a:ext cx="2564938" cy="1052596"/>
          </a:xfrm>
          <a:prstGeom prst="rect">
            <a:avLst/>
          </a:prstGeom>
        </p:spPr>
        <p:txBody>
          <a:bodyPr wrap="square">
            <a:spAutoFit/>
          </a:bodyPr>
          <a:lstStyle/>
          <a:p>
            <a:pPr algn="ct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grpSp>
        <p:nvGrpSpPr>
          <p:cNvPr id="3" name="组合 2"/>
          <p:cNvGrpSpPr/>
          <p:nvPr/>
        </p:nvGrpSpPr>
        <p:grpSpPr>
          <a:xfrm>
            <a:off x="3756040" y="2359895"/>
            <a:ext cx="1838384" cy="1838619"/>
            <a:chOff x="3755735" y="2359893"/>
            <a:chExt cx="1838623" cy="1838619"/>
          </a:xfrm>
        </p:grpSpPr>
        <p:sp>
          <p:nvSpPr>
            <p:cNvPr id="7" name="五角星 6"/>
            <p:cNvSpPr/>
            <p:nvPr/>
          </p:nvSpPr>
          <p:spPr>
            <a:xfrm>
              <a:off x="3755735" y="2359893"/>
              <a:ext cx="1838623" cy="1838619"/>
            </a:xfrm>
            <a:prstGeom prst="star5">
              <a:avLst>
                <a:gd name="adj" fmla="val 36401"/>
                <a:gd name="hf" fmla="val 105146"/>
                <a:gd name="vf" fmla="val 1105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5" name="图片 24"/>
            <p:cNvPicPr>
              <a:picLocks noChangeAspect="1"/>
            </p:cNvPicPr>
            <p:nvPr/>
          </p:nvPicPr>
          <p:blipFill>
            <a:blip r:embed="rId1">
              <a:biLevel thresh="25000"/>
              <a:extLst>
                <a:ext uri="{28A0092B-C50C-407E-A947-70E740481C1C}">
                  <a14:useLocalDpi xmlns:a14="http://schemas.microsoft.com/office/drawing/2010/main" val="0"/>
                </a:ext>
              </a:extLst>
            </a:blip>
            <a:stretch>
              <a:fillRect/>
            </a:stretch>
          </p:blipFill>
          <p:spPr>
            <a:xfrm>
              <a:off x="4076241" y="2758984"/>
              <a:ext cx="1250534" cy="1250534"/>
            </a:xfrm>
            <a:prstGeom prst="rect">
              <a:avLst/>
            </a:prstGeom>
          </p:spPr>
        </p:pic>
      </p:grpSp>
      <p:grpSp>
        <p:nvGrpSpPr>
          <p:cNvPr id="29" name="组合 28"/>
          <p:cNvGrpSpPr/>
          <p:nvPr/>
        </p:nvGrpSpPr>
        <p:grpSpPr>
          <a:xfrm>
            <a:off x="9206790" y="2359892"/>
            <a:ext cx="1838384" cy="1838620"/>
            <a:chOff x="9207194" y="2359892"/>
            <a:chExt cx="1838623" cy="1838620"/>
          </a:xfrm>
        </p:grpSpPr>
        <p:sp>
          <p:nvSpPr>
            <p:cNvPr id="10" name="五角星 9"/>
            <p:cNvSpPr/>
            <p:nvPr/>
          </p:nvSpPr>
          <p:spPr>
            <a:xfrm>
              <a:off x="9207194" y="2359892"/>
              <a:ext cx="1838623" cy="1838620"/>
            </a:xfrm>
            <a:prstGeom prst="star5">
              <a:avLst>
                <a:gd name="adj" fmla="val 36401"/>
                <a:gd name="hf" fmla="val 105146"/>
                <a:gd name="vf" fmla="val 11055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6" name="图片 25"/>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9516905" y="2758984"/>
              <a:ext cx="1219200" cy="1219200"/>
            </a:xfrm>
            <a:prstGeom prst="rect">
              <a:avLst/>
            </a:prstGeom>
          </p:spPr>
        </p:pic>
      </p:grpSp>
      <p:grpSp>
        <p:nvGrpSpPr>
          <p:cNvPr id="4" name="组合 3"/>
          <p:cNvGrpSpPr/>
          <p:nvPr/>
        </p:nvGrpSpPr>
        <p:grpSpPr>
          <a:xfrm>
            <a:off x="6481416" y="2359891"/>
            <a:ext cx="1838384" cy="1838623"/>
            <a:chOff x="6481465" y="2359889"/>
            <a:chExt cx="1838623" cy="1838623"/>
          </a:xfrm>
        </p:grpSpPr>
        <p:sp>
          <p:nvSpPr>
            <p:cNvPr id="9" name="五角星 8"/>
            <p:cNvSpPr/>
            <p:nvPr/>
          </p:nvSpPr>
          <p:spPr>
            <a:xfrm>
              <a:off x="6481465" y="2359889"/>
              <a:ext cx="1838623" cy="1838623"/>
            </a:xfrm>
            <a:prstGeom prst="star5">
              <a:avLst>
                <a:gd name="adj" fmla="val 36401"/>
                <a:gd name="hf" fmla="val 105146"/>
                <a:gd name="vf" fmla="val 11055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7" name="图片 26"/>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6803150" y="2810976"/>
              <a:ext cx="1219200" cy="1219200"/>
            </a:xfrm>
            <a:prstGeom prst="rect">
              <a:avLst/>
            </a:prstGeom>
          </p:spPr>
        </p:pic>
      </p:grpSp>
      <p:grpSp>
        <p:nvGrpSpPr>
          <p:cNvPr id="2" name="组合 1"/>
          <p:cNvGrpSpPr/>
          <p:nvPr/>
        </p:nvGrpSpPr>
        <p:grpSpPr>
          <a:xfrm>
            <a:off x="1030665" y="2359895"/>
            <a:ext cx="1838384" cy="1838619"/>
            <a:chOff x="1030005" y="2359893"/>
            <a:chExt cx="1838623" cy="1838619"/>
          </a:xfrm>
        </p:grpSpPr>
        <p:sp>
          <p:nvSpPr>
            <p:cNvPr id="8" name="五角星 7"/>
            <p:cNvSpPr/>
            <p:nvPr/>
          </p:nvSpPr>
          <p:spPr>
            <a:xfrm>
              <a:off x="1030005" y="2359893"/>
              <a:ext cx="1838623" cy="1838619"/>
            </a:xfrm>
            <a:prstGeom prst="star5">
              <a:avLst>
                <a:gd name="adj" fmla="val 36401"/>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7E6E6">
                    <a:lumMod val="50000"/>
                  </a:srgbClr>
                </a:solidFill>
              </a:endParaRPr>
            </a:p>
          </p:txBody>
        </p:sp>
        <p:pic>
          <p:nvPicPr>
            <p:cNvPr id="28" name="图片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775" y="2774651"/>
              <a:ext cx="1219201" cy="1219200"/>
            </a:xfrm>
            <a:prstGeom prst="rect">
              <a:avLst/>
            </a:prstGeom>
          </p:spPr>
        </p:pic>
      </p:grpSp>
      <p:sp>
        <p:nvSpPr>
          <p:cNvPr id="5" name="标题 4"/>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1000" fill="hold"/>
                                        <p:tgtEl>
                                          <p:spTgt spid="18"/>
                                        </p:tgtEl>
                                        <p:attrNameLst>
                                          <p:attrName>ppt_w</p:attrName>
                                        </p:attrNameLst>
                                      </p:cBhvr>
                                      <p:tavLst>
                                        <p:tav tm="0">
                                          <p:val>
                                            <p:fltVal val="0"/>
                                          </p:val>
                                        </p:tav>
                                        <p:tav tm="100000">
                                          <p:val>
                                            <p:strVal val="#ppt_w"/>
                                          </p:val>
                                        </p:tav>
                                      </p:tavLst>
                                    </p:anim>
                                    <p:anim calcmode="lin" valueType="num">
                                      <p:cBhvr>
                                        <p:cTn id="21" dur="1000" fill="hold"/>
                                        <p:tgtEl>
                                          <p:spTgt spid="18"/>
                                        </p:tgtEl>
                                        <p:attrNameLst>
                                          <p:attrName>ppt_h</p:attrName>
                                        </p:attrNameLst>
                                      </p:cBhvr>
                                      <p:tavLst>
                                        <p:tav tm="0">
                                          <p:val>
                                            <p:fltVal val="0"/>
                                          </p:val>
                                        </p:tav>
                                        <p:tav tm="100000">
                                          <p:val>
                                            <p:strVal val="#ppt_h"/>
                                          </p:val>
                                        </p:tav>
                                      </p:tavLst>
                                    </p:anim>
                                    <p:anim calcmode="lin" valueType="num">
                                      <p:cBhvr>
                                        <p:cTn id="22" dur="1000" fill="hold"/>
                                        <p:tgtEl>
                                          <p:spTgt spid="18"/>
                                        </p:tgtEl>
                                        <p:attrNameLst>
                                          <p:attrName>style.rotation</p:attrName>
                                        </p:attrNameLst>
                                      </p:cBhvr>
                                      <p:tavLst>
                                        <p:tav tm="0">
                                          <p:val>
                                            <p:fltVal val="90"/>
                                          </p:val>
                                        </p:tav>
                                        <p:tav tm="100000">
                                          <p:val>
                                            <p:fltVal val="0"/>
                                          </p:val>
                                        </p:tav>
                                      </p:tavLst>
                                    </p:anim>
                                    <p:animEffect transition="in" filter="fade">
                                      <p:cBhvr>
                                        <p:cTn id="23" dur="10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500"/>
                            </p:stCondLst>
                            <p:childTnLst>
                              <p:par>
                                <p:cTn id="35" presetID="3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childTnLst>
                          </p:cTn>
                        </p:par>
                        <p:par>
                          <p:cTn id="41" fill="hold">
                            <p:stCondLst>
                              <p:cond delay="4500"/>
                            </p:stCondLst>
                            <p:childTnLst>
                              <p:par>
                                <p:cTn id="42" presetID="31"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1000" fill="hold"/>
                                        <p:tgtEl>
                                          <p:spTgt spid="20"/>
                                        </p:tgtEl>
                                        <p:attrNameLst>
                                          <p:attrName>ppt_w</p:attrName>
                                        </p:attrNameLst>
                                      </p:cBhvr>
                                      <p:tavLst>
                                        <p:tav tm="0">
                                          <p:val>
                                            <p:fltVal val="0"/>
                                          </p:val>
                                        </p:tav>
                                        <p:tav tm="100000">
                                          <p:val>
                                            <p:strVal val="#ppt_w"/>
                                          </p:val>
                                        </p:tav>
                                      </p:tavLst>
                                    </p:anim>
                                    <p:anim calcmode="lin" valueType="num">
                                      <p:cBhvr>
                                        <p:cTn id="45" dur="1000" fill="hold"/>
                                        <p:tgtEl>
                                          <p:spTgt spid="20"/>
                                        </p:tgtEl>
                                        <p:attrNameLst>
                                          <p:attrName>ppt_h</p:attrName>
                                        </p:attrNameLst>
                                      </p:cBhvr>
                                      <p:tavLst>
                                        <p:tav tm="0">
                                          <p:val>
                                            <p:fltVal val="0"/>
                                          </p:val>
                                        </p:tav>
                                        <p:tav tm="100000">
                                          <p:val>
                                            <p:strVal val="#ppt_h"/>
                                          </p:val>
                                        </p:tav>
                                      </p:tavLst>
                                    </p:anim>
                                    <p:anim calcmode="lin" valueType="num">
                                      <p:cBhvr>
                                        <p:cTn id="46" dur="1000" fill="hold"/>
                                        <p:tgtEl>
                                          <p:spTgt spid="20"/>
                                        </p:tgtEl>
                                        <p:attrNameLst>
                                          <p:attrName>style.rotation</p:attrName>
                                        </p:attrNameLst>
                                      </p:cBhvr>
                                      <p:tavLst>
                                        <p:tav tm="0">
                                          <p:val>
                                            <p:fltVal val="90"/>
                                          </p:val>
                                        </p:tav>
                                        <p:tav tm="100000">
                                          <p:val>
                                            <p:fltVal val="0"/>
                                          </p:val>
                                        </p:tav>
                                      </p:tavLst>
                                    </p:anim>
                                    <p:animEffect transition="in" filter="fade">
                                      <p:cBhvr>
                                        <p:cTn id="47" dur="1000"/>
                                        <p:tgtEl>
                                          <p:spTgt spid="20"/>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cTn>
                              </p:par>
                            </p:childTnLst>
                          </p:cTn>
                        </p:par>
                        <p:par>
                          <p:cTn id="58" fill="hold">
                            <p:stCondLst>
                              <p:cond delay="6500"/>
                            </p:stCondLst>
                            <p:childTnLst>
                              <p:par>
                                <p:cTn id="59" presetID="31"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style.rotation</p:attrName>
                                        </p:attrNameLst>
                                      </p:cBhvr>
                                      <p:tavLst>
                                        <p:tav tm="0">
                                          <p:val>
                                            <p:fltVal val="90"/>
                                          </p:val>
                                        </p:tav>
                                        <p:tav tm="100000">
                                          <p:val>
                                            <p:fltVal val="0"/>
                                          </p:val>
                                        </p:tav>
                                      </p:tavLst>
                                    </p:anim>
                                    <p:animEffect transition="in" filter="fade">
                                      <p:cBhvr>
                                        <p:cTn id="64" dur="1000"/>
                                        <p:tgtEl>
                                          <p:spTgt spid="21"/>
                                        </p:tgtEl>
                                      </p:cBhvr>
                                    </p:animEffect>
                                  </p:childTnLst>
                                </p:cTn>
                              </p:par>
                            </p:childTnLst>
                          </p:cTn>
                        </p:par>
                        <p:par>
                          <p:cTn id="65" fill="hold">
                            <p:stCondLst>
                              <p:cond delay="7500"/>
                            </p:stCondLst>
                            <p:childTnLst>
                              <p:par>
                                <p:cTn id="66" presetID="31"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 calcmode="lin" valueType="num">
                                      <p:cBhvr>
                                        <p:cTn id="70" dur="1000" fill="hold"/>
                                        <p:tgtEl>
                                          <p:spTgt spid="22"/>
                                        </p:tgtEl>
                                        <p:attrNameLst>
                                          <p:attrName>style.rotation</p:attrName>
                                        </p:attrNameLst>
                                      </p:cBhvr>
                                      <p:tavLst>
                                        <p:tav tm="0">
                                          <p:val>
                                            <p:fltVal val="90"/>
                                          </p:val>
                                        </p:tav>
                                        <p:tav tm="100000">
                                          <p:val>
                                            <p:fltVal val="0"/>
                                          </p:val>
                                        </p:tav>
                                      </p:tavLst>
                                    </p:anim>
                                    <p:animEffect transition="in" filter="fade">
                                      <p:cBhvr>
                                        <p:cTn id="71" dur="1000"/>
                                        <p:tgtEl>
                                          <p:spTgt spid="22"/>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fill="hold"/>
                                        <p:tgtEl>
                                          <p:spTgt spid="29"/>
                                        </p:tgtEl>
                                        <p:attrNameLst>
                                          <p:attrName>ppt_w</p:attrName>
                                        </p:attrNameLst>
                                      </p:cBhvr>
                                      <p:tavLst>
                                        <p:tav tm="0">
                                          <p:val>
                                            <p:fltVal val="0"/>
                                          </p:val>
                                        </p:tav>
                                        <p:tav tm="100000">
                                          <p:val>
                                            <p:strVal val="#ppt_w"/>
                                          </p:val>
                                        </p:tav>
                                      </p:tavLst>
                                    </p:anim>
                                    <p:anim calcmode="lin" valueType="num">
                                      <p:cBhvr>
                                        <p:cTn id="80" dur="500" fill="hold"/>
                                        <p:tgtEl>
                                          <p:spTgt spid="29"/>
                                        </p:tgtEl>
                                        <p:attrNameLst>
                                          <p:attrName>ppt_h</p:attrName>
                                        </p:attrNameLst>
                                      </p:cBhvr>
                                      <p:tavLst>
                                        <p:tav tm="0">
                                          <p:val>
                                            <p:fltVal val="0"/>
                                          </p:val>
                                        </p:tav>
                                        <p:tav tm="100000">
                                          <p:val>
                                            <p:strVal val="#ppt_h"/>
                                          </p:val>
                                        </p:tav>
                                      </p:tavLst>
                                    </p:anim>
                                    <p:animEffect transition="in" filter="fade">
                                      <p:cBhvr>
                                        <p:cTn id="81" dur="500"/>
                                        <p:tgtEl>
                                          <p:spTgt spid="29"/>
                                        </p:tgtEl>
                                      </p:cBhvr>
                                    </p:animEffect>
                                  </p:childTnLst>
                                </p:cTn>
                              </p:par>
                            </p:childTnLst>
                          </p:cTn>
                        </p:par>
                        <p:par>
                          <p:cTn id="82" fill="hold">
                            <p:stCondLst>
                              <p:cond delay="9500"/>
                            </p:stCondLst>
                            <p:childTnLst>
                              <p:par>
                                <p:cTn id="83" presetID="31" presetClass="entr" presetSubtype="0" fill="hold" grpId="0" nodeType="afterEffect">
                                  <p:stCondLst>
                                    <p:cond delay="0"/>
                                  </p:stCondLst>
                                  <p:childTnLst>
                                    <p:set>
                                      <p:cBhvr>
                                        <p:cTn id="84" dur="1" fill="hold">
                                          <p:stCondLst>
                                            <p:cond delay="0"/>
                                          </p:stCondLst>
                                        </p:cTn>
                                        <p:tgtEl>
                                          <p:spTgt spid="23"/>
                                        </p:tgtEl>
                                        <p:attrNameLst>
                                          <p:attrName>style.visibility</p:attrName>
                                        </p:attrNameLst>
                                      </p:cBhvr>
                                      <p:to>
                                        <p:strVal val="visible"/>
                                      </p:to>
                                    </p:set>
                                    <p:anim calcmode="lin" valueType="num">
                                      <p:cBhvr>
                                        <p:cTn id="85" dur="1000" fill="hold"/>
                                        <p:tgtEl>
                                          <p:spTgt spid="23"/>
                                        </p:tgtEl>
                                        <p:attrNameLst>
                                          <p:attrName>ppt_w</p:attrName>
                                        </p:attrNameLst>
                                      </p:cBhvr>
                                      <p:tavLst>
                                        <p:tav tm="0">
                                          <p:val>
                                            <p:fltVal val="0"/>
                                          </p:val>
                                        </p:tav>
                                        <p:tav tm="100000">
                                          <p:val>
                                            <p:strVal val="#ppt_w"/>
                                          </p:val>
                                        </p:tav>
                                      </p:tavLst>
                                    </p:anim>
                                    <p:anim calcmode="lin" valueType="num">
                                      <p:cBhvr>
                                        <p:cTn id="86" dur="1000" fill="hold"/>
                                        <p:tgtEl>
                                          <p:spTgt spid="23"/>
                                        </p:tgtEl>
                                        <p:attrNameLst>
                                          <p:attrName>ppt_h</p:attrName>
                                        </p:attrNameLst>
                                      </p:cBhvr>
                                      <p:tavLst>
                                        <p:tav tm="0">
                                          <p:val>
                                            <p:fltVal val="0"/>
                                          </p:val>
                                        </p:tav>
                                        <p:tav tm="100000">
                                          <p:val>
                                            <p:strVal val="#ppt_h"/>
                                          </p:val>
                                        </p:tav>
                                      </p:tavLst>
                                    </p:anim>
                                    <p:anim calcmode="lin" valueType="num">
                                      <p:cBhvr>
                                        <p:cTn id="87" dur="1000" fill="hold"/>
                                        <p:tgtEl>
                                          <p:spTgt spid="23"/>
                                        </p:tgtEl>
                                        <p:attrNameLst>
                                          <p:attrName>style.rotation</p:attrName>
                                        </p:attrNameLst>
                                      </p:cBhvr>
                                      <p:tavLst>
                                        <p:tav tm="0">
                                          <p:val>
                                            <p:fltVal val="90"/>
                                          </p:val>
                                        </p:tav>
                                        <p:tav tm="100000">
                                          <p:val>
                                            <p:fltVal val="0"/>
                                          </p:val>
                                        </p:tav>
                                      </p:tavLst>
                                    </p:anim>
                                    <p:animEffect transition="in" filter="fade">
                                      <p:cBhvr>
                                        <p:cTn id="88" dur="1000"/>
                                        <p:tgtEl>
                                          <p:spTgt spid="23"/>
                                        </p:tgtEl>
                                      </p:cBhvr>
                                    </p:animEffect>
                                  </p:childTnLst>
                                </p:cTn>
                              </p:par>
                            </p:childTnLst>
                          </p:cTn>
                        </p:par>
                        <p:par>
                          <p:cTn id="89" fill="hold">
                            <p:stCondLst>
                              <p:cond delay="10500"/>
                            </p:stCondLst>
                            <p:childTnLst>
                              <p:par>
                                <p:cTn id="90" presetID="31" presetClass="entr" presetSubtype="0" fill="hold" grpId="0" nodeType="after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1000" fill="hold"/>
                                        <p:tgtEl>
                                          <p:spTgt spid="24"/>
                                        </p:tgtEl>
                                        <p:attrNameLst>
                                          <p:attrName>ppt_w</p:attrName>
                                        </p:attrNameLst>
                                      </p:cBhvr>
                                      <p:tavLst>
                                        <p:tav tm="0">
                                          <p:val>
                                            <p:fltVal val="0"/>
                                          </p:val>
                                        </p:tav>
                                        <p:tav tm="100000">
                                          <p:val>
                                            <p:strVal val="#ppt_w"/>
                                          </p:val>
                                        </p:tav>
                                      </p:tavLst>
                                    </p:anim>
                                    <p:anim calcmode="lin" valueType="num">
                                      <p:cBhvr>
                                        <p:cTn id="93" dur="1000" fill="hold"/>
                                        <p:tgtEl>
                                          <p:spTgt spid="24"/>
                                        </p:tgtEl>
                                        <p:attrNameLst>
                                          <p:attrName>ppt_h</p:attrName>
                                        </p:attrNameLst>
                                      </p:cBhvr>
                                      <p:tavLst>
                                        <p:tav tm="0">
                                          <p:val>
                                            <p:fltVal val="0"/>
                                          </p:val>
                                        </p:tav>
                                        <p:tav tm="100000">
                                          <p:val>
                                            <p:strVal val="#ppt_h"/>
                                          </p:val>
                                        </p:tav>
                                      </p:tavLst>
                                    </p:anim>
                                    <p:anim calcmode="lin" valueType="num">
                                      <p:cBhvr>
                                        <p:cTn id="94" dur="1000" fill="hold"/>
                                        <p:tgtEl>
                                          <p:spTgt spid="24"/>
                                        </p:tgtEl>
                                        <p:attrNameLst>
                                          <p:attrName>style.rotation</p:attrName>
                                        </p:attrNameLst>
                                      </p:cBhvr>
                                      <p:tavLst>
                                        <p:tav tm="0">
                                          <p:val>
                                            <p:fltVal val="90"/>
                                          </p:val>
                                        </p:tav>
                                        <p:tav tm="100000">
                                          <p:val>
                                            <p:fltVal val="0"/>
                                          </p:val>
                                        </p:tav>
                                      </p:tavLst>
                                    </p:anim>
                                    <p:animEffect transition="in" filter="fade">
                                      <p:cBhvr>
                                        <p:cTn id="9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569614" y="4364691"/>
            <a:ext cx="1346235" cy="13464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4518525" y="4364691"/>
            <a:ext cx="1346235" cy="13464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p:cNvSpPr/>
          <p:nvPr/>
        </p:nvSpPr>
        <p:spPr>
          <a:xfrm>
            <a:off x="6536157" y="2497197"/>
            <a:ext cx="1346235" cy="1346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8"/>
          <p:cNvSpPr/>
          <p:nvPr/>
        </p:nvSpPr>
        <p:spPr>
          <a:xfrm>
            <a:off x="4485068" y="2497197"/>
            <a:ext cx="1346235" cy="1346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8222330" y="2435421"/>
            <a:ext cx="1824315"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整体规模小</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8222330" y="2860932"/>
            <a:ext cx="2700004" cy="1372683"/>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2" name="矩形 11"/>
          <p:cNvSpPr/>
          <p:nvPr/>
        </p:nvSpPr>
        <p:spPr>
          <a:xfrm>
            <a:off x="2644143" y="2472336"/>
            <a:ext cx="1506223"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处起步阶段</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1450362" y="2872448"/>
            <a:ext cx="2700004" cy="1372683"/>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4" name="矩形 13"/>
          <p:cNvSpPr/>
          <p:nvPr/>
        </p:nvSpPr>
        <p:spPr>
          <a:xfrm>
            <a:off x="8253169" y="4259014"/>
            <a:ext cx="1831387"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市场认识较低</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8253169" y="4684526"/>
            <a:ext cx="2700004" cy="1372683"/>
          </a:xfrm>
          <a:prstGeom prst="rect">
            <a:avLst/>
          </a:prstGeom>
        </p:spPr>
        <p:txBody>
          <a:bodyPr wrap="square">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点击输入简要文本内容，文字内容需概况精炼的说明该分项内容。所提供的</a:t>
            </a:r>
            <a:endParaRPr lang="zh-CN" altLang="en-US" sz="1600" dirty="0">
              <a:solidFill>
                <a:schemeClr val="tx1">
                  <a:lumMod val="50000"/>
                  <a:lumOff val="50000"/>
                </a:schemeClr>
              </a:solidFill>
            </a:endParaRPr>
          </a:p>
          <a:p>
            <a:pPr>
              <a:lnSpc>
                <a:spcPct val="130000"/>
              </a:lnSpc>
            </a:pPr>
            <a:endParaRPr lang="zh-CN" altLang="en-US" sz="1600" dirty="0">
              <a:solidFill>
                <a:schemeClr val="tx1">
                  <a:lumMod val="50000"/>
                  <a:lumOff val="50000"/>
                </a:schemeClr>
              </a:solidFill>
            </a:endParaRPr>
          </a:p>
        </p:txBody>
      </p:sp>
      <p:sp>
        <p:nvSpPr>
          <p:cNvPr id="19" name="矩形 18"/>
          <p:cNvSpPr/>
          <p:nvPr/>
        </p:nvSpPr>
        <p:spPr>
          <a:xfrm>
            <a:off x="2445568" y="4301528"/>
            <a:ext cx="1843075" cy="400110"/>
          </a:xfrm>
          <a:prstGeom prst="rect">
            <a:avLst/>
          </a:prstGeom>
        </p:spPr>
        <p:txBody>
          <a:bodyPr wrap="square">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市场占有率低</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1481201" y="4696040"/>
            <a:ext cx="2700004" cy="1052596"/>
          </a:xfrm>
          <a:prstGeom prst="rect">
            <a:avLst/>
          </a:prstGeom>
        </p:spPr>
        <p:txBody>
          <a:bodyPr wrap="square">
            <a:spAutoFit/>
          </a:bodyPr>
          <a:lstStyle/>
          <a:p>
            <a:pPr algn="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点击输入简要文本内容，文字内容需概况精炼的说明该分项内容</a:t>
            </a:r>
            <a:endParaRPr lang="zh-CN" altLang="en-US" sz="1600" dirty="0">
              <a:solidFill>
                <a:schemeClr val="tx1">
                  <a:lumMod val="50000"/>
                  <a:lumOff val="50000"/>
                </a:schemeClr>
              </a:solidFill>
            </a:endParaRPr>
          </a:p>
        </p:txBody>
      </p:sp>
      <p:sp>
        <p:nvSpPr>
          <p:cNvPr id="21" name="矩形 20"/>
          <p:cNvSpPr/>
          <p:nvPr/>
        </p:nvSpPr>
        <p:spPr>
          <a:xfrm>
            <a:off x="4822574" y="2681642"/>
            <a:ext cx="606713" cy="1107996"/>
          </a:xfrm>
          <a:prstGeom prst="rect">
            <a:avLst/>
          </a:prstGeom>
        </p:spPr>
        <p:txBody>
          <a:bodyPr wrap="square">
            <a:spAutoFit/>
          </a:bodyPr>
          <a:lstStyle/>
          <a:p>
            <a:r>
              <a:rPr lang="en-US" altLang="zh-CN" sz="6600" b="1" dirty="0">
                <a:solidFill>
                  <a:prstClr val="white"/>
                </a:solidFill>
                <a:latin typeface="微软雅黑" panose="020B0503020204020204" pitchFamily="34" charset="-122"/>
                <a:ea typeface="微软雅黑" panose="020B0503020204020204" pitchFamily="34" charset="-122"/>
              </a:rPr>
              <a:t>S</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sp>
        <p:nvSpPr>
          <p:cNvPr id="22" name="矩形 21"/>
          <p:cNvSpPr/>
          <p:nvPr/>
        </p:nvSpPr>
        <p:spPr>
          <a:xfrm>
            <a:off x="4831038" y="4473583"/>
            <a:ext cx="606713" cy="1107996"/>
          </a:xfrm>
          <a:prstGeom prst="rect">
            <a:avLst/>
          </a:prstGeom>
        </p:spPr>
        <p:txBody>
          <a:bodyPr wrap="square">
            <a:spAutoFit/>
          </a:bodyPr>
          <a:lstStyle/>
          <a:p>
            <a:r>
              <a:rPr lang="en-US" altLang="zh-CN" sz="6600" b="1" dirty="0">
                <a:solidFill>
                  <a:prstClr val="white"/>
                </a:solidFill>
                <a:latin typeface="微软雅黑" panose="020B0503020204020204" pitchFamily="34" charset="-122"/>
                <a:ea typeface="微软雅黑" panose="020B0503020204020204" pitchFamily="34" charset="-122"/>
              </a:rPr>
              <a:t>T</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sp>
        <p:nvSpPr>
          <p:cNvPr id="23" name="矩形 22"/>
          <p:cNvSpPr/>
          <p:nvPr/>
        </p:nvSpPr>
        <p:spPr>
          <a:xfrm>
            <a:off x="6690055" y="2727811"/>
            <a:ext cx="1038440" cy="1015663"/>
          </a:xfrm>
          <a:prstGeom prst="rect">
            <a:avLst/>
          </a:prstGeom>
        </p:spPr>
        <p:txBody>
          <a:bodyPr wrap="square">
            <a:spAutoFit/>
          </a:bodyPr>
          <a:lstStyle/>
          <a:p>
            <a:r>
              <a:rPr lang="en-US" altLang="zh-CN" sz="6000" b="1" dirty="0">
                <a:solidFill>
                  <a:prstClr val="white"/>
                </a:solidFill>
                <a:latin typeface="微软雅黑" panose="020B0503020204020204" pitchFamily="34" charset="-122"/>
                <a:ea typeface="微软雅黑" panose="020B0503020204020204" pitchFamily="34" charset="-122"/>
              </a:rPr>
              <a:t>W</a:t>
            </a:r>
            <a:endParaRPr lang="zh-CN" altLang="en-US" sz="6000" b="1" dirty="0">
              <a:solidFill>
                <a:prstClr val="white"/>
              </a:solidFill>
              <a:latin typeface="微软雅黑" panose="020B0503020204020204" pitchFamily="34" charset="-122"/>
              <a:ea typeface="微软雅黑" panose="020B0503020204020204" pitchFamily="34" charset="-122"/>
            </a:endParaRPr>
          </a:p>
        </p:txBody>
      </p:sp>
      <p:sp>
        <p:nvSpPr>
          <p:cNvPr id="24" name="矩形 23"/>
          <p:cNvSpPr/>
          <p:nvPr/>
        </p:nvSpPr>
        <p:spPr>
          <a:xfrm>
            <a:off x="6822267" y="4469089"/>
            <a:ext cx="606713" cy="1107996"/>
          </a:xfrm>
          <a:prstGeom prst="rect">
            <a:avLst/>
          </a:prstGeom>
        </p:spPr>
        <p:txBody>
          <a:bodyPr wrap="square">
            <a:spAutoFit/>
          </a:bodyPr>
          <a:lstStyle/>
          <a:p>
            <a:r>
              <a:rPr lang="en-US" altLang="zh-CN" sz="6600" b="1" dirty="0">
                <a:solidFill>
                  <a:prstClr val="white"/>
                </a:solidFill>
                <a:latin typeface="微软雅黑" panose="020B0503020204020204" pitchFamily="34" charset="-122"/>
                <a:ea typeface="微软雅黑" panose="020B0503020204020204" pitchFamily="34" charset="-122"/>
              </a:rPr>
              <a:t>O</a:t>
            </a:r>
            <a:endParaRPr lang="zh-CN" altLang="en-US" sz="6600" b="1" dirty="0">
              <a:solidFill>
                <a:prstClr val="white"/>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2"/>
                                        </p:tgtEl>
                                        <p:attrNameLst>
                                          <p:attrName>ppt_y</p:attrName>
                                        </p:attrNameLst>
                                      </p:cBhvr>
                                      <p:tavLst>
                                        <p:tav tm="0">
                                          <p:val>
                                            <p:strVal val="#ppt_y"/>
                                          </p:val>
                                        </p:tav>
                                        <p:tav tm="100000">
                                          <p:val>
                                            <p:strVal val="#ppt_y"/>
                                          </p:val>
                                        </p:tav>
                                      </p:tavLst>
                                    </p:anim>
                                    <p:anim calcmode="lin" valueType="num">
                                      <p:cBhvr>
                                        <p:cTn id="22"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2"/>
                                        </p:tgtEl>
                                      </p:cBhvr>
                                    </p:animEffect>
                                  </p:childTnLst>
                                </p:cTn>
                              </p:par>
                            </p:childTnLst>
                          </p:cTn>
                        </p:par>
                        <p:par>
                          <p:cTn id="25" fill="hold">
                            <p:stCondLst>
                              <p:cond delay="699"/>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 calcmode="lin" valueType="num">
                                      <p:cBhvr>
                                        <p:cTn id="3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3"/>
                                        </p:tgtEl>
                                      </p:cBhvr>
                                    </p:animEffect>
                                  </p:childTnLst>
                                </p:cTn>
                              </p:par>
                            </p:childTnLst>
                          </p:cTn>
                        </p:par>
                        <p:par>
                          <p:cTn id="33" fill="hold">
                            <p:stCondLst>
                              <p:cond delay="2549"/>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9"/>
                                        </p:tgtEl>
                                        <p:attrNameLst>
                                          <p:attrName>ppt_y</p:attrName>
                                        </p:attrNameLst>
                                      </p:cBhvr>
                                      <p:tavLst>
                                        <p:tav tm="0">
                                          <p:val>
                                            <p:strVal val="#ppt_y"/>
                                          </p:val>
                                        </p:tav>
                                        <p:tav tm="100000">
                                          <p:val>
                                            <p:strVal val="#ppt_y"/>
                                          </p:val>
                                        </p:tav>
                                      </p:tavLst>
                                    </p:anim>
                                    <p:anim calcmode="lin" valueType="num">
                                      <p:cBhvr>
                                        <p:cTn id="3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9"/>
                                        </p:tgtEl>
                                      </p:cBhvr>
                                    </p:animEffect>
                                  </p:childTnLst>
                                </p:cTn>
                              </p:par>
                            </p:childTnLst>
                          </p:cTn>
                        </p:par>
                        <p:par>
                          <p:cTn id="41" fill="hold">
                            <p:stCondLst>
                              <p:cond delay="3299"/>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0"/>
                                        </p:tgtEl>
                                        <p:attrNameLst>
                                          <p:attrName>ppt_y</p:attrName>
                                        </p:attrNameLst>
                                      </p:cBhvr>
                                      <p:tavLst>
                                        <p:tav tm="0">
                                          <p:val>
                                            <p:strVal val="#ppt_y"/>
                                          </p:val>
                                        </p:tav>
                                        <p:tav tm="100000">
                                          <p:val>
                                            <p:strVal val="#ppt_y"/>
                                          </p:val>
                                        </p:tav>
                                      </p:tavLst>
                                    </p:anim>
                                    <p:anim calcmode="lin" valueType="num">
                                      <p:cBhvr>
                                        <p:cTn id="4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0"/>
                                        </p:tgtEl>
                                      </p:cBhvr>
                                    </p:animEffect>
                                  </p:childTnLst>
                                </p:cTn>
                              </p:par>
                            </p:childTnLst>
                          </p:cTn>
                        </p:par>
                        <p:par>
                          <p:cTn id="49" fill="hold">
                            <p:stCondLst>
                              <p:cond delay="5149"/>
                            </p:stCondLst>
                            <p:childTnLst>
                              <p:par>
                                <p:cTn id="50" presetID="41" presetClass="entr" presetSubtype="0" fill="hold" grpId="0" nodeType="afterEffect">
                                  <p:stCondLst>
                                    <p:cond delay="0"/>
                                  </p:stCondLst>
                                  <p:iterate type="lt">
                                    <p:tmPct val="10000"/>
                                  </p:iterate>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0"/>
                                        </p:tgtEl>
                                        <p:attrNameLst>
                                          <p:attrName>ppt_y</p:attrName>
                                        </p:attrNameLst>
                                      </p:cBhvr>
                                      <p:tavLst>
                                        <p:tav tm="0">
                                          <p:val>
                                            <p:strVal val="#ppt_y"/>
                                          </p:val>
                                        </p:tav>
                                        <p:tav tm="100000">
                                          <p:val>
                                            <p:strVal val="#ppt_y"/>
                                          </p:val>
                                        </p:tav>
                                      </p:tavLst>
                                    </p:anim>
                                    <p:anim calcmode="lin" valueType="num">
                                      <p:cBhvr>
                                        <p:cTn id="54"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0"/>
                                        </p:tgtEl>
                                      </p:cBhvr>
                                    </p:animEffect>
                                  </p:childTnLst>
                                </p:cTn>
                              </p:par>
                            </p:childTnLst>
                          </p:cTn>
                        </p:par>
                        <p:par>
                          <p:cTn id="57" fill="hold">
                            <p:stCondLst>
                              <p:cond delay="584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1"/>
                                        </p:tgtEl>
                                        <p:attrNameLst>
                                          <p:attrName>ppt_y</p:attrName>
                                        </p:attrNameLst>
                                      </p:cBhvr>
                                      <p:tavLst>
                                        <p:tav tm="0">
                                          <p:val>
                                            <p:strVal val="#ppt_y"/>
                                          </p:val>
                                        </p:tav>
                                        <p:tav tm="100000">
                                          <p:val>
                                            <p:strVal val="#ppt_y"/>
                                          </p:val>
                                        </p:tav>
                                      </p:tavLst>
                                    </p:anim>
                                    <p:anim calcmode="lin" valueType="num">
                                      <p:cBhvr>
                                        <p:cTn id="6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1"/>
                                        </p:tgtEl>
                                      </p:cBhvr>
                                    </p:animEffect>
                                  </p:childTnLst>
                                </p:cTn>
                              </p:par>
                            </p:childTnLst>
                          </p:cTn>
                        </p:par>
                        <p:par>
                          <p:cTn id="65" fill="hold">
                            <p:stCondLst>
                              <p:cond delay="7949"/>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4"/>
                                        </p:tgtEl>
                                        <p:attrNameLst>
                                          <p:attrName>ppt_y</p:attrName>
                                        </p:attrNameLst>
                                      </p:cBhvr>
                                      <p:tavLst>
                                        <p:tav tm="0">
                                          <p:val>
                                            <p:strVal val="#ppt_y"/>
                                          </p:val>
                                        </p:tav>
                                        <p:tav tm="100000">
                                          <p:val>
                                            <p:strVal val="#ppt_y"/>
                                          </p:val>
                                        </p:tav>
                                      </p:tavLst>
                                    </p:anim>
                                    <p:anim calcmode="lin" valueType="num">
                                      <p:cBhvr>
                                        <p:cTn id="7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4"/>
                                        </p:tgtEl>
                                      </p:cBhvr>
                                    </p:animEffect>
                                  </p:childTnLst>
                                </p:cTn>
                              </p:par>
                            </p:childTnLst>
                          </p:cTn>
                        </p:par>
                        <p:par>
                          <p:cTn id="73" fill="hold">
                            <p:stCondLst>
                              <p:cond delay="8699"/>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8"/>
                                        </p:tgtEl>
                                        <p:attrNameLst>
                                          <p:attrName>ppt_y</p:attrName>
                                        </p:attrNameLst>
                                      </p:cBhvr>
                                      <p:tavLst>
                                        <p:tav tm="0">
                                          <p:val>
                                            <p:strVal val="#ppt_y"/>
                                          </p:val>
                                        </p:tav>
                                        <p:tav tm="100000">
                                          <p:val>
                                            <p:strVal val="#ppt_y"/>
                                          </p:val>
                                        </p:tav>
                                      </p:tavLst>
                                    </p:anim>
                                    <p:anim calcmode="lin" valueType="num">
                                      <p:cBhvr>
                                        <p:cTn id="7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4" grpId="0"/>
      <p:bldP spid="18" grpId="0"/>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a:spLocks noChangeArrowheads="1"/>
          </p:cNvSpPr>
          <p:nvPr/>
        </p:nvSpPr>
        <p:spPr bwMode="auto">
          <a:xfrm>
            <a:off x="2523006" y="2368550"/>
            <a:ext cx="2047801" cy="1765300"/>
          </a:xfrm>
          <a:prstGeom prst="hexagon">
            <a:avLst>
              <a:gd name="adj" fmla="val 24999"/>
              <a:gd name="vf" fmla="val 115470"/>
            </a:avLst>
          </a:prstGeom>
          <a:solidFill>
            <a:schemeClr val="accent1"/>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 name="六边形 41"/>
          <p:cNvSpPr>
            <a:spLocks noChangeArrowheads="1"/>
          </p:cNvSpPr>
          <p:nvPr/>
        </p:nvSpPr>
        <p:spPr bwMode="auto">
          <a:xfrm>
            <a:off x="4196478" y="3251201"/>
            <a:ext cx="2047801" cy="1765300"/>
          </a:xfrm>
          <a:prstGeom prst="hexagon">
            <a:avLst>
              <a:gd name="adj" fmla="val 24999"/>
              <a:gd name="vf" fmla="val 115470"/>
            </a:avLst>
          </a:prstGeom>
          <a:solidFill>
            <a:schemeClr val="accent2"/>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六边形 42"/>
          <p:cNvSpPr>
            <a:spLocks noChangeArrowheads="1"/>
          </p:cNvSpPr>
          <p:nvPr/>
        </p:nvSpPr>
        <p:spPr bwMode="auto">
          <a:xfrm>
            <a:off x="5869950" y="2368550"/>
            <a:ext cx="2047801" cy="1765300"/>
          </a:xfrm>
          <a:prstGeom prst="hexagon">
            <a:avLst>
              <a:gd name="adj" fmla="val 24999"/>
              <a:gd name="vf" fmla="val 115470"/>
            </a:avLst>
          </a:prstGeom>
          <a:solidFill>
            <a:schemeClr val="accent3"/>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六边形 43"/>
          <p:cNvSpPr>
            <a:spLocks noChangeArrowheads="1"/>
          </p:cNvSpPr>
          <p:nvPr/>
        </p:nvSpPr>
        <p:spPr bwMode="auto">
          <a:xfrm>
            <a:off x="7543422" y="3251201"/>
            <a:ext cx="2047801" cy="1765300"/>
          </a:xfrm>
          <a:prstGeom prst="hexagon">
            <a:avLst>
              <a:gd name="adj" fmla="val 24999"/>
              <a:gd name="vf" fmla="val 115470"/>
            </a:avLst>
          </a:prstGeom>
          <a:solidFill>
            <a:schemeClr val="accent4"/>
          </a:solidFill>
          <a:ln>
            <a:noFill/>
          </a:ln>
        </p:spPr>
        <p:txBody>
          <a:bodyPr lIns="121908" tIns="60954" rIns="121908" bIns="60954"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 name="六边形 101"/>
          <p:cNvSpPr>
            <a:spLocks noChangeArrowheads="1"/>
          </p:cNvSpPr>
          <p:nvPr/>
        </p:nvSpPr>
        <p:spPr bwMode="auto">
          <a:xfrm>
            <a:off x="849997" y="3251201"/>
            <a:ext cx="2047608" cy="1765300"/>
          </a:xfrm>
          <a:prstGeom prst="hexagon">
            <a:avLst>
              <a:gd name="adj" fmla="val 24995"/>
              <a:gd name="vf" fmla="val 115470"/>
            </a:avLst>
          </a:prstGeom>
          <a:noFill/>
          <a:ln w="12700" cap="flat" cmpd="sng">
            <a:solidFill>
              <a:schemeClr val="tx2"/>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 name="六边形 102"/>
          <p:cNvSpPr>
            <a:spLocks noChangeArrowheads="1"/>
          </p:cNvSpPr>
          <p:nvPr/>
        </p:nvSpPr>
        <p:spPr bwMode="auto">
          <a:xfrm>
            <a:off x="9216620" y="2393951"/>
            <a:ext cx="2047608" cy="1765300"/>
          </a:xfrm>
          <a:prstGeom prst="hexagon">
            <a:avLst>
              <a:gd name="adj" fmla="val 24995"/>
              <a:gd name="vf" fmla="val 115470"/>
            </a:avLst>
          </a:prstGeom>
          <a:noFill/>
          <a:ln w="12700" cap="flat" cmpd="sng">
            <a:solidFill>
              <a:schemeClr val="accent5"/>
            </a:solidFill>
            <a:bevel/>
          </a:ln>
          <a:extLst>
            <a:ext uri="{909E8E84-426E-40DD-AFC4-6F175D3DCCD1}">
              <a14:hiddenFill xmlns:a14="http://schemas.microsoft.com/office/drawing/2010/main">
                <a:solidFill>
                  <a:srgbClr val="FFFFFF"/>
                </a:solidFill>
              </a14:hiddenFill>
            </a:ext>
          </a:extLst>
        </p:spPr>
        <p:txBody>
          <a:bodyPr lIns="91431" tIns="45715" rIns="91431" bIns="45715"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 name="文本框 103"/>
          <p:cNvSpPr>
            <a:spLocks noChangeArrowheads="1"/>
          </p:cNvSpPr>
          <p:nvPr/>
        </p:nvSpPr>
        <p:spPr bwMode="auto">
          <a:xfrm>
            <a:off x="2751672" y="2979740"/>
            <a:ext cx="156964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2" name="文本框 104"/>
          <p:cNvSpPr>
            <a:spLocks noChangeArrowheads="1"/>
          </p:cNvSpPr>
          <p:nvPr/>
        </p:nvSpPr>
        <p:spPr bwMode="auto">
          <a:xfrm>
            <a:off x="4494520" y="3924301"/>
            <a:ext cx="156964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3" name="文本框 105"/>
          <p:cNvSpPr>
            <a:spLocks noChangeArrowheads="1"/>
          </p:cNvSpPr>
          <p:nvPr/>
        </p:nvSpPr>
        <p:spPr bwMode="auto">
          <a:xfrm>
            <a:off x="6105621" y="3040065"/>
            <a:ext cx="156964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4" name="文本框 106"/>
          <p:cNvSpPr>
            <a:spLocks noChangeArrowheads="1"/>
          </p:cNvSpPr>
          <p:nvPr/>
        </p:nvSpPr>
        <p:spPr bwMode="auto">
          <a:xfrm>
            <a:off x="7723074" y="3867152"/>
            <a:ext cx="1569643" cy="50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p>
            <a:pPr algn="ctr"/>
            <a:r>
              <a:rPr lang="zh-CN" altLang="en-US"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添加内容</a:t>
            </a:r>
            <a:endParaRPr lang="zh-CN" altLang="zh-CN" sz="2700"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5" name="Freeform 2345"/>
          <p:cNvSpPr>
            <a:spLocks noEditPoints="1" noChangeArrowheads="1"/>
          </p:cNvSpPr>
          <p:nvPr/>
        </p:nvSpPr>
        <p:spPr bwMode="auto">
          <a:xfrm>
            <a:off x="1588088" y="3675064"/>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tx2"/>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6" name="Freeform 2345"/>
          <p:cNvSpPr>
            <a:spLocks noEditPoints="1" noChangeArrowheads="1"/>
          </p:cNvSpPr>
          <p:nvPr/>
        </p:nvSpPr>
        <p:spPr bwMode="auto">
          <a:xfrm>
            <a:off x="9930902" y="2779715"/>
            <a:ext cx="585712" cy="1084263"/>
          </a:xfrm>
          <a:custGeom>
            <a:avLst/>
            <a:gdLst>
              <a:gd name="T0" fmla="*/ 43 w 86"/>
              <a:gd name="T1" fmla="*/ 0 h 164"/>
              <a:gd name="T2" fmla="*/ 29 w 86"/>
              <a:gd name="T3" fmla="*/ 11 h 164"/>
              <a:gd name="T4" fmla="*/ 12 w 86"/>
              <a:gd name="T5" fmla="*/ 13 h 164"/>
              <a:gd name="T6" fmla="*/ 10 w 86"/>
              <a:gd name="T7" fmla="*/ 30 h 164"/>
              <a:gd name="T8" fmla="*/ 0 w 86"/>
              <a:gd name="T9" fmla="*/ 44 h 164"/>
              <a:gd name="T10" fmla="*/ 10 w 86"/>
              <a:gd name="T11" fmla="*/ 57 h 164"/>
              <a:gd name="T12" fmla="*/ 12 w 86"/>
              <a:gd name="T13" fmla="*/ 74 h 164"/>
              <a:gd name="T14" fmla="*/ 29 w 86"/>
              <a:gd name="T15" fmla="*/ 77 h 164"/>
              <a:gd name="T16" fmla="*/ 43 w 86"/>
              <a:gd name="T17" fmla="*/ 87 h 164"/>
              <a:gd name="T18" fmla="*/ 57 w 86"/>
              <a:gd name="T19" fmla="*/ 77 h 164"/>
              <a:gd name="T20" fmla="*/ 74 w 86"/>
              <a:gd name="T21" fmla="*/ 74 h 164"/>
              <a:gd name="T22" fmla="*/ 76 w 86"/>
              <a:gd name="T23" fmla="*/ 57 h 164"/>
              <a:gd name="T24" fmla="*/ 86 w 86"/>
              <a:gd name="T25" fmla="*/ 44 h 164"/>
              <a:gd name="T26" fmla="*/ 76 w 86"/>
              <a:gd name="T27" fmla="*/ 30 h 164"/>
              <a:gd name="T28" fmla="*/ 74 w 86"/>
              <a:gd name="T29" fmla="*/ 13 h 164"/>
              <a:gd name="T30" fmla="*/ 57 w 86"/>
              <a:gd name="T31" fmla="*/ 11 h 164"/>
              <a:gd name="T32" fmla="*/ 43 w 86"/>
              <a:gd name="T33" fmla="*/ 0 h 164"/>
              <a:gd name="T34" fmla="*/ 43 w 86"/>
              <a:gd name="T35" fmla="*/ 24 h 164"/>
              <a:gd name="T36" fmla="*/ 62 w 86"/>
              <a:gd name="T37" fmla="*/ 44 h 164"/>
              <a:gd name="T38" fmla="*/ 43 w 86"/>
              <a:gd name="T39" fmla="*/ 63 h 164"/>
              <a:gd name="T40" fmla="*/ 24 w 86"/>
              <a:gd name="T41" fmla="*/ 44 h 164"/>
              <a:gd name="T42" fmla="*/ 43 w 86"/>
              <a:gd name="T43" fmla="*/ 24 h 164"/>
              <a:gd name="T44" fmla="*/ 29 w 86"/>
              <a:gd name="T45" fmla="*/ 91 h 164"/>
              <a:gd name="T46" fmla="*/ 19 w 86"/>
              <a:gd name="T47" fmla="*/ 92 h 164"/>
              <a:gd name="T48" fmla="*/ 19 w 86"/>
              <a:gd name="T49" fmla="*/ 164 h 164"/>
              <a:gd name="T50" fmla="*/ 67 w 86"/>
              <a:gd name="T51" fmla="*/ 164 h 164"/>
              <a:gd name="T52" fmla="*/ 67 w 86"/>
              <a:gd name="T53" fmla="*/ 92 h 164"/>
              <a:gd name="T54" fmla="*/ 57 w 86"/>
              <a:gd name="T55" fmla="*/ 91 h 164"/>
              <a:gd name="T56" fmla="*/ 43 w 86"/>
              <a:gd name="T57" fmla="*/ 101 h 164"/>
              <a:gd name="T58" fmla="*/ 29 w 86"/>
              <a:gd name="T59" fmla="*/ 91 h 1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164"/>
              <a:gd name="T92" fmla="*/ 86 w 86"/>
              <a:gd name="T93" fmla="*/ 164 h 1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164">
                <a:moveTo>
                  <a:pt x="43" y="0"/>
                </a:moveTo>
                <a:cubicBezTo>
                  <a:pt x="37" y="0"/>
                  <a:pt x="31" y="5"/>
                  <a:pt x="29" y="11"/>
                </a:cubicBezTo>
                <a:cubicBezTo>
                  <a:pt x="24" y="8"/>
                  <a:pt x="17" y="8"/>
                  <a:pt x="12" y="13"/>
                </a:cubicBezTo>
                <a:cubicBezTo>
                  <a:pt x="8" y="18"/>
                  <a:pt x="7" y="25"/>
                  <a:pt x="10" y="30"/>
                </a:cubicBezTo>
                <a:cubicBezTo>
                  <a:pt x="4" y="32"/>
                  <a:pt x="0" y="37"/>
                  <a:pt x="0" y="44"/>
                </a:cubicBezTo>
                <a:cubicBezTo>
                  <a:pt x="0" y="50"/>
                  <a:pt x="4" y="55"/>
                  <a:pt x="10" y="57"/>
                </a:cubicBezTo>
                <a:cubicBezTo>
                  <a:pt x="7" y="63"/>
                  <a:pt x="8" y="70"/>
                  <a:pt x="12" y="74"/>
                </a:cubicBezTo>
                <a:cubicBezTo>
                  <a:pt x="17" y="79"/>
                  <a:pt x="24" y="80"/>
                  <a:pt x="29" y="77"/>
                </a:cubicBezTo>
                <a:cubicBezTo>
                  <a:pt x="31" y="82"/>
                  <a:pt x="37" y="87"/>
                  <a:pt x="43" y="87"/>
                </a:cubicBezTo>
                <a:cubicBezTo>
                  <a:pt x="49" y="87"/>
                  <a:pt x="55" y="82"/>
                  <a:pt x="57" y="77"/>
                </a:cubicBezTo>
                <a:cubicBezTo>
                  <a:pt x="62" y="80"/>
                  <a:pt x="69" y="79"/>
                  <a:pt x="74" y="74"/>
                </a:cubicBezTo>
                <a:cubicBezTo>
                  <a:pt x="78" y="70"/>
                  <a:pt x="79" y="63"/>
                  <a:pt x="76" y="57"/>
                </a:cubicBezTo>
                <a:cubicBezTo>
                  <a:pt x="82" y="55"/>
                  <a:pt x="86" y="50"/>
                  <a:pt x="86" y="44"/>
                </a:cubicBezTo>
                <a:cubicBezTo>
                  <a:pt x="86" y="37"/>
                  <a:pt x="82" y="32"/>
                  <a:pt x="76" y="30"/>
                </a:cubicBezTo>
                <a:cubicBezTo>
                  <a:pt x="79" y="25"/>
                  <a:pt x="78" y="18"/>
                  <a:pt x="74" y="13"/>
                </a:cubicBezTo>
                <a:cubicBezTo>
                  <a:pt x="69" y="8"/>
                  <a:pt x="62" y="8"/>
                  <a:pt x="57" y="11"/>
                </a:cubicBezTo>
                <a:cubicBezTo>
                  <a:pt x="55" y="5"/>
                  <a:pt x="49" y="0"/>
                  <a:pt x="43" y="0"/>
                </a:cubicBezTo>
                <a:close/>
                <a:moveTo>
                  <a:pt x="43" y="24"/>
                </a:moveTo>
                <a:cubicBezTo>
                  <a:pt x="54" y="24"/>
                  <a:pt x="62" y="33"/>
                  <a:pt x="62" y="44"/>
                </a:cubicBezTo>
                <a:cubicBezTo>
                  <a:pt x="62" y="54"/>
                  <a:pt x="54" y="63"/>
                  <a:pt x="43" y="63"/>
                </a:cubicBezTo>
                <a:cubicBezTo>
                  <a:pt x="32" y="63"/>
                  <a:pt x="24" y="54"/>
                  <a:pt x="24" y="44"/>
                </a:cubicBezTo>
                <a:cubicBezTo>
                  <a:pt x="24" y="33"/>
                  <a:pt x="32" y="24"/>
                  <a:pt x="43" y="24"/>
                </a:cubicBezTo>
                <a:close/>
                <a:moveTo>
                  <a:pt x="29" y="91"/>
                </a:moveTo>
                <a:cubicBezTo>
                  <a:pt x="26" y="93"/>
                  <a:pt x="22" y="93"/>
                  <a:pt x="19" y="92"/>
                </a:cubicBezTo>
                <a:cubicBezTo>
                  <a:pt x="19" y="164"/>
                  <a:pt x="19" y="164"/>
                  <a:pt x="19" y="164"/>
                </a:cubicBezTo>
                <a:cubicBezTo>
                  <a:pt x="45" y="136"/>
                  <a:pt x="42" y="138"/>
                  <a:pt x="67" y="164"/>
                </a:cubicBezTo>
                <a:cubicBezTo>
                  <a:pt x="67" y="92"/>
                  <a:pt x="67" y="92"/>
                  <a:pt x="67" y="92"/>
                </a:cubicBezTo>
                <a:cubicBezTo>
                  <a:pt x="64" y="93"/>
                  <a:pt x="60" y="93"/>
                  <a:pt x="57" y="91"/>
                </a:cubicBezTo>
                <a:cubicBezTo>
                  <a:pt x="55" y="97"/>
                  <a:pt x="49" y="101"/>
                  <a:pt x="43" y="101"/>
                </a:cubicBezTo>
                <a:cubicBezTo>
                  <a:pt x="37" y="101"/>
                  <a:pt x="31" y="97"/>
                  <a:pt x="29" y="91"/>
                </a:cubicBezTo>
                <a:close/>
              </a:path>
            </a:pathLst>
          </a:custGeom>
          <a:solidFill>
            <a:schemeClr val="accent5"/>
          </a:solidFill>
          <a:ln>
            <a:noFill/>
          </a:ln>
        </p:spPr>
        <p:txBody>
          <a:bodyPr lIns="91431" tIns="45715" rIns="91431" bIns="45715"/>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27" name="文本框 37"/>
          <p:cNvSpPr txBox="1"/>
          <p:nvPr/>
        </p:nvSpPr>
        <p:spPr>
          <a:xfrm>
            <a:off x="2358261" y="1387897"/>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8" name="文本框 37"/>
          <p:cNvSpPr txBox="1"/>
          <p:nvPr/>
        </p:nvSpPr>
        <p:spPr>
          <a:xfrm>
            <a:off x="5621603" y="1387897"/>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文本框 37"/>
          <p:cNvSpPr txBox="1"/>
          <p:nvPr/>
        </p:nvSpPr>
        <p:spPr>
          <a:xfrm>
            <a:off x="4273921" y="5157193"/>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37"/>
          <p:cNvSpPr txBox="1"/>
          <p:nvPr/>
        </p:nvSpPr>
        <p:spPr>
          <a:xfrm>
            <a:off x="7537263" y="5157193"/>
            <a:ext cx="2296148" cy="892542"/>
          </a:xfrm>
          <a:prstGeom prst="rect">
            <a:avLst/>
          </a:prstGeom>
          <a:noFill/>
        </p:spPr>
        <p:txBody>
          <a:bodyPr wrap="square" lIns="91431" tIns="45715" rIns="91431" bIns="45715" rtlCol="0">
            <a:spAutoFit/>
          </a:bodyPr>
          <a:lstStyle/>
          <a:p>
            <a:pPr>
              <a:lnSpc>
                <a:spcPct val="130000"/>
              </a:lnSpc>
              <a:buClr>
                <a:srgbClr val="5ADAB0"/>
              </a:buClr>
              <a:buSzPct val="50000"/>
              <a:defRPr/>
            </a:pP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请在此处输入您的文本内容数据</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500" fill="hold"/>
                                        <p:tgtEl>
                                          <p:spTgt spid="19"/>
                                        </p:tgtEl>
                                        <p:attrNameLst>
                                          <p:attrName>ppt_w</p:attrName>
                                        </p:attrNameLst>
                                      </p:cBhvr>
                                      <p:tavLst>
                                        <p:tav tm="0">
                                          <p:val>
                                            <p:fltVal val="0"/>
                                          </p:val>
                                        </p:tav>
                                        <p:tav tm="100000">
                                          <p:val>
                                            <p:strVal val="#ppt_w"/>
                                          </p:val>
                                        </p:tav>
                                      </p:tavLst>
                                    </p:anim>
                                    <p:anim calcmode="lin" valueType="num">
                                      <p:cBhvr>
                                        <p:cTn id="48" dur="500" fill="hold"/>
                                        <p:tgtEl>
                                          <p:spTgt spid="19"/>
                                        </p:tgtEl>
                                        <p:attrNameLst>
                                          <p:attrName>ppt_h</p:attrName>
                                        </p:attrNameLst>
                                      </p:cBhvr>
                                      <p:tavLst>
                                        <p:tav tm="0">
                                          <p:val>
                                            <p:fltVal val="0"/>
                                          </p:val>
                                        </p:tav>
                                        <p:tav tm="100000">
                                          <p:val>
                                            <p:strVal val="#ppt_h"/>
                                          </p:val>
                                        </p:tav>
                                      </p:tavLst>
                                    </p:anim>
                                    <p:animEffect transition="in" filter="fade">
                                      <p:cBhvr>
                                        <p:cTn id="49" dur="500"/>
                                        <p:tgtEl>
                                          <p:spTgt spid="1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animEffect transition="in" filter="fade">
                                      <p:cBhvr>
                                        <p:cTn id="64" dur="500"/>
                                        <p:tgtEl>
                                          <p:spTgt spid="6"/>
                                        </p:tgtEl>
                                      </p:cBhvr>
                                    </p:animEffec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down)">
                                      <p:cBhvr>
                                        <p:cTn id="71" dur="500"/>
                                        <p:tgtEl>
                                          <p:spTgt spid="28"/>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up)">
                                      <p:cBhvr>
                                        <p:cTn id="7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9" grpId="0" animBg="1"/>
      <p:bldP spid="20" grpId="0" animBg="1"/>
      <p:bldP spid="21" grpId="0"/>
      <p:bldP spid="22" grpId="0"/>
      <p:bldP spid="23" grpId="0"/>
      <p:bldP spid="24" grpId="0"/>
      <p:bldP spid="25" grpId="0" animBg="1"/>
      <p:bldP spid="26" grpId="0" animBg="1"/>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p:nvPr/>
        </p:nvSpPr>
        <p:spPr>
          <a:xfrm>
            <a:off x="2832060" y="2050955"/>
            <a:ext cx="2879948" cy="858311"/>
          </a:xfrm>
          <a:prstGeom prst="rightArrow">
            <a:avLst>
              <a:gd name="adj1" fmla="val 64939"/>
              <a:gd name="adj2" fmla="val 64858"/>
            </a:avLst>
          </a:pr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3" name="右箭头 2"/>
          <p:cNvSpPr/>
          <p:nvPr/>
        </p:nvSpPr>
        <p:spPr>
          <a:xfrm>
            <a:off x="2832060" y="3005276"/>
            <a:ext cx="2879948" cy="858311"/>
          </a:xfrm>
          <a:prstGeom prst="rightArrow">
            <a:avLst>
              <a:gd name="adj1" fmla="val 64939"/>
              <a:gd name="adj2" fmla="val 64858"/>
            </a:avLst>
          </a:pr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4" name="右箭头 3"/>
          <p:cNvSpPr/>
          <p:nvPr/>
        </p:nvSpPr>
        <p:spPr>
          <a:xfrm>
            <a:off x="2832060" y="4045767"/>
            <a:ext cx="2879948" cy="858311"/>
          </a:xfrm>
          <a:prstGeom prst="rightArrow">
            <a:avLst>
              <a:gd name="adj1" fmla="val 64939"/>
              <a:gd name="adj2" fmla="val 64858"/>
            </a:avLst>
          </a:pr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5" name="右箭头 4"/>
          <p:cNvSpPr/>
          <p:nvPr/>
        </p:nvSpPr>
        <p:spPr>
          <a:xfrm>
            <a:off x="2832060" y="5000088"/>
            <a:ext cx="2879948" cy="858311"/>
          </a:xfrm>
          <a:prstGeom prst="rightArrow">
            <a:avLst>
              <a:gd name="adj1" fmla="val 64939"/>
              <a:gd name="adj2" fmla="val 64858"/>
            </a:avLst>
          </a:pr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6" name="矩形 8"/>
          <p:cNvSpPr/>
          <p:nvPr/>
        </p:nvSpPr>
        <p:spPr>
          <a:xfrm>
            <a:off x="798" y="590540"/>
            <a:ext cx="2831833" cy="2168911"/>
          </a:xfrm>
          <a:custGeom>
            <a:avLst/>
            <a:gdLst/>
            <a:ahLst/>
            <a:cxnLst/>
            <a:rect l="l" t="t" r="r" b="b"/>
            <a:pathLst>
              <a:path w="2124151" h="2168910">
                <a:moveTo>
                  <a:pt x="0" y="0"/>
                </a:moveTo>
                <a:lnTo>
                  <a:pt x="2124151" y="1617230"/>
                </a:lnTo>
                <a:lnTo>
                  <a:pt x="2124151" y="2168910"/>
                </a:lnTo>
                <a:lnTo>
                  <a:pt x="0" y="976562"/>
                </a:lnTo>
                <a:close/>
              </a:path>
            </a:pathLst>
          </a:custGeom>
          <a:solidFill>
            <a:schemeClr val="accent5"/>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7" name="矩形 8"/>
          <p:cNvSpPr/>
          <p:nvPr/>
        </p:nvSpPr>
        <p:spPr>
          <a:xfrm>
            <a:off x="35105" y="2164717"/>
            <a:ext cx="2830805" cy="1552316"/>
          </a:xfrm>
          <a:custGeom>
            <a:avLst/>
            <a:gdLst>
              <a:gd name="connsiteX0" fmla="*/ 0 w 2123380"/>
              <a:gd name="connsiteY0" fmla="*/ 0 h 1652524"/>
              <a:gd name="connsiteX1" fmla="*/ 2123380 w 2123380"/>
              <a:gd name="connsiteY1" fmla="*/ 1100844 h 1652524"/>
              <a:gd name="connsiteX2" fmla="*/ 2123380 w 2123380"/>
              <a:gd name="connsiteY2" fmla="*/ 1652524 h 1652524"/>
              <a:gd name="connsiteX3" fmla="*/ 0 w 2123380"/>
              <a:gd name="connsiteY3" fmla="*/ 1100113 h 1652524"/>
              <a:gd name="connsiteX4" fmla="*/ 0 w 2123380"/>
              <a:gd name="connsiteY4" fmla="*/ 0 h 1652524"/>
              <a:gd name="connsiteX0-1" fmla="*/ 0 w 2123380"/>
              <a:gd name="connsiteY0-2" fmla="*/ 0 h 1652524"/>
              <a:gd name="connsiteX1-3" fmla="*/ 2123380 w 2123380"/>
              <a:gd name="connsiteY1-4" fmla="*/ 1100844 h 1652524"/>
              <a:gd name="connsiteX2-5" fmla="*/ 2123380 w 2123380"/>
              <a:gd name="connsiteY2-6" fmla="*/ 1652524 h 1652524"/>
              <a:gd name="connsiteX3-7" fmla="*/ 16934 w 2123380"/>
              <a:gd name="connsiteY3-8" fmla="*/ 1150913 h 1652524"/>
              <a:gd name="connsiteX4-9" fmla="*/ 0 w 2123380"/>
              <a:gd name="connsiteY4-10" fmla="*/ 0 h 1652524"/>
              <a:gd name="connsiteX0-11" fmla="*/ 0 w 2123380"/>
              <a:gd name="connsiteY0-12" fmla="*/ 0 h 1652524"/>
              <a:gd name="connsiteX1-13" fmla="*/ 2123380 w 2123380"/>
              <a:gd name="connsiteY1-14" fmla="*/ 1100844 h 1652524"/>
              <a:gd name="connsiteX2-15" fmla="*/ 2123380 w 2123380"/>
              <a:gd name="connsiteY2-16" fmla="*/ 1652524 h 1652524"/>
              <a:gd name="connsiteX3-17" fmla="*/ 1 w 2123380"/>
              <a:gd name="connsiteY3-18" fmla="*/ 1133979 h 1652524"/>
              <a:gd name="connsiteX4-19" fmla="*/ 0 w 2123380"/>
              <a:gd name="connsiteY4-20" fmla="*/ 0 h 1652524"/>
              <a:gd name="connsiteX0-21" fmla="*/ 25051 w 2123379"/>
              <a:gd name="connsiteY0-22" fmla="*/ 0 h 1552316"/>
              <a:gd name="connsiteX1-23" fmla="*/ 2123379 w 2123379"/>
              <a:gd name="connsiteY1-24" fmla="*/ 1000636 h 1552316"/>
              <a:gd name="connsiteX2-25" fmla="*/ 2123379 w 2123379"/>
              <a:gd name="connsiteY2-26" fmla="*/ 1552316 h 1552316"/>
              <a:gd name="connsiteX3-27" fmla="*/ 0 w 2123379"/>
              <a:gd name="connsiteY3-28" fmla="*/ 1033771 h 1552316"/>
              <a:gd name="connsiteX4-29" fmla="*/ 25051 w 2123379"/>
              <a:gd name="connsiteY4-30" fmla="*/ 0 h 1552316"/>
              <a:gd name="connsiteX0-31" fmla="*/ 0 w 2123380"/>
              <a:gd name="connsiteY0-32" fmla="*/ 0 h 1552316"/>
              <a:gd name="connsiteX1-33" fmla="*/ 2123380 w 2123380"/>
              <a:gd name="connsiteY1-34" fmla="*/ 1000636 h 1552316"/>
              <a:gd name="connsiteX2-35" fmla="*/ 2123380 w 2123380"/>
              <a:gd name="connsiteY2-36" fmla="*/ 1552316 h 1552316"/>
              <a:gd name="connsiteX3-37" fmla="*/ 1 w 2123380"/>
              <a:gd name="connsiteY3-38" fmla="*/ 1033771 h 1552316"/>
              <a:gd name="connsiteX4-39" fmla="*/ 0 w 2123380"/>
              <a:gd name="connsiteY4-40" fmla="*/ 0 h 15523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380" h="1552316">
                <a:moveTo>
                  <a:pt x="0" y="0"/>
                </a:moveTo>
                <a:lnTo>
                  <a:pt x="2123380" y="1000636"/>
                </a:lnTo>
                <a:lnTo>
                  <a:pt x="2123380" y="1552316"/>
                </a:lnTo>
                <a:lnTo>
                  <a:pt x="1" y="1033771"/>
                </a:lnTo>
                <a:cubicBezTo>
                  <a:pt x="1" y="655778"/>
                  <a:pt x="0" y="377993"/>
                  <a:pt x="0" y="0"/>
                </a:cubicBezTo>
                <a:close/>
              </a:path>
            </a:pathLst>
          </a:custGeom>
          <a:solidFill>
            <a:schemeClr val="accent4"/>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8" name="矩形 8"/>
          <p:cNvSpPr/>
          <p:nvPr/>
        </p:nvSpPr>
        <p:spPr>
          <a:xfrm>
            <a:off x="794" y="3815017"/>
            <a:ext cx="2831266" cy="1151856"/>
          </a:xfrm>
          <a:custGeom>
            <a:avLst/>
            <a:gdLst>
              <a:gd name="connsiteX0" fmla="*/ 0 w 2123726"/>
              <a:gd name="connsiteY0" fmla="*/ 0 h 1202656"/>
              <a:gd name="connsiteX1" fmla="*/ 2123726 w 2123726"/>
              <a:gd name="connsiteY1" fmla="*/ 377019 h 1202656"/>
              <a:gd name="connsiteX2" fmla="*/ 2123726 w 2123726"/>
              <a:gd name="connsiteY2" fmla="*/ 928699 h 1202656"/>
              <a:gd name="connsiteX3" fmla="*/ 0 w 2123726"/>
              <a:gd name="connsiteY3" fmla="*/ 1202656 h 1202656"/>
              <a:gd name="connsiteX4" fmla="*/ 0 w 2123726"/>
              <a:gd name="connsiteY4" fmla="*/ 0 h 1202656"/>
              <a:gd name="connsiteX0-1" fmla="*/ 0 w 2123726"/>
              <a:gd name="connsiteY0-2" fmla="*/ 0 h 1151856"/>
              <a:gd name="connsiteX1-3" fmla="*/ 2123726 w 2123726"/>
              <a:gd name="connsiteY1-4" fmla="*/ 377019 h 1151856"/>
              <a:gd name="connsiteX2-5" fmla="*/ 2123726 w 2123726"/>
              <a:gd name="connsiteY2-6" fmla="*/ 928699 h 1151856"/>
              <a:gd name="connsiteX3-7" fmla="*/ 0 w 2123726"/>
              <a:gd name="connsiteY3-8" fmla="*/ 1151856 h 1151856"/>
              <a:gd name="connsiteX4-9" fmla="*/ 0 w 2123726"/>
              <a:gd name="connsiteY4-10" fmla="*/ 0 h 11518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23726" h="1151856">
                <a:moveTo>
                  <a:pt x="0" y="0"/>
                </a:moveTo>
                <a:lnTo>
                  <a:pt x="2123726" y="377019"/>
                </a:lnTo>
                <a:lnTo>
                  <a:pt x="2123726" y="928699"/>
                </a:lnTo>
                <a:lnTo>
                  <a:pt x="0" y="1151856"/>
                </a:lnTo>
                <a:lnTo>
                  <a:pt x="0" y="0"/>
                </a:lnTo>
                <a:close/>
              </a:path>
            </a:pathLst>
          </a:custGeom>
          <a:solidFill>
            <a:schemeClr val="accent3"/>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9" name="矩形 8"/>
          <p:cNvSpPr/>
          <p:nvPr/>
        </p:nvSpPr>
        <p:spPr>
          <a:xfrm>
            <a:off x="794" y="5162461"/>
            <a:ext cx="2847192" cy="1338880"/>
          </a:xfrm>
          <a:custGeom>
            <a:avLst/>
            <a:gdLst/>
            <a:ahLst/>
            <a:cxnLst/>
            <a:rect l="l" t="t" r="r" b="b"/>
            <a:pathLst>
              <a:path w="2135672" h="1338880">
                <a:moveTo>
                  <a:pt x="2135672" y="0"/>
                </a:moveTo>
                <a:lnTo>
                  <a:pt x="2135672" y="551680"/>
                </a:lnTo>
                <a:lnTo>
                  <a:pt x="0" y="1338880"/>
                </a:lnTo>
                <a:lnTo>
                  <a:pt x="0" y="302772"/>
                </a:lnTo>
                <a:close/>
              </a:path>
            </a:pathLst>
          </a:custGeom>
          <a:solidFill>
            <a:schemeClr val="accent2"/>
          </a:solidFill>
          <a:ln w="25400" cap="flat" cmpd="sng" algn="ctr">
            <a:noFill/>
            <a:prstDash val="solid"/>
          </a:ln>
          <a:effectLst/>
        </p:spPr>
        <p:txBody>
          <a:bodyPr rot="0" spcFirstLastPara="0" vertOverflow="overflow" horzOverflow="overflow" vert="horz" wrap="square" lIns="121908" tIns="60954" rIns="121908" bIns="60954" numCol="1" spcCol="0" rtlCol="0" fromWordArt="0" anchor="ctr" anchorCtr="0" forceAA="0" compatLnSpc="1">
            <a:noAutofit/>
          </a:bodyPr>
          <a:lstStyle/>
          <a:p>
            <a:pPr algn="ctr" defTabSz="1218565">
              <a:defRPr/>
            </a:pPr>
            <a:endParaRPr lang="en-US" sz="2400" kern="0">
              <a:solidFill>
                <a:sysClr val="window" lastClr="FFFFFF"/>
              </a:solidFill>
              <a:latin typeface="Calibri" panose="020F0502020204030204"/>
            </a:endParaRPr>
          </a:p>
        </p:txBody>
      </p:sp>
      <p:sp>
        <p:nvSpPr>
          <p:cNvPr id="18" name="TextBox 47"/>
          <p:cNvSpPr>
            <a:spLocks noChangeArrowheads="1"/>
          </p:cNvSpPr>
          <p:nvPr/>
        </p:nvSpPr>
        <p:spPr bwMode="auto">
          <a:xfrm>
            <a:off x="5712008" y="2132856"/>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TextBox 47"/>
          <p:cNvSpPr>
            <a:spLocks noChangeArrowheads="1"/>
          </p:cNvSpPr>
          <p:nvPr/>
        </p:nvSpPr>
        <p:spPr bwMode="auto">
          <a:xfrm>
            <a:off x="5712008" y="3069059"/>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47"/>
          <p:cNvSpPr>
            <a:spLocks noChangeArrowheads="1"/>
          </p:cNvSpPr>
          <p:nvPr/>
        </p:nvSpPr>
        <p:spPr bwMode="auto">
          <a:xfrm>
            <a:off x="5712008" y="4037858"/>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TextBox 47"/>
          <p:cNvSpPr>
            <a:spLocks noChangeArrowheads="1"/>
          </p:cNvSpPr>
          <p:nvPr/>
        </p:nvSpPr>
        <p:spPr bwMode="auto">
          <a:xfrm>
            <a:off x="5712008" y="5047074"/>
            <a:ext cx="5951886" cy="76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8" tIns="60954" rIns="121908" bIns="60954">
            <a:spAutoFit/>
          </a:bodyPr>
          <a:lstStyle/>
          <a:p>
            <a:pPr>
              <a:lnSpc>
                <a:spcPct val="130000"/>
              </a:lnSpc>
            </a:pP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您的内容打在这里，或通过复制您的文本后在此框中选择粘贴</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您的内容打在这里</a:t>
            </a:r>
            <a:r>
              <a:rPr lang="en-US" altLang="zh-CN"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sz="16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TextBox 21"/>
          <p:cNvSpPr txBox="1"/>
          <p:nvPr/>
        </p:nvSpPr>
        <p:spPr>
          <a:xfrm>
            <a:off x="3312054" y="2221513"/>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312054" y="3188209"/>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312054" y="4228700"/>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312054" y="5187461"/>
            <a:ext cx="1169527" cy="400097"/>
          </a:xfrm>
          <a:prstGeom prst="rect">
            <a:avLst/>
          </a:prstGeom>
          <a:noFill/>
        </p:spPr>
        <p:txBody>
          <a:bodyPr wrap="none" lIns="121908" tIns="60954" rIns="121908" bIns="60954" rtlCol="0">
            <a:spAutoFit/>
          </a:bodyPr>
          <a:lstStyle/>
          <a:p>
            <a:r>
              <a:rPr lang="zh-CN" altLang="en-US" dirty="0">
                <a:solidFill>
                  <a:srgbClr val="FFFFFF"/>
                </a:solidFill>
                <a:latin typeface="微软雅黑" panose="020B0503020204020204" pitchFamily="34" charset="-122"/>
                <a:ea typeface="微软雅黑" panose="020B0503020204020204" pitchFamily="34" charset="-122"/>
              </a:rPr>
              <a:t>添加内容</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0" name="标题 9"/>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childTnLst>
                          </p:cTn>
                        </p:par>
                        <p:par>
                          <p:cTn id="42" fill="hold">
                            <p:stCondLst>
                              <p:cond delay="1000"/>
                            </p:stCondLst>
                            <p:childTnLst>
                              <p:par>
                                <p:cTn id="43" presetID="22" presetClass="entr" presetSubtype="1" fill="hold" grpId="0" nodeType="afterEffect">
                                  <p:stCondLst>
                                    <p:cond delay="0"/>
                                  </p:stCondLst>
                                  <p:iterate type="lt">
                                    <p:tmPct val="10000"/>
                                  </p:iterate>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grpId="0" nodeType="withEffect">
                                  <p:stCondLst>
                                    <p:cond delay="0"/>
                                  </p:stCondLst>
                                  <p:iterate type="lt">
                                    <p:tmPct val="10000"/>
                                  </p:iterate>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par>
                                <p:cTn id="49" presetID="22" presetClass="entr" presetSubtype="1" fill="hold" grpId="0" nodeType="withEffect">
                                  <p:stCondLst>
                                    <p:cond delay="0"/>
                                  </p:stCondLst>
                                  <p:iterate type="lt">
                                    <p:tmPct val="10000"/>
                                  </p:iterate>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par>
                                <p:cTn id="52" presetID="22" presetClass="entr" presetSubtype="1" fill="hold" grpId="0" nodeType="with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Effect transition="in" filter="wipe(up)">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8" grpId="0" bldLvl="0" autoUpdateAnimBg="0"/>
      <p:bldP spid="19" grpId="0" bldLvl="0" autoUpdateAnimBg="0"/>
      <p:bldP spid="20" grpId="0" bldLvl="0" autoUpdateAnimBg="0"/>
      <p:bldP spid="21" grpId="0" bldLvl="0" autoUpdateAnimBg="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0"/>
          <p:cNvSpPr txBox="1"/>
          <p:nvPr/>
        </p:nvSpPr>
        <p:spPr>
          <a:xfrm>
            <a:off x="1415480" y="4397833"/>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文本框 21"/>
          <p:cNvSpPr txBox="1"/>
          <p:nvPr/>
        </p:nvSpPr>
        <p:spPr>
          <a:xfrm>
            <a:off x="1462989" y="4853015"/>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文本框 22"/>
          <p:cNvSpPr txBox="1"/>
          <p:nvPr/>
        </p:nvSpPr>
        <p:spPr>
          <a:xfrm>
            <a:off x="3752247" y="438276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文本框 24"/>
          <p:cNvSpPr txBox="1"/>
          <p:nvPr/>
        </p:nvSpPr>
        <p:spPr>
          <a:xfrm>
            <a:off x="6019975" y="4373747"/>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26"/>
          <p:cNvSpPr txBox="1"/>
          <p:nvPr/>
        </p:nvSpPr>
        <p:spPr>
          <a:xfrm>
            <a:off x="8319218" y="4382764"/>
            <a:ext cx="2383516" cy="400099"/>
          </a:xfrm>
          <a:prstGeom prst="rect">
            <a:avLst/>
          </a:prstGeom>
          <a:noFill/>
        </p:spPr>
        <p:txBody>
          <a:bodyPr wrap="square" lIns="91431" tIns="45715" rIns="91431" bIns="45715" rtlCol="0">
            <a:spAutoFit/>
          </a:bodyPr>
          <a:lstStyle/>
          <a:p>
            <a:pPr algn="ctr"/>
            <a:r>
              <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rPr>
              <a:t>TEXT HERE</a:t>
            </a:r>
            <a:endPar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049925" y="1814952"/>
            <a:ext cx="1571922" cy="2368064"/>
            <a:chOff x="1537048" y="1217198"/>
            <a:chExt cx="1179095" cy="1776048"/>
          </a:xfrm>
          <a:solidFill>
            <a:srgbClr val="489FB9"/>
          </a:solidFill>
        </p:grpSpPr>
        <p:grpSp>
          <p:nvGrpSpPr>
            <p:cNvPr id="2" name="组合 1"/>
            <p:cNvGrpSpPr/>
            <p:nvPr/>
          </p:nvGrpSpPr>
          <p:grpSpPr>
            <a:xfrm>
              <a:off x="1537048" y="1217198"/>
              <a:ext cx="1179095" cy="1776048"/>
              <a:chOff x="1992063" y="2258145"/>
              <a:chExt cx="1572127" cy="2368064"/>
            </a:xfrm>
            <a:grpFill/>
          </p:grpSpPr>
          <p:sp>
            <p:nvSpPr>
              <p:cNvPr id="3" name="矩形 2"/>
              <p:cNvSpPr/>
              <p:nvPr/>
            </p:nvSpPr>
            <p:spPr>
              <a:xfrm>
                <a:off x="1992063" y="2733241"/>
                <a:ext cx="1572127" cy="1892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2314326" y="2258145"/>
                <a:ext cx="927600" cy="914360"/>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6"/>
              <p:cNvSpPr txBox="1"/>
              <p:nvPr/>
            </p:nvSpPr>
            <p:spPr>
              <a:xfrm>
                <a:off x="2419516" y="2533494"/>
                <a:ext cx="856499" cy="461665"/>
              </a:xfrm>
              <a:prstGeom prst="rect">
                <a:avLst/>
              </a:prstGeom>
              <a:no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7</a:t>
                </a:r>
                <a:r>
                  <a:rPr lang="en-US" altLang="zh-CN" sz="2400" dirty="0">
                    <a:solidFill>
                      <a:schemeClr val="bg1"/>
                    </a:solidFill>
                    <a:latin typeface="微软雅黑" panose="020B0503020204020204" pitchFamily="34" charset="-122"/>
                    <a:ea typeface="微软雅黑" panose="020B0503020204020204" pitchFamily="34" charset="-122"/>
                  </a:rPr>
                  <a:t>8</a:t>
                </a:r>
                <a:r>
                  <a:rPr lang="en-US" altLang="zh-CN" sz="2000" dirty="0">
                    <a:solidFill>
                      <a:schemeClr val="bg1"/>
                    </a:solidFill>
                    <a:latin typeface="微软雅黑" panose="020B0503020204020204" pitchFamily="34" charset="-122"/>
                    <a:ea typeface="微软雅黑" panose="020B0503020204020204" pitchFamily="34" charset="-122"/>
                  </a:rPr>
                  <a:t>%</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6" name="文本框 51"/>
            <p:cNvSpPr txBox="1"/>
            <p:nvPr/>
          </p:nvSpPr>
          <p:spPr>
            <a:xfrm>
              <a:off x="1551194" y="2001785"/>
              <a:ext cx="1131831"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2000" dirty="0">
                <a:solidFill>
                  <a:srgbClr val="FFFFFF"/>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4281661" y="1796820"/>
            <a:ext cx="1571923" cy="2386197"/>
            <a:chOff x="3211067" y="1203598"/>
            <a:chExt cx="1179096" cy="1789648"/>
          </a:xfrm>
          <a:solidFill>
            <a:srgbClr val="489FB9"/>
          </a:solidFill>
        </p:grpSpPr>
        <p:grpSp>
          <p:nvGrpSpPr>
            <p:cNvPr id="6" name="组合 5"/>
            <p:cNvGrpSpPr/>
            <p:nvPr/>
          </p:nvGrpSpPr>
          <p:grpSpPr>
            <a:xfrm>
              <a:off x="3211067" y="1203598"/>
              <a:ext cx="1179095" cy="1789648"/>
              <a:chOff x="4225288" y="2240012"/>
              <a:chExt cx="1572127" cy="2386197"/>
            </a:xfrm>
            <a:grpFill/>
          </p:grpSpPr>
          <p:sp>
            <p:nvSpPr>
              <p:cNvPr id="7" name="矩形 6"/>
              <p:cNvSpPr/>
              <p:nvPr/>
            </p:nvSpPr>
            <p:spPr>
              <a:xfrm>
                <a:off x="4225288" y="2733241"/>
                <a:ext cx="1572127" cy="1892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520214" y="2240012"/>
                <a:ext cx="927600" cy="914360"/>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17"/>
              <p:cNvSpPr txBox="1"/>
              <p:nvPr/>
            </p:nvSpPr>
            <p:spPr>
              <a:xfrm>
                <a:off x="4703327" y="2484492"/>
                <a:ext cx="85649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8</a:t>
                </a:r>
                <a:r>
                  <a:rPr lang="en-US" altLang="zh-CN" sz="2000" dirty="0">
                    <a:solidFill>
                      <a:schemeClr val="bg1"/>
                    </a:solidFill>
                    <a:latin typeface="微软雅黑" panose="020B0503020204020204" pitchFamily="34" charset="-122"/>
                    <a:ea typeface="微软雅黑" panose="020B0503020204020204" pitchFamily="34" charset="-122"/>
                  </a:rPr>
                  <a:t>1%</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7" name="文本框 52"/>
            <p:cNvSpPr txBox="1"/>
            <p:nvPr/>
          </p:nvSpPr>
          <p:spPr>
            <a:xfrm>
              <a:off x="3217745" y="2052778"/>
              <a:ext cx="1172418"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900" dirty="0">
                <a:solidFill>
                  <a:srgbClr val="FFFFFF"/>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522297" y="1827876"/>
            <a:ext cx="1571923" cy="2399833"/>
            <a:chOff x="4891763" y="1226890"/>
            <a:chExt cx="1179096" cy="1799875"/>
          </a:xfrm>
          <a:solidFill>
            <a:srgbClr val="489FB9"/>
          </a:solidFill>
        </p:grpSpPr>
        <p:grpSp>
          <p:nvGrpSpPr>
            <p:cNvPr id="10" name="组合 9"/>
            <p:cNvGrpSpPr/>
            <p:nvPr/>
          </p:nvGrpSpPr>
          <p:grpSpPr>
            <a:xfrm>
              <a:off x="4891763" y="1226890"/>
              <a:ext cx="1179095" cy="1783334"/>
              <a:chOff x="6458513" y="2248431"/>
              <a:chExt cx="1572127" cy="2377778"/>
            </a:xfrm>
            <a:grpFill/>
          </p:grpSpPr>
          <p:sp>
            <p:nvSpPr>
              <p:cNvPr id="11" name="矩形 10"/>
              <p:cNvSpPr/>
              <p:nvPr/>
            </p:nvSpPr>
            <p:spPr>
              <a:xfrm>
                <a:off x="6458513" y="2733241"/>
                <a:ext cx="1572127" cy="1892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6780776" y="2248431"/>
                <a:ext cx="927600" cy="914360"/>
              </a:xfrm>
              <a:prstGeom prst="ellipse">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8"/>
              <p:cNvSpPr txBox="1"/>
              <p:nvPr/>
            </p:nvSpPr>
            <p:spPr>
              <a:xfrm>
                <a:off x="6892788" y="2507686"/>
                <a:ext cx="85649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6</a:t>
                </a:r>
                <a:r>
                  <a:rPr lang="en-US" altLang="zh-CN" sz="2000" dirty="0">
                    <a:solidFill>
                      <a:schemeClr val="bg1"/>
                    </a:solidFill>
                    <a:latin typeface="微软雅黑" panose="020B0503020204020204" pitchFamily="34" charset="-122"/>
                    <a:ea typeface="微软雅黑" panose="020B0503020204020204" pitchFamily="34" charset="-122"/>
                  </a:rPr>
                  <a:t>5%</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8" name="文本框 53"/>
            <p:cNvSpPr txBox="1"/>
            <p:nvPr/>
          </p:nvSpPr>
          <p:spPr>
            <a:xfrm>
              <a:off x="4903841" y="2095741"/>
              <a:ext cx="1167018"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900" dirty="0">
                <a:solidFill>
                  <a:srgbClr val="FFFFFF"/>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8754031" y="1850513"/>
            <a:ext cx="1585494" cy="2364773"/>
            <a:chOff x="6565782" y="1243868"/>
            <a:chExt cx="1189275" cy="1773580"/>
          </a:xfrm>
          <a:solidFill>
            <a:srgbClr val="489FB9"/>
          </a:solidFill>
        </p:grpSpPr>
        <p:grpSp>
          <p:nvGrpSpPr>
            <p:cNvPr id="14" name="组合 13"/>
            <p:cNvGrpSpPr/>
            <p:nvPr/>
          </p:nvGrpSpPr>
          <p:grpSpPr>
            <a:xfrm>
              <a:off x="6575962" y="1243868"/>
              <a:ext cx="1179095" cy="1766356"/>
              <a:chOff x="8690603" y="2271068"/>
              <a:chExt cx="1572127" cy="2355141"/>
            </a:xfrm>
            <a:grpFill/>
          </p:grpSpPr>
          <p:sp>
            <p:nvSpPr>
              <p:cNvPr id="15" name="矩形 14"/>
              <p:cNvSpPr/>
              <p:nvPr/>
            </p:nvSpPr>
            <p:spPr>
              <a:xfrm>
                <a:off x="8690603" y="2733241"/>
                <a:ext cx="1572127" cy="1892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041338" y="2271068"/>
                <a:ext cx="927600" cy="914360"/>
              </a:xfrm>
              <a:prstGeom prst="ellipse">
                <a:avLst/>
              </a:prstGeom>
              <a:solidFill>
                <a:schemeClr val="accent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9"/>
              <p:cNvSpPr txBox="1"/>
              <p:nvPr/>
            </p:nvSpPr>
            <p:spPr>
              <a:xfrm>
                <a:off x="9180616" y="2497415"/>
                <a:ext cx="856499" cy="461665"/>
              </a:xfrm>
              <a:prstGeom prst="rect">
                <a:avLst/>
              </a:prstGeom>
              <a:noFill/>
            </p:spPr>
            <p:txBody>
              <a:bodyPr wrap="squar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7</a:t>
                </a:r>
                <a:r>
                  <a:rPr lang="en-US" altLang="zh-CN" sz="2000" dirty="0">
                    <a:solidFill>
                      <a:schemeClr val="bg1"/>
                    </a:solidFill>
                    <a:latin typeface="微软雅黑" panose="020B0503020204020204" pitchFamily="34" charset="-122"/>
                    <a:ea typeface="微软雅黑" panose="020B0503020204020204" pitchFamily="34" charset="-122"/>
                  </a:rPr>
                  <a:t>2%</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9" name="文本框 54"/>
            <p:cNvSpPr txBox="1"/>
            <p:nvPr/>
          </p:nvSpPr>
          <p:spPr>
            <a:xfrm>
              <a:off x="6565782" y="2086424"/>
              <a:ext cx="1189275" cy="931024"/>
            </a:xfrm>
            <a:prstGeom prst="rect">
              <a:avLst/>
            </a:prstGeom>
            <a:noFill/>
          </p:spPr>
          <p:txBody>
            <a:bodyPr wrap="square" lIns="68580" tIns="34290" rIns="68580" bIns="34290" rtlCol="0">
              <a:spAutoFit/>
            </a:bodyPr>
            <a:lstStyle/>
            <a:p>
              <a:pPr algn="ctr"/>
              <a:r>
                <a:rPr lang="zh-CN" altLang="en-US" sz="1900" dirty="0">
                  <a:solidFill>
                    <a:srgbClr val="FFFFFF"/>
                  </a:solidFill>
                  <a:latin typeface="微软雅黑" panose="020B0503020204020204" pitchFamily="34" charset="-122"/>
                  <a:ea typeface="微软雅黑" panose="020B0503020204020204" pitchFamily="34" charset="-122"/>
                </a:rPr>
                <a:t>点击此处添加文字内容点击此处添加文字内容</a:t>
              </a:r>
              <a:endParaRPr lang="en-US" altLang="zh-CN" sz="1900" dirty="0">
                <a:solidFill>
                  <a:srgbClr val="FFFFFF"/>
                </a:solidFill>
                <a:latin typeface="微软雅黑" panose="020B0503020204020204" pitchFamily="34" charset="-122"/>
                <a:ea typeface="微软雅黑" panose="020B0503020204020204" pitchFamily="34" charset="-122"/>
              </a:endParaRPr>
            </a:p>
          </p:txBody>
        </p:sp>
      </p:grpSp>
      <p:sp>
        <p:nvSpPr>
          <p:cNvPr id="30" name="文本框 21"/>
          <p:cNvSpPr txBox="1"/>
          <p:nvPr/>
        </p:nvSpPr>
        <p:spPr>
          <a:xfrm>
            <a:off x="3799756" y="4853015"/>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文本框 21"/>
          <p:cNvSpPr txBox="1"/>
          <p:nvPr/>
        </p:nvSpPr>
        <p:spPr>
          <a:xfrm>
            <a:off x="6067484" y="4853015"/>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文本框 21"/>
          <p:cNvSpPr txBox="1"/>
          <p:nvPr/>
        </p:nvSpPr>
        <p:spPr>
          <a:xfrm>
            <a:off x="8366727" y="4853015"/>
            <a:ext cx="2288501" cy="757120"/>
          </a:xfrm>
          <a:prstGeom prst="rect">
            <a:avLst/>
          </a:prstGeom>
          <a:noFill/>
        </p:spPr>
        <p:txBody>
          <a:bodyPr wrap="square" lIns="91431" tIns="45715" rIns="91431" bIns="45715" rtlCol="0">
            <a:spAutoFit/>
          </a:bodyPr>
          <a:lstStyle/>
          <a:p>
            <a:pPr algn="ctr">
              <a:lnSpc>
                <a:spcPct val="12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点击此处添加文字内容点击此处</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标题 33"/>
          <p:cNvSpPr>
            <a:spLocks noGrp="1"/>
          </p:cNvSpPr>
          <p:nvPr>
            <p:ph type="title"/>
          </p:nvPr>
        </p:nvSpPr>
        <p:spPr/>
        <p:txBody>
          <a:bodyPr>
            <a:normAutofit fontScale="90000"/>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anim calcmode="lin" valueType="num">
                                      <p:cBhvr>
                                        <p:cTn id="10" dur="500" fill="hold"/>
                                        <p:tgtEl>
                                          <p:spTgt spid="23"/>
                                        </p:tgtEl>
                                        <p:attrNameLst>
                                          <p:attrName>ppt_x</p:attrName>
                                        </p:attrNameLst>
                                      </p:cBhvr>
                                      <p:tavLst>
                                        <p:tav tm="0">
                                          <p:val>
                                            <p:fltVal val="0.5"/>
                                          </p:val>
                                        </p:tav>
                                        <p:tav tm="100000">
                                          <p:val>
                                            <p:strVal val="#ppt_x"/>
                                          </p:val>
                                        </p:tav>
                                      </p:tavLst>
                                    </p:anim>
                                    <p:anim calcmode="lin" valueType="num">
                                      <p:cBhvr>
                                        <p:cTn id="11" dur="500" fill="hold"/>
                                        <p:tgtEl>
                                          <p:spTgt spid="2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anim calcmode="lin" valueType="num">
                                      <p:cBhvr>
                                        <p:cTn id="17" dur="500" fill="hold"/>
                                        <p:tgtEl>
                                          <p:spTgt spid="24"/>
                                        </p:tgtEl>
                                        <p:attrNameLst>
                                          <p:attrName>ppt_x</p:attrName>
                                        </p:attrNameLst>
                                      </p:cBhvr>
                                      <p:tavLst>
                                        <p:tav tm="0">
                                          <p:val>
                                            <p:fltVal val="0.5"/>
                                          </p:val>
                                        </p:tav>
                                        <p:tav tm="100000">
                                          <p:val>
                                            <p:strVal val="#ppt_x"/>
                                          </p:val>
                                        </p:tav>
                                      </p:tavLst>
                                    </p:anim>
                                    <p:anim calcmode="lin" valueType="num">
                                      <p:cBhvr>
                                        <p:cTn id="18" dur="500" fill="hold"/>
                                        <p:tgtEl>
                                          <p:spTgt spid="24"/>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anim calcmode="lin" valueType="num">
                                      <p:cBhvr>
                                        <p:cTn id="24" dur="500" fill="hold"/>
                                        <p:tgtEl>
                                          <p:spTgt spid="25"/>
                                        </p:tgtEl>
                                        <p:attrNameLst>
                                          <p:attrName>ppt_x</p:attrName>
                                        </p:attrNameLst>
                                      </p:cBhvr>
                                      <p:tavLst>
                                        <p:tav tm="0">
                                          <p:val>
                                            <p:fltVal val="0.5"/>
                                          </p:val>
                                        </p:tav>
                                        <p:tav tm="100000">
                                          <p:val>
                                            <p:strVal val="#ppt_x"/>
                                          </p:val>
                                        </p:tav>
                                      </p:tavLst>
                                    </p:anim>
                                    <p:anim calcmode="lin" valueType="num">
                                      <p:cBhvr>
                                        <p:cTn id="25" dur="500" fill="hold"/>
                                        <p:tgtEl>
                                          <p:spTgt spid="2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anim calcmode="lin" valueType="num">
                                      <p:cBhvr>
                                        <p:cTn id="31" dur="500" fill="hold"/>
                                        <p:tgtEl>
                                          <p:spTgt spid="33"/>
                                        </p:tgtEl>
                                        <p:attrNameLst>
                                          <p:attrName>ppt_x</p:attrName>
                                        </p:attrNameLst>
                                      </p:cBhvr>
                                      <p:tavLst>
                                        <p:tav tm="0">
                                          <p:val>
                                            <p:fltVal val="0.5"/>
                                          </p:val>
                                        </p:tav>
                                        <p:tav tm="100000">
                                          <p:val>
                                            <p:strVal val="#ppt_x"/>
                                          </p:val>
                                        </p:tav>
                                      </p:tavLst>
                                    </p:anim>
                                    <p:anim calcmode="lin" valueType="num">
                                      <p:cBhvr>
                                        <p:cTn id="32" dur="500" fill="hold"/>
                                        <p:tgtEl>
                                          <p:spTgt spid="33"/>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750"/>
                                        <p:tgtEl>
                                          <p:spTgt spid="1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750"/>
                                        <p:tgtEl>
                                          <p:spTgt spid="3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up)">
                                      <p:cBhvr>
                                        <p:cTn id="54" dur="750"/>
                                        <p:tgtEl>
                                          <p:spTgt spid="3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30" grpId="0"/>
      <p:bldP spid="31" grpId="0"/>
      <p:bldP spid="32" grpId="0"/>
    </p:bldLst>
  </p:timing>
</p:sld>
</file>

<file path=ppt/theme/theme1.xml><?xml version="1.0" encoding="utf-8"?>
<a:theme xmlns:a="http://schemas.openxmlformats.org/drawingml/2006/main" name="Office 主题">
  <a:themeElements>
    <a:clrScheme name="自定义 1395">
      <a:dk1>
        <a:sysClr val="windowText" lastClr="000000"/>
      </a:dk1>
      <a:lt1>
        <a:sysClr val="window" lastClr="FFFFFF"/>
      </a:lt1>
      <a:dk2>
        <a:srgbClr val="68A5CA"/>
      </a:dk2>
      <a:lt2>
        <a:srgbClr val="F3706D"/>
      </a:lt2>
      <a:accent1>
        <a:srgbClr val="F3706D"/>
      </a:accent1>
      <a:accent2>
        <a:srgbClr val="68A5CA"/>
      </a:accent2>
      <a:accent3>
        <a:srgbClr val="F3706D"/>
      </a:accent3>
      <a:accent4>
        <a:srgbClr val="68A5CA"/>
      </a:accent4>
      <a:accent5>
        <a:srgbClr val="F3706D"/>
      </a:accent5>
      <a:accent6>
        <a:srgbClr val="68A5CA"/>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5986</Words>
  <Application>WPS 演示</Application>
  <PresentationFormat>宽屏</PresentationFormat>
  <Paragraphs>736</Paragraphs>
  <Slides>35</Slides>
  <Notes>10</Notes>
  <HiddenSlides>0</HiddenSlides>
  <MMClips>1</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35</vt:i4>
      </vt:variant>
    </vt:vector>
  </HeadingPairs>
  <TitlesOfParts>
    <vt:vector size="60" baseType="lpstr">
      <vt:lpstr>Arial</vt:lpstr>
      <vt:lpstr>宋体</vt:lpstr>
      <vt:lpstr>Wingdings</vt:lpstr>
      <vt:lpstr>微软雅黑</vt:lpstr>
      <vt:lpstr>Calibri Light</vt:lpstr>
      <vt:lpstr>方正宋刻本秀楷简体</vt:lpstr>
      <vt:lpstr>方正兰亭黑_GBK</vt:lpstr>
      <vt:lpstr>Calibri</vt:lpstr>
      <vt:lpstr>Calibri</vt:lpstr>
      <vt:lpstr>Arial Black</vt:lpstr>
      <vt:lpstr>Agency FB</vt:lpstr>
      <vt:lpstr>Arial Unicode MS</vt:lpstr>
      <vt:lpstr>Open Sans</vt:lpstr>
      <vt:lpstr>方正兰亭黑简体</vt:lpstr>
      <vt:lpstr>Impact MT Std</vt:lpstr>
      <vt:lpstr>Source Sans Pro</vt:lpstr>
      <vt:lpstr>Didot</vt:lpstr>
      <vt:lpstr>Lato Light</vt:lpstr>
      <vt:lpstr>Haettenschweiler</vt:lpstr>
      <vt:lpstr>方正兰亭细黑_GBK</vt:lpstr>
      <vt:lpstr>黑体</vt:lpstr>
      <vt:lpstr>Impact</vt:lpstr>
      <vt:lpstr>GoodVibrationsROB</vt:lpstr>
      <vt:lpstr>Lato</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MICHAEL</dc:creator>
  <cp:lastModifiedBy>Administrator</cp:lastModifiedBy>
  <cp:revision>14</cp:revision>
  <dcterms:created xsi:type="dcterms:W3CDTF">2015-05-05T08:02:00Z</dcterms:created>
  <dcterms:modified xsi:type="dcterms:W3CDTF">2017-06-06T03:23:52Z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